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1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2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3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4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5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8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9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20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21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22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25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26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27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28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5" r:id="rId1"/>
    <p:sldMasterId id="2147484031" r:id="rId2"/>
  </p:sldMasterIdLst>
  <p:notesMasterIdLst>
    <p:notesMasterId r:id="rId34"/>
  </p:notesMasterIdLst>
  <p:sldIdLst>
    <p:sldId id="2745" r:id="rId3"/>
    <p:sldId id="2746" r:id="rId4"/>
    <p:sldId id="2747" r:id="rId5"/>
    <p:sldId id="2752" r:id="rId6"/>
    <p:sldId id="2776" r:id="rId7"/>
    <p:sldId id="2754" r:id="rId8"/>
    <p:sldId id="2753" r:id="rId9"/>
    <p:sldId id="2769" r:id="rId10"/>
    <p:sldId id="2765" r:id="rId11"/>
    <p:sldId id="2777" r:id="rId12"/>
    <p:sldId id="2772" r:id="rId13"/>
    <p:sldId id="2756" r:id="rId14"/>
    <p:sldId id="2767" r:id="rId15"/>
    <p:sldId id="2766" r:id="rId16"/>
    <p:sldId id="2775" r:id="rId17"/>
    <p:sldId id="2770" r:id="rId18"/>
    <p:sldId id="2778" r:id="rId19"/>
    <p:sldId id="2759" r:id="rId20"/>
    <p:sldId id="2760" r:id="rId21"/>
    <p:sldId id="2762" r:id="rId22"/>
    <p:sldId id="2768" r:id="rId23"/>
    <p:sldId id="2751" r:id="rId24"/>
    <p:sldId id="2774" r:id="rId25"/>
    <p:sldId id="2779" r:id="rId26"/>
    <p:sldId id="2755" r:id="rId27"/>
    <p:sldId id="2761" r:id="rId28"/>
    <p:sldId id="2758" r:id="rId29"/>
    <p:sldId id="2763" r:id="rId30"/>
    <p:sldId id="2773" r:id="rId31"/>
    <p:sldId id="2780" r:id="rId32"/>
    <p:sldId id="2781" r:id="rId33"/>
  </p:sldIdLst>
  <p:sldSz cx="12858750" cy="7232650"/>
  <p:notesSz cx="6858000" cy="9144000"/>
  <p:custDataLst>
    <p:tags r:id="rId35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12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212E3C"/>
    <a:srgbClr val="FBBF09"/>
    <a:srgbClr val="EF4232"/>
    <a:srgbClr val="03A9F0"/>
    <a:srgbClr val="FFFFFF"/>
    <a:srgbClr val="FABCA8"/>
    <a:srgbClr val="57562F"/>
    <a:srgbClr val="FBCDBE"/>
    <a:srgbClr val="6B6A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89" autoAdjust="0"/>
    <p:restoredTop sz="92986" autoAdjust="0"/>
  </p:normalViewPr>
  <p:slideViewPr>
    <p:cSldViewPr>
      <p:cViewPr varScale="1">
        <p:scale>
          <a:sx n="87" d="100"/>
          <a:sy n="87" d="100"/>
        </p:scale>
        <p:origin x="312" y="96"/>
      </p:cViewPr>
      <p:guideLst>
        <p:guide orient="horz" pos="373"/>
        <p:guide pos="4050"/>
        <p:guide pos="512"/>
        <p:guide orient="horz" pos="4183"/>
        <p:guide pos="7588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gs" Target="tags/tag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2016/11/14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881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3726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7559210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87638" y="514350"/>
            <a:ext cx="4570412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9528746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7392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2604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5445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1196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7846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2460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2581309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2018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2491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8578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8016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922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0805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2817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7378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3692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28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497091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5904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6949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http://www.ypppt.com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67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1602292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151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3350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995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79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606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84039" y="6703596"/>
            <a:ext cx="2893219" cy="386187"/>
          </a:xfrm>
          <a:prstGeom prst="rect">
            <a:avLst/>
          </a:prstGeom>
        </p:spPr>
        <p:txBody>
          <a:bodyPr/>
          <a:lstStyle/>
          <a:p>
            <a:fld id="{E3AD87B8-9A4B-45E2-BBE5-FB86ADE287A3}" type="datetimeFigureOut">
              <a:rPr lang="zh-CN" altLang="en-US" smtClean="0"/>
              <a:t>2016/11/14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259461" y="6703596"/>
            <a:ext cx="4339828" cy="38618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081492" y="6703596"/>
            <a:ext cx="2893219" cy="386187"/>
          </a:xfrm>
          <a:prstGeom prst="rect">
            <a:avLst/>
          </a:prstGeom>
        </p:spPr>
        <p:txBody>
          <a:bodyPr/>
          <a:lstStyle/>
          <a:p>
            <a:fld id="{37AAA611-6692-4583-86AB-5AB9B972BD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51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715" y="482177"/>
            <a:ext cx="4147281" cy="1687618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66644" y="1041368"/>
            <a:ext cx="6509742" cy="5139869"/>
          </a:xfrm>
        </p:spPr>
        <p:txBody>
          <a:bodyPr anchor="t"/>
          <a:lstStyle>
            <a:lvl1pPr marL="0" indent="0">
              <a:buNone/>
              <a:defRPr sz="3375"/>
            </a:lvl1pPr>
            <a:lvl2pPr marL="482163" indent="0">
              <a:buNone/>
              <a:defRPr sz="2953"/>
            </a:lvl2pPr>
            <a:lvl3pPr marL="964326" indent="0">
              <a:buNone/>
              <a:defRPr sz="2531"/>
            </a:lvl3pPr>
            <a:lvl4pPr marL="1446489" indent="0">
              <a:buNone/>
              <a:defRPr sz="2109"/>
            </a:lvl4pPr>
            <a:lvl5pPr marL="1928652" indent="0">
              <a:buNone/>
              <a:defRPr sz="2109"/>
            </a:lvl5pPr>
            <a:lvl6pPr marL="2410816" indent="0">
              <a:buNone/>
              <a:defRPr sz="2109"/>
            </a:lvl6pPr>
            <a:lvl7pPr marL="2892979" indent="0">
              <a:buNone/>
              <a:defRPr sz="2109"/>
            </a:lvl7pPr>
            <a:lvl8pPr marL="3375142" indent="0">
              <a:buNone/>
              <a:defRPr sz="2109"/>
            </a:lvl8pPr>
            <a:lvl9pPr marL="3857305" indent="0">
              <a:buNone/>
              <a:defRPr sz="2109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715" y="2169795"/>
            <a:ext cx="4147281" cy="4019814"/>
          </a:xfrm>
        </p:spPr>
        <p:txBody>
          <a:bodyPr/>
          <a:lstStyle>
            <a:lvl1pPr marL="0" indent="0">
              <a:buNone/>
              <a:defRPr sz="1687"/>
            </a:lvl1pPr>
            <a:lvl2pPr marL="482163" indent="0">
              <a:buNone/>
              <a:defRPr sz="1476"/>
            </a:lvl2pPr>
            <a:lvl3pPr marL="964326" indent="0">
              <a:buNone/>
              <a:defRPr sz="1266"/>
            </a:lvl3pPr>
            <a:lvl4pPr marL="1446489" indent="0">
              <a:buNone/>
              <a:defRPr sz="1055"/>
            </a:lvl4pPr>
            <a:lvl5pPr marL="1928652" indent="0">
              <a:buNone/>
              <a:defRPr sz="1055"/>
            </a:lvl5pPr>
            <a:lvl6pPr marL="2410816" indent="0">
              <a:buNone/>
              <a:defRPr sz="1055"/>
            </a:lvl6pPr>
            <a:lvl7pPr marL="2892979" indent="0">
              <a:buNone/>
              <a:defRPr sz="1055"/>
            </a:lvl7pPr>
            <a:lvl8pPr marL="3375142" indent="0">
              <a:buNone/>
              <a:defRPr sz="1055"/>
            </a:lvl8pPr>
            <a:lvl9pPr marL="3857305" indent="0">
              <a:buNone/>
              <a:defRPr sz="105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2016/11/14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485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2016/11/14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017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2043" y="385071"/>
            <a:ext cx="2772668" cy="61293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4039" y="385071"/>
            <a:ext cx="8157270" cy="61293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2016/11/14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677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7344" y="1183677"/>
            <a:ext cx="9644063" cy="2518034"/>
          </a:xfrm>
        </p:spPr>
        <p:txBody>
          <a:bodyPr anchor="b"/>
          <a:lstStyle>
            <a:lvl1pPr algn="ctr">
              <a:defRPr sz="632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7344" y="3798816"/>
            <a:ext cx="9644063" cy="1746216"/>
          </a:xfrm>
        </p:spPr>
        <p:txBody>
          <a:bodyPr/>
          <a:lstStyle>
            <a:lvl1pPr marL="0" indent="0" algn="ctr">
              <a:buNone/>
              <a:defRPr sz="2531"/>
            </a:lvl1pPr>
            <a:lvl2pPr marL="482163" indent="0" algn="ctr">
              <a:buNone/>
              <a:defRPr sz="2109"/>
            </a:lvl2pPr>
            <a:lvl3pPr marL="964326" indent="0" algn="ctr">
              <a:buNone/>
              <a:defRPr sz="1898"/>
            </a:lvl3pPr>
            <a:lvl4pPr marL="1446489" indent="0" algn="ctr">
              <a:buNone/>
              <a:defRPr sz="1687"/>
            </a:lvl4pPr>
            <a:lvl5pPr marL="1928652" indent="0" algn="ctr">
              <a:buNone/>
              <a:defRPr sz="1687"/>
            </a:lvl5pPr>
            <a:lvl6pPr marL="2410816" indent="0" algn="ctr">
              <a:buNone/>
              <a:defRPr sz="1687"/>
            </a:lvl6pPr>
            <a:lvl7pPr marL="2892979" indent="0" algn="ctr">
              <a:buNone/>
              <a:defRPr sz="1687"/>
            </a:lvl7pPr>
            <a:lvl8pPr marL="3375142" indent="0" algn="ctr">
              <a:buNone/>
              <a:defRPr sz="1687"/>
            </a:lvl8pPr>
            <a:lvl9pPr marL="3857305" indent="0" algn="ctr">
              <a:buNone/>
              <a:defRPr sz="1687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2016/11/14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051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2016/11/14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184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342" y="1803141"/>
            <a:ext cx="11090672" cy="3008581"/>
          </a:xfrm>
        </p:spPr>
        <p:txBody>
          <a:bodyPr anchor="b"/>
          <a:lstStyle>
            <a:lvl1pPr>
              <a:defRPr sz="632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7342" y="4840184"/>
            <a:ext cx="11090672" cy="1582142"/>
          </a:xfrm>
        </p:spPr>
        <p:txBody>
          <a:bodyPr/>
          <a:lstStyle>
            <a:lvl1pPr marL="0" indent="0">
              <a:buNone/>
              <a:defRPr sz="2531">
                <a:solidFill>
                  <a:schemeClr val="tx1">
                    <a:tint val="75000"/>
                  </a:schemeClr>
                </a:solidFill>
              </a:defRPr>
            </a:lvl1pPr>
            <a:lvl2pPr marL="482163" indent="0">
              <a:buNone/>
              <a:defRPr sz="2109">
                <a:solidFill>
                  <a:schemeClr val="tx1">
                    <a:tint val="75000"/>
                  </a:schemeClr>
                </a:solidFill>
              </a:defRPr>
            </a:lvl2pPr>
            <a:lvl3pPr marL="964326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3pPr>
            <a:lvl4pPr marL="1446489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4pPr>
            <a:lvl5pPr marL="1928652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5pPr>
            <a:lvl6pPr marL="2410816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6pPr>
            <a:lvl7pPr marL="2892979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7pPr>
            <a:lvl8pPr marL="3375142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8pPr>
            <a:lvl9pPr marL="3857305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2016/11/14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47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4039" y="1925358"/>
            <a:ext cx="5464969" cy="45890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9742" y="1925358"/>
            <a:ext cx="5464969" cy="45890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2016/11/14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331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714" y="385072"/>
            <a:ext cx="11090672" cy="139797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5715" y="1773004"/>
            <a:ext cx="5439853" cy="868922"/>
          </a:xfrm>
        </p:spPr>
        <p:txBody>
          <a:bodyPr anchor="b"/>
          <a:lstStyle>
            <a:lvl1pPr marL="0" indent="0">
              <a:buNone/>
              <a:defRPr sz="2531" b="1"/>
            </a:lvl1pPr>
            <a:lvl2pPr marL="482163" indent="0">
              <a:buNone/>
              <a:defRPr sz="2109" b="1"/>
            </a:lvl2pPr>
            <a:lvl3pPr marL="964326" indent="0">
              <a:buNone/>
              <a:defRPr sz="1898" b="1"/>
            </a:lvl3pPr>
            <a:lvl4pPr marL="1446489" indent="0">
              <a:buNone/>
              <a:defRPr sz="1687" b="1"/>
            </a:lvl4pPr>
            <a:lvl5pPr marL="1928652" indent="0">
              <a:buNone/>
              <a:defRPr sz="1687" b="1"/>
            </a:lvl5pPr>
            <a:lvl6pPr marL="2410816" indent="0">
              <a:buNone/>
              <a:defRPr sz="1687" b="1"/>
            </a:lvl6pPr>
            <a:lvl7pPr marL="2892979" indent="0">
              <a:buNone/>
              <a:defRPr sz="1687" b="1"/>
            </a:lvl7pPr>
            <a:lvl8pPr marL="3375142" indent="0">
              <a:buNone/>
              <a:defRPr sz="1687" b="1"/>
            </a:lvl8pPr>
            <a:lvl9pPr marL="3857305" indent="0">
              <a:buNone/>
              <a:defRPr sz="1687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5715" y="2641926"/>
            <a:ext cx="5439853" cy="38858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9742" y="1773004"/>
            <a:ext cx="5466644" cy="868922"/>
          </a:xfrm>
        </p:spPr>
        <p:txBody>
          <a:bodyPr anchor="b"/>
          <a:lstStyle>
            <a:lvl1pPr marL="0" indent="0">
              <a:buNone/>
              <a:defRPr sz="2531" b="1"/>
            </a:lvl1pPr>
            <a:lvl2pPr marL="482163" indent="0">
              <a:buNone/>
              <a:defRPr sz="2109" b="1"/>
            </a:lvl2pPr>
            <a:lvl3pPr marL="964326" indent="0">
              <a:buNone/>
              <a:defRPr sz="1898" b="1"/>
            </a:lvl3pPr>
            <a:lvl4pPr marL="1446489" indent="0">
              <a:buNone/>
              <a:defRPr sz="1687" b="1"/>
            </a:lvl4pPr>
            <a:lvl5pPr marL="1928652" indent="0">
              <a:buNone/>
              <a:defRPr sz="1687" b="1"/>
            </a:lvl5pPr>
            <a:lvl6pPr marL="2410816" indent="0">
              <a:buNone/>
              <a:defRPr sz="1687" b="1"/>
            </a:lvl6pPr>
            <a:lvl7pPr marL="2892979" indent="0">
              <a:buNone/>
              <a:defRPr sz="1687" b="1"/>
            </a:lvl7pPr>
            <a:lvl8pPr marL="3375142" indent="0">
              <a:buNone/>
              <a:defRPr sz="1687" b="1"/>
            </a:lvl8pPr>
            <a:lvl9pPr marL="3857305" indent="0">
              <a:buNone/>
              <a:defRPr sz="1687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9742" y="2641926"/>
            <a:ext cx="5466644" cy="38858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2016/11/14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522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2016/11/14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9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2016/11/14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362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715" y="482177"/>
            <a:ext cx="4147281" cy="1687618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6644" y="1041368"/>
            <a:ext cx="6509742" cy="5139869"/>
          </a:xfrm>
        </p:spPr>
        <p:txBody>
          <a:bodyPr/>
          <a:lstStyle>
            <a:lvl1pPr>
              <a:defRPr sz="3375"/>
            </a:lvl1pPr>
            <a:lvl2pPr>
              <a:defRPr sz="2953"/>
            </a:lvl2pPr>
            <a:lvl3pPr>
              <a:defRPr sz="2531"/>
            </a:lvl3pPr>
            <a:lvl4pPr>
              <a:defRPr sz="2109"/>
            </a:lvl4pPr>
            <a:lvl5pPr>
              <a:defRPr sz="2109"/>
            </a:lvl5pPr>
            <a:lvl6pPr>
              <a:defRPr sz="2109"/>
            </a:lvl6pPr>
            <a:lvl7pPr>
              <a:defRPr sz="2109"/>
            </a:lvl7pPr>
            <a:lvl8pPr>
              <a:defRPr sz="2109"/>
            </a:lvl8pPr>
            <a:lvl9pPr>
              <a:defRPr sz="2109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715" y="2169795"/>
            <a:ext cx="4147281" cy="4019814"/>
          </a:xfrm>
        </p:spPr>
        <p:txBody>
          <a:bodyPr/>
          <a:lstStyle>
            <a:lvl1pPr marL="0" indent="0">
              <a:buNone/>
              <a:defRPr sz="1687"/>
            </a:lvl1pPr>
            <a:lvl2pPr marL="482163" indent="0">
              <a:buNone/>
              <a:defRPr sz="1476"/>
            </a:lvl2pPr>
            <a:lvl3pPr marL="964326" indent="0">
              <a:buNone/>
              <a:defRPr sz="1266"/>
            </a:lvl3pPr>
            <a:lvl4pPr marL="1446489" indent="0">
              <a:buNone/>
              <a:defRPr sz="1055"/>
            </a:lvl4pPr>
            <a:lvl5pPr marL="1928652" indent="0">
              <a:buNone/>
              <a:defRPr sz="1055"/>
            </a:lvl5pPr>
            <a:lvl6pPr marL="2410816" indent="0">
              <a:buNone/>
              <a:defRPr sz="1055"/>
            </a:lvl6pPr>
            <a:lvl7pPr marL="2892979" indent="0">
              <a:buNone/>
              <a:defRPr sz="1055"/>
            </a:lvl7pPr>
            <a:lvl8pPr marL="3375142" indent="0">
              <a:buNone/>
              <a:defRPr sz="1055"/>
            </a:lvl8pPr>
            <a:lvl9pPr marL="3857305" indent="0">
              <a:buNone/>
              <a:defRPr sz="105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2016/11/14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12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72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</p:sldLayoutIdLst>
  <p:txStyles>
    <p:titleStyle>
      <a:lvl1pPr algn="l" defTabSz="91447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20" indent="-228620" algn="l" defTabSz="91447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58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94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33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71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09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48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86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24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9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76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14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53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91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29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67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06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1397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039" y="1925358"/>
            <a:ext cx="11090672" cy="4589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4039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2016/11/14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59461" y="6703595"/>
            <a:ext cx="4339828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81492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17854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2" r:id="rId1"/>
    <p:sldLayoutId id="2147484033" r:id="rId2"/>
    <p:sldLayoutId id="2147484034" r:id="rId3"/>
    <p:sldLayoutId id="2147484035" r:id="rId4"/>
    <p:sldLayoutId id="2147484036" r:id="rId5"/>
    <p:sldLayoutId id="2147484037" r:id="rId6"/>
    <p:sldLayoutId id="2147484038" r:id="rId7"/>
    <p:sldLayoutId id="2147484039" r:id="rId8"/>
    <p:sldLayoutId id="2147484040" r:id="rId9"/>
    <p:sldLayoutId id="2147484041" r:id="rId10"/>
    <p:sldLayoutId id="2147484042" r:id="rId11"/>
  </p:sldLayoutIdLst>
  <p:txStyles>
    <p:titleStyle>
      <a:lvl1pPr algn="l" defTabSz="964326" rtl="0" eaLnBrk="1" latinLnBrk="0" hangingPunct="1">
        <a:lnSpc>
          <a:spcPct val="90000"/>
        </a:lnSpc>
        <a:spcBef>
          <a:spcPct val="0"/>
        </a:spcBef>
        <a:buNone/>
        <a:defRPr sz="4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082" indent="-241082" algn="l" defTabSz="964326" rtl="0" eaLnBrk="1" latinLnBrk="0" hangingPunct="1">
        <a:lnSpc>
          <a:spcPct val="90000"/>
        </a:lnSpc>
        <a:spcBef>
          <a:spcPts val="1055"/>
        </a:spcBef>
        <a:buFont typeface="Arial" panose="020B0604020202020204" pitchFamily="34" charset="0"/>
        <a:buChar char="•"/>
        <a:defRPr sz="2953" kern="1200">
          <a:solidFill>
            <a:schemeClr val="tx1"/>
          </a:solidFill>
          <a:latin typeface="+mn-lt"/>
          <a:ea typeface="+mn-ea"/>
          <a:cs typeface="+mn-cs"/>
        </a:defRPr>
      </a:lvl1pPr>
      <a:lvl2pPr marL="723245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2pPr>
      <a:lvl3pPr marL="1205408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2109" kern="1200">
          <a:solidFill>
            <a:schemeClr val="tx1"/>
          </a:solidFill>
          <a:latin typeface="+mn-lt"/>
          <a:ea typeface="+mn-ea"/>
          <a:cs typeface="+mn-cs"/>
        </a:defRPr>
      </a:lvl3pPr>
      <a:lvl4pPr marL="1687571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2169734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651897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3134060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616223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4098387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1pPr>
      <a:lvl2pPr marL="482163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2pPr>
      <a:lvl3pPr marL="96432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3pPr>
      <a:lvl4pPr marL="144648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192865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41081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289297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37514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3857305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4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4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4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4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4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4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4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pppt.com/jiaocheng/" TargetMode="External"/><Relationship Id="rId3" Type="http://schemas.openxmlformats.org/officeDocument/2006/relationships/hyperlink" Target="http://www.ypppt.com/moban/" TargetMode="External"/><Relationship Id="rId7" Type="http://schemas.openxmlformats.org/officeDocument/2006/relationships/hyperlink" Target="http://www.ypppt.com/sucai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://www.ypppt.com/tubiao/" TargetMode="External"/><Relationship Id="rId5" Type="http://schemas.openxmlformats.org/officeDocument/2006/relationships/hyperlink" Target="http://www.ypppt.com/beijing/" TargetMode="External"/><Relationship Id="rId4" Type="http://schemas.openxmlformats.org/officeDocument/2006/relationships/hyperlink" Target="http://www.ypppt.com/jieri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59"/>
          <p:cNvSpPr>
            <a:spLocks noChangeArrowheads="1"/>
          </p:cNvSpPr>
          <p:nvPr/>
        </p:nvSpPr>
        <p:spPr bwMode="auto">
          <a:xfrm>
            <a:off x="5021036" y="1948167"/>
            <a:ext cx="281667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4800" b="1" cap="all" dirty="0">
                <a:solidFill>
                  <a:schemeClr val="accent1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YOURLOGO</a:t>
            </a:r>
            <a:endParaRPr lang="zh-CN" altLang="en-US" sz="4800" b="1" cap="all" dirty="0">
              <a:solidFill>
                <a:schemeClr val="accent1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259"/>
          <p:cNvSpPr>
            <a:spLocks noChangeArrowheads="1"/>
          </p:cNvSpPr>
          <p:nvPr/>
        </p:nvSpPr>
        <p:spPr bwMode="auto">
          <a:xfrm>
            <a:off x="3032579" y="2587357"/>
            <a:ext cx="6793592" cy="972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4400" b="1" cap="all" dirty="0">
                <a:solidFill>
                  <a:schemeClr val="accent1"/>
                </a:solidFill>
                <a:cs typeface="Arial" panose="020B0604020202020204" pitchFamily="34" charset="0"/>
              </a:rPr>
              <a:t>教育教学培训讲课</a:t>
            </a:r>
            <a:r>
              <a:rPr lang="en-US" altLang="zh-CN" sz="4400" b="1" cap="all" dirty="0">
                <a:solidFill>
                  <a:schemeClr val="accent1"/>
                </a:solidFill>
                <a:cs typeface="Arial" panose="020B0604020202020204" pitchFamily="34" charset="0"/>
              </a:rPr>
              <a:t>PPT</a:t>
            </a:r>
          </a:p>
          <a:p>
            <a:pPr algn="ctr">
              <a:buNone/>
            </a:pPr>
            <a:r>
              <a:rPr lang="en-US" altLang="zh-CN" sz="1600" cap="all" dirty="0">
                <a:solidFill>
                  <a:schemeClr val="accent1"/>
                </a:solidFill>
                <a:cs typeface="Arial" panose="020B0604020202020204" pitchFamily="34" charset="0"/>
              </a:rPr>
              <a:t>Education teaching training lecture PPT</a:t>
            </a:r>
            <a:endParaRPr lang="zh-CN" altLang="en-US" sz="1600" cap="all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13" name="矩形 259"/>
          <p:cNvSpPr>
            <a:spLocks noChangeArrowheads="1"/>
          </p:cNvSpPr>
          <p:nvPr/>
        </p:nvSpPr>
        <p:spPr bwMode="auto">
          <a:xfrm>
            <a:off x="3743779" y="3730573"/>
            <a:ext cx="537119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just">
              <a:lnSpc>
                <a:spcPct val="150000"/>
              </a:lnSpc>
              <a:buNone/>
            </a:pPr>
            <a:r>
              <a:rPr lang="en-US" altLang="zh-CN" sz="8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CONTRACTED WIND POWERPOINT TEMPLATE DESIGNS CONTRACTED WIND POWERPOINT TEMPLATE DESIGNS CONTRACTED WIND POWERPOINT TEMPLATE DESIGNS CONTRACTED WIND POWERPOINT TEMPLATE DESIGNS</a:t>
            </a:r>
            <a:endParaRPr lang="zh-CN" altLang="en-US" sz="8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354" y="5397910"/>
            <a:ext cx="12858044" cy="1834739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354" y="5128493"/>
            <a:ext cx="12858044" cy="593017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11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:dissolve/>
      </p:transition>
    </mc:Choice>
    <mc:Fallback xmlns="">
      <p:transition spd="slow" advTm="0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50"/>
                            </p:stCondLst>
                            <p:childTnLst>
                              <p:par>
                                <p:cTn id="2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350"/>
                            </p:stCondLst>
                            <p:childTnLst>
                              <p:par>
                                <p:cTn id="2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100"/>
                            </p:stCondLst>
                            <p:childTnLst>
                              <p:par>
                                <p:cTn id="3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600"/>
                            </p:stCondLst>
                            <p:childTnLst>
                              <p:par>
                                <p:cTn id="3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3850"/>
                            </p:stCondLst>
                            <p:childTnLst>
                              <p:par>
                                <p:cTn id="4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13" grpId="0"/>
      <p:bldP spid="13" grpId="1"/>
      <p:bldP spid="9" grpId="0" animBg="1"/>
      <p:bldP spid="1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48"/>
          <p:cNvSpPr txBox="1"/>
          <p:nvPr/>
        </p:nvSpPr>
        <p:spPr>
          <a:xfrm>
            <a:off x="5344184" y="2588271"/>
            <a:ext cx="3960439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请替换文字内容</a:t>
            </a:r>
            <a:endParaRPr lang="en-GB" altLang="zh-CN" sz="4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TextBox 49"/>
          <p:cNvSpPr txBox="1"/>
          <p:nvPr/>
        </p:nvSpPr>
        <p:spPr>
          <a:xfrm>
            <a:off x="5344184" y="3403289"/>
            <a:ext cx="518351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hangingPunct="0"/>
            <a:r>
              <a:rPr lang="zh-CN" altLang="en-US" sz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请替换文字内容，点击添加相关标题文字，修改文字内容，也可以直接复制你的内容到此。</a:t>
            </a: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3255952" y="1951625"/>
            <a:ext cx="2196442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3800" cap="all" spc="3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02</a:t>
            </a:r>
            <a:endParaRPr lang="zh-CN" altLang="en-US" sz="13800" cap="all" spc="3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354" y="5397910"/>
            <a:ext cx="12858044" cy="1834739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354" y="5128493"/>
            <a:ext cx="12858044" cy="593017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5377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50"/>
                            </p:stCondLst>
                            <p:childTnLst>
                              <p:par>
                                <p:cTn id="2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8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1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37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8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4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4" grpId="0"/>
      <p:bldP spid="14" grpId="1"/>
      <p:bldP spid="15" grpId="0"/>
      <p:bldP spid="15" grpId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3"/>
          <p:cNvGrpSpPr/>
          <p:nvPr/>
        </p:nvGrpSpPr>
        <p:grpSpPr>
          <a:xfrm>
            <a:off x="4768353" y="2563753"/>
            <a:ext cx="490518" cy="229623"/>
            <a:chOff x="3366566" y="1459073"/>
            <a:chExt cx="465169" cy="221445"/>
          </a:xfrm>
        </p:grpSpPr>
        <p:cxnSp>
          <p:nvCxnSpPr>
            <p:cNvPr id="38" name="Straight Connector 37"/>
            <p:cNvCxnSpPr/>
            <p:nvPr/>
          </p:nvCxnSpPr>
          <p:spPr>
            <a:xfrm flipH="1" flipV="1">
              <a:off x="3592681" y="1460250"/>
              <a:ext cx="239054" cy="220268"/>
            </a:xfrm>
            <a:prstGeom prst="line">
              <a:avLst/>
            </a:prstGeom>
            <a:ln w="19050" cap="rnd">
              <a:solidFill>
                <a:schemeClr val="accent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3366566" y="1459073"/>
              <a:ext cx="226116" cy="0"/>
            </a:xfrm>
            <a:prstGeom prst="line">
              <a:avLst/>
            </a:prstGeom>
            <a:ln w="19050" cap="rnd">
              <a:solidFill>
                <a:schemeClr val="accent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74"/>
          <p:cNvGrpSpPr/>
          <p:nvPr/>
        </p:nvGrpSpPr>
        <p:grpSpPr>
          <a:xfrm flipH="1">
            <a:off x="7528356" y="2561852"/>
            <a:ext cx="541166" cy="233426"/>
            <a:chOff x="3318534" y="1459155"/>
            <a:chExt cx="513201" cy="221363"/>
          </a:xfrm>
        </p:grpSpPr>
        <p:cxnSp>
          <p:nvCxnSpPr>
            <p:cNvPr id="41" name="Straight Connector 40"/>
            <p:cNvCxnSpPr/>
            <p:nvPr/>
          </p:nvCxnSpPr>
          <p:spPr>
            <a:xfrm flipH="1" flipV="1">
              <a:off x="3592681" y="1460250"/>
              <a:ext cx="239054" cy="220268"/>
            </a:xfrm>
            <a:prstGeom prst="line">
              <a:avLst/>
            </a:prstGeom>
            <a:ln w="19050" cap="rnd">
              <a:solidFill>
                <a:schemeClr val="accent3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3318534" y="1459155"/>
              <a:ext cx="274147" cy="0"/>
            </a:xfrm>
            <a:prstGeom prst="line">
              <a:avLst/>
            </a:prstGeom>
            <a:ln w="19050" cap="rnd">
              <a:solidFill>
                <a:schemeClr val="accent3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81"/>
          <p:cNvGrpSpPr/>
          <p:nvPr/>
        </p:nvGrpSpPr>
        <p:grpSpPr>
          <a:xfrm flipV="1">
            <a:off x="4768354" y="5114901"/>
            <a:ext cx="480061" cy="229623"/>
            <a:chOff x="3376482" y="1459073"/>
            <a:chExt cx="455253" cy="221445"/>
          </a:xfrm>
        </p:grpSpPr>
        <p:cxnSp>
          <p:nvCxnSpPr>
            <p:cNvPr id="44" name="Straight Connector 43"/>
            <p:cNvCxnSpPr/>
            <p:nvPr/>
          </p:nvCxnSpPr>
          <p:spPr>
            <a:xfrm flipH="1" flipV="1">
              <a:off x="3592681" y="1460250"/>
              <a:ext cx="239054" cy="220268"/>
            </a:xfrm>
            <a:prstGeom prst="line">
              <a:avLst/>
            </a:prstGeom>
            <a:ln w="19050" cap="rnd"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 flipV="1">
              <a:off x="3376482" y="1459073"/>
              <a:ext cx="216200" cy="0"/>
            </a:xfrm>
            <a:prstGeom prst="line">
              <a:avLst/>
            </a:prstGeom>
            <a:ln w="19050" cap="rnd"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84"/>
          <p:cNvGrpSpPr/>
          <p:nvPr/>
        </p:nvGrpSpPr>
        <p:grpSpPr>
          <a:xfrm flipH="1" flipV="1">
            <a:off x="7550345" y="5113000"/>
            <a:ext cx="519177" cy="233426"/>
            <a:chOff x="3339387" y="1459155"/>
            <a:chExt cx="492348" cy="221363"/>
          </a:xfrm>
        </p:grpSpPr>
        <p:cxnSp>
          <p:nvCxnSpPr>
            <p:cNvPr id="47" name="Straight Connector 46"/>
            <p:cNvCxnSpPr/>
            <p:nvPr/>
          </p:nvCxnSpPr>
          <p:spPr>
            <a:xfrm flipH="1" flipV="1">
              <a:off x="3592681" y="1460250"/>
              <a:ext cx="239054" cy="220268"/>
            </a:xfrm>
            <a:prstGeom prst="line">
              <a:avLst/>
            </a:prstGeom>
            <a:ln w="19050" cap="rnd">
              <a:solidFill>
                <a:schemeClr val="accent4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 flipV="1">
              <a:off x="3339387" y="1459155"/>
              <a:ext cx="253294" cy="0"/>
            </a:xfrm>
            <a:prstGeom prst="line">
              <a:avLst/>
            </a:prstGeom>
            <a:ln w="19050" cap="rnd">
              <a:solidFill>
                <a:schemeClr val="accent4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9" name="Freeform 5"/>
          <p:cNvSpPr>
            <a:spLocks/>
          </p:cNvSpPr>
          <p:nvPr/>
        </p:nvSpPr>
        <p:spPr bwMode="auto">
          <a:xfrm>
            <a:off x="4460745" y="3352048"/>
            <a:ext cx="1966958" cy="2360349"/>
          </a:xfrm>
          <a:custGeom>
            <a:avLst/>
            <a:gdLst/>
            <a:ahLst/>
            <a:cxnLst>
              <a:cxn ang="0">
                <a:pos x="248" y="158"/>
              </a:cxn>
              <a:cxn ang="0">
                <a:pos x="248" y="160"/>
              </a:cxn>
              <a:cxn ang="0">
                <a:pos x="250" y="192"/>
              </a:cxn>
              <a:cxn ang="0">
                <a:pos x="321" y="335"/>
              </a:cxn>
              <a:cxn ang="0">
                <a:pos x="437" y="401"/>
              </a:cxn>
              <a:cxn ang="0">
                <a:pos x="496" y="408"/>
              </a:cxn>
              <a:cxn ang="0">
                <a:pos x="496" y="595"/>
              </a:cxn>
              <a:cxn ang="0">
                <a:pos x="430" y="591"/>
              </a:cxn>
              <a:cxn ang="0">
                <a:pos x="189" y="468"/>
              </a:cxn>
              <a:cxn ang="0">
                <a:pos x="62" y="192"/>
              </a:cxn>
              <a:cxn ang="0">
                <a:pos x="61" y="160"/>
              </a:cxn>
              <a:cxn ang="0">
                <a:pos x="61" y="158"/>
              </a:cxn>
              <a:cxn ang="0">
                <a:pos x="0" y="158"/>
              </a:cxn>
              <a:cxn ang="0">
                <a:pos x="157" y="0"/>
              </a:cxn>
              <a:cxn ang="0">
                <a:pos x="313" y="158"/>
              </a:cxn>
              <a:cxn ang="0">
                <a:pos x="248" y="158"/>
              </a:cxn>
            </a:cxnLst>
            <a:rect l="0" t="0" r="r" b="b"/>
            <a:pathLst>
              <a:path w="496" h="595">
                <a:moveTo>
                  <a:pt x="248" y="158"/>
                </a:moveTo>
                <a:cubicBezTo>
                  <a:pt x="248" y="158"/>
                  <a:pt x="248" y="159"/>
                  <a:pt x="248" y="160"/>
                </a:cubicBezTo>
                <a:cubicBezTo>
                  <a:pt x="248" y="171"/>
                  <a:pt x="249" y="182"/>
                  <a:pt x="250" y="192"/>
                </a:cubicBezTo>
                <a:cubicBezTo>
                  <a:pt x="257" y="247"/>
                  <a:pt x="281" y="295"/>
                  <a:pt x="321" y="335"/>
                </a:cubicBezTo>
                <a:cubicBezTo>
                  <a:pt x="355" y="369"/>
                  <a:pt x="393" y="391"/>
                  <a:pt x="437" y="401"/>
                </a:cubicBezTo>
                <a:cubicBezTo>
                  <a:pt x="456" y="406"/>
                  <a:pt x="475" y="408"/>
                  <a:pt x="496" y="408"/>
                </a:cubicBezTo>
                <a:cubicBezTo>
                  <a:pt x="496" y="595"/>
                  <a:pt x="496" y="595"/>
                  <a:pt x="496" y="595"/>
                </a:cubicBezTo>
                <a:cubicBezTo>
                  <a:pt x="474" y="595"/>
                  <a:pt x="452" y="594"/>
                  <a:pt x="430" y="591"/>
                </a:cubicBezTo>
                <a:cubicBezTo>
                  <a:pt x="338" y="578"/>
                  <a:pt x="258" y="537"/>
                  <a:pt x="189" y="468"/>
                </a:cubicBezTo>
                <a:cubicBezTo>
                  <a:pt x="112" y="390"/>
                  <a:pt x="69" y="299"/>
                  <a:pt x="62" y="192"/>
                </a:cubicBezTo>
                <a:cubicBezTo>
                  <a:pt x="61" y="182"/>
                  <a:pt x="61" y="171"/>
                  <a:pt x="61" y="160"/>
                </a:cubicBezTo>
                <a:cubicBezTo>
                  <a:pt x="61" y="159"/>
                  <a:pt x="61" y="158"/>
                  <a:pt x="61" y="158"/>
                </a:cubicBezTo>
                <a:cubicBezTo>
                  <a:pt x="0" y="158"/>
                  <a:pt x="0" y="158"/>
                  <a:pt x="0" y="158"/>
                </a:cubicBezTo>
                <a:cubicBezTo>
                  <a:pt x="157" y="0"/>
                  <a:pt x="157" y="0"/>
                  <a:pt x="157" y="0"/>
                </a:cubicBezTo>
                <a:cubicBezTo>
                  <a:pt x="313" y="158"/>
                  <a:pt x="313" y="158"/>
                  <a:pt x="313" y="158"/>
                </a:cubicBezTo>
                <a:lnTo>
                  <a:pt x="248" y="15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3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30" name="Freeform 6"/>
          <p:cNvSpPr>
            <a:spLocks/>
          </p:cNvSpPr>
          <p:nvPr/>
        </p:nvSpPr>
        <p:spPr bwMode="auto">
          <a:xfrm>
            <a:off x="5793253" y="3978126"/>
            <a:ext cx="2367046" cy="1971980"/>
          </a:xfrm>
          <a:custGeom>
            <a:avLst/>
            <a:gdLst/>
            <a:ahLst/>
            <a:cxnLst>
              <a:cxn ang="0">
                <a:pos x="403" y="61"/>
              </a:cxn>
              <a:cxn ang="0">
                <a:pos x="410" y="2"/>
              </a:cxn>
              <a:cxn ang="0">
                <a:pos x="410" y="0"/>
              </a:cxn>
              <a:cxn ang="0">
                <a:pos x="597" y="0"/>
              </a:cxn>
              <a:cxn ang="0">
                <a:pos x="597" y="2"/>
              </a:cxn>
              <a:cxn ang="0">
                <a:pos x="592" y="68"/>
              </a:cxn>
              <a:cxn ang="0">
                <a:pos x="469" y="310"/>
              </a:cxn>
              <a:cxn ang="0">
                <a:pos x="161" y="437"/>
              </a:cxn>
              <a:cxn ang="0">
                <a:pos x="160" y="437"/>
              </a:cxn>
              <a:cxn ang="0">
                <a:pos x="160" y="497"/>
              </a:cxn>
              <a:cxn ang="0">
                <a:pos x="0" y="341"/>
              </a:cxn>
              <a:cxn ang="0">
                <a:pos x="160" y="185"/>
              </a:cxn>
              <a:cxn ang="0">
                <a:pos x="160" y="250"/>
              </a:cxn>
              <a:cxn ang="0">
                <a:pos x="161" y="250"/>
              </a:cxn>
              <a:cxn ang="0">
                <a:pos x="337" y="177"/>
              </a:cxn>
              <a:cxn ang="0">
                <a:pos x="403" y="61"/>
              </a:cxn>
            </a:cxnLst>
            <a:rect l="0" t="0" r="r" b="b"/>
            <a:pathLst>
              <a:path w="597" h="497">
                <a:moveTo>
                  <a:pt x="403" y="61"/>
                </a:moveTo>
                <a:cubicBezTo>
                  <a:pt x="408" y="42"/>
                  <a:pt x="410" y="22"/>
                  <a:pt x="410" y="2"/>
                </a:cubicBezTo>
                <a:cubicBezTo>
                  <a:pt x="410" y="1"/>
                  <a:pt x="410" y="0"/>
                  <a:pt x="410" y="0"/>
                </a:cubicBezTo>
                <a:cubicBezTo>
                  <a:pt x="597" y="0"/>
                  <a:pt x="597" y="0"/>
                  <a:pt x="597" y="0"/>
                </a:cubicBezTo>
                <a:cubicBezTo>
                  <a:pt x="597" y="0"/>
                  <a:pt x="597" y="1"/>
                  <a:pt x="597" y="2"/>
                </a:cubicBezTo>
                <a:cubicBezTo>
                  <a:pt x="597" y="24"/>
                  <a:pt x="595" y="46"/>
                  <a:pt x="592" y="68"/>
                </a:cubicBezTo>
                <a:cubicBezTo>
                  <a:pt x="579" y="160"/>
                  <a:pt x="538" y="241"/>
                  <a:pt x="469" y="310"/>
                </a:cubicBezTo>
                <a:cubicBezTo>
                  <a:pt x="384" y="395"/>
                  <a:pt x="281" y="437"/>
                  <a:pt x="161" y="437"/>
                </a:cubicBezTo>
                <a:cubicBezTo>
                  <a:pt x="161" y="437"/>
                  <a:pt x="160" y="437"/>
                  <a:pt x="160" y="437"/>
                </a:cubicBezTo>
                <a:cubicBezTo>
                  <a:pt x="160" y="497"/>
                  <a:pt x="160" y="497"/>
                  <a:pt x="160" y="497"/>
                </a:cubicBezTo>
                <a:cubicBezTo>
                  <a:pt x="0" y="341"/>
                  <a:pt x="0" y="341"/>
                  <a:pt x="0" y="341"/>
                </a:cubicBezTo>
                <a:cubicBezTo>
                  <a:pt x="160" y="185"/>
                  <a:pt x="160" y="185"/>
                  <a:pt x="160" y="185"/>
                </a:cubicBezTo>
                <a:cubicBezTo>
                  <a:pt x="160" y="250"/>
                  <a:pt x="160" y="250"/>
                  <a:pt x="160" y="250"/>
                </a:cubicBezTo>
                <a:cubicBezTo>
                  <a:pt x="160" y="250"/>
                  <a:pt x="161" y="250"/>
                  <a:pt x="161" y="250"/>
                </a:cubicBezTo>
                <a:cubicBezTo>
                  <a:pt x="230" y="250"/>
                  <a:pt x="288" y="226"/>
                  <a:pt x="337" y="177"/>
                </a:cubicBezTo>
                <a:cubicBezTo>
                  <a:pt x="371" y="143"/>
                  <a:pt x="393" y="104"/>
                  <a:pt x="403" y="61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3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6427703" y="2252227"/>
            <a:ext cx="1973654" cy="2368719"/>
          </a:xfrm>
          <a:custGeom>
            <a:avLst/>
            <a:gdLst/>
            <a:ahLst/>
            <a:cxnLst>
              <a:cxn ang="0">
                <a:pos x="67" y="5"/>
              </a:cxn>
              <a:cxn ang="0">
                <a:pos x="309" y="129"/>
              </a:cxn>
              <a:cxn ang="0">
                <a:pos x="437" y="435"/>
              </a:cxn>
              <a:cxn ang="0">
                <a:pos x="498" y="435"/>
              </a:cxn>
              <a:cxn ang="0">
                <a:pos x="341" y="597"/>
              </a:cxn>
              <a:cxn ang="0">
                <a:pos x="184" y="435"/>
              </a:cxn>
              <a:cxn ang="0">
                <a:pos x="250" y="435"/>
              </a:cxn>
              <a:cxn ang="0">
                <a:pos x="177" y="261"/>
              </a:cxn>
              <a:cxn ang="0">
                <a:pos x="60" y="194"/>
              </a:cxn>
              <a:cxn ang="0">
                <a:pos x="1" y="188"/>
              </a:cxn>
              <a:cxn ang="0">
                <a:pos x="0" y="188"/>
              </a:cxn>
              <a:cxn ang="0">
                <a:pos x="0" y="0"/>
              </a:cxn>
              <a:cxn ang="0">
                <a:pos x="1" y="0"/>
              </a:cxn>
              <a:cxn ang="0">
                <a:pos x="67" y="5"/>
              </a:cxn>
            </a:cxnLst>
            <a:rect l="0" t="0" r="r" b="b"/>
            <a:pathLst>
              <a:path w="498" h="597">
                <a:moveTo>
                  <a:pt x="67" y="5"/>
                </a:moveTo>
                <a:cubicBezTo>
                  <a:pt x="159" y="18"/>
                  <a:pt x="240" y="59"/>
                  <a:pt x="309" y="129"/>
                </a:cubicBezTo>
                <a:cubicBezTo>
                  <a:pt x="394" y="213"/>
                  <a:pt x="436" y="315"/>
                  <a:pt x="437" y="435"/>
                </a:cubicBezTo>
                <a:cubicBezTo>
                  <a:pt x="498" y="435"/>
                  <a:pt x="498" y="435"/>
                  <a:pt x="498" y="435"/>
                </a:cubicBezTo>
                <a:cubicBezTo>
                  <a:pt x="341" y="597"/>
                  <a:pt x="341" y="597"/>
                  <a:pt x="341" y="597"/>
                </a:cubicBezTo>
                <a:cubicBezTo>
                  <a:pt x="184" y="435"/>
                  <a:pt x="184" y="435"/>
                  <a:pt x="184" y="435"/>
                </a:cubicBezTo>
                <a:cubicBezTo>
                  <a:pt x="250" y="435"/>
                  <a:pt x="250" y="435"/>
                  <a:pt x="250" y="435"/>
                </a:cubicBezTo>
                <a:cubicBezTo>
                  <a:pt x="249" y="367"/>
                  <a:pt x="225" y="309"/>
                  <a:pt x="177" y="261"/>
                </a:cubicBezTo>
                <a:cubicBezTo>
                  <a:pt x="143" y="227"/>
                  <a:pt x="104" y="205"/>
                  <a:pt x="60" y="194"/>
                </a:cubicBezTo>
                <a:cubicBezTo>
                  <a:pt x="41" y="190"/>
                  <a:pt x="21" y="188"/>
                  <a:pt x="1" y="188"/>
                </a:cubicBezTo>
                <a:cubicBezTo>
                  <a:pt x="1" y="188"/>
                  <a:pt x="0" y="188"/>
                  <a:pt x="0" y="188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1" y="0"/>
                  <a:pt x="1" y="0"/>
                </a:cubicBezTo>
                <a:cubicBezTo>
                  <a:pt x="24" y="0"/>
                  <a:pt x="46" y="2"/>
                  <a:pt x="67" y="5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3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32" name="Freeform 8"/>
          <p:cNvSpPr>
            <a:spLocks noEditPoints="1"/>
          </p:cNvSpPr>
          <p:nvPr/>
        </p:nvSpPr>
        <p:spPr bwMode="auto">
          <a:xfrm>
            <a:off x="4701802" y="2011169"/>
            <a:ext cx="2360349" cy="1966957"/>
          </a:xfrm>
          <a:custGeom>
            <a:avLst/>
            <a:gdLst/>
            <a:ahLst/>
            <a:cxnLst>
              <a:cxn ang="0">
                <a:pos x="96" y="338"/>
              </a:cxn>
              <a:cxn ang="0">
                <a:pos x="95" y="338"/>
              </a:cxn>
              <a:cxn ang="0">
                <a:pos x="96" y="338"/>
              </a:cxn>
              <a:cxn ang="0">
                <a:pos x="435" y="0"/>
              </a:cxn>
              <a:cxn ang="0">
                <a:pos x="595" y="157"/>
              </a:cxn>
              <a:cxn ang="0">
                <a:pos x="435" y="314"/>
              </a:cxn>
              <a:cxn ang="0">
                <a:pos x="435" y="249"/>
              </a:cxn>
              <a:cxn ang="0">
                <a:pos x="260" y="322"/>
              </a:cxn>
              <a:cxn ang="0">
                <a:pos x="194" y="437"/>
              </a:cxn>
              <a:cxn ang="0">
                <a:pos x="187" y="496"/>
              </a:cxn>
              <a:cxn ang="0">
                <a:pos x="0" y="496"/>
              </a:cxn>
              <a:cxn ang="0">
                <a:pos x="5" y="429"/>
              </a:cxn>
              <a:cxn ang="0">
                <a:pos x="128" y="190"/>
              </a:cxn>
              <a:cxn ang="0">
                <a:pos x="435" y="61"/>
              </a:cxn>
              <a:cxn ang="0">
                <a:pos x="435" y="0"/>
              </a:cxn>
            </a:cxnLst>
            <a:rect l="0" t="0" r="r" b="b"/>
            <a:pathLst>
              <a:path w="595" h="496">
                <a:moveTo>
                  <a:pt x="96" y="338"/>
                </a:moveTo>
                <a:cubicBezTo>
                  <a:pt x="96" y="338"/>
                  <a:pt x="95" y="338"/>
                  <a:pt x="95" y="338"/>
                </a:cubicBezTo>
                <a:cubicBezTo>
                  <a:pt x="96" y="338"/>
                  <a:pt x="96" y="338"/>
                  <a:pt x="96" y="338"/>
                </a:cubicBezTo>
                <a:close/>
                <a:moveTo>
                  <a:pt x="435" y="0"/>
                </a:moveTo>
                <a:cubicBezTo>
                  <a:pt x="595" y="157"/>
                  <a:pt x="595" y="157"/>
                  <a:pt x="595" y="157"/>
                </a:cubicBezTo>
                <a:cubicBezTo>
                  <a:pt x="435" y="314"/>
                  <a:pt x="435" y="314"/>
                  <a:pt x="435" y="314"/>
                </a:cubicBezTo>
                <a:cubicBezTo>
                  <a:pt x="435" y="249"/>
                  <a:pt x="435" y="249"/>
                  <a:pt x="435" y="249"/>
                </a:cubicBezTo>
                <a:cubicBezTo>
                  <a:pt x="367" y="249"/>
                  <a:pt x="309" y="273"/>
                  <a:pt x="260" y="322"/>
                </a:cubicBezTo>
                <a:cubicBezTo>
                  <a:pt x="227" y="356"/>
                  <a:pt x="204" y="394"/>
                  <a:pt x="194" y="437"/>
                </a:cubicBezTo>
                <a:cubicBezTo>
                  <a:pt x="190" y="456"/>
                  <a:pt x="187" y="475"/>
                  <a:pt x="187" y="496"/>
                </a:cubicBezTo>
                <a:cubicBezTo>
                  <a:pt x="0" y="496"/>
                  <a:pt x="0" y="496"/>
                  <a:pt x="0" y="496"/>
                </a:cubicBezTo>
                <a:cubicBezTo>
                  <a:pt x="0" y="473"/>
                  <a:pt x="2" y="451"/>
                  <a:pt x="5" y="429"/>
                </a:cubicBezTo>
                <a:cubicBezTo>
                  <a:pt x="18" y="338"/>
                  <a:pt x="59" y="258"/>
                  <a:pt x="128" y="190"/>
                </a:cubicBezTo>
                <a:cubicBezTo>
                  <a:pt x="213" y="104"/>
                  <a:pt x="315" y="62"/>
                  <a:pt x="435" y="61"/>
                </a:cubicBezTo>
                <a:lnTo>
                  <a:pt x="435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3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Text Placeholder 3"/>
          <p:cNvSpPr txBox="1">
            <a:spLocks/>
          </p:cNvSpPr>
          <p:nvPr/>
        </p:nvSpPr>
        <p:spPr>
          <a:xfrm>
            <a:off x="6342831" y="2593110"/>
            <a:ext cx="214802" cy="251544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964248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24" name="Text Placeholder 3"/>
          <p:cNvSpPr txBox="1">
            <a:spLocks/>
          </p:cNvSpPr>
          <p:nvPr/>
        </p:nvSpPr>
        <p:spPr>
          <a:xfrm>
            <a:off x="7669494" y="4163290"/>
            <a:ext cx="214802" cy="251544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964248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</a:p>
        </p:txBody>
      </p:sp>
      <p:sp>
        <p:nvSpPr>
          <p:cNvPr id="27" name="Text Placeholder 3"/>
          <p:cNvSpPr txBox="1">
            <a:spLocks/>
          </p:cNvSpPr>
          <p:nvPr/>
        </p:nvSpPr>
        <p:spPr>
          <a:xfrm>
            <a:off x="6277828" y="5287839"/>
            <a:ext cx="214802" cy="251544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964248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</a:p>
        </p:txBody>
      </p:sp>
      <p:grpSp>
        <p:nvGrpSpPr>
          <p:cNvPr id="9" name="Group 59"/>
          <p:cNvGrpSpPr/>
          <p:nvPr/>
        </p:nvGrpSpPr>
        <p:grpSpPr>
          <a:xfrm>
            <a:off x="8242163" y="5021739"/>
            <a:ext cx="2475860" cy="751172"/>
            <a:chOff x="7154104" y="3245088"/>
            <a:chExt cx="2276195" cy="712352"/>
          </a:xfrm>
        </p:grpSpPr>
        <p:sp>
          <p:nvSpPr>
            <p:cNvPr id="50" name="TextBox 49"/>
            <p:cNvSpPr txBox="1"/>
            <p:nvPr/>
          </p:nvSpPr>
          <p:spPr>
            <a:xfrm>
              <a:off x="7154106" y="3550037"/>
              <a:ext cx="2276193" cy="40740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964248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154104" y="3245088"/>
              <a:ext cx="1155403" cy="22401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Group 58"/>
          <p:cNvGrpSpPr/>
          <p:nvPr/>
        </p:nvGrpSpPr>
        <p:grpSpPr>
          <a:xfrm>
            <a:off x="8201987" y="2237671"/>
            <a:ext cx="2475860" cy="752168"/>
            <a:chOff x="7174424" y="1401232"/>
            <a:chExt cx="2276195" cy="713300"/>
          </a:xfrm>
        </p:grpSpPr>
        <p:sp>
          <p:nvSpPr>
            <p:cNvPr id="53" name="TextBox 52"/>
            <p:cNvSpPr txBox="1"/>
            <p:nvPr/>
          </p:nvSpPr>
          <p:spPr>
            <a:xfrm>
              <a:off x="7174424" y="1707127"/>
              <a:ext cx="2276195" cy="4074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964248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174424" y="1401232"/>
              <a:ext cx="1155403" cy="22401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1" name="Group 56"/>
          <p:cNvGrpSpPr/>
          <p:nvPr/>
        </p:nvGrpSpPr>
        <p:grpSpPr>
          <a:xfrm>
            <a:off x="2180903" y="2217158"/>
            <a:ext cx="2486870" cy="757965"/>
            <a:chOff x="-2357350" y="1392685"/>
            <a:chExt cx="4337036" cy="718794"/>
          </a:xfrm>
        </p:grpSpPr>
        <p:sp>
          <p:nvSpPr>
            <p:cNvPr id="56" name="TextBox 55"/>
            <p:cNvSpPr txBox="1"/>
            <p:nvPr/>
          </p:nvSpPr>
          <p:spPr>
            <a:xfrm>
              <a:off x="-2357350" y="1704076"/>
              <a:ext cx="4337036" cy="40740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defTabSz="964248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-212060" y="1392685"/>
              <a:ext cx="2191746" cy="22401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2" name="Group 56"/>
          <p:cNvGrpSpPr/>
          <p:nvPr/>
        </p:nvGrpSpPr>
        <p:grpSpPr>
          <a:xfrm>
            <a:off x="2180903" y="5002562"/>
            <a:ext cx="2456738" cy="751773"/>
            <a:chOff x="-2304800" y="1402413"/>
            <a:chExt cx="4284486" cy="689017"/>
          </a:xfrm>
        </p:grpSpPr>
        <p:sp>
          <p:nvSpPr>
            <p:cNvPr id="59" name="TextBox 58"/>
            <p:cNvSpPr txBox="1"/>
            <p:nvPr/>
          </p:nvSpPr>
          <p:spPr>
            <a:xfrm>
              <a:off x="-2304800" y="1697687"/>
              <a:ext cx="4284486" cy="3937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defTabSz="964248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-212060" y="1402413"/>
              <a:ext cx="2191746" cy="216500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61" name="Freeform 101"/>
          <p:cNvSpPr>
            <a:spLocks noEditPoints="1"/>
          </p:cNvSpPr>
          <p:nvPr/>
        </p:nvSpPr>
        <p:spPr bwMode="auto">
          <a:xfrm>
            <a:off x="5299593" y="2795277"/>
            <a:ext cx="443890" cy="410672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3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4" name="Freeform 24"/>
          <p:cNvSpPr>
            <a:spLocks noEditPoints="1"/>
          </p:cNvSpPr>
          <p:nvPr/>
        </p:nvSpPr>
        <p:spPr bwMode="auto">
          <a:xfrm>
            <a:off x="7096084" y="4908116"/>
            <a:ext cx="325801" cy="353800"/>
          </a:xfrm>
          <a:custGeom>
            <a:avLst/>
            <a:gdLst/>
            <a:ahLst/>
            <a:cxnLst>
              <a:cxn ang="0">
                <a:pos x="55" y="55"/>
              </a:cxn>
              <a:cxn ang="0">
                <a:pos x="39" y="55"/>
              </a:cxn>
              <a:cxn ang="0">
                <a:pos x="30" y="64"/>
              </a:cxn>
              <a:cxn ang="0">
                <a:pos x="21" y="55"/>
              </a:cxn>
              <a:cxn ang="0">
                <a:pos x="5" y="55"/>
              </a:cxn>
              <a:cxn ang="0">
                <a:pos x="0" y="50"/>
              </a:cxn>
              <a:cxn ang="0">
                <a:pos x="11" y="20"/>
              </a:cxn>
              <a:cxn ang="0">
                <a:pos x="27" y="5"/>
              </a:cxn>
              <a:cxn ang="0">
                <a:pos x="26" y="3"/>
              </a:cxn>
              <a:cxn ang="0">
                <a:pos x="30" y="0"/>
              </a:cxn>
              <a:cxn ang="0">
                <a:pos x="33" y="3"/>
              </a:cxn>
              <a:cxn ang="0">
                <a:pos x="33" y="5"/>
              </a:cxn>
              <a:cxn ang="0">
                <a:pos x="48" y="20"/>
              </a:cxn>
              <a:cxn ang="0">
                <a:pos x="59" y="50"/>
              </a:cxn>
              <a:cxn ang="0">
                <a:pos x="55" y="55"/>
              </a:cxn>
              <a:cxn ang="0">
                <a:pos x="30" y="60"/>
              </a:cxn>
              <a:cxn ang="0">
                <a:pos x="25" y="55"/>
              </a:cxn>
              <a:cxn ang="0">
                <a:pos x="24" y="54"/>
              </a:cxn>
              <a:cxn ang="0">
                <a:pos x="23" y="55"/>
              </a:cxn>
              <a:cxn ang="0">
                <a:pos x="30" y="61"/>
              </a:cxn>
              <a:cxn ang="0">
                <a:pos x="30" y="60"/>
              </a:cxn>
              <a:cxn ang="0">
                <a:pos x="30" y="60"/>
              </a:cxn>
            </a:cxnLst>
            <a:rect l="0" t="0" r="r" b="b"/>
            <a:pathLst>
              <a:path w="59" h="64">
                <a:moveTo>
                  <a:pt x="55" y="55"/>
                </a:moveTo>
                <a:cubicBezTo>
                  <a:pt x="39" y="55"/>
                  <a:pt x="39" y="55"/>
                  <a:pt x="39" y="55"/>
                </a:cubicBezTo>
                <a:cubicBezTo>
                  <a:pt x="39" y="60"/>
                  <a:pt x="35" y="64"/>
                  <a:pt x="30" y="64"/>
                </a:cubicBezTo>
                <a:cubicBezTo>
                  <a:pt x="25" y="64"/>
                  <a:pt x="21" y="60"/>
                  <a:pt x="21" y="55"/>
                </a:cubicBezTo>
                <a:cubicBezTo>
                  <a:pt x="5" y="55"/>
                  <a:pt x="5" y="55"/>
                  <a:pt x="5" y="55"/>
                </a:cubicBezTo>
                <a:cubicBezTo>
                  <a:pt x="2" y="55"/>
                  <a:pt x="0" y="53"/>
                  <a:pt x="0" y="50"/>
                </a:cubicBezTo>
                <a:cubicBezTo>
                  <a:pt x="5" y="46"/>
                  <a:pt x="11" y="38"/>
                  <a:pt x="11" y="20"/>
                </a:cubicBezTo>
                <a:cubicBezTo>
                  <a:pt x="11" y="13"/>
                  <a:pt x="17" y="6"/>
                  <a:pt x="27" y="5"/>
                </a:cubicBezTo>
                <a:cubicBezTo>
                  <a:pt x="26" y="4"/>
                  <a:pt x="26" y="4"/>
                  <a:pt x="26" y="3"/>
                </a:cubicBezTo>
                <a:cubicBezTo>
                  <a:pt x="26" y="1"/>
                  <a:pt x="28" y="0"/>
                  <a:pt x="30" y="0"/>
                </a:cubicBezTo>
                <a:cubicBezTo>
                  <a:pt x="32" y="0"/>
                  <a:pt x="33" y="1"/>
                  <a:pt x="33" y="3"/>
                </a:cubicBezTo>
                <a:cubicBezTo>
                  <a:pt x="33" y="4"/>
                  <a:pt x="33" y="4"/>
                  <a:pt x="33" y="5"/>
                </a:cubicBezTo>
                <a:cubicBezTo>
                  <a:pt x="42" y="6"/>
                  <a:pt x="48" y="13"/>
                  <a:pt x="48" y="20"/>
                </a:cubicBezTo>
                <a:cubicBezTo>
                  <a:pt x="48" y="38"/>
                  <a:pt x="54" y="46"/>
                  <a:pt x="59" y="50"/>
                </a:cubicBezTo>
                <a:cubicBezTo>
                  <a:pt x="59" y="53"/>
                  <a:pt x="57" y="55"/>
                  <a:pt x="55" y="55"/>
                </a:cubicBezTo>
                <a:close/>
                <a:moveTo>
                  <a:pt x="30" y="60"/>
                </a:moveTo>
                <a:cubicBezTo>
                  <a:pt x="27" y="60"/>
                  <a:pt x="25" y="57"/>
                  <a:pt x="25" y="55"/>
                </a:cubicBezTo>
                <a:cubicBezTo>
                  <a:pt x="25" y="54"/>
                  <a:pt x="24" y="54"/>
                  <a:pt x="24" y="54"/>
                </a:cubicBezTo>
                <a:cubicBezTo>
                  <a:pt x="24" y="54"/>
                  <a:pt x="23" y="54"/>
                  <a:pt x="23" y="55"/>
                </a:cubicBezTo>
                <a:cubicBezTo>
                  <a:pt x="23" y="58"/>
                  <a:pt x="26" y="61"/>
                  <a:pt x="30" y="61"/>
                </a:cubicBezTo>
                <a:cubicBezTo>
                  <a:pt x="30" y="61"/>
                  <a:pt x="30" y="61"/>
                  <a:pt x="30" y="60"/>
                </a:cubicBezTo>
                <a:cubicBezTo>
                  <a:pt x="30" y="60"/>
                  <a:pt x="30" y="60"/>
                  <a:pt x="30" y="6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3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6" name="Freeform 138"/>
          <p:cNvSpPr>
            <a:spLocks noEditPoints="1"/>
          </p:cNvSpPr>
          <p:nvPr/>
        </p:nvSpPr>
        <p:spPr bwMode="auto">
          <a:xfrm>
            <a:off x="7349191" y="3026255"/>
            <a:ext cx="374399" cy="290898"/>
          </a:xfrm>
          <a:custGeom>
            <a:avLst/>
            <a:gdLst/>
            <a:ahLst/>
            <a:cxnLst>
              <a:cxn ang="0">
                <a:pos x="50" y="40"/>
              </a:cxn>
              <a:cxn ang="0">
                <a:pos x="40" y="50"/>
              </a:cxn>
              <a:cxn ang="0">
                <a:pos x="10" y="50"/>
              </a:cxn>
              <a:cxn ang="0">
                <a:pos x="0" y="40"/>
              </a:cxn>
              <a:cxn ang="0">
                <a:pos x="0" y="10"/>
              </a:cxn>
              <a:cxn ang="0">
                <a:pos x="10" y="0"/>
              </a:cxn>
              <a:cxn ang="0">
                <a:pos x="40" y="0"/>
              </a:cxn>
              <a:cxn ang="0">
                <a:pos x="44" y="1"/>
              </a:cxn>
              <a:cxn ang="0">
                <a:pos x="45" y="2"/>
              </a:cxn>
              <a:cxn ang="0">
                <a:pos x="44" y="3"/>
              </a:cxn>
              <a:cxn ang="0">
                <a:pos x="42" y="4"/>
              </a:cxn>
              <a:cxn ang="0">
                <a:pos x="41" y="5"/>
              </a:cxn>
              <a:cxn ang="0">
                <a:pos x="40" y="4"/>
              </a:cxn>
              <a:cxn ang="0">
                <a:pos x="10" y="4"/>
              </a:cxn>
              <a:cxn ang="0">
                <a:pos x="4" y="10"/>
              </a:cxn>
              <a:cxn ang="0">
                <a:pos x="4" y="40"/>
              </a:cxn>
              <a:cxn ang="0">
                <a:pos x="10" y="46"/>
              </a:cxn>
              <a:cxn ang="0">
                <a:pos x="40" y="46"/>
              </a:cxn>
              <a:cxn ang="0">
                <a:pos x="45" y="40"/>
              </a:cxn>
              <a:cxn ang="0">
                <a:pos x="45" y="35"/>
              </a:cxn>
              <a:cxn ang="0">
                <a:pos x="46" y="35"/>
              </a:cxn>
              <a:cxn ang="0">
                <a:pos x="48" y="32"/>
              </a:cxn>
              <a:cxn ang="0">
                <a:pos x="49" y="32"/>
              </a:cxn>
              <a:cxn ang="0">
                <a:pos x="50" y="33"/>
              </a:cxn>
              <a:cxn ang="0">
                <a:pos x="50" y="40"/>
              </a:cxn>
              <a:cxn ang="0">
                <a:pos x="57" y="17"/>
              </a:cxn>
              <a:cxn ang="0">
                <a:pos x="33" y="41"/>
              </a:cxn>
              <a:cxn ang="0">
                <a:pos x="23" y="41"/>
              </a:cxn>
              <a:cxn ang="0">
                <a:pos x="23" y="31"/>
              </a:cxn>
              <a:cxn ang="0">
                <a:pos x="47" y="7"/>
              </a:cxn>
              <a:cxn ang="0">
                <a:pos x="57" y="17"/>
              </a:cxn>
              <a:cxn ang="0">
                <a:pos x="36" y="33"/>
              </a:cxn>
              <a:cxn ang="0">
                <a:pos x="30" y="28"/>
              </a:cxn>
              <a:cxn ang="0">
                <a:pos x="26" y="32"/>
              </a:cxn>
              <a:cxn ang="0">
                <a:pos x="26" y="34"/>
              </a:cxn>
              <a:cxn ang="0">
                <a:pos x="29" y="34"/>
              </a:cxn>
              <a:cxn ang="0">
                <a:pos x="29" y="38"/>
              </a:cxn>
              <a:cxn ang="0">
                <a:pos x="31" y="38"/>
              </a:cxn>
              <a:cxn ang="0">
                <a:pos x="36" y="33"/>
              </a:cxn>
              <a:cxn ang="0">
                <a:pos x="46" y="12"/>
              </a:cxn>
              <a:cxn ang="0">
                <a:pos x="34" y="24"/>
              </a:cxn>
              <a:cxn ang="0">
                <a:pos x="33" y="26"/>
              </a:cxn>
              <a:cxn ang="0">
                <a:pos x="35" y="26"/>
              </a:cxn>
              <a:cxn ang="0">
                <a:pos x="47" y="13"/>
              </a:cxn>
              <a:cxn ang="0">
                <a:pos x="47" y="12"/>
              </a:cxn>
              <a:cxn ang="0">
                <a:pos x="46" y="12"/>
              </a:cxn>
              <a:cxn ang="0">
                <a:pos x="59" y="15"/>
              </a:cxn>
              <a:cxn ang="0">
                <a:pos x="49" y="4"/>
              </a:cxn>
              <a:cxn ang="0">
                <a:pos x="52" y="1"/>
              </a:cxn>
              <a:cxn ang="0">
                <a:pos x="57" y="1"/>
              </a:cxn>
              <a:cxn ang="0">
                <a:pos x="62" y="7"/>
              </a:cxn>
              <a:cxn ang="0">
                <a:pos x="62" y="11"/>
              </a:cxn>
              <a:cxn ang="0">
                <a:pos x="59" y="15"/>
              </a:cxn>
            </a:cxnLst>
            <a:rect l="0" t="0" r="r" b="b"/>
            <a:pathLst>
              <a:path w="64" h="50">
                <a:moveTo>
                  <a:pt x="50" y="40"/>
                </a:moveTo>
                <a:cubicBezTo>
                  <a:pt x="50" y="46"/>
                  <a:pt x="45" y="50"/>
                  <a:pt x="40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4" y="50"/>
                  <a:pt x="0" y="46"/>
                  <a:pt x="0" y="40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4" y="0"/>
                  <a:pt x="10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1" y="0"/>
                  <a:pt x="43" y="0"/>
                  <a:pt x="44" y="1"/>
                </a:cubicBezTo>
                <a:cubicBezTo>
                  <a:pt x="44" y="1"/>
                  <a:pt x="44" y="1"/>
                  <a:pt x="45" y="2"/>
                </a:cubicBezTo>
                <a:cubicBezTo>
                  <a:pt x="45" y="2"/>
                  <a:pt x="45" y="2"/>
                  <a:pt x="44" y="3"/>
                </a:cubicBezTo>
                <a:cubicBezTo>
                  <a:pt x="42" y="4"/>
                  <a:pt x="42" y="4"/>
                  <a:pt x="42" y="4"/>
                </a:cubicBezTo>
                <a:cubicBezTo>
                  <a:pt x="42" y="5"/>
                  <a:pt x="42" y="5"/>
                  <a:pt x="41" y="5"/>
                </a:cubicBezTo>
                <a:cubicBezTo>
                  <a:pt x="41" y="5"/>
                  <a:pt x="40" y="4"/>
                  <a:pt x="40" y="4"/>
                </a:cubicBezTo>
                <a:cubicBezTo>
                  <a:pt x="10" y="4"/>
                  <a:pt x="10" y="4"/>
                  <a:pt x="10" y="4"/>
                </a:cubicBezTo>
                <a:cubicBezTo>
                  <a:pt x="7" y="4"/>
                  <a:pt x="4" y="7"/>
                  <a:pt x="4" y="10"/>
                </a:cubicBezTo>
                <a:cubicBezTo>
                  <a:pt x="4" y="40"/>
                  <a:pt x="4" y="40"/>
                  <a:pt x="4" y="40"/>
                </a:cubicBezTo>
                <a:cubicBezTo>
                  <a:pt x="4" y="43"/>
                  <a:pt x="7" y="46"/>
                  <a:pt x="10" y="46"/>
                </a:cubicBezTo>
                <a:cubicBezTo>
                  <a:pt x="40" y="46"/>
                  <a:pt x="40" y="46"/>
                  <a:pt x="40" y="46"/>
                </a:cubicBezTo>
                <a:cubicBezTo>
                  <a:pt x="43" y="46"/>
                  <a:pt x="45" y="43"/>
                  <a:pt x="45" y="40"/>
                </a:cubicBezTo>
                <a:cubicBezTo>
                  <a:pt x="45" y="35"/>
                  <a:pt x="45" y="35"/>
                  <a:pt x="45" y="35"/>
                </a:cubicBezTo>
                <a:cubicBezTo>
                  <a:pt x="45" y="35"/>
                  <a:pt x="46" y="35"/>
                  <a:pt x="46" y="35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9" y="32"/>
                  <a:pt x="49" y="32"/>
                </a:cubicBezTo>
                <a:cubicBezTo>
                  <a:pt x="50" y="32"/>
                  <a:pt x="50" y="33"/>
                  <a:pt x="50" y="33"/>
                </a:cubicBezTo>
                <a:lnTo>
                  <a:pt x="50" y="40"/>
                </a:lnTo>
                <a:close/>
                <a:moveTo>
                  <a:pt x="57" y="17"/>
                </a:moveTo>
                <a:cubicBezTo>
                  <a:pt x="33" y="41"/>
                  <a:pt x="33" y="41"/>
                  <a:pt x="33" y="41"/>
                </a:cubicBezTo>
                <a:cubicBezTo>
                  <a:pt x="23" y="41"/>
                  <a:pt x="23" y="41"/>
                  <a:pt x="23" y="41"/>
                </a:cubicBezTo>
                <a:cubicBezTo>
                  <a:pt x="23" y="31"/>
                  <a:pt x="23" y="31"/>
                  <a:pt x="23" y="31"/>
                </a:cubicBezTo>
                <a:cubicBezTo>
                  <a:pt x="47" y="7"/>
                  <a:pt x="47" y="7"/>
                  <a:pt x="47" y="7"/>
                </a:cubicBezTo>
                <a:lnTo>
                  <a:pt x="57" y="17"/>
                </a:lnTo>
                <a:close/>
                <a:moveTo>
                  <a:pt x="36" y="33"/>
                </a:moveTo>
                <a:cubicBezTo>
                  <a:pt x="30" y="28"/>
                  <a:pt x="30" y="28"/>
                  <a:pt x="30" y="28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4"/>
                  <a:pt x="26" y="34"/>
                  <a:pt x="26" y="34"/>
                </a:cubicBezTo>
                <a:cubicBezTo>
                  <a:pt x="29" y="34"/>
                  <a:pt x="29" y="34"/>
                  <a:pt x="29" y="34"/>
                </a:cubicBezTo>
                <a:cubicBezTo>
                  <a:pt x="29" y="38"/>
                  <a:pt x="29" y="38"/>
                  <a:pt x="29" y="38"/>
                </a:cubicBezTo>
                <a:cubicBezTo>
                  <a:pt x="31" y="38"/>
                  <a:pt x="31" y="38"/>
                  <a:pt x="31" y="38"/>
                </a:cubicBezTo>
                <a:lnTo>
                  <a:pt x="36" y="33"/>
                </a:lnTo>
                <a:close/>
                <a:moveTo>
                  <a:pt x="46" y="12"/>
                </a:moveTo>
                <a:cubicBezTo>
                  <a:pt x="34" y="24"/>
                  <a:pt x="34" y="24"/>
                  <a:pt x="34" y="24"/>
                </a:cubicBezTo>
                <a:cubicBezTo>
                  <a:pt x="33" y="25"/>
                  <a:pt x="33" y="25"/>
                  <a:pt x="33" y="26"/>
                </a:cubicBezTo>
                <a:cubicBezTo>
                  <a:pt x="34" y="26"/>
                  <a:pt x="34" y="26"/>
                  <a:pt x="35" y="26"/>
                </a:cubicBezTo>
                <a:cubicBezTo>
                  <a:pt x="47" y="13"/>
                  <a:pt x="47" y="13"/>
                  <a:pt x="47" y="13"/>
                </a:cubicBezTo>
                <a:cubicBezTo>
                  <a:pt x="47" y="13"/>
                  <a:pt x="47" y="12"/>
                  <a:pt x="47" y="12"/>
                </a:cubicBezTo>
                <a:cubicBezTo>
                  <a:pt x="47" y="12"/>
                  <a:pt x="46" y="12"/>
                  <a:pt x="46" y="12"/>
                </a:cubicBezTo>
                <a:close/>
                <a:moveTo>
                  <a:pt x="59" y="15"/>
                </a:moveTo>
                <a:cubicBezTo>
                  <a:pt x="49" y="4"/>
                  <a:pt x="49" y="4"/>
                  <a:pt x="49" y="4"/>
                </a:cubicBezTo>
                <a:cubicBezTo>
                  <a:pt x="52" y="1"/>
                  <a:pt x="52" y="1"/>
                  <a:pt x="52" y="1"/>
                </a:cubicBezTo>
                <a:cubicBezTo>
                  <a:pt x="53" y="0"/>
                  <a:pt x="56" y="0"/>
                  <a:pt x="57" y="1"/>
                </a:cubicBezTo>
                <a:cubicBezTo>
                  <a:pt x="62" y="7"/>
                  <a:pt x="62" y="7"/>
                  <a:pt x="62" y="7"/>
                </a:cubicBezTo>
                <a:cubicBezTo>
                  <a:pt x="64" y="8"/>
                  <a:pt x="64" y="10"/>
                  <a:pt x="62" y="11"/>
                </a:cubicBezTo>
                <a:lnTo>
                  <a:pt x="59" y="15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3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9" name="Freeform 248"/>
          <p:cNvSpPr>
            <a:spLocks noEditPoints="1"/>
          </p:cNvSpPr>
          <p:nvPr/>
        </p:nvSpPr>
        <p:spPr bwMode="auto">
          <a:xfrm>
            <a:off x="5162001" y="4623111"/>
            <a:ext cx="346139" cy="282237"/>
          </a:xfrm>
          <a:custGeom>
            <a:avLst/>
            <a:gdLst/>
            <a:ahLst/>
            <a:cxnLst>
              <a:cxn ang="0">
                <a:pos x="24" y="49"/>
              </a:cxn>
              <a:cxn ang="0">
                <a:pos x="11" y="49"/>
              </a:cxn>
              <a:cxn ang="0">
                <a:pos x="0" y="38"/>
              </a:cxn>
              <a:cxn ang="0">
                <a:pos x="0" y="11"/>
              </a:cxn>
              <a:cxn ang="0">
                <a:pos x="11" y="0"/>
              </a:cxn>
              <a:cxn ang="0">
                <a:pos x="24" y="0"/>
              </a:cxn>
              <a:cxn ang="0">
                <a:pos x="25" y="2"/>
              </a:cxn>
              <a:cxn ang="0">
                <a:pos x="24" y="5"/>
              </a:cxn>
              <a:cxn ang="0">
                <a:pos x="11" y="5"/>
              </a:cxn>
              <a:cxn ang="0">
                <a:pos x="5" y="11"/>
              </a:cxn>
              <a:cxn ang="0">
                <a:pos x="5" y="38"/>
              </a:cxn>
              <a:cxn ang="0">
                <a:pos x="11" y="44"/>
              </a:cxn>
              <a:cxn ang="0">
                <a:pos x="22" y="44"/>
              </a:cxn>
              <a:cxn ang="0">
                <a:pos x="25" y="45"/>
              </a:cxn>
              <a:cxn ang="0">
                <a:pos x="24" y="49"/>
              </a:cxn>
              <a:cxn ang="0">
                <a:pos x="59" y="26"/>
              </a:cxn>
              <a:cxn ang="0">
                <a:pos x="39" y="47"/>
              </a:cxn>
              <a:cxn ang="0">
                <a:pos x="37" y="48"/>
              </a:cxn>
              <a:cxn ang="0">
                <a:pos x="34" y="45"/>
              </a:cxn>
              <a:cxn ang="0">
                <a:pos x="34" y="34"/>
              </a:cxn>
              <a:cxn ang="0">
                <a:pos x="17" y="34"/>
              </a:cxn>
              <a:cxn ang="0">
                <a:pos x="15" y="32"/>
              </a:cxn>
              <a:cxn ang="0">
                <a:pos x="15" y="17"/>
              </a:cxn>
              <a:cxn ang="0">
                <a:pos x="17" y="15"/>
              </a:cxn>
              <a:cxn ang="0">
                <a:pos x="34" y="15"/>
              </a:cxn>
              <a:cxn ang="0">
                <a:pos x="34" y="4"/>
              </a:cxn>
              <a:cxn ang="0">
                <a:pos x="37" y="2"/>
              </a:cxn>
              <a:cxn ang="0">
                <a:pos x="39" y="2"/>
              </a:cxn>
              <a:cxn ang="0">
                <a:pos x="59" y="23"/>
              </a:cxn>
              <a:cxn ang="0">
                <a:pos x="60" y="25"/>
              </a:cxn>
              <a:cxn ang="0">
                <a:pos x="59" y="26"/>
              </a:cxn>
            </a:cxnLst>
            <a:rect l="0" t="0" r="r" b="b"/>
            <a:pathLst>
              <a:path w="60" h="49">
                <a:moveTo>
                  <a:pt x="24" y="49"/>
                </a:moveTo>
                <a:cubicBezTo>
                  <a:pt x="11" y="49"/>
                  <a:pt x="11" y="49"/>
                  <a:pt x="11" y="49"/>
                </a:cubicBezTo>
                <a:cubicBezTo>
                  <a:pt x="5" y="49"/>
                  <a:pt x="0" y="44"/>
                  <a:pt x="0" y="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4" y="0"/>
                  <a:pt x="25" y="1"/>
                  <a:pt x="25" y="2"/>
                </a:cubicBezTo>
                <a:cubicBezTo>
                  <a:pt x="25" y="3"/>
                  <a:pt x="25" y="5"/>
                  <a:pt x="24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8" y="5"/>
                  <a:pt x="5" y="8"/>
                  <a:pt x="5" y="11"/>
                </a:cubicBezTo>
                <a:cubicBezTo>
                  <a:pt x="5" y="38"/>
                  <a:pt x="5" y="38"/>
                  <a:pt x="5" y="38"/>
                </a:cubicBezTo>
                <a:cubicBezTo>
                  <a:pt x="5" y="41"/>
                  <a:pt x="8" y="44"/>
                  <a:pt x="11" y="44"/>
                </a:cubicBezTo>
                <a:cubicBezTo>
                  <a:pt x="22" y="44"/>
                  <a:pt x="22" y="44"/>
                  <a:pt x="22" y="44"/>
                </a:cubicBezTo>
                <a:cubicBezTo>
                  <a:pt x="23" y="44"/>
                  <a:pt x="25" y="44"/>
                  <a:pt x="25" y="45"/>
                </a:cubicBezTo>
                <a:cubicBezTo>
                  <a:pt x="25" y="46"/>
                  <a:pt x="25" y="49"/>
                  <a:pt x="24" y="49"/>
                </a:cubicBezTo>
                <a:close/>
                <a:moveTo>
                  <a:pt x="59" y="26"/>
                </a:moveTo>
                <a:cubicBezTo>
                  <a:pt x="39" y="47"/>
                  <a:pt x="39" y="47"/>
                  <a:pt x="39" y="47"/>
                </a:cubicBezTo>
                <a:cubicBezTo>
                  <a:pt x="38" y="48"/>
                  <a:pt x="38" y="48"/>
                  <a:pt x="37" y="48"/>
                </a:cubicBezTo>
                <a:cubicBezTo>
                  <a:pt x="36" y="48"/>
                  <a:pt x="34" y="47"/>
                  <a:pt x="34" y="45"/>
                </a:cubicBezTo>
                <a:cubicBezTo>
                  <a:pt x="34" y="34"/>
                  <a:pt x="34" y="34"/>
                  <a:pt x="34" y="34"/>
                </a:cubicBezTo>
                <a:cubicBezTo>
                  <a:pt x="17" y="34"/>
                  <a:pt x="17" y="34"/>
                  <a:pt x="17" y="34"/>
                </a:cubicBezTo>
                <a:cubicBezTo>
                  <a:pt x="16" y="34"/>
                  <a:pt x="15" y="33"/>
                  <a:pt x="15" y="32"/>
                </a:cubicBezTo>
                <a:cubicBezTo>
                  <a:pt x="15" y="17"/>
                  <a:pt x="15" y="17"/>
                  <a:pt x="15" y="17"/>
                </a:cubicBezTo>
                <a:cubicBezTo>
                  <a:pt x="15" y="16"/>
                  <a:pt x="16" y="15"/>
                  <a:pt x="17" y="15"/>
                </a:cubicBezTo>
                <a:cubicBezTo>
                  <a:pt x="34" y="15"/>
                  <a:pt x="34" y="15"/>
                  <a:pt x="34" y="15"/>
                </a:cubicBezTo>
                <a:cubicBezTo>
                  <a:pt x="34" y="4"/>
                  <a:pt x="34" y="4"/>
                  <a:pt x="34" y="4"/>
                </a:cubicBezTo>
                <a:cubicBezTo>
                  <a:pt x="34" y="3"/>
                  <a:pt x="36" y="2"/>
                  <a:pt x="37" y="2"/>
                </a:cubicBezTo>
                <a:cubicBezTo>
                  <a:pt x="38" y="2"/>
                  <a:pt x="38" y="2"/>
                  <a:pt x="39" y="2"/>
                </a:cubicBezTo>
                <a:cubicBezTo>
                  <a:pt x="59" y="23"/>
                  <a:pt x="59" y="23"/>
                  <a:pt x="59" y="23"/>
                </a:cubicBezTo>
                <a:cubicBezTo>
                  <a:pt x="60" y="23"/>
                  <a:pt x="60" y="24"/>
                  <a:pt x="60" y="25"/>
                </a:cubicBezTo>
                <a:cubicBezTo>
                  <a:pt x="60" y="25"/>
                  <a:pt x="60" y="26"/>
                  <a:pt x="59" y="26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3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2" name="Freeform 9"/>
          <p:cNvSpPr>
            <a:spLocks/>
          </p:cNvSpPr>
          <p:nvPr/>
        </p:nvSpPr>
        <p:spPr bwMode="auto">
          <a:xfrm>
            <a:off x="4460745" y="3352047"/>
            <a:ext cx="1240440" cy="759999"/>
          </a:xfrm>
          <a:custGeom>
            <a:avLst/>
            <a:gdLst/>
            <a:ahLst/>
            <a:cxnLst>
              <a:cxn ang="0">
                <a:pos x="250" y="192"/>
              </a:cxn>
              <a:cxn ang="0">
                <a:pos x="62" y="192"/>
              </a:cxn>
              <a:cxn ang="0">
                <a:pos x="61" y="160"/>
              </a:cxn>
              <a:cxn ang="0">
                <a:pos x="61" y="158"/>
              </a:cxn>
              <a:cxn ang="0">
                <a:pos x="0" y="158"/>
              </a:cxn>
              <a:cxn ang="0">
                <a:pos x="157" y="0"/>
              </a:cxn>
              <a:cxn ang="0">
                <a:pos x="313" y="158"/>
              </a:cxn>
              <a:cxn ang="0">
                <a:pos x="248" y="158"/>
              </a:cxn>
              <a:cxn ang="0">
                <a:pos x="248" y="160"/>
              </a:cxn>
              <a:cxn ang="0">
                <a:pos x="250" y="192"/>
              </a:cxn>
            </a:cxnLst>
            <a:rect l="0" t="0" r="r" b="b"/>
            <a:pathLst>
              <a:path w="313" h="192">
                <a:moveTo>
                  <a:pt x="250" y="192"/>
                </a:moveTo>
                <a:cubicBezTo>
                  <a:pt x="62" y="192"/>
                  <a:pt x="62" y="192"/>
                  <a:pt x="62" y="192"/>
                </a:cubicBezTo>
                <a:cubicBezTo>
                  <a:pt x="61" y="182"/>
                  <a:pt x="61" y="171"/>
                  <a:pt x="61" y="160"/>
                </a:cubicBezTo>
                <a:cubicBezTo>
                  <a:pt x="61" y="159"/>
                  <a:pt x="61" y="158"/>
                  <a:pt x="61" y="158"/>
                </a:cubicBezTo>
                <a:cubicBezTo>
                  <a:pt x="0" y="158"/>
                  <a:pt x="0" y="158"/>
                  <a:pt x="0" y="158"/>
                </a:cubicBezTo>
                <a:cubicBezTo>
                  <a:pt x="157" y="0"/>
                  <a:pt x="157" y="0"/>
                  <a:pt x="157" y="0"/>
                </a:cubicBezTo>
                <a:cubicBezTo>
                  <a:pt x="313" y="158"/>
                  <a:pt x="313" y="158"/>
                  <a:pt x="313" y="158"/>
                </a:cubicBezTo>
                <a:cubicBezTo>
                  <a:pt x="248" y="158"/>
                  <a:pt x="248" y="158"/>
                  <a:pt x="248" y="158"/>
                </a:cubicBezTo>
                <a:cubicBezTo>
                  <a:pt x="248" y="158"/>
                  <a:pt x="248" y="159"/>
                  <a:pt x="248" y="160"/>
                </a:cubicBezTo>
                <a:cubicBezTo>
                  <a:pt x="248" y="171"/>
                  <a:pt x="249" y="182"/>
                  <a:pt x="250" y="192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3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Text Placeholder 3"/>
          <p:cNvSpPr txBox="1">
            <a:spLocks/>
          </p:cNvSpPr>
          <p:nvPr/>
        </p:nvSpPr>
        <p:spPr>
          <a:xfrm>
            <a:off x="4990395" y="3756712"/>
            <a:ext cx="214802" cy="251544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964248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40" name="任意多边形 39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3" name="任意多边形 42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6" name="Content Placeholder 2"/>
          <p:cNvSpPr txBox="1">
            <a:spLocks/>
          </p:cNvSpPr>
          <p:nvPr/>
        </p:nvSpPr>
        <p:spPr>
          <a:xfrm>
            <a:off x="608929" y="260554"/>
            <a:ext cx="3067050" cy="30777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9135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1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0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500"/>
                            </p:stCondLst>
                            <p:childTnLst>
                              <p:par>
                                <p:cTn id="4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000"/>
                            </p:stCondLst>
                            <p:childTnLst>
                              <p:par>
                                <p:cTn id="5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0"/>
                            </p:stCondLst>
                            <p:childTnLst>
                              <p:par>
                                <p:cTn id="6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8000"/>
                            </p:stCondLst>
                            <p:childTnLst>
                              <p:par>
                                <p:cTn id="6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" presetClass="entr" presetSubtype="8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000"/>
                            </p:stCondLst>
                            <p:childTnLst>
                              <p:par>
                                <p:cTn id="8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" presetClass="entr" presetSubtype="8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9500"/>
                            </p:stCondLst>
                            <p:childTnLst>
                              <p:par>
                                <p:cTn id="8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0"/>
                            </p:stCondLst>
                            <p:childTnLst>
                              <p:par>
                                <p:cTn id="97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" grpId="0" animBg="1"/>
      <p:bldP spid="1030" grpId="0" animBg="1"/>
      <p:bldP spid="1031" grpId="0" animBg="1"/>
      <p:bldP spid="1032" grpId="0" animBg="1"/>
      <p:bldP spid="23" grpId="0"/>
      <p:bldP spid="24" grpId="0"/>
      <p:bldP spid="27" grpId="0"/>
      <p:bldP spid="61" grpId="0" animBg="1"/>
      <p:bldP spid="64" grpId="0" animBg="1"/>
      <p:bldP spid="66" grpId="0" animBg="1"/>
      <p:bldP spid="69" grpId="0" animBg="1"/>
      <p:bldP spid="72" grpId="0" animBg="1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Donut 28"/>
          <p:cNvSpPr/>
          <p:nvPr/>
        </p:nvSpPr>
        <p:spPr>
          <a:xfrm>
            <a:off x="5941295" y="1456183"/>
            <a:ext cx="1251763" cy="1251763"/>
          </a:xfrm>
          <a:prstGeom prst="donut">
            <a:avLst>
              <a:gd name="adj" fmla="val 10574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80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Donut 27"/>
          <p:cNvSpPr/>
          <p:nvPr/>
        </p:nvSpPr>
        <p:spPr>
          <a:xfrm>
            <a:off x="6297370" y="2228479"/>
            <a:ext cx="1471552" cy="1471548"/>
          </a:xfrm>
          <a:prstGeom prst="donut">
            <a:avLst>
              <a:gd name="adj" fmla="val 10574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80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Donut 26"/>
          <p:cNvSpPr/>
          <p:nvPr/>
        </p:nvSpPr>
        <p:spPr>
          <a:xfrm>
            <a:off x="6684953" y="3291293"/>
            <a:ext cx="1459341" cy="1459341"/>
          </a:xfrm>
          <a:prstGeom prst="donut">
            <a:avLst>
              <a:gd name="adj" fmla="val 1057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80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Freeform 174"/>
          <p:cNvSpPr>
            <a:spLocks noEditPoints="1"/>
          </p:cNvSpPr>
          <p:nvPr/>
        </p:nvSpPr>
        <p:spPr bwMode="auto">
          <a:xfrm>
            <a:off x="7128386" y="3821352"/>
            <a:ext cx="572464" cy="399219"/>
          </a:xfrm>
          <a:custGeom>
            <a:avLst/>
            <a:gdLst/>
            <a:ahLst/>
            <a:cxnLst>
              <a:cxn ang="0">
                <a:pos x="64" y="20"/>
              </a:cxn>
              <a:cxn ang="0">
                <a:pos x="35" y="9"/>
              </a:cxn>
              <a:cxn ang="0">
                <a:pos x="7" y="20"/>
              </a:cxn>
              <a:cxn ang="0">
                <a:pos x="6" y="20"/>
              </a:cxn>
              <a:cxn ang="0">
                <a:pos x="0" y="14"/>
              </a:cxn>
              <a:cxn ang="0">
                <a:pos x="1" y="13"/>
              </a:cxn>
              <a:cxn ang="0">
                <a:pos x="35" y="0"/>
              </a:cxn>
              <a:cxn ang="0">
                <a:pos x="70" y="13"/>
              </a:cxn>
              <a:cxn ang="0">
                <a:pos x="70" y="14"/>
              </a:cxn>
              <a:cxn ang="0">
                <a:pos x="64" y="20"/>
              </a:cxn>
              <a:cxn ang="0">
                <a:pos x="64" y="20"/>
              </a:cxn>
              <a:cxn ang="0">
                <a:pos x="54" y="30"/>
              </a:cxn>
              <a:cxn ang="0">
                <a:pos x="35" y="22"/>
              </a:cxn>
              <a:cxn ang="0">
                <a:pos x="16" y="30"/>
              </a:cxn>
              <a:cxn ang="0">
                <a:pos x="10" y="24"/>
              </a:cxn>
              <a:cxn ang="0">
                <a:pos x="10" y="23"/>
              </a:cxn>
              <a:cxn ang="0">
                <a:pos x="35" y="13"/>
              </a:cxn>
              <a:cxn ang="0">
                <a:pos x="60" y="23"/>
              </a:cxn>
              <a:cxn ang="0">
                <a:pos x="61" y="24"/>
              </a:cxn>
              <a:cxn ang="0">
                <a:pos x="55" y="30"/>
              </a:cxn>
              <a:cxn ang="0">
                <a:pos x="54" y="30"/>
              </a:cxn>
              <a:cxn ang="0">
                <a:pos x="35" y="36"/>
              </a:cxn>
              <a:cxn ang="0">
                <a:pos x="26" y="40"/>
              </a:cxn>
              <a:cxn ang="0">
                <a:pos x="20" y="34"/>
              </a:cxn>
              <a:cxn ang="0">
                <a:pos x="20" y="33"/>
              </a:cxn>
              <a:cxn ang="0">
                <a:pos x="35" y="27"/>
              </a:cxn>
              <a:cxn ang="0">
                <a:pos x="51" y="33"/>
              </a:cxn>
              <a:cxn ang="0">
                <a:pos x="51" y="34"/>
              </a:cxn>
              <a:cxn ang="0">
                <a:pos x="45" y="40"/>
              </a:cxn>
              <a:cxn ang="0">
                <a:pos x="35" y="36"/>
              </a:cxn>
              <a:cxn ang="0">
                <a:pos x="29" y="43"/>
              </a:cxn>
              <a:cxn ang="0">
                <a:pos x="35" y="41"/>
              </a:cxn>
              <a:cxn ang="0">
                <a:pos x="41" y="43"/>
              </a:cxn>
              <a:cxn ang="0">
                <a:pos x="35" y="49"/>
              </a:cxn>
              <a:cxn ang="0">
                <a:pos x="29" y="43"/>
              </a:cxn>
            </a:cxnLst>
            <a:rect l="0" t="0" r="r" b="b"/>
            <a:pathLst>
              <a:path w="70" h="49">
                <a:moveTo>
                  <a:pt x="64" y="20"/>
                </a:moveTo>
                <a:cubicBezTo>
                  <a:pt x="55" y="13"/>
                  <a:pt x="46" y="9"/>
                  <a:pt x="35" y="9"/>
                </a:cubicBezTo>
                <a:cubicBezTo>
                  <a:pt x="24" y="9"/>
                  <a:pt x="15" y="13"/>
                  <a:pt x="7" y="20"/>
                </a:cubicBezTo>
                <a:cubicBezTo>
                  <a:pt x="7" y="20"/>
                  <a:pt x="7" y="20"/>
                  <a:pt x="6" y="20"/>
                </a:cubicBezTo>
                <a:cubicBezTo>
                  <a:pt x="5" y="20"/>
                  <a:pt x="0" y="15"/>
                  <a:pt x="0" y="14"/>
                </a:cubicBezTo>
                <a:cubicBezTo>
                  <a:pt x="0" y="14"/>
                  <a:pt x="0" y="14"/>
                  <a:pt x="1" y="13"/>
                </a:cubicBezTo>
                <a:cubicBezTo>
                  <a:pt x="10" y="4"/>
                  <a:pt x="23" y="0"/>
                  <a:pt x="35" y="0"/>
                </a:cubicBezTo>
                <a:cubicBezTo>
                  <a:pt x="48" y="0"/>
                  <a:pt x="61" y="4"/>
                  <a:pt x="70" y="13"/>
                </a:cubicBezTo>
                <a:cubicBezTo>
                  <a:pt x="70" y="14"/>
                  <a:pt x="70" y="14"/>
                  <a:pt x="70" y="14"/>
                </a:cubicBezTo>
                <a:cubicBezTo>
                  <a:pt x="70" y="15"/>
                  <a:pt x="65" y="20"/>
                  <a:pt x="64" y="20"/>
                </a:cubicBezTo>
                <a:cubicBezTo>
                  <a:pt x="64" y="20"/>
                  <a:pt x="64" y="20"/>
                  <a:pt x="64" y="20"/>
                </a:cubicBezTo>
                <a:close/>
                <a:moveTo>
                  <a:pt x="54" y="30"/>
                </a:moveTo>
                <a:cubicBezTo>
                  <a:pt x="48" y="25"/>
                  <a:pt x="43" y="22"/>
                  <a:pt x="35" y="22"/>
                </a:cubicBezTo>
                <a:cubicBezTo>
                  <a:pt x="25" y="22"/>
                  <a:pt x="16" y="30"/>
                  <a:pt x="16" y="30"/>
                </a:cubicBezTo>
                <a:cubicBezTo>
                  <a:pt x="15" y="30"/>
                  <a:pt x="10" y="25"/>
                  <a:pt x="10" y="24"/>
                </a:cubicBezTo>
                <a:cubicBezTo>
                  <a:pt x="10" y="24"/>
                  <a:pt x="10" y="23"/>
                  <a:pt x="10" y="23"/>
                </a:cubicBezTo>
                <a:cubicBezTo>
                  <a:pt x="17" y="17"/>
                  <a:pt x="26" y="13"/>
                  <a:pt x="35" y="13"/>
                </a:cubicBezTo>
                <a:cubicBezTo>
                  <a:pt x="44" y="13"/>
                  <a:pt x="54" y="17"/>
                  <a:pt x="60" y="23"/>
                </a:cubicBezTo>
                <a:cubicBezTo>
                  <a:pt x="61" y="23"/>
                  <a:pt x="61" y="24"/>
                  <a:pt x="61" y="24"/>
                </a:cubicBezTo>
                <a:cubicBezTo>
                  <a:pt x="61" y="25"/>
                  <a:pt x="56" y="30"/>
                  <a:pt x="55" y="30"/>
                </a:cubicBezTo>
                <a:cubicBezTo>
                  <a:pt x="54" y="30"/>
                  <a:pt x="54" y="30"/>
                  <a:pt x="54" y="30"/>
                </a:cubicBezTo>
                <a:close/>
                <a:moveTo>
                  <a:pt x="35" y="36"/>
                </a:moveTo>
                <a:cubicBezTo>
                  <a:pt x="30" y="36"/>
                  <a:pt x="26" y="40"/>
                  <a:pt x="26" y="40"/>
                </a:cubicBezTo>
                <a:cubicBezTo>
                  <a:pt x="25" y="40"/>
                  <a:pt x="20" y="35"/>
                  <a:pt x="20" y="34"/>
                </a:cubicBezTo>
                <a:cubicBezTo>
                  <a:pt x="20" y="33"/>
                  <a:pt x="20" y="33"/>
                  <a:pt x="20" y="33"/>
                </a:cubicBezTo>
                <a:cubicBezTo>
                  <a:pt x="24" y="29"/>
                  <a:pt x="30" y="27"/>
                  <a:pt x="35" y="27"/>
                </a:cubicBezTo>
                <a:cubicBezTo>
                  <a:pt x="41" y="27"/>
                  <a:pt x="47" y="29"/>
                  <a:pt x="51" y="33"/>
                </a:cubicBezTo>
                <a:cubicBezTo>
                  <a:pt x="51" y="33"/>
                  <a:pt x="51" y="33"/>
                  <a:pt x="51" y="34"/>
                </a:cubicBezTo>
                <a:cubicBezTo>
                  <a:pt x="51" y="35"/>
                  <a:pt x="46" y="40"/>
                  <a:pt x="45" y="40"/>
                </a:cubicBezTo>
                <a:cubicBezTo>
                  <a:pt x="44" y="40"/>
                  <a:pt x="41" y="36"/>
                  <a:pt x="35" y="36"/>
                </a:cubicBezTo>
                <a:close/>
                <a:moveTo>
                  <a:pt x="29" y="43"/>
                </a:moveTo>
                <a:cubicBezTo>
                  <a:pt x="29" y="42"/>
                  <a:pt x="34" y="41"/>
                  <a:pt x="35" y="41"/>
                </a:cubicBezTo>
                <a:cubicBezTo>
                  <a:pt x="37" y="41"/>
                  <a:pt x="41" y="42"/>
                  <a:pt x="41" y="43"/>
                </a:cubicBezTo>
                <a:cubicBezTo>
                  <a:pt x="41" y="44"/>
                  <a:pt x="36" y="49"/>
                  <a:pt x="35" y="49"/>
                </a:cubicBezTo>
                <a:cubicBezTo>
                  <a:pt x="34" y="49"/>
                  <a:pt x="29" y="44"/>
                  <a:pt x="29" y="43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128563" tIns="64282" rIns="128563" bIns="64282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Freeform 101"/>
          <p:cNvSpPr>
            <a:spLocks noEditPoints="1"/>
          </p:cNvSpPr>
          <p:nvPr/>
        </p:nvSpPr>
        <p:spPr bwMode="auto">
          <a:xfrm>
            <a:off x="6806482" y="2788356"/>
            <a:ext cx="453322" cy="419399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128563" tIns="64282" rIns="128563" bIns="64282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Freeform 145"/>
          <p:cNvSpPr>
            <a:spLocks/>
          </p:cNvSpPr>
          <p:nvPr/>
        </p:nvSpPr>
        <p:spPr bwMode="auto">
          <a:xfrm>
            <a:off x="6370585" y="1889106"/>
            <a:ext cx="383189" cy="330428"/>
          </a:xfrm>
          <a:custGeom>
            <a:avLst/>
            <a:gdLst/>
            <a:ahLst/>
            <a:cxnLst>
              <a:cxn ang="0">
                <a:pos x="64" y="51"/>
              </a:cxn>
              <a:cxn ang="0">
                <a:pos x="60" y="55"/>
              </a:cxn>
              <a:cxn ang="0">
                <a:pos x="49" y="55"/>
              </a:cxn>
              <a:cxn ang="0">
                <a:pos x="45" y="51"/>
              </a:cxn>
              <a:cxn ang="0">
                <a:pos x="45" y="40"/>
              </a:cxn>
              <a:cxn ang="0">
                <a:pos x="49" y="36"/>
              </a:cxn>
              <a:cxn ang="0">
                <a:pos x="52" y="36"/>
              </a:cxn>
              <a:cxn ang="0">
                <a:pos x="52" y="30"/>
              </a:cxn>
              <a:cxn ang="0">
                <a:pos x="34" y="30"/>
              </a:cxn>
              <a:cxn ang="0">
                <a:pos x="34" y="36"/>
              </a:cxn>
              <a:cxn ang="0">
                <a:pos x="37" y="36"/>
              </a:cxn>
              <a:cxn ang="0">
                <a:pos x="41" y="40"/>
              </a:cxn>
              <a:cxn ang="0">
                <a:pos x="41" y="51"/>
              </a:cxn>
              <a:cxn ang="0">
                <a:pos x="37" y="55"/>
              </a:cxn>
              <a:cxn ang="0">
                <a:pos x="26" y="55"/>
              </a:cxn>
              <a:cxn ang="0">
                <a:pos x="23" y="51"/>
              </a:cxn>
              <a:cxn ang="0">
                <a:pos x="23" y="40"/>
              </a:cxn>
              <a:cxn ang="0">
                <a:pos x="26" y="36"/>
              </a:cxn>
              <a:cxn ang="0">
                <a:pos x="29" y="36"/>
              </a:cxn>
              <a:cxn ang="0">
                <a:pos x="29" y="30"/>
              </a:cxn>
              <a:cxn ang="0">
                <a:pos x="11" y="30"/>
              </a:cxn>
              <a:cxn ang="0">
                <a:pos x="11" y="36"/>
              </a:cxn>
              <a:cxn ang="0">
                <a:pos x="15" y="36"/>
              </a:cxn>
              <a:cxn ang="0">
                <a:pos x="18" y="40"/>
              </a:cxn>
              <a:cxn ang="0">
                <a:pos x="18" y="51"/>
              </a:cxn>
              <a:cxn ang="0">
                <a:pos x="15" y="55"/>
              </a:cxn>
              <a:cxn ang="0">
                <a:pos x="3" y="55"/>
              </a:cxn>
              <a:cxn ang="0">
                <a:pos x="0" y="51"/>
              </a:cxn>
              <a:cxn ang="0">
                <a:pos x="0" y="40"/>
              </a:cxn>
              <a:cxn ang="0">
                <a:pos x="3" y="36"/>
              </a:cxn>
              <a:cxn ang="0">
                <a:pos x="7" y="36"/>
              </a:cxn>
              <a:cxn ang="0">
                <a:pos x="7" y="30"/>
              </a:cxn>
              <a:cxn ang="0">
                <a:pos x="11" y="25"/>
              </a:cxn>
              <a:cxn ang="0">
                <a:pos x="29" y="25"/>
              </a:cxn>
              <a:cxn ang="0">
                <a:pos x="29" y="18"/>
              </a:cxn>
              <a:cxn ang="0">
                <a:pos x="26" y="18"/>
              </a:cxn>
              <a:cxn ang="0">
                <a:pos x="23" y="15"/>
              </a:cxn>
              <a:cxn ang="0">
                <a:pos x="23" y="3"/>
              </a:cxn>
              <a:cxn ang="0">
                <a:pos x="26" y="0"/>
              </a:cxn>
              <a:cxn ang="0">
                <a:pos x="37" y="0"/>
              </a:cxn>
              <a:cxn ang="0">
                <a:pos x="41" y="3"/>
              </a:cxn>
              <a:cxn ang="0">
                <a:pos x="41" y="15"/>
              </a:cxn>
              <a:cxn ang="0">
                <a:pos x="37" y="18"/>
              </a:cxn>
              <a:cxn ang="0">
                <a:pos x="34" y="18"/>
              </a:cxn>
              <a:cxn ang="0">
                <a:pos x="34" y="25"/>
              </a:cxn>
              <a:cxn ang="0">
                <a:pos x="52" y="25"/>
              </a:cxn>
              <a:cxn ang="0">
                <a:pos x="57" y="30"/>
              </a:cxn>
              <a:cxn ang="0">
                <a:pos x="57" y="36"/>
              </a:cxn>
              <a:cxn ang="0">
                <a:pos x="60" y="36"/>
              </a:cxn>
              <a:cxn ang="0">
                <a:pos x="64" y="40"/>
              </a:cxn>
              <a:cxn ang="0">
                <a:pos x="64" y="51"/>
              </a:cxn>
            </a:cxnLst>
            <a:rect l="0" t="0" r="r" b="b"/>
            <a:pathLst>
              <a:path w="64" h="55">
                <a:moveTo>
                  <a:pt x="64" y="51"/>
                </a:moveTo>
                <a:cubicBezTo>
                  <a:pt x="64" y="53"/>
                  <a:pt x="62" y="55"/>
                  <a:pt x="60" y="55"/>
                </a:cubicBezTo>
                <a:cubicBezTo>
                  <a:pt x="49" y="55"/>
                  <a:pt x="49" y="55"/>
                  <a:pt x="49" y="55"/>
                </a:cubicBezTo>
                <a:cubicBezTo>
                  <a:pt x="47" y="55"/>
                  <a:pt x="45" y="53"/>
                  <a:pt x="45" y="51"/>
                </a:cubicBezTo>
                <a:cubicBezTo>
                  <a:pt x="45" y="40"/>
                  <a:pt x="45" y="40"/>
                  <a:pt x="45" y="40"/>
                </a:cubicBezTo>
                <a:cubicBezTo>
                  <a:pt x="45" y="38"/>
                  <a:pt x="47" y="36"/>
                  <a:pt x="49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0"/>
                  <a:pt x="52" y="30"/>
                  <a:pt x="52" y="30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36"/>
                  <a:pt x="34" y="36"/>
                  <a:pt x="34" y="36"/>
                </a:cubicBezTo>
                <a:cubicBezTo>
                  <a:pt x="37" y="36"/>
                  <a:pt x="37" y="36"/>
                  <a:pt x="37" y="36"/>
                </a:cubicBezTo>
                <a:cubicBezTo>
                  <a:pt x="39" y="36"/>
                  <a:pt x="41" y="38"/>
                  <a:pt x="41" y="40"/>
                </a:cubicBezTo>
                <a:cubicBezTo>
                  <a:pt x="41" y="51"/>
                  <a:pt x="41" y="51"/>
                  <a:pt x="41" y="51"/>
                </a:cubicBezTo>
                <a:cubicBezTo>
                  <a:pt x="41" y="53"/>
                  <a:pt x="39" y="55"/>
                  <a:pt x="37" y="55"/>
                </a:cubicBezTo>
                <a:cubicBezTo>
                  <a:pt x="26" y="55"/>
                  <a:pt x="26" y="55"/>
                  <a:pt x="26" y="55"/>
                </a:cubicBezTo>
                <a:cubicBezTo>
                  <a:pt x="24" y="55"/>
                  <a:pt x="23" y="53"/>
                  <a:pt x="23" y="51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38"/>
                  <a:pt x="24" y="36"/>
                  <a:pt x="26" y="36"/>
                </a:cubicBezTo>
                <a:cubicBezTo>
                  <a:pt x="29" y="36"/>
                  <a:pt x="29" y="36"/>
                  <a:pt x="29" y="36"/>
                </a:cubicBezTo>
                <a:cubicBezTo>
                  <a:pt x="29" y="30"/>
                  <a:pt x="29" y="30"/>
                  <a:pt x="29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6"/>
                  <a:pt x="11" y="36"/>
                  <a:pt x="11" y="36"/>
                </a:cubicBezTo>
                <a:cubicBezTo>
                  <a:pt x="15" y="36"/>
                  <a:pt x="15" y="36"/>
                  <a:pt x="15" y="36"/>
                </a:cubicBezTo>
                <a:cubicBezTo>
                  <a:pt x="17" y="36"/>
                  <a:pt x="18" y="38"/>
                  <a:pt x="18" y="40"/>
                </a:cubicBezTo>
                <a:cubicBezTo>
                  <a:pt x="18" y="51"/>
                  <a:pt x="18" y="51"/>
                  <a:pt x="18" y="51"/>
                </a:cubicBezTo>
                <a:cubicBezTo>
                  <a:pt x="18" y="53"/>
                  <a:pt x="17" y="55"/>
                  <a:pt x="15" y="55"/>
                </a:cubicBezTo>
                <a:cubicBezTo>
                  <a:pt x="3" y="55"/>
                  <a:pt x="3" y="55"/>
                  <a:pt x="3" y="55"/>
                </a:cubicBezTo>
                <a:cubicBezTo>
                  <a:pt x="1" y="55"/>
                  <a:pt x="0" y="53"/>
                  <a:pt x="0" y="51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38"/>
                  <a:pt x="1" y="36"/>
                  <a:pt x="3" y="36"/>
                </a:cubicBezTo>
                <a:cubicBezTo>
                  <a:pt x="7" y="36"/>
                  <a:pt x="7" y="36"/>
                  <a:pt x="7" y="36"/>
                </a:cubicBezTo>
                <a:cubicBezTo>
                  <a:pt x="7" y="30"/>
                  <a:pt x="7" y="30"/>
                  <a:pt x="7" y="30"/>
                </a:cubicBezTo>
                <a:cubicBezTo>
                  <a:pt x="7" y="27"/>
                  <a:pt x="9" y="25"/>
                  <a:pt x="11" y="25"/>
                </a:cubicBezTo>
                <a:cubicBezTo>
                  <a:pt x="29" y="25"/>
                  <a:pt x="29" y="25"/>
                  <a:pt x="29" y="25"/>
                </a:cubicBezTo>
                <a:cubicBezTo>
                  <a:pt x="29" y="18"/>
                  <a:pt x="29" y="18"/>
                  <a:pt x="29" y="18"/>
                </a:cubicBezTo>
                <a:cubicBezTo>
                  <a:pt x="26" y="18"/>
                  <a:pt x="26" y="18"/>
                  <a:pt x="26" y="18"/>
                </a:cubicBezTo>
                <a:cubicBezTo>
                  <a:pt x="24" y="18"/>
                  <a:pt x="23" y="17"/>
                  <a:pt x="23" y="15"/>
                </a:cubicBezTo>
                <a:cubicBezTo>
                  <a:pt x="23" y="3"/>
                  <a:pt x="23" y="3"/>
                  <a:pt x="23" y="3"/>
                </a:cubicBezTo>
                <a:cubicBezTo>
                  <a:pt x="23" y="1"/>
                  <a:pt x="24" y="0"/>
                  <a:pt x="26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9" y="0"/>
                  <a:pt x="41" y="1"/>
                  <a:pt x="41" y="3"/>
                </a:cubicBezTo>
                <a:cubicBezTo>
                  <a:pt x="41" y="15"/>
                  <a:pt x="41" y="15"/>
                  <a:pt x="41" y="15"/>
                </a:cubicBezTo>
                <a:cubicBezTo>
                  <a:pt x="41" y="17"/>
                  <a:pt x="39" y="18"/>
                  <a:pt x="37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25"/>
                  <a:pt x="34" y="25"/>
                  <a:pt x="34" y="25"/>
                </a:cubicBezTo>
                <a:cubicBezTo>
                  <a:pt x="52" y="25"/>
                  <a:pt x="52" y="25"/>
                  <a:pt x="52" y="25"/>
                </a:cubicBezTo>
                <a:cubicBezTo>
                  <a:pt x="55" y="25"/>
                  <a:pt x="57" y="27"/>
                  <a:pt x="57" y="30"/>
                </a:cubicBezTo>
                <a:cubicBezTo>
                  <a:pt x="57" y="36"/>
                  <a:pt x="57" y="36"/>
                  <a:pt x="57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2" y="36"/>
                  <a:pt x="64" y="38"/>
                  <a:pt x="64" y="40"/>
                </a:cubicBezTo>
                <a:lnTo>
                  <a:pt x="64" y="51"/>
                </a:lnTo>
                <a:close/>
              </a:path>
            </a:pathLst>
          </a:cu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vert="horz" wrap="square" lIns="128563" tIns="64282" rIns="128563" bIns="64282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Donut 25"/>
          <p:cNvSpPr/>
          <p:nvPr/>
        </p:nvSpPr>
        <p:spPr>
          <a:xfrm>
            <a:off x="5849916" y="4047942"/>
            <a:ext cx="1672628" cy="1672628"/>
          </a:xfrm>
          <a:prstGeom prst="donut">
            <a:avLst>
              <a:gd name="adj" fmla="val 1057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80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Donut 24"/>
          <p:cNvSpPr/>
          <p:nvPr/>
        </p:nvSpPr>
        <p:spPr>
          <a:xfrm>
            <a:off x="4502834" y="4496969"/>
            <a:ext cx="1975723" cy="1975723"/>
          </a:xfrm>
          <a:prstGeom prst="donut">
            <a:avLst>
              <a:gd name="adj" fmla="val 1057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80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Donut 23"/>
          <p:cNvSpPr/>
          <p:nvPr/>
        </p:nvSpPr>
        <p:spPr>
          <a:xfrm>
            <a:off x="2670101" y="4317355"/>
            <a:ext cx="2334944" cy="2334944"/>
          </a:xfrm>
          <a:prstGeom prst="donut">
            <a:avLst>
              <a:gd name="adj" fmla="val 1057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80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Freeform 66"/>
          <p:cNvSpPr>
            <a:spLocks noEditPoints="1"/>
          </p:cNvSpPr>
          <p:nvPr/>
        </p:nvSpPr>
        <p:spPr bwMode="auto">
          <a:xfrm>
            <a:off x="3595927" y="5159788"/>
            <a:ext cx="556545" cy="650084"/>
          </a:xfrm>
          <a:custGeom>
            <a:avLst/>
            <a:gdLst/>
            <a:ahLst/>
            <a:cxnLst>
              <a:cxn ang="0">
                <a:pos x="55" y="9"/>
              </a:cxn>
              <a:cxn ang="0">
                <a:pos x="55" y="14"/>
              </a:cxn>
              <a:cxn ang="0">
                <a:pos x="27" y="23"/>
              </a:cxn>
              <a:cxn ang="0">
                <a:pos x="0" y="14"/>
              </a:cxn>
              <a:cxn ang="0">
                <a:pos x="0" y="9"/>
              </a:cxn>
              <a:cxn ang="0">
                <a:pos x="27" y="0"/>
              </a:cxn>
              <a:cxn ang="0">
                <a:pos x="55" y="9"/>
              </a:cxn>
              <a:cxn ang="0">
                <a:pos x="55" y="21"/>
              </a:cxn>
              <a:cxn ang="0">
                <a:pos x="55" y="27"/>
              </a:cxn>
              <a:cxn ang="0">
                <a:pos x="27" y="37"/>
              </a:cxn>
              <a:cxn ang="0">
                <a:pos x="0" y="27"/>
              </a:cxn>
              <a:cxn ang="0">
                <a:pos x="0" y="21"/>
              </a:cxn>
              <a:cxn ang="0">
                <a:pos x="27" y="27"/>
              </a:cxn>
              <a:cxn ang="0">
                <a:pos x="55" y="21"/>
              </a:cxn>
              <a:cxn ang="0">
                <a:pos x="55" y="35"/>
              </a:cxn>
              <a:cxn ang="0">
                <a:pos x="55" y="41"/>
              </a:cxn>
              <a:cxn ang="0">
                <a:pos x="27" y="50"/>
              </a:cxn>
              <a:cxn ang="0">
                <a:pos x="0" y="41"/>
              </a:cxn>
              <a:cxn ang="0">
                <a:pos x="0" y="35"/>
              </a:cxn>
              <a:cxn ang="0">
                <a:pos x="27" y="41"/>
              </a:cxn>
              <a:cxn ang="0">
                <a:pos x="55" y="35"/>
              </a:cxn>
              <a:cxn ang="0">
                <a:pos x="55" y="49"/>
              </a:cxn>
              <a:cxn ang="0">
                <a:pos x="55" y="55"/>
              </a:cxn>
              <a:cxn ang="0">
                <a:pos x="27" y="64"/>
              </a:cxn>
              <a:cxn ang="0">
                <a:pos x="0" y="55"/>
              </a:cxn>
              <a:cxn ang="0">
                <a:pos x="0" y="49"/>
              </a:cxn>
              <a:cxn ang="0">
                <a:pos x="27" y="55"/>
              </a:cxn>
              <a:cxn ang="0">
                <a:pos x="55" y="49"/>
              </a:cxn>
            </a:cxnLst>
            <a:rect l="0" t="0" r="r" b="b"/>
            <a:pathLst>
              <a:path w="55" h="64">
                <a:moveTo>
                  <a:pt x="55" y="9"/>
                </a:moveTo>
                <a:cubicBezTo>
                  <a:pt x="55" y="14"/>
                  <a:pt x="55" y="14"/>
                  <a:pt x="55" y="14"/>
                </a:cubicBezTo>
                <a:cubicBezTo>
                  <a:pt x="55" y="19"/>
                  <a:pt x="42" y="23"/>
                  <a:pt x="27" y="23"/>
                </a:cubicBezTo>
                <a:cubicBezTo>
                  <a:pt x="12" y="23"/>
                  <a:pt x="0" y="19"/>
                  <a:pt x="0" y="14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12" y="0"/>
                  <a:pt x="27" y="0"/>
                </a:cubicBezTo>
                <a:cubicBezTo>
                  <a:pt x="42" y="0"/>
                  <a:pt x="55" y="4"/>
                  <a:pt x="55" y="9"/>
                </a:cubicBezTo>
                <a:close/>
                <a:moveTo>
                  <a:pt x="55" y="21"/>
                </a:moveTo>
                <a:cubicBezTo>
                  <a:pt x="55" y="27"/>
                  <a:pt x="55" y="27"/>
                  <a:pt x="55" y="27"/>
                </a:cubicBezTo>
                <a:cubicBezTo>
                  <a:pt x="55" y="32"/>
                  <a:pt x="42" y="37"/>
                  <a:pt x="27" y="37"/>
                </a:cubicBezTo>
                <a:cubicBezTo>
                  <a:pt x="12" y="37"/>
                  <a:pt x="0" y="32"/>
                  <a:pt x="0" y="27"/>
                </a:cubicBezTo>
                <a:cubicBezTo>
                  <a:pt x="0" y="21"/>
                  <a:pt x="0" y="21"/>
                  <a:pt x="0" y="21"/>
                </a:cubicBezTo>
                <a:cubicBezTo>
                  <a:pt x="6" y="25"/>
                  <a:pt x="16" y="27"/>
                  <a:pt x="27" y="27"/>
                </a:cubicBezTo>
                <a:cubicBezTo>
                  <a:pt x="38" y="27"/>
                  <a:pt x="49" y="25"/>
                  <a:pt x="55" y="21"/>
                </a:cubicBezTo>
                <a:close/>
                <a:moveTo>
                  <a:pt x="55" y="35"/>
                </a:moveTo>
                <a:cubicBezTo>
                  <a:pt x="55" y="41"/>
                  <a:pt x="55" y="41"/>
                  <a:pt x="55" y="41"/>
                </a:cubicBezTo>
                <a:cubicBezTo>
                  <a:pt x="55" y="46"/>
                  <a:pt x="42" y="50"/>
                  <a:pt x="27" y="50"/>
                </a:cubicBezTo>
                <a:cubicBezTo>
                  <a:pt x="12" y="50"/>
                  <a:pt x="0" y="46"/>
                  <a:pt x="0" y="41"/>
                </a:cubicBezTo>
                <a:cubicBezTo>
                  <a:pt x="0" y="35"/>
                  <a:pt x="0" y="35"/>
                  <a:pt x="0" y="35"/>
                </a:cubicBezTo>
                <a:cubicBezTo>
                  <a:pt x="6" y="39"/>
                  <a:pt x="16" y="41"/>
                  <a:pt x="27" y="41"/>
                </a:cubicBezTo>
                <a:cubicBezTo>
                  <a:pt x="38" y="41"/>
                  <a:pt x="49" y="39"/>
                  <a:pt x="55" y="35"/>
                </a:cubicBezTo>
                <a:close/>
                <a:moveTo>
                  <a:pt x="55" y="49"/>
                </a:moveTo>
                <a:cubicBezTo>
                  <a:pt x="55" y="55"/>
                  <a:pt x="55" y="55"/>
                  <a:pt x="55" y="55"/>
                </a:cubicBezTo>
                <a:cubicBezTo>
                  <a:pt x="55" y="60"/>
                  <a:pt x="42" y="64"/>
                  <a:pt x="27" y="64"/>
                </a:cubicBezTo>
                <a:cubicBezTo>
                  <a:pt x="12" y="64"/>
                  <a:pt x="0" y="60"/>
                  <a:pt x="0" y="55"/>
                </a:cubicBezTo>
                <a:cubicBezTo>
                  <a:pt x="0" y="49"/>
                  <a:pt x="0" y="49"/>
                  <a:pt x="0" y="49"/>
                </a:cubicBezTo>
                <a:cubicBezTo>
                  <a:pt x="6" y="53"/>
                  <a:pt x="16" y="55"/>
                  <a:pt x="27" y="55"/>
                </a:cubicBezTo>
                <a:cubicBezTo>
                  <a:pt x="38" y="55"/>
                  <a:pt x="49" y="53"/>
                  <a:pt x="55" y="49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28563" tIns="64282" rIns="128563" bIns="64282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Freeform 72"/>
          <p:cNvSpPr>
            <a:spLocks noEditPoints="1"/>
          </p:cNvSpPr>
          <p:nvPr/>
        </p:nvSpPr>
        <p:spPr bwMode="auto">
          <a:xfrm>
            <a:off x="5210192" y="5262848"/>
            <a:ext cx="561012" cy="443965"/>
          </a:xfrm>
          <a:custGeom>
            <a:avLst/>
            <a:gdLst/>
            <a:ahLst/>
            <a:cxnLst>
              <a:cxn ang="0">
                <a:pos x="50" y="41"/>
              </a:cxn>
              <a:cxn ang="0">
                <a:pos x="40" y="51"/>
              </a:cxn>
              <a:cxn ang="0">
                <a:pos x="10" y="51"/>
              </a:cxn>
              <a:cxn ang="0">
                <a:pos x="0" y="41"/>
              </a:cxn>
              <a:cxn ang="0">
                <a:pos x="0" y="11"/>
              </a:cxn>
              <a:cxn ang="0">
                <a:pos x="10" y="1"/>
              </a:cxn>
              <a:cxn ang="0">
                <a:pos x="40" y="1"/>
              </a:cxn>
              <a:cxn ang="0">
                <a:pos x="44" y="1"/>
              </a:cxn>
              <a:cxn ang="0">
                <a:pos x="45" y="2"/>
              </a:cxn>
              <a:cxn ang="0">
                <a:pos x="44" y="3"/>
              </a:cxn>
              <a:cxn ang="0">
                <a:pos x="43" y="5"/>
              </a:cxn>
              <a:cxn ang="0">
                <a:pos x="41" y="5"/>
              </a:cxn>
              <a:cxn ang="0">
                <a:pos x="40" y="5"/>
              </a:cxn>
              <a:cxn ang="0">
                <a:pos x="10" y="5"/>
              </a:cxn>
              <a:cxn ang="0">
                <a:pos x="4" y="11"/>
              </a:cxn>
              <a:cxn ang="0">
                <a:pos x="4" y="41"/>
              </a:cxn>
              <a:cxn ang="0">
                <a:pos x="10" y="46"/>
              </a:cxn>
              <a:cxn ang="0">
                <a:pos x="40" y="46"/>
              </a:cxn>
              <a:cxn ang="0">
                <a:pos x="45" y="41"/>
              </a:cxn>
              <a:cxn ang="0">
                <a:pos x="45" y="36"/>
              </a:cxn>
              <a:cxn ang="0">
                <a:pos x="46" y="35"/>
              </a:cxn>
              <a:cxn ang="0">
                <a:pos x="48" y="33"/>
              </a:cxn>
              <a:cxn ang="0">
                <a:pos x="49" y="33"/>
              </a:cxn>
              <a:cxn ang="0">
                <a:pos x="50" y="34"/>
              </a:cxn>
              <a:cxn ang="0">
                <a:pos x="50" y="41"/>
              </a:cxn>
              <a:cxn ang="0">
                <a:pos x="57" y="18"/>
              </a:cxn>
              <a:cxn ang="0">
                <a:pos x="33" y="42"/>
              </a:cxn>
              <a:cxn ang="0">
                <a:pos x="23" y="42"/>
              </a:cxn>
              <a:cxn ang="0">
                <a:pos x="23" y="31"/>
              </a:cxn>
              <a:cxn ang="0">
                <a:pos x="47" y="7"/>
              </a:cxn>
              <a:cxn ang="0">
                <a:pos x="57" y="18"/>
              </a:cxn>
              <a:cxn ang="0">
                <a:pos x="36" y="34"/>
              </a:cxn>
              <a:cxn ang="0">
                <a:pos x="30" y="29"/>
              </a:cxn>
              <a:cxn ang="0">
                <a:pos x="26" y="33"/>
              </a:cxn>
              <a:cxn ang="0">
                <a:pos x="26" y="35"/>
              </a:cxn>
              <a:cxn ang="0">
                <a:pos x="29" y="35"/>
              </a:cxn>
              <a:cxn ang="0">
                <a:pos x="29" y="38"/>
              </a:cxn>
              <a:cxn ang="0">
                <a:pos x="31" y="38"/>
              </a:cxn>
              <a:cxn ang="0">
                <a:pos x="36" y="34"/>
              </a:cxn>
              <a:cxn ang="0">
                <a:pos x="46" y="13"/>
              </a:cxn>
              <a:cxn ang="0">
                <a:pos x="34" y="25"/>
              </a:cxn>
              <a:cxn ang="0">
                <a:pos x="33" y="26"/>
              </a:cxn>
              <a:cxn ang="0">
                <a:pos x="35" y="26"/>
              </a:cxn>
              <a:cxn ang="0">
                <a:pos x="47" y="14"/>
              </a:cxn>
              <a:cxn ang="0">
                <a:pos x="47" y="13"/>
              </a:cxn>
              <a:cxn ang="0">
                <a:pos x="46" y="13"/>
              </a:cxn>
              <a:cxn ang="0">
                <a:pos x="59" y="15"/>
              </a:cxn>
              <a:cxn ang="0">
                <a:pos x="49" y="5"/>
              </a:cxn>
              <a:cxn ang="0">
                <a:pos x="52" y="2"/>
              </a:cxn>
              <a:cxn ang="0">
                <a:pos x="57" y="2"/>
              </a:cxn>
              <a:cxn ang="0">
                <a:pos x="62" y="7"/>
              </a:cxn>
              <a:cxn ang="0">
                <a:pos x="62" y="12"/>
              </a:cxn>
              <a:cxn ang="0">
                <a:pos x="59" y="15"/>
              </a:cxn>
            </a:cxnLst>
            <a:rect l="0" t="0" r="r" b="b"/>
            <a:pathLst>
              <a:path w="64" h="51">
                <a:moveTo>
                  <a:pt x="50" y="41"/>
                </a:moveTo>
                <a:cubicBezTo>
                  <a:pt x="50" y="46"/>
                  <a:pt x="45" y="51"/>
                  <a:pt x="40" y="51"/>
                </a:cubicBezTo>
                <a:cubicBezTo>
                  <a:pt x="10" y="51"/>
                  <a:pt x="10" y="51"/>
                  <a:pt x="10" y="51"/>
                </a:cubicBezTo>
                <a:cubicBezTo>
                  <a:pt x="4" y="51"/>
                  <a:pt x="0" y="46"/>
                  <a:pt x="0" y="41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4" y="1"/>
                  <a:pt x="10" y="1"/>
                </a:cubicBezTo>
                <a:cubicBezTo>
                  <a:pt x="40" y="1"/>
                  <a:pt x="40" y="1"/>
                  <a:pt x="40" y="1"/>
                </a:cubicBezTo>
                <a:cubicBezTo>
                  <a:pt x="41" y="1"/>
                  <a:pt x="43" y="1"/>
                  <a:pt x="44" y="1"/>
                </a:cubicBezTo>
                <a:cubicBezTo>
                  <a:pt x="44" y="2"/>
                  <a:pt x="44" y="2"/>
                  <a:pt x="45" y="2"/>
                </a:cubicBezTo>
                <a:cubicBezTo>
                  <a:pt x="45" y="3"/>
                  <a:pt x="45" y="3"/>
                  <a:pt x="44" y="3"/>
                </a:cubicBezTo>
                <a:cubicBezTo>
                  <a:pt x="43" y="5"/>
                  <a:pt x="43" y="5"/>
                  <a:pt x="43" y="5"/>
                </a:cubicBezTo>
                <a:cubicBezTo>
                  <a:pt x="42" y="5"/>
                  <a:pt x="42" y="5"/>
                  <a:pt x="41" y="5"/>
                </a:cubicBezTo>
                <a:cubicBezTo>
                  <a:pt x="41" y="5"/>
                  <a:pt x="40" y="5"/>
                  <a:pt x="40" y="5"/>
                </a:cubicBezTo>
                <a:cubicBezTo>
                  <a:pt x="10" y="5"/>
                  <a:pt x="10" y="5"/>
                  <a:pt x="10" y="5"/>
                </a:cubicBezTo>
                <a:cubicBezTo>
                  <a:pt x="7" y="5"/>
                  <a:pt x="4" y="8"/>
                  <a:pt x="4" y="11"/>
                </a:cubicBezTo>
                <a:cubicBezTo>
                  <a:pt x="4" y="41"/>
                  <a:pt x="4" y="41"/>
                  <a:pt x="4" y="41"/>
                </a:cubicBezTo>
                <a:cubicBezTo>
                  <a:pt x="4" y="44"/>
                  <a:pt x="7" y="46"/>
                  <a:pt x="10" y="46"/>
                </a:cubicBezTo>
                <a:cubicBezTo>
                  <a:pt x="40" y="46"/>
                  <a:pt x="40" y="46"/>
                  <a:pt x="40" y="46"/>
                </a:cubicBezTo>
                <a:cubicBezTo>
                  <a:pt x="43" y="46"/>
                  <a:pt x="45" y="44"/>
                  <a:pt x="45" y="41"/>
                </a:cubicBezTo>
                <a:cubicBezTo>
                  <a:pt x="45" y="36"/>
                  <a:pt x="45" y="36"/>
                  <a:pt x="45" y="36"/>
                </a:cubicBezTo>
                <a:cubicBezTo>
                  <a:pt x="45" y="36"/>
                  <a:pt x="46" y="35"/>
                  <a:pt x="46" y="35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9" y="33"/>
                  <a:pt x="49" y="33"/>
                </a:cubicBezTo>
                <a:cubicBezTo>
                  <a:pt x="50" y="33"/>
                  <a:pt x="50" y="33"/>
                  <a:pt x="50" y="34"/>
                </a:cubicBezTo>
                <a:lnTo>
                  <a:pt x="50" y="41"/>
                </a:lnTo>
                <a:close/>
                <a:moveTo>
                  <a:pt x="57" y="18"/>
                </a:moveTo>
                <a:cubicBezTo>
                  <a:pt x="33" y="42"/>
                  <a:pt x="33" y="42"/>
                  <a:pt x="33" y="42"/>
                </a:cubicBezTo>
                <a:cubicBezTo>
                  <a:pt x="23" y="42"/>
                  <a:pt x="23" y="42"/>
                  <a:pt x="23" y="42"/>
                </a:cubicBezTo>
                <a:cubicBezTo>
                  <a:pt x="23" y="31"/>
                  <a:pt x="23" y="31"/>
                  <a:pt x="23" y="31"/>
                </a:cubicBezTo>
                <a:cubicBezTo>
                  <a:pt x="47" y="7"/>
                  <a:pt x="47" y="7"/>
                  <a:pt x="47" y="7"/>
                </a:cubicBezTo>
                <a:lnTo>
                  <a:pt x="57" y="18"/>
                </a:lnTo>
                <a:close/>
                <a:moveTo>
                  <a:pt x="36" y="34"/>
                </a:moveTo>
                <a:cubicBezTo>
                  <a:pt x="30" y="29"/>
                  <a:pt x="30" y="29"/>
                  <a:pt x="30" y="29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5"/>
                  <a:pt x="26" y="35"/>
                  <a:pt x="26" y="35"/>
                </a:cubicBezTo>
                <a:cubicBezTo>
                  <a:pt x="29" y="35"/>
                  <a:pt x="29" y="35"/>
                  <a:pt x="29" y="35"/>
                </a:cubicBezTo>
                <a:cubicBezTo>
                  <a:pt x="29" y="38"/>
                  <a:pt x="29" y="38"/>
                  <a:pt x="29" y="38"/>
                </a:cubicBezTo>
                <a:cubicBezTo>
                  <a:pt x="31" y="38"/>
                  <a:pt x="31" y="38"/>
                  <a:pt x="31" y="38"/>
                </a:cubicBezTo>
                <a:lnTo>
                  <a:pt x="36" y="34"/>
                </a:lnTo>
                <a:close/>
                <a:moveTo>
                  <a:pt x="46" y="13"/>
                </a:moveTo>
                <a:cubicBezTo>
                  <a:pt x="34" y="25"/>
                  <a:pt x="34" y="25"/>
                  <a:pt x="34" y="25"/>
                </a:cubicBezTo>
                <a:cubicBezTo>
                  <a:pt x="33" y="25"/>
                  <a:pt x="33" y="26"/>
                  <a:pt x="33" y="26"/>
                </a:cubicBezTo>
                <a:cubicBezTo>
                  <a:pt x="34" y="27"/>
                  <a:pt x="34" y="27"/>
                  <a:pt x="35" y="26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3"/>
                  <a:pt x="47" y="13"/>
                  <a:pt x="47" y="13"/>
                </a:cubicBezTo>
                <a:cubicBezTo>
                  <a:pt x="47" y="12"/>
                  <a:pt x="46" y="12"/>
                  <a:pt x="46" y="13"/>
                </a:cubicBezTo>
                <a:close/>
                <a:moveTo>
                  <a:pt x="59" y="15"/>
                </a:moveTo>
                <a:cubicBezTo>
                  <a:pt x="49" y="5"/>
                  <a:pt x="49" y="5"/>
                  <a:pt x="49" y="5"/>
                </a:cubicBezTo>
                <a:cubicBezTo>
                  <a:pt x="52" y="2"/>
                  <a:pt x="52" y="2"/>
                  <a:pt x="52" y="2"/>
                </a:cubicBezTo>
                <a:cubicBezTo>
                  <a:pt x="53" y="0"/>
                  <a:pt x="56" y="0"/>
                  <a:pt x="57" y="2"/>
                </a:cubicBezTo>
                <a:cubicBezTo>
                  <a:pt x="62" y="7"/>
                  <a:pt x="62" y="7"/>
                  <a:pt x="62" y="7"/>
                </a:cubicBezTo>
                <a:cubicBezTo>
                  <a:pt x="64" y="9"/>
                  <a:pt x="64" y="11"/>
                  <a:pt x="62" y="12"/>
                </a:cubicBezTo>
                <a:lnTo>
                  <a:pt x="59" y="15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128563" tIns="64282" rIns="128563" bIns="64282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Freeform 126"/>
          <p:cNvSpPr>
            <a:spLocks/>
          </p:cNvSpPr>
          <p:nvPr/>
        </p:nvSpPr>
        <p:spPr bwMode="auto">
          <a:xfrm>
            <a:off x="6473217" y="4610106"/>
            <a:ext cx="426022" cy="548307"/>
          </a:xfrm>
          <a:custGeom>
            <a:avLst/>
            <a:gdLst/>
            <a:ahLst/>
            <a:cxnLst>
              <a:cxn ang="0">
                <a:pos x="25" y="46"/>
              </a:cxn>
              <a:cxn ang="0">
                <a:pos x="1" y="64"/>
              </a:cxn>
              <a:cxn ang="0">
                <a:pos x="0" y="62"/>
              </a:cxn>
              <a:cxn ang="0">
                <a:pos x="1" y="61"/>
              </a:cxn>
              <a:cxn ang="0">
                <a:pos x="22" y="46"/>
              </a:cxn>
              <a:cxn ang="0">
                <a:pos x="1" y="36"/>
              </a:cxn>
              <a:cxn ang="0">
                <a:pos x="24" y="41"/>
              </a:cxn>
              <a:cxn ang="0">
                <a:pos x="27" y="31"/>
              </a:cxn>
              <a:cxn ang="0">
                <a:pos x="7" y="18"/>
              </a:cxn>
              <a:cxn ang="0">
                <a:pos x="27" y="28"/>
              </a:cxn>
              <a:cxn ang="0">
                <a:pos x="28" y="21"/>
              </a:cxn>
              <a:cxn ang="0">
                <a:pos x="23" y="0"/>
              </a:cxn>
              <a:cxn ang="0">
                <a:pos x="31" y="21"/>
              </a:cxn>
              <a:cxn ang="0">
                <a:pos x="31" y="25"/>
              </a:cxn>
              <a:cxn ang="0">
                <a:pos x="48" y="18"/>
              </a:cxn>
              <a:cxn ang="0">
                <a:pos x="30" y="32"/>
              </a:cxn>
              <a:cxn ang="0">
                <a:pos x="27" y="42"/>
              </a:cxn>
              <a:cxn ang="0">
                <a:pos x="50" y="39"/>
              </a:cxn>
              <a:cxn ang="0">
                <a:pos x="25" y="46"/>
              </a:cxn>
            </a:cxnLst>
            <a:rect l="0" t="0" r="r" b="b"/>
            <a:pathLst>
              <a:path w="50" h="64">
                <a:moveTo>
                  <a:pt x="25" y="46"/>
                </a:moveTo>
                <a:cubicBezTo>
                  <a:pt x="20" y="57"/>
                  <a:pt x="11" y="64"/>
                  <a:pt x="1" y="64"/>
                </a:cubicBezTo>
                <a:cubicBezTo>
                  <a:pt x="0" y="64"/>
                  <a:pt x="0" y="63"/>
                  <a:pt x="0" y="62"/>
                </a:cubicBezTo>
                <a:cubicBezTo>
                  <a:pt x="0" y="61"/>
                  <a:pt x="0" y="61"/>
                  <a:pt x="1" y="61"/>
                </a:cubicBezTo>
                <a:cubicBezTo>
                  <a:pt x="10" y="61"/>
                  <a:pt x="17" y="55"/>
                  <a:pt x="22" y="46"/>
                </a:cubicBezTo>
                <a:cubicBezTo>
                  <a:pt x="17" y="48"/>
                  <a:pt x="6" y="50"/>
                  <a:pt x="1" y="36"/>
                </a:cubicBezTo>
                <a:cubicBezTo>
                  <a:pt x="15" y="30"/>
                  <a:pt x="22" y="37"/>
                  <a:pt x="24" y="41"/>
                </a:cubicBezTo>
                <a:cubicBezTo>
                  <a:pt x="25" y="38"/>
                  <a:pt x="26" y="35"/>
                  <a:pt x="27" y="31"/>
                </a:cubicBezTo>
                <a:cubicBezTo>
                  <a:pt x="27" y="31"/>
                  <a:pt x="9" y="34"/>
                  <a:pt x="7" y="18"/>
                </a:cubicBezTo>
                <a:cubicBezTo>
                  <a:pt x="23" y="12"/>
                  <a:pt x="27" y="28"/>
                  <a:pt x="27" y="28"/>
                </a:cubicBezTo>
                <a:cubicBezTo>
                  <a:pt x="27" y="26"/>
                  <a:pt x="28" y="21"/>
                  <a:pt x="28" y="21"/>
                </a:cubicBezTo>
                <a:cubicBezTo>
                  <a:pt x="28" y="21"/>
                  <a:pt x="14" y="12"/>
                  <a:pt x="23" y="0"/>
                </a:cubicBezTo>
                <a:cubicBezTo>
                  <a:pt x="39" y="5"/>
                  <a:pt x="31" y="21"/>
                  <a:pt x="31" y="21"/>
                </a:cubicBezTo>
                <a:cubicBezTo>
                  <a:pt x="31" y="21"/>
                  <a:pt x="31" y="24"/>
                  <a:pt x="31" y="25"/>
                </a:cubicBezTo>
                <a:cubicBezTo>
                  <a:pt x="31" y="25"/>
                  <a:pt x="37" y="14"/>
                  <a:pt x="48" y="18"/>
                </a:cubicBezTo>
                <a:cubicBezTo>
                  <a:pt x="48" y="35"/>
                  <a:pt x="30" y="32"/>
                  <a:pt x="30" y="32"/>
                </a:cubicBezTo>
                <a:cubicBezTo>
                  <a:pt x="29" y="35"/>
                  <a:pt x="29" y="39"/>
                  <a:pt x="27" y="42"/>
                </a:cubicBezTo>
                <a:cubicBezTo>
                  <a:pt x="27" y="42"/>
                  <a:pt x="38" y="30"/>
                  <a:pt x="50" y="39"/>
                </a:cubicBezTo>
                <a:cubicBezTo>
                  <a:pt x="43" y="57"/>
                  <a:pt x="25" y="46"/>
                  <a:pt x="25" y="46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128563" tIns="64282" rIns="128563" bIns="64282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Footer Text"/>
          <p:cNvSpPr txBox="1"/>
          <p:nvPr/>
        </p:nvSpPr>
        <p:spPr>
          <a:xfrm>
            <a:off x="2279284" y="3816231"/>
            <a:ext cx="2491972" cy="4296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18" name="Footer Text"/>
          <p:cNvSpPr txBox="1"/>
          <p:nvPr/>
        </p:nvSpPr>
        <p:spPr>
          <a:xfrm>
            <a:off x="6473216" y="5984624"/>
            <a:ext cx="2473655" cy="4296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19" name="Footer Text"/>
          <p:cNvSpPr txBox="1"/>
          <p:nvPr/>
        </p:nvSpPr>
        <p:spPr>
          <a:xfrm>
            <a:off x="7661781" y="4798076"/>
            <a:ext cx="2473655" cy="4296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20" name="Footer Text"/>
          <p:cNvSpPr txBox="1"/>
          <p:nvPr/>
        </p:nvSpPr>
        <p:spPr>
          <a:xfrm>
            <a:off x="8249496" y="3566593"/>
            <a:ext cx="2473655" cy="4296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21" name="Footer Text"/>
          <p:cNvSpPr txBox="1"/>
          <p:nvPr/>
        </p:nvSpPr>
        <p:spPr>
          <a:xfrm>
            <a:off x="7901302" y="2420412"/>
            <a:ext cx="2473655" cy="4296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22" name="Footer Text"/>
          <p:cNvSpPr txBox="1"/>
          <p:nvPr/>
        </p:nvSpPr>
        <p:spPr>
          <a:xfrm>
            <a:off x="3390181" y="1616890"/>
            <a:ext cx="2495549" cy="4296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任意多边形 22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任意多边形 29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608929" y="260554"/>
            <a:ext cx="3067050" cy="30777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8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500"/>
                            </p:stCondLst>
                            <p:childTnLst>
                              <p:par>
                                <p:cTn id="7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0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500"/>
                            </p:stCondLst>
                            <p:childTnLst>
                              <p:par>
                                <p:cTn id="8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000"/>
                            </p:stCondLst>
                            <p:childTnLst>
                              <p:par>
                                <p:cTn id="9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8500"/>
                            </p:stCondLst>
                            <p:childTnLst>
                              <p:par>
                                <p:cTn id="9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8" grpId="0" animBg="1"/>
      <p:bldP spid="27" grpId="0" animBg="1"/>
      <p:bldP spid="14" grpId="0" animBg="1"/>
      <p:bldP spid="15" grpId="0" animBg="1"/>
      <p:bldP spid="16" grpId="0" animBg="1"/>
      <p:bldP spid="26" grpId="0" animBg="1"/>
      <p:bldP spid="25" grpId="0" animBg="1"/>
      <p:bldP spid="24" grpId="0" animBg="1"/>
      <p:bldP spid="11" grpId="0" animBg="1"/>
      <p:bldP spid="12" grpId="0" animBg="1"/>
      <p:bldP spid="13" grpId="0" animBg="1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 Placeholder 9"/>
          <p:cNvSpPr>
            <a:spLocks noGrp="1"/>
          </p:cNvSpPr>
          <p:nvPr>
            <p:ph type="body" sz="quarter" idx="4294967295"/>
          </p:nvPr>
        </p:nvSpPr>
        <p:spPr>
          <a:xfrm>
            <a:off x="8521836" y="2425700"/>
            <a:ext cx="2532062" cy="430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8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AU" sz="8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4" name="Text Placeholder 9"/>
          <p:cNvSpPr>
            <a:spLocks noGrp="1"/>
          </p:cNvSpPr>
          <p:nvPr>
            <p:ph type="body" sz="quarter" idx="4294967295"/>
          </p:nvPr>
        </p:nvSpPr>
        <p:spPr>
          <a:xfrm>
            <a:off x="8521836" y="3492500"/>
            <a:ext cx="2532062" cy="430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8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AU" altLang="zh-CN" sz="8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5" name="Text Placeholder 9"/>
          <p:cNvSpPr>
            <a:spLocks noGrp="1"/>
          </p:cNvSpPr>
          <p:nvPr>
            <p:ph type="body" sz="quarter" idx="4294967295"/>
          </p:nvPr>
        </p:nvSpPr>
        <p:spPr>
          <a:xfrm>
            <a:off x="8521836" y="4545013"/>
            <a:ext cx="2532062" cy="430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8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AU" altLang="zh-CN" sz="8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6" name="Text Placeholder 9"/>
          <p:cNvSpPr>
            <a:spLocks noGrp="1"/>
          </p:cNvSpPr>
          <p:nvPr>
            <p:ph type="body" sz="quarter" idx="4294967295"/>
          </p:nvPr>
        </p:nvSpPr>
        <p:spPr>
          <a:xfrm>
            <a:off x="8521836" y="5599113"/>
            <a:ext cx="2532062" cy="430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8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AU" altLang="zh-CN" sz="8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900574" y="2146942"/>
            <a:ext cx="4346894" cy="1933608"/>
            <a:chOff x="3031241" y="2222477"/>
            <a:chExt cx="4121726" cy="1833447"/>
          </a:xfrm>
        </p:grpSpPr>
        <p:grpSp>
          <p:nvGrpSpPr>
            <p:cNvPr id="15" name="Group 14"/>
            <p:cNvGrpSpPr/>
            <p:nvPr/>
          </p:nvGrpSpPr>
          <p:grpSpPr>
            <a:xfrm flipH="1">
              <a:off x="3031241" y="2222477"/>
              <a:ext cx="4121726" cy="1833447"/>
              <a:chOff x="3876268" y="1741695"/>
              <a:chExt cx="4404882" cy="1959402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3876268" y="1741695"/>
                <a:ext cx="4404882" cy="1959402"/>
                <a:chOff x="3237996" y="1785939"/>
                <a:chExt cx="4404882" cy="1959402"/>
              </a:xfrm>
            </p:grpSpPr>
            <p:sp>
              <p:nvSpPr>
                <p:cNvPr id="38" name="Rectangle 34"/>
                <p:cNvSpPr>
                  <a:spLocks noChangeArrowheads="1"/>
                </p:cNvSpPr>
                <p:nvPr/>
              </p:nvSpPr>
              <p:spPr bwMode="auto">
                <a:xfrm flipH="1">
                  <a:off x="3767775" y="1785939"/>
                  <a:ext cx="1639995" cy="1035295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6435" tIns="48218" rIns="96435" bIns="48218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800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9" name="Rectangle 38"/>
                <p:cNvSpPr>
                  <a:spLocks noChangeArrowheads="1"/>
                </p:cNvSpPr>
                <p:nvPr/>
              </p:nvSpPr>
              <p:spPr bwMode="auto">
                <a:xfrm flipH="1">
                  <a:off x="6398591" y="3589676"/>
                  <a:ext cx="1244287" cy="155665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6435" tIns="48218" rIns="96435" bIns="48218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800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40" name="Freeform 42"/>
                <p:cNvSpPr>
                  <a:spLocks/>
                </p:cNvSpPr>
                <p:nvPr/>
              </p:nvSpPr>
              <p:spPr bwMode="auto">
                <a:xfrm flipH="1">
                  <a:off x="5407769" y="1785939"/>
                  <a:ext cx="990821" cy="1959402"/>
                </a:xfrm>
                <a:custGeom>
                  <a:avLst/>
                  <a:gdLst>
                    <a:gd name="T0" fmla="*/ 0 w 401"/>
                    <a:gd name="T1" fmla="*/ 730 h 793"/>
                    <a:gd name="T2" fmla="*/ 401 w 401"/>
                    <a:gd name="T3" fmla="*/ 0 h 793"/>
                    <a:gd name="T4" fmla="*/ 401 w 401"/>
                    <a:gd name="T5" fmla="*/ 419 h 793"/>
                    <a:gd name="T6" fmla="*/ 0 w 401"/>
                    <a:gd name="T7" fmla="*/ 793 h 793"/>
                    <a:gd name="T8" fmla="*/ 0 w 401"/>
                    <a:gd name="T9" fmla="*/ 730 h 7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1" h="793">
                      <a:moveTo>
                        <a:pt x="0" y="730"/>
                      </a:moveTo>
                      <a:lnTo>
                        <a:pt x="401" y="0"/>
                      </a:lnTo>
                      <a:lnTo>
                        <a:pt x="401" y="419"/>
                      </a:lnTo>
                      <a:lnTo>
                        <a:pt x="0" y="793"/>
                      </a:lnTo>
                      <a:lnTo>
                        <a:pt x="0" y="73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6435" tIns="48218" rIns="96435" bIns="48218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800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3237996" y="1785939"/>
                  <a:ext cx="1035295" cy="103529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800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36" name="Oval 35"/>
              <p:cNvSpPr/>
              <p:nvPr/>
            </p:nvSpPr>
            <p:spPr>
              <a:xfrm>
                <a:off x="3989228" y="1851755"/>
                <a:ext cx="809372" cy="80937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800" dirty="0">
                  <a:solidFill>
                    <a:srgbClr val="F23B48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69" name="Shape 2102"/>
            <p:cNvSpPr/>
            <p:nvPr/>
          </p:nvSpPr>
          <p:spPr>
            <a:xfrm>
              <a:off x="6432083" y="2522136"/>
              <a:ext cx="473021" cy="3784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143" y="10800"/>
                  </a:moveTo>
                  <a:cubicBezTo>
                    <a:pt x="17065" y="10800"/>
                    <a:pt x="16800" y="11898"/>
                    <a:pt x="16709" y="12419"/>
                  </a:cubicBezTo>
                  <a:cubicBezTo>
                    <a:pt x="16115" y="15817"/>
                    <a:pt x="13696" y="18359"/>
                    <a:pt x="10800" y="18359"/>
                  </a:cubicBezTo>
                  <a:cubicBezTo>
                    <a:pt x="9130" y="18359"/>
                    <a:pt x="7618" y="17514"/>
                    <a:pt x="6524" y="16146"/>
                  </a:cubicBezTo>
                  <a:cubicBezTo>
                    <a:pt x="6018" y="15513"/>
                    <a:pt x="5198" y="15513"/>
                    <a:pt x="4691" y="16146"/>
                  </a:cubicBezTo>
                  <a:cubicBezTo>
                    <a:pt x="4185" y="16779"/>
                    <a:pt x="4185" y="17804"/>
                    <a:pt x="4691" y="18437"/>
                  </a:cubicBezTo>
                  <a:cubicBezTo>
                    <a:pt x="6255" y="20391"/>
                    <a:pt x="8415" y="21600"/>
                    <a:pt x="10800" y="21600"/>
                  </a:cubicBezTo>
                  <a:cubicBezTo>
                    <a:pt x="14669" y="21600"/>
                    <a:pt x="17943" y="18421"/>
                    <a:pt x="19043" y="14039"/>
                  </a:cubicBezTo>
                  <a:lnTo>
                    <a:pt x="21600" y="14039"/>
                  </a:lnTo>
                  <a:lnTo>
                    <a:pt x="21600" y="10800"/>
                  </a:lnTo>
                  <a:cubicBezTo>
                    <a:pt x="21600" y="10800"/>
                    <a:pt x="18143" y="10800"/>
                    <a:pt x="18143" y="10800"/>
                  </a:cubicBezTo>
                  <a:close/>
                  <a:moveTo>
                    <a:pt x="4891" y="9180"/>
                  </a:moveTo>
                  <a:cubicBezTo>
                    <a:pt x="5484" y="5783"/>
                    <a:pt x="7904" y="3240"/>
                    <a:pt x="10800" y="3240"/>
                  </a:cubicBezTo>
                  <a:cubicBezTo>
                    <a:pt x="12470" y="3240"/>
                    <a:pt x="13982" y="4086"/>
                    <a:pt x="15076" y="5454"/>
                  </a:cubicBezTo>
                  <a:cubicBezTo>
                    <a:pt x="15582" y="6086"/>
                    <a:pt x="16404" y="6086"/>
                    <a:pt x="16909" y="5454"/>
                  </a:cubicBezTo>
                  <a:cubicBezTo>
                    <a:pt x="17415" y="4821"/>
                    <a:pt x="17415" y="3796"/>
                    <a:pt x="16909" y="3163"/>
                  </a:cubicBezTo>
                  <a:cubicBezTo>
                    <a:pt x="15346" y="1209"/>
                    <a:pt x="13186" y="0"/>
                    <a:pt x="10800" y="0"/>
                  </a:cubicBezTo>
                  <a:cubicBezTo>
                    <a:pt x="6931" y="0"/>
                    <a:pt x="3658" y="3178"/>
                    <a:pt x="2557" y="7560"/>
                  </a:cubicBezTo>
                  <a:lnTo>
                    <a:pt x="0" y="7560"/>
                  </a:lnTo>
                  <a:lnTo>
                    <a:pt x="0" y="10800"/>
                  </a:lnTo>
                  <a:lnTo>
                    <a:pt x="3457" y="10800"/>
                  </a:lnTo>
                  <a:cubicBezTo>
                    <a:pt x="4535" y="10800"/>
                    <a:pt x="4800" y="9702"/>
                    <a:pt x="4891" y="9180"/>
                  </a:cubicBezTo>
                  <a:close/>
                  <a:moveTo>
                    <a:pt x="7343" y="10800"/>
                  </a:moveTo>
                  <a:cubicBezTo>
                    <a:pt x="7343" y="13185"/>
                    <a:pt x="8891" y="15120"/>
                    <a:pt x="10800" y="15120"/>
                  </a:cubicBezTo>
                  <a:cubicBezTo>
                    <a:pt x="12709" y="15120"/>
                    <a:pt x="14255" y="13185"/>
                    <a:pt x="14255" y="10800"/>
                  </a:cubicBezTo>
                  <a:cubicBezTo>
                    <a:pt x="14255" y="8415"/>
                    <a:pt x="12709" y="6480"/>
                    <a:pt x="10800" y="6480"/>
                  </a:cubicBezTo>
                  <a:cubicBezTo>
                    <a:pt x="8891" y="6480"/>
                    <a:pt x="7343" y="8415"/>
                    <a:pt x="7343" y="108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0181" tIns="40181" rIns="40181" bIns="40181" numCol="1" anchor="ctr">
              <a:noAutofit/>
            </a:bodyPr>
            <a:lstStyle/>
            <a:p>
              <a:pPr lvl="0"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900574" y="3212499"/>
            <a:ext cx="4346894" cy="1033861"/>
            <a:chOff x="3031241" y="3232838"/>
            <a:chExt cx="4121726" cy="980307"/>
          </a:xfrm>
        </p:grpSpPr>
        <p:grpSp>
          <p:nvGrpSpPr>
            <p:cNvPr id="14" name="Group 13"/>
            <p:cNvGrpSpPr/>
            <p:nvPr/>
          </p:nvGrpSpPr>
          <p:grpSpPr>
            <a:xfrm flipH="1">
              <a:off x="3031241" y="3232838"/>
              <a:ext cx="4121726" cy="980307"/>
              <a:chOff x="3876268" y="2821466"/>
              <a:chExt cx="4404882" cy="1047652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3876268" y="2821466"/>
                <a:ext cx="4404882" cy="1047652"/>
                <a:chOff x="3237996" y="2865710"/>
                <a:chExt cx="4404882" cy="1047652"/>
              </a:xfrm>
            </p:grpSpPr>
            <p:sp>
              <p:nvSpPr>
                <p:cNvPr id="48" name="Rectangle 35"/>
                <p:cNvSpPr>
                  <a:spLocks noChangeArrowheads="1"/>
                </p:cNvSpPr>
                <p:nvPr/>
              </p:nvSpPr>
              <p:spPr bwMode="auto">
                <a:xfrm flipH="1">
                  <a:off x="3767775" y="2865710"/>
                  <a:ext cx="1639995" cy="1032825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vert="horz" wrap="square" lIns="96435" tIns="48218" rIns="96435" bIns="48218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800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49" name="Rectangle 39"/>
                <p:cNvSpPr>
                  <a:spLocks noChangeArrowheads="1"/>
                </p:cNvSpPr>
                <p:nvPr/>
              </p:nvSpPr>
              <p:spPr bwMode="auto">
                <a:xfrm flipH="1">
                  <a:off x="6398591" y="3757697"/>
                  <a:ext cx="1244287" cy="155665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vert="horz" wrap="square" lIns="96435" tIns="48218" rIns="96435" bIns="48218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800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50" name="Freeform 43"/>
                <p:cNvSpPr>
                  <a:spLocks/>
                </p:cNvSpPr>
                <p:nvPr/>
              </p:nvSpPr>
              <p:spPr bwMode="auto">
                <a:xfrm flipH="1">
                  <a:off x="5407769" y="2865710"/>
                  <a:ext cx="990821" cy="1047650"/>
                </a:xfrm>
                <a:custGeom>
                  <a:avLst/>
                  <a:gdLst>
                    <a:gd name="T0" fmla="*/ 0 w 401"/>
                    <a:gd name="T1" fmla="*/ 361 h 424"/>
                    <a:gd name="T2" fmla="*/ 401 w 401"/>
                    <a:gd name="T3" fmla="*/ 0 h 424"/>
                    <a:gd name="T4" fmla="*/ 401 w 401"/>
                    <a:gd name="T5" fmla="*/ 418 h 424"/>
                    <a:gd name="T6" fmla="*/ 0 w 401"/>
                    <a:gd name="T7" fmla="*/ 424 h 424"/>
                    <a:gd name="T8" fmla="*/ 0 w 401"/>
                    <a:gd name="T9" fmla="*/ 361 h 4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1" h="424">
                      <a:moveTo>
                        <a:pt x="0" y="361"/>
                      </a:moveTo>
                      <a:lnTo>
                        <a:pt x="401" y="0"/>
                      </a:lnTo>
                      <a:lnTo>
                        <a:pt x="401" y="418"/>
                      </a:lnTo>
                      <a:lnTo>
                        <a:pt x="0" y="424"/>
                      </a:lnTo>
                      <a:lnTo>
                        <a:pt x="0" y="36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vert="horz" wrap="square" lIns="96435" tIns="48218" rIns="96435" bIns="48218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800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51" name="Oval 50"/>
                <p:cNvSpPr/>
                <p:nvPr/>
              </p:nvSpPr>
              <p:spPr>
                <a:xfrm>
                  <a:off x="3237996" y="2866143"/>
                  <a:ext cx="1035295" cy="1035295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800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44" name="Oval 43"/>
              <p:cNvSpPr/>
              <p:nvPr/>
            </p:nvSpPr>
            <p:spPr>
              <a:xfrm>
                <a:off x="3989228" y="2931239"/>
                <a:ext cx="809372" cy="80937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800" dirty="0">
                  <a:solidFill>
                    <a:srgbClr val="FFC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70" name="Freeform 28"/>
            <p:cNvSpPr>
              <a:spLocks/>
            </p:cNvSpPr>
            <p:nvPr/>
          </p:nvSpPr>
          <p:spPr bwMode="auto">
            <a:xfrm>
              <a:off x="6529452" y="3525293"/>
              <a:ext cx="278281" cy="392275"/>
            </a:xfrm>
            <a:custGeom>
              <a:avLst/>
              <a:gdLst>
                <a:gd name="T0" fmla="*/ 274 w 281"/>
                <a:gd name="T1" fmla="*/ 106 h 396"/>
                <a:gd name="T2" fmla="*/ 94 w 281"/>
                <a:gd name="T3" fmla="*/ 13 h 396"/>
                <a:gd name="T4" fmla="*/ 7 w 281"/>
                <a:gd name="T5" fmla="*/ 47 h 396"/>
                <a:gd name="T6" fmla="*/ 1 w 281"/>
                <a:gd name="T7" fmla="*/ 68 h 396"/>
                <a:gd name="T8" fmla="*/ 3 w 281"/>
                <a:gd name="T9" fmla="*/ 278 h 396"/>
                <a:gd name="T10" fmla="*/ 14 w 281"/>
                <a:gd name="T11" fmla="*/ 291 h 396"/>
                <a:gd name="T12" fmla="*/ 179 w 281"/>
                <a:gd name="T13" fmla="*/ 394 h 396"/>
                <a:gd name="T14" fmla="*/ 187 w 281"/>
                <a:gd name="T15" fmla="*/ 396 h 396"/>
                <a:gd name="T16" fmla="*/ 193 w 281"/>
                <a:gd name="T17" fmla="*/ 395 h 396"/>
                <a:gd name="T18" fmla="*/ 201 w 281"/>
                <a:gd name="T19" fmla="*/ 384 h 396"/>
                <a:gd name="T20" fmla="*/ 201 w 281"/>
                <a:gd name="T21" fmla="*/ 164 h 396"/>
                <a:gd name="T22" fmla="*/ 194 w 281"/>
                <a:gd name="T23" fmla="*/ 152 h 396"/>
                <a:gd name="T24" fmla="*/ 30 w 281"/>
                <a:gd name="T25" fmla="*/ 61 h 396"/>
                <a:gd name="T26" fmla="*/ 53 w 281"/>
                <a:gd name="T27" fmla="*/ 43 h 396"/>
                <a:gd name="T28" fmla="*/ 80 w 281"/>
                <a:gd name="T29" fmla="*/ 39 h 396"/>
                <a:gd name="T30" fmla="*/ 242 w 281"/>
                <a:gd name="T31" fmla="*/ 126 h 396"/>
                <a:gd name="T32" fmla="*/ 246 w 281"/>
                <a:gd name="T33" fmla="*/ 133 h 396"/>
                <a:gd name="T34" fmla="*/ 246 w 281"/>
                <a:gd name="T35" fmla="*/ 342 h 396"/>
                <a:gd name="T36" fmla="*/ 265 w 281"/>
                <a:gd name="T37" fmla="*/ 356 h 396"/>
                <a:gd name="T38" fmla="*/ 281 w 281"/>
                <a:gd name="T39" fmla="*/ 342 h 396"/>
                <a:gd name="T40" fmla="*/ 281 w 281"/>
                <a:gd name="T41" fmla="*/ 117 h 396"/>
                <a:gd name="T42" fmla="*/ 274 w 281"/>
                <a:gd name="T43" fmla="*/ 106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96">
                  <a:moveTo>
                    <a:pt x="274" y="106"/>
                  </a:moveTo>
                  <a:cubicBezTo>
                    <a:pt x="94" y="13"/>
                    <a:pt x="94" y="13"/>
                    <a:pt x="94" y="13"/>
                  </a:cubicBezTo>
                  <a:cubicBezTo>
                    <a:pt x="69" y="0"/>
                    <a:pt x="21" y="25"/>
                    <a:pt x="7" y="47"/>
                  </a:cubicBezTo>
                  <a:cubicBezTo>
                    <a:pt x="0" y="57"/>
                    <a:pt x="1" y="64"/>
                    <a:pt x="1" y="68"/>
                  </a:cubicBezTo>
                  <a:cubicBezTo>
                    <a:pt x="3" y="278"/>
                    <a:pt x="3" y="278"/>
                    <a:pt x="3" y="278"/>
                  </a:cubicBezTo>
                  <a:cubicBezTo>
                    <a:pt x="3" y="282"/>
                    <a:pt x="9" y="288"/>
                    <a:pt x="14" y="291"/>
                  </a:cubicBezTo>
                  <a:cubicBezTo>
                    <a:pt x="24" y="297"/>
                    <a:pt x="175" y="392"/>
                    <a:pt x="179" y="394"/>
                  </a:cubicBezTo>
                  <a:cubicBezTo>
                    <a:pt x="181" y="396"/>
                    <a:pt x="184" y="396"/>
                    <a:pt x="187" y="396"/>
                  </a:cubicBezTo>
                  <a:cubicBezTo>
                    <a:pt x="189" y="396"/>
                    <a:pt x="191" y="396"/>
                    <a:pt x="193" y="395"/>
                  </a:cubicBezTo>
                  <a:cubicBezTo>
                    <a:pt x="198" y="393"/>
                    <a:pt x="201" y="388"/>
                    <a:pt x="201" y="384"/>
                  </a:cubicBezTo>
                  <a:cubicBezTo>
                    <a:pt x="201" y="164"/>
                    <a:pt x="201" y="164"/>
                    <a:pt x="201" y="164"/>
                  </a:cubicBezTo>
                  <a:cubicBezTo>
                    <a:pt x="201" y="159"/>
                    <a:pt x="198" y="155"/>
                    <a:pt x="194" y="152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2" y="57"/>
                    <a:pt x="39" y="50"/>
                    <a:pt x="53" y="43"/>
                  </a:cubicBezTo>
                  <a:cubicBezTo>
                    <a:pt x="67" y="36"/>
                    <a:pt x="77" y="38"/>
                    <a:pt x="80" y="39"/>
                  </a:cubicBezTo>
                  <a:cubicBezTo>
                    <a:pt x="80" y="39"/>
                    <a:pt x="237" y="123"/>
                    <a:pt x="242" y="126"/>
                  </a:cubicBezTo>
                  <a:cubicBezTo>
                    <a:pt x="246" y="128"/>
                    <a:pt x="246" y="129"/>
                    <a:pt x="246" y="133"/>
                  </a:cubicBezTo>
                  <a:cubicBezTo>
                    <a:pt x="246" y="137"/>
                    <a:pt x="246" y="342"/>
                    <a:pt x="246" y="342"/>
                  </a:cubicBezTo>
                  <a:cubicBezTo>
                    <a:pt x="246" y="352"/>
                    <a:pt x="257" y="356"/>
                    <a:pt x="265" y="356"/>
                  </a:cubicBezTo>
                  <a:cubicBezTo>
                    <a:pt x="272" y="356"/>
                    <a:pt x="281" y="349"/>
                    <a:pt x="281" y="342"/>
                  </a:cubicBezTo>
                  <a:cubicBezTo>
                    <a:pt x="281" y="117"/>
                    <a:pt x="281" y="117"/>
                    <a:pt x="281" y="117"/>
                  </a:cubicBezTo>
                  <a:cubicBezTo>
                    <a:pt x="281" y="112"/>
                    <a:pt x="278" y="108"/>
                    <a:pt x="274" y="1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900574" y="4258550"/>
            <a:ext cx="4346894" cy="1039160"/>
            <a:chOff x="3031241" y="4224704"/>
            <a:chExt cx="4121726" cy="985332"/>
          </a:xfrm>
        </p:grpSpPr>
        <p:grpSp>
          <p:nvGrpSpPr>
            <p:cNvPr id="13" name="Group 12"/>
            <p:cNvGrpSpPr/>
            <p:nvPr/>
          </p:nvGrpSpPr>
          <p:grpSpPr>
            <a:xfrm flipH="1">
              <a:off x="3031241" y="4224704"/>
              <a:ext cx="4121726" cy="985332"/>
              <a:chOff x="3876268" y="3881472"/>
              <a:chExt cx="4404882" cy="1053023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3876268" y="3881472"/>
                <a:ext cx="4404882" cy="1053023"/>
                <a:chOff x="3237996" y="3925716"/>
                <a:chExt cx="4404882" cy="1053023"/>
              </a:xfrm>
            </p:grpSpPr>
            <p:sp>
              <p:nvSpPr>
                <p:cNvPr id="56" name="Rectangle 36"/>
                <p:cNvSpPr>
                  <a:spLocks noChangeArrowheads="1"/>
                </p:cNvSpPr>
                <p:nvPr/>
              </p:nvSpPr>
              <p:spPr bwMode="auto">
                <a:xfrm flipH="1">
                  <a:off x="3767775" y="3943011"/>
                  <a:ext cx="1639995" cy="1035295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6435" tIns="48218" rIns="96435" bIns="48218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800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57" name="Rectangle 40"/>
                <p:cNvSpPr>
                  <a:spLocks noChangeArrowheads="1"/>
                </p:cNvSpPr>
                <p:nvPr/>
              </p:nvSpPr>
              <p:spPr bwMode="auto">
                <a:xfrm flipH="1">
                  <a:off x="6398591" y="3925716"/>
                  <a:ext cx="1244287" cy="16060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6435" tIns="48218" rIns="96435" bIns="48218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800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58" name="Freeform 45"/>
                <p:cNvSpPr>
                  <a:spLocks/>
                </p:cNvSpPr>
                <p:nvPr/>
              </p:nvSpPr>
              <p:spPr bwMode="auto">
                <a:xfrm flipH="1">
                  <a:off x="5407769" y="3925716"/>
                  <a:ext cx="990821" cy="1052592"/>
                </a:xfrm>
                <a:custGeom>
                  <a:avLst/>
                  <a:gdLst>
                    <a:gd name="T0" fmla="*/ 401 w 401"/>
                    <a:gd name="T1" fmla="*/ 426 h 426"/>
                    <a:gd name="T2" fmla="*/ 0 w 401"/>
                    <a:gd name="T3" fmla="*/ 65 h 426"/>
                    <a:gd name="T4" fmla="*/ 0 w 401"/>
                    <a:gd name="T5" fmla="*/ 0 h 426"/>
                    <a:gd name="T6" fmla="*/ 401 w 401"/>
                    <a:gd name="T7" fmla="*/ 7 h 426"/>
                    <a:gd name="T8" fmla="*/ 401 w 401"/>
                    <a:gd name="T9" fmla="*/ 426 h 4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1" h="426">
                      <a:moveTo>
                        <a:pt x="401" y="426"/>
                      </a:moveTo>
                      <a:lnTo>
                        <a:pt x="0" y="65"/>
                      </a:lnTo>
                      <a:lnTo>
                        <a:pt x="0" y="0"/>
                      </a:lnTo>
                      <a:lnTo>
                        <a:pt x="401" y="7"/>
                      </a:lnTo>
                      <a:lnTo>
                        <a:pt x="401" y="426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6435" tIns="48218" rIns="96435" bIns="48218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800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59" name="Oval 58"/>
                <p:cNvSpPr/>
                <p:nvPr/>
              </p:nvSpPr>
              <p:spPr>
                <a:xfrm>
                  <a:off x="3237996" y="3943444"/>
                  <a:ext cx="1035295" cy="1035295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800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54" name="Oval 53"/>
              <p:cNvSpPr/>
              <p:nvPr/>
            </p:nvSpPr>
            <p:spPr>
              <a:xfrm>
                <a:off x="3989228" y="4009186"/>
                <a:ext cx="809372" cy="80937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800" dirty="0">
                  <a:solidFill>
                    <a:srgbClr val="00BBD6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71" name="Freeform 61"/>
            <p:cNvSpPr>
              <a:spLocks noEditPoints="1"/>
            </p:cNvSpPr>
            <p:nvPr/>
          </p:nvSpPr>
          <p:spPr bwMode="auto">
            <a:xfrm>
              <a:off x="6472235" y="4547297"/>
              <a:ext cx="432870" cy="339742"/>
            </a:xfrm>
            <a:custGeom>
              <a:avLst/>
              <a:gdLst>
                <a:gd name="T0" fmla="*/ 50 w 106"/>
                <a:gd name="T1" fmla="*/ 11 h 83"/>
                <a:gd name="T2" fmla="*/ 51 w 106"/>
                <a:gd name="T3" fmla="*/ 11 h 83"/>
                <a:gd name="T4" fmla="*/ 51 w 106"/>
                <a:gd name="T5" fmla="*/ 43 h 83"/>
                <a:gd name="T6" fmla="*/ 19 w 106"/>
                <a:gd name="T7" fmla="*/ 27 h 83"/>
                <a:gd name="T8" fmla="*/ 19 w 106"/>
                <a:gd name="T9" fmla="*/ 26 h 83"/>
                <a:gd name="T10" fmla="*/ 55 w 106"/>
                <a:gd name="T11" fmla="*/ 42 h 83"/>
                <a:gd name="T12" fmla="*/ 56 w 106"/>
                <a:gd name="T13" fmla="*/ 43 h 83"/>
                <a:gd name="T14" fmla="*/ 87 w 106"/>
                <a:gd name="T15" fmla="*/ 27 h 83"/>
                <a:gd name="T16" fmla="*/ 56 w 106"/>
                <a:gd name="T17" fmla="*/ 11 h 83"/>
                <a:gd name="T18" fmla="*/ 55 w 106"/>
                <a:gd name="T19" fmla="*/ 11 h 83"/>
                <a:gd name="T20" fmla="*/ 15 w 106"/>
                <a:gd name="T21" fmla="*/ 29 h 83"/>
                <a:gd name="T22" fmla="*/ 1 w 106"/>
                <a:gd name="T23" fmla="*/ 35 h 83"/>
                <a:gd name="T24" fmla="*/ 1 w 106"/>
                <a:gd name="T25" fmla="*/ 37 h 83"/>
                <a:gd name="T26" fmla="*/ 34 w 106"/>
                <a:gd name="T27" fmla="*/ 53 h 83"/>
                <a:gd name="T28" fmla="*/ 48 w 106"/>
                <a:gd name="T29" fmla="*/ 46 h 83"/>
                <a:gd name="T30" fmla="*/ 105 w 106"/>
                <a:gd name="T31" fmla="*/ 16 h 83"/>
                <a:gd name="T32" fmla="*/ 105 w 106"/>
                <a:gd name="T33" fmla="*/ 18 h 83"/>
                <a:gd name="T34" fmla="*/ 91 w 106"/>
                <a:gd name="T35" fmla="*/ 25 h 83"/>
                <a:gd name="T36" fmla="*/ 58 w 106"/>
                <a:gd name="T37" fmla="*/ 8 h 83"/>
                <a:gd name="T38" fmla="*/ 72 w 106"/>
                <a:gd name="T39" fmla="*/ 0 h 83"/>
                <a:gd name="T40" fmla="*/ 105 w 106"/>
                <a:gd name="T41" fmla="*/ 16 h 83"/>
                <a:gd name="T42" fmla="*/ 106 w 106"/>
                <a:gd name="T43" fmla="*/ 36 h 83"/>
                <a:gd name="T44" fmla="*/ 72 w 106"/>
                <a:gd name="T45" fmla="*/ 53 h 83"/>
                <a:gd name="T46" fmla="*/ 58 w 106"/>
                <a:gd name="T47" fmla="*/ 47 h 83"/>
                <a:gd name="T48" fmla="*/ 58 w 106"/>
                <a:gd name="T49" fmla="*/ 45 h 83"/>
                <a:gd name="T50" fmla="*/ 92 w 106"/>
                <a:gd name="T51" fmla="*/ 29 h 83"/>
                <a:gd name="T52" fmla="*/ 48 w 106"/>
                <a:gd name="T53" fmla="*/ 7 h 83"/>
                <a:gd name="T54" fmla="*/ 33 w 106"/>
                <a:gd name="T55" fmla="*/ 0 h 83"/>
                <a:gd name="T56" fmla="*/ 0 w 106"/>
                <a:gd name="T57" fmla="*/ 17 h 83"/>
                <a:gd name="T58" fmla="*/ 14 w 106"/>
                <a:gd name="T59" fmla="*/ 25 h 83"/>
                <a:gd name="T60" fmla="*/ 48 w 106"/>
                <a:gd name="T61" fmla="*/ 9 h 83"/>
                <a:gd name="T62" fmla="*/ 48 w 106"/>
                <a:gd name="T63" fmla="*/ 7 h 83"/>
                <a:gd name="T64" fmla="*/ 55 w 106"/>
                <a:gd name="T65" fmla="*/ 82 h 83"/>
                <a:gd name="T66" fmla="*/ 56 w 106"/>
                <a:gd name="T67" fmla="*/ 83 h 83"/>
                <a:gd name="T68" fmla="*/ 90 w 106"/>
                <a:gd name="T69" fmla="*/ 65 h 83"/>
                <a:gd name="T70" fmla="*/ 89 w 106"/>
                <a:gd name="T71" fmla="*/ 49 h 83"/>
                <a:gd name="T72" fmla="*/ 73 w 106"/>
                <a:gd name="T73" fmla="*/ 57 h 83"/>
                <a:gd name="T74" fmla="*/ 72 w 106"/>
                <a:gd name="T75" fmla="*/ 57 h 83"/>
                <a:gd name="T76" fmla="*/ 56 w 106"/>
                <a:gd name="T77" fmla="*/ 49 h 83"/>
                <a:gd name="T78" fmla="*/ 55 w 106"/>
                <a:gd name="T79" fmla="*/ 50 h 83"/>
                <a:gd name="T80" fmla="*/ 17 w 106"/>
                <a:gd name="T81" fmla="*/ 49 h 83"/>
                <a:gd name="T82" fmla="*/ 33 w 106"/>
                <a:gd name="T83" fmla="*/ 57 h 83"/>
                <a:gd name="T84" fmla="*/ 50 w 106"/>
                <a:gd name="T85" fmla="*/ 49 h 83"/>
                <a:gd name="T86" fmla="*/ 51 w 106"/>
                <a:gd name="T87" fmla="*/ 50 h 83"/>
                <a:gd name="T88" fmla="*/ 51 w 106"/>
                <a:gd name="T89" fmla="*/ 83 h 83"/>
                <a:gd name="T90" fmla="*/ 17 w 106"/>
                <a:gd name="T91" fmla="*/ 66 h 83"/>
                <a:gd name="T92" fmla="*/ 16 w 106"/>
                <a:gd name="T93" fmla="*/ 5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6" h="83">
                  <a:moveTo>
                    <a:pt x="19" y="26"/>
                  </a:moveTo>
                  <a:cubicBezTo>
                    <a:pt x="50" y="11"/>
                    <a:pt x="50" y="11"/>
                    <a:pt x="50" y="11"/>
                  </a:cubicBezTo>
                  <a:cubicBezTo>
                    <a:pt x="50" y="11"/>
                    <a:pt x="51" y="11"/>
                    <a:pt x="51" y="11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51" y="42"/>
                    <a:pt x="51" y="43"/>
                    <a:pt x="51" y="43"/>
                  </a:cubicBezTo>
                  <a:cubicBezTo>
                    <a:pt x="51" y="43"/>
                    <a:pt x="50" y="43"/>
                    <a:pt x="50" y="43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9" y="26"/>
                    <a:pt x="19" y="26"/>
                    <a:pt x="19" y="26"/>
                  </a:cubicBezTo>
                  <a:close/>
                  <a:moveTo>
                    <a:pt x="55" y="11"/>
                  </a:moveTo>
                  <a:cubicBezTo>
                    <a:pt x="55" y="42"/>
                    <a:pt x="55" y="42"/>
                    <a:pt x="55" y="42"/>
                  </a:cubicBezTo>
                  <a:cubicBezTo>
                    <a:pt x="55" y="42"/>
                    <a:pt x="55" y="43"/>
                    <a:pt x="55" y="43"/>
                  </a:cubicBezTo>
                  <a:cubicBezTo>
                    <a:pt x="55" y="43"/>
                    <a:pt x="56" y="43"/>
                    <a:pt x="56" y="43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87" y="26"/>
                    <a:pt x="87" y="26"/>
                    <a:pt x="87" y="26"/>
                  </a:cubicBezTo>
                  <a:cubicBezTo>
                    <a:pt x="56" y="11"/>
                    <a:pt x="56" y="11"/>
                    <a:pt x="56" y="11"/>
                  </a:cubicBezTo>
                  <a:cubicBezTo>
                    <a:pt x="56" y="11"/>
                    <a:pt x="55" y="11"/>
                    <a:pt x="55" y="11"/>
                  </a:cubicBezTo>
                  <a:cubicBezTo>
                    <a:pt x="55" y="11"/>
                    <a:pt x="55" y="11"/>
                    <a:pt x="55" y="11"/>
                  </a:cubicBezTo>
                  <a:close/>
                  <a:moveTo>
                    <a:pt x="48" y="45"/>
                  </a:moveTo>
                  <a:cubicBezTo>
                    <a:pt x="15" y="29"/>
                    <a:pt x="15" y="29"/>
                    <a:pt x="15" y="29"/>
                  </a:cubicBezTo>
                  <a:cubicBezTo>
                    <a:pt x="15" y="29"/>
                    <a:pt x="15" y="29"/>
                    <a:pt x="14" y="29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6"/>
                    <a:pt x="0" y="36"/>
                    <a:pt x="0" y="36"/>
                  </a:cubicBezTo>
                  <a:cubicBezTo>
                    <a:pt x="0" y="37"/>
                    <a:pt x="1" y="37"/>
                    <a:pt x="1" y="37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4"/>
                    <a:pt x="34" y="54"/>
                    <a:pt x="34" y="53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47"/>
                    <a:pt x="48" y="46"/>
                    <a:pt x="48" y="46"/>
                  </a:cubicBezTo>
                  <a:cubicBezTo>
                    <a:pt x="48" y="45"/>
                    <a:pt x="48" y="45"/>
                    <a:pt x="48" y="45"/>
                  </a:cubicBezTo>
                  <a:close/>
                  <a:moveTo>
                    <a:pt x="105" y="16"/>
                  </a:moveTo>
                  <a:cubicBezTo>
                    <a:pt x="105" y="17"/>
                    <a:pt x="106" y="17"/>
                    <a:pt x="106" y="17"/>
                  </a:cubicBezTo>
                  <a:cubicBezTo>
                    <a:pt x="106" y="18"/>
                    <a:pt x="105" y="18"/>
                    <a:pt x="105" y="18"/>
                  </a:cubicBezTo>
                  <a:cubicBezTo>
                    <a:pt x="92" y="25"/>
                    <a:pt x="92" y="25"/>
                    <a:pt x="92" y="25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105" y="16"/>
                    <a:pt x="105" y="16"/>
                    <a:pt x="105" y="16"/>
                  </a:cubicBezTo>
                  <a:close/>
                  <a:moveTo>
                    <a:pt x="105" y="35"/>
                  </a:moveTo>
                  <a:cubicBezTo>
                    <a:pt x="105" y="36"/>
                    <a:pt x="106" y="36"/>
                    <a:pt x="106" y="36"/>
                  </a:cubicBezTo>
                  <a:cubicBezTo>
                    <a:pt x="106" y="37"/>
                    <a:pt x="105" y="37"/>
                    <a:pt x="105" y="37"/>
                  </a:cubicBezTo>
                  <a:cubicBezTo>
                    <a:pt x="72" y="53"/>
                    <a:pt x="72" y="53"/>
                    <a:pt x="72" y="53"/>
                  </a:cubicBezTo>
                  <a:cubicBezTo>
                    <a:pt x="72" y="54"/>
                    <a:pt x="72" y="54"/>
                    <a:pt x="72" y="53"/>
                  </a:cubicBezTo>
                  <a:cubicBezTo>
                    <a:pt x="58" y="47"/>
                    <a:pt x="58" y="47"/>
                    <a:pt x="58" y="47"/>
                  </a:cubicBezTo>
                  <a:cubicBezTo>
                    <a:pt x="58" y="47"/>
                    <a:pt x="58" y="46"/>
                    <a:pt x="58" y="46"/>
                  </a:cubicBezTo>
                  <a:cubicBezTo>
                    <a:pt x="58" y="45"/>
                    <a:pt x="58" y="45"/>
                    <a:pt x="58" y="45"/>
                  </a:cubicBezTo>
                  <a:cubicBezTo>
                    <a:pt x="91" y="29"/>
                    <a:pt x="91" y="29"/>
                    <a:pt x="91" y="29"/>
                  </a:cubicBezTo>
                  <a:cubicBezTo>
                    <a:pt x="91" y="29"/>
                    <a:pt x="91" y="29"/>
                    <a:pt x="92" y="29"/>
                  </a:cubicBezTo>
                  <a:cubicBezTo>
                    <a:pt x="105" y="35"/>
                    <a:pt x="105" y="35"/>
                    <a:pt x="105" y="35"/>
                  </a:cubicBezTo>
                  <a:close/>
                  <a:moveTo>
                    <a:pt x="48" y="7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3" y="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7"/>
                    <a:pt x="0" y="17"/>
                    <a:pt x="0" y="17"/>
                  </a:cubicBezTo>
                  <a:cubicBezTo>
                    <a:pt x="0" y="18"/>
                    <a:pt x="1" y="18"/>
                    <a:pt x="1" y="18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8" y="7"/>
                    <a:pt x="48" y="7"/>
                    <a:pt x="48" y="7"/>
                  </a:cubicBezTo>
                  <a:close/>
                  <a:moveTo>
                    <a:pt x="55" y="50"/>
                  </a:moveTo>
                  <a:cubicBezTo>
                    <a:pt x="55" y="82"/>
                    <a:pt x="55" y="82"/>
                    <a:pt x="55" y="82"/>
                  </a:cubicBezTo>
                  <a:cubicBezTo>
                    <a:pt x="55" y="82"/>
                    <a:pt x="55" y="83"/>
                    <a:pt x="55" y="83"/>
                  </a:cubicBezTo>
                  <a:cubicBezTo>
                    <a:pt x="55" y="83"/>
                    <a:pt x="56" y="83"/>
                    <a:pt x="56" y="83"/>
                  </a:cubicBezTo>
                  <a:cubicBezTo>
                    <a:pt x="89" y="66"/>
                    <a:pt x="89" y="66"/>
                    <a:pt x="89" y="66"/>
                  </a:cubicBezTo>
                  <a:cubicBezTo>
                    <a:pt x="89" y="66"/>
                    <a:pt x="90" y="66"/>
                    <a:pt x="90" y="65"/>
                  </a:cubicBezTo>
                  <a:cubicBezTo>
                    <a:pt x="90" y="50"/>
                    <a:pt x="90" y="50"/>
                    <a:pt x="90" y="50"/>
                  </a:cubicBezTo>
                  <a:cubicBezTo>
                    <a:pt x="90" y="50"/>
                    <a:pt x="89" y="49"/>
                    <a:pt x="89" y="49"/>
                  </a:cubicBezTo>
                  <a:cubicBezTo>
                    <a:pt x="89" y="49"/>
                    <a:pt x="89" y="49"/>
                    <a:pt x="88" y="49"/>
                  </a:cubicBezTo>
                  <a:cubicBezTo>
                    <a:pt x="73" y="57"/>
                    <a:pt x="73" y="57"/>
                    <a:pt x="73" y="57"/>
                  </a:cubicBezTo>
                  <a:cubicBezTo>
                    <a:pt x="72" y="57"/>
                    <a:pt x="72" y="57"/>
                    <a:pt x="72" y="57"/>
                  </a:cubicBezTo>
                  <a:cubicBezTo>
                    <a:pt x="72" y="57"/>
                    <a:pt x="72" y="57"/>
                    <a:pt x="72" y="57"/>
                  </a:cubicBezTo>
                  <a:cubicBezTo>
                    <a:pt x="71" y="57"/>
                    <a:pt x="71" y="57"/>
                    <a:pt x="71" y="57"/>
                  </a:cubicBezTo>
                  <a:cubicBezTo>
                    <a:pt x="56" y="49"/>
                    <a:pt x="56" y="49"/>
                    <a:pt x="56" y="49"/>
                  </a:cubicBezTo>
                  <a:cubicBezTo>
                    <a:pt x="56" y="49"/>
                    <a:pt x="55" y="49"/>
                    <a:pt x="55" y="49"/>
                  </a:cubicBezTo>
                  <a:cubicBezTo>
                    <a:pt x="55" y="49"/>
                    <a:pt x="55" y="50"/>
                    <a:pt x="55" y="50"/>
                  </a:cubicBezTo>
                  <a:close/>
                  <a:moveTo>
                    <a:pt x="16" y="50"/>
                  </a:moveTo>
                  <a:cubicBezTo>
                    <a:pt x="16" y="50"/>
                    <a:pt x="17" y="49"/>
                    <a:pt x="17" y="49"/>
                  </a:cubicBezTo>
                  <a:cubicBezTo>
                    <a:pt x="17" y="49"/>
                    <a:pt x="17" y="49"/>
                    <a:pt x="18" y="49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50" y="49"/>
                    <a:pt x="51" y="49"/>
                    <a:pt x="51" y="49"/>
                  </a:cubicBezTo>
                  <a:cubicBezTo>
                    <a:pt x="51" y="49"/>
                    <a:pt x="51" y="50"/>
                    <a:pt x="51" y="50"/>
                  </a:cubicBezTo>
                  <a:cubicBezTo>
                    <a:pt x="51" y="82"/>
                    <a:pt x="51" y="82"/>
                    <a:pt x="51" y="82"/>
                  </a:cubicBezTo>
                  <a:cubicBezTo>
                    <a:pt x="51" y="82"/>
                    <a:pt x="51" y="83"/>
                    <a:pt x="51" y="83"/>
                  </a:cubicBezTo>
                  <a:cubicBezTo>
                    <a:pt x="51" y="83"/>
                    <a:pt x="50" y="83"/>
                    <a:pt x="50" y="83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7" y="66"/>
                    <a:pt x="16" y="66"/>
                    <a:pt x="16" y="65"/>
                  </a:cubicBezTo>
                  <a:lnTo>
                    <a:pt x="16" y="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00574" y="4429233"/>
            <a:ext cx="4346894" cy="1928732"/>
            <a:chOff x="3031241" y="4386546"/>
            <a:chExt cx="4121726" cy="1828824"/>
          </a:xfrm>
        </p:grpSpPr>
        <p:grpSp>
          <p:nvGrpSpPr>
            <p:cNvPr id="12" name="Group 11"/>
            <p:cNvGrpSpPr/>
            <p:nvPr/>
          </p:nvGrpSpPr>
          <p:grpSpPr>
            <a:xfrm flipH="1">
              <a:off x="3031241" y="4386546"/>
              <a:ext cx="4121726" cy="1828824"/>
              <a:chOff x="3876268" y="4054432"/>
              <a:chExt cx="4404882" cy="1954461"/>
            </a:xfrm>
          </p:grpSpPr>
          <p:grpSp>
            <p:nvGrpSpPr>
              <p:cNvPr id="60" name="Group 59"/>
              <p:cNvGrpSpPr/>
              <p:nvPr/>
            </p:nvGrpSpPr>
            <p:grpSpPr>
              <a:xfrm>
                <a:off x="3876268" y="4054432"/>
                <a:ext cx="4404882" cy="1954461"/>
                <a:chOff x="3237996" y="4098676"/>
                <a:chExt cx="4404882" cy="1954461"/>
              </a:xfrm>
            </p:grpSpPr>
            <p:sp>
              <p:nvSpPr>
                <p:cNvPr id="62" name="Rectangle 37"/>
                <p:cNvSpPr>
                  <a:spLocks noChangeArrowheads="1"/>
                </p:cNvSpPr>
                <p:nvPr/>
              </p:nvSpPr>
              <p:spPr bwMode="auto">
                <a:xfrm flipH="1">
                  <a:off x="3767775" y="5017842"/>
                  <a:ext cx="1639995" cy="103529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96435" tIns="48218" rIns="96435" bIns="48218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800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63" name="Rectangle 41"/>
                <p:cNvSpPr>
                  <a:spLocks noChangeArrowheads="1"/>
                </p:cNvSpPr>
                <p:nvPr/>
              </p:nvSpPr>
              <p:spPr bwMode="auto">
                <a:xfrm flipH="1">
                  <a:off x="6398591" y="4098676"/>
                  <a:ext cx="1244287" cy="15566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96435" tIns="48218" rIns="96435" bIns="48218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800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64" name="Freeform 44"/>
                <p:cNvSpPr>
                  <a:spLocks/>
                </p:cNvSpPr>
                <p:nvPr/>
              </p:nvSpPr>
              <p:spPr bwMode="auto">
                <a:xfrm flipH="1">
                  <a:off x="5407769" y="4098676"/>
                  <a:ext cx="990821" cy="1954461"/>
                </a:xfrm>
                <a:custGeom>
                  <a:avLst/>
                  <a:gdLst>
                    <a:gd name="T0" fmla="*/ 401 w 401"/>
                    <a:gd name="T1" fmla="*/ 791 h 791"/>
                    <a:gd name="T2" fmla="*/ 0 w 401"/>
                    <a:gd name="T3" fmla="*/ 63 h 791"/>
                    <a:gd name="T4" fmla="*/ 0 w 401"/>
                    <a:gd name="T5" fmla="*/ 0 h 791"/>
                    <a:gd name="T6" fmla="*/ 401 w 401"/>
                    <a:gd name="T7" fmla="*/ 372 h 791"/>
                    <a:gd name="T8" fmla="*/ 401 w 401"/>
                    <a:gd name="T9" fmla="*/ 791 h 7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1" h="791">
                      <a:moveTo>
                        <a:pt x="401" y="791"/>
                      </a:moveTo>
                      <a:lnTo>
                        <a:pt x="0" y="63"/>
                      </a:lnTo>
                      <a:lnTo>
                        <a:pt x="0" y="0"/>
                      </a:lnTo>
                      <a:lnTo>
                        <a:pt x="401" y="372"/>
                      </a:lnTo>
                      <a:lnTo>
                        <a:pt x="401" y="79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96435" tIns="48218" rIns="96435" bIns="48218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800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>
                  <a:off x="3237996" y="5017841"/>
                  <a:ext cx="1035295" cy="1035295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800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61" name="Oval 60"/>
              <p:cNvSpPr/>
              <p:nvPr/>
            </p:nvSpPr>
            <p:spPr>
              <a:xfrm>
                <a:off x="3989229" y="5088670"/>
                <a:ext cx="809372" cy="80937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800" dirty="0">
                  <a:solidFill>
                    <a:srgbClr val="937963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72" name="Freeform 81"/>
            <p:cNvSpPr>
              <a:spLocks noEditPoints="1"/>
            </p:cNvSpPr>
            <p:nvPr/>
          </p:nvSpPr>
          <p:spPr bwMode="auto">
            <a:xfrm>
              <a:off x="6468227" y="5534859"/>
              <a:ext cx="400730" cy="392275"/>
            </a:xfrm>
            <a:custGeom>
              <a:avLst/>
              <a:gdLst>
                <a:gd name="T0" fmla="*/ 86 w 100"/>
                <a:gd name="T1" fmla="*/ 61 h 98"/>
                <a:gd name="T2" fmla="*/ 100 w 100"/>
                <a:gd name="T3" fmla="*/ 55 h 98"/>
                <a:gd name="T4" fmla="*/ 100 w 100"/>
                <a:gd name="T5" fmla="*/ 44 h 98"/>
                <a:gd name="T6" fmla="*/ 86 w 100"/>
                <a:gd name="T7" fmla="*/ 38 h 98"/>
                <a:gd name="T8" fmla="*/ 84 w 100"/>
                <a:gd name="T9" fmla="*/ 32 h 98"/>
                <a:gd name="T10" fmla="*/ 89 w 100"/>
                <a:gd name="T11" fmla="*/ 18 h 98"/>
                <a:gd name="T12" fmla="*/ 82 w 100"/>
                <a:gd name="T13" fmla="*/ 11 h 98"/>
                <a:gd name="T14" fmla="*/ 68 w 100"/>
                <a:gd name="T15" fmla="*/ 16 h 98"/>
                <a:gd name="T16" fmla="*/ 62 w 100"/>
                <a:gd name="T17" fmla="*/ 14 h 98"/>
                <a:gd name="T18" fmla="*/ 56 w 100"/>
                <a:gd name="T19" fmla="*/ 0 h 98"/>
                <a:gd name="T20" fmla="*/ 45 w 100"/>
                <a:gd name="T21" fmla="*/ 0 h 98"/>
                <a:gd name="T22" fmla="*/ 39 w 100"/>
                <a:gd name="T23" fmla="*/ 14 h 98"/>
                <a:gd name="T24" fmla="*/ 33 w 100"/>
                <a:gd name="T25" fmla="*/ 16 h 98"/>
                <a:gd name="T26" fmla="*/ 19 w 100"/>
                <a:gd name="T27" fmla="*/ 11 h 98"/>
                <a:gd name="T28" fmla="*/ 11 w 100"/>
                <a:gd name="T29" fmla="*/ 18 h 98"/>
                <a:gd name="T30" fmla="*/ 17 w 100"/>
                <a:gd name="T31" fmla="*/ 32 h 98"/>
                <a:gd name="T32" fmla="*/ 15 w 100"/>
                <a:gd name="T33" fmla="*/ 38 h 98"/>
                <a:gd name="T34" fmla="*/ 0 w 100"/>
                <a:gd name="T35" fmla="*/ 45 h 98"/>
                <a:gd name="T36" fmla="*/ 0 w 100"/>
                <a:gd name="T37" fmla="*/ 55 h 98"/>
                <a:gd name="T38" fmla="*/ 15 w 100"/>
                <a:gd name="T39" fmla="*/ 61 h 98"/>
                <a:gd name="T40" fmla="*/ 17 w 100"/>
                <a:gd name="T41" fmla="*/ 67 h 98"/>
                <a:gd name="T42" fmla="*/ 12 w 100"/>
                <a:gd name="T43" fmla="*/ 80 h 98"/>
                <a:gd name="T44" fmla="*/ 19 w 100"/>
                <a:gd name="T45" fmla="*/ 88 h 98"/>
                <a:gd name="T46" fmla="*/ 33 w 100"/>
                <a:gd name="T47" fmla="*/ 83 h 98"/>
                <a:gd name="T48" fmla="*/ 39 w 100"/>
                <a:gd name="T49" fmla="*/ 85 h 98"/>
                <a:gd name="T50" fmla="*/ 45 w 100"/>
                <a:gd name="T51" fmla="*/ 98 h 98"/>
                <a:gd name="T52" fmla="*/ 56 w 100"/>
                <a:gd name="T53" fmla="*/ 98 h 98"/>
                <a:gd name="T54" fmla="*/ 62 w 100"/>
                <a:gd name="T55" fmla="*/ 85 h 98"/>
                <a:gd name="T56" fmla="*/ 68 w 100"/>
                <a:gd name="T57" fmla="*/ 82 h 98"/>
                <a:gd name="T58" fmla="*/ 82 w 100"/>
                <a:gd name="T59" fmla="*/ 88 h 98"/>
                <a:gd name="T60" fmla="*/ 90 w 100"/>
                <a:gd name="T61" fmla="*/ 80 h 98"/>
                <a:gd name="T62" fmla="*/ 84 w 100"/>
                <a:gd name="T63" fmla="*/ 67 h 98"/>
                <a:gd name="T64" fmla="*/ 86 w 100"/>
                <a:gd name="T65" fmla="*/ 61 h 98"/>
                <a:gd name="T66" fmla="*/ 86 w 100"/>
                <a:gd name="T67" fmla="*/ 61 h 98"/>
                <a:gd name="T68" fmla="*/ 50 w 100"/>
                <a:gd name="T69" fmla="*/ 65 h 98"/>
                <a:gd name="T70" fmla="*/ 35 w 100"/>
                <a:gd name="T71" fmla="*/ 50 h 98"/>
                <a:gd name="T72" fmla="*/ 50 w 100"/>
                <a:gd name="T73" fmla="*/ 33 h 98"/>
                <a:gd name="T74" fmla="*/ 66 w 100"/>
                <a:gd name="T75" fmla="*/ 50 h 98"/>
                <a:gd name="T76" fmla="*/ 50 w 100"/>
                <a:gd name="T77" fmla="*/ 65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0" h="98">
                  <a:moveTo>
                    <a:pt x="86" y="61"/>
                  </a:moveTo>
                  <a:cubicBezTo>
                    <a:pt x="86" y="61"/>
                    <a:pt x="100" y="56"/>
                    <a:pt x="100" y="55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2"/>
                    <a:pt x="86" y="38"/>
                    <a:pt x="86" y="38"/>
                  </a:cubicBezTo>
                  <a:cubicBezTo>
                    <a:pt x="84" y="32"/>
                    <a:pt x="84" y="32"/>
                    <a:pt x="84" y="32"/>
                  </a:cubicBezTo>
                  <a:cubicBezTo>
                    <a:pt x="84" y="32"/>
                    <a:pt x="90" y="19"/>
                    <a:pt x="89" y="18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1" y="10"/>
                    <a:pt x="68" y="16"/>
                    <a:pt x="68" y="16"/>
                  </a:cubicBezTo>
                  <a:cubicBezTo>
                    <a:pt x="62" y="14"/>
                    <a:pt x="62" y="14"/>
                    <a:pt x="62" y="14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4" y="0"/>
                    <a:pt x="39" y="14"/>
                    <a:pt x="39" y="14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3" y="16"/>
                    <a:pt x="20" y="10"/>
                    <a:pt x="19" y="11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9"/>
                    <a:pt x="17" y="32"/>
                    <a:pt x="17" y="32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0" y="44"/>
                    <a:pt x="0" y="4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6"/>
                    <a:pt x="15" y="61"/>
                    <a:pt x="15" y="61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17" y="67"/>
                    <a:pt x="11" y="80"/>
                    <a:pt x="12" y="80"/>
                  </a:cubicBezTo>
                  <a:cubicBezTo>
                    <a:pt x="19" y="88"/>
                    <a:pt x="19" y="88"/>
                    <a:pt x="19" y="88"/>
                  </a:cubicBezTo>
                  <a:cubicBezTo>
                    <a:pt x="20" y="89"/>
                    <a:pt x="33" y="83"/>
                    <a:pt x="33" y="83"/>
                  </a:cubicBezTo>
                  <a:cubicBezTo>
                    <a:pt x="39" y="85"/>
                    <a:pt x="39" y="85"/>
                    <a:pt x="39" y="85"/>
                  </a:cubicBezTo>
                  <a:cubicBezTo>
                    <a:pt x="45" y="98"/>
                    <a:pt x="45" y="98"/>
                    <a:pt x="45" y="98"/>
                  </a:cubicBezTo>
                  <a:cubicBezTo>
                    <a:pt x="56" y="98"/>
                    <a:pt x="56" y="98"/>
                    <a:pt x="56" y="98"/>
                  </a:cubicBezTo>
                  <a:cubicBezTo>
                    <a:pt x="57" y="98"/>
                    <a:pt x="62" y="85"/>
                    <a:pt x="62" y="85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8" y="82"/>
                    <a:pt x="81" y="88"/>
                    <a:pt x="82" y="88"/>
                  </a:cubicBezTo>
                  <a:cubicBezTo>
                    <a:pt x="90" y="80"/>
                    <a:pt x="90" y="80"/>
                    <a:pt x="90" y="80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6" y="61"/>
                    <a:pt x="86" y="61"/>
                    <a:pt x="86" y="61"/>
                  </a:cubicBezTo>
                  <a:cubicBezTo>
                    <a:pt x="86" y="61"/>
                    <a:pt x="86" y="61"/>
                    <a:pt x="86" y="61"/>
                  </a:cubicBezTo>
                  <a:close/>
                  <a:moveTo>
                    <a:pt x="50" y="65"/>
                  </a:moveTo>
                  <a:cubicBezTo>
                    <a:pt x="42" y="65"/>
                    <a:pt x="35" y="58"/>
                    <a:pt x="35" y="50"/>
                  </a:cubicBezTo>
                  <a:cubicBezTo>
                    <a:pt x="35" y="40"/>
                    <a:pt x="42" y="33"/>
                    <a:pt x="50" y="33"/>
                  </a:cubicBezTo>
                  <a:cubicBezTo>
                    <a:pt x="59" y="33"/>
                    <a:pt x="66" y="40"/>
                    <a:pt x="66" y="50"/>
                  </a:cubicBezTo>
                  <a:cubicBezTo>
                    <a:pt x="66" y="58"/>
                    <a:pt x="59" y="65"/>
                    <a:pt x="50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447635" y="2900986"/>
            <a:ext cx="2524202" cy="2534762"/>
            <a:chOff x="705364" y="2937461"/>
            <a:chExt cx="2393449" cy="2403462"/>
          </a:xfrm>
        </p:grpSpPr>
        <p:sp>
          <p:nvSpPr>
            <p:cNvPr id="25" name="Freeform 5"/>
            <p:cNvSpPr>
              <a:spLocks/>
            </p:cNvSpPr>
            <p:nvPr/>
          </p:nvSpPr>
          <p:spPr bwMode="auto">
            <a:xfrm flipH="1">
              <a:off x="705364" y="2937461"/>
              <a:ext cx="2393448" cy="2403461"/>
            </a:xfrm>
            <a:custGeom>
              <a:avLst/>
              <a:gdLst>
                <a:gd name="T0" fmla="*/ 252 w 505"/>
                <a:gd name="T1" fmla="*/ 0 h 505"/>
                <a:gd name="T2" fmla="*/ 331 w 505"/>
                <a:gd name="T3" fmla="*/ 78 h 505"/>
                <a:gd name="T4" fmla="*/ 252 w 505"/>
                <a:gd name="T5" fmla="*/ 157 h 505"/>
                <a:gd name="T6" fmla="*/ 157 w 505"/>
                <a:gd name="T7" fmla="*/ 252 h 505"/>
                <a:gd name="T8" fmla="*/ 252 w 505"/>
                <a:gd name="T9" fmla="*/ 348 h 505"/>
                <a:gd name="T10" fmla="*/ 348 w 505"/>
                <a:gd name="T11" fmla="*/ 252 h 505"/>
                <a:gd name="T12" fmla="*/ 427 w 505"/>
                <a:gd name="T13" fmla="*/ 174 h 505"/>
                <a:gd name="T14" fmla="*/ 505 w 505"/>
                <a:gd name="T15" fmla="*/ 252 h 505"/>
                <a:gd name="T16" fmla="*/ 252 w 505"/>
                <a:gd name="T17" fmla="*/ 505 h 505"/>
                <a:gd name="T18" fmla="*/ 0 w 505"/>
                <a:gd name="T19" fmla="*/ 252 h 505"/>
                <a:gd name="T20" fmla="*/ 252 w 505"/>
                <a:gd name="T21" fmla="*/ 0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5" h="505">
                  <a:moveTo>
                    <a:pt x="252" y="0"/>
                  </a:moveTo>
                  <a:cubicBezTo>
                    <a:pt x="296" y="0"/>
                    <a:pt x="331" y="35"/>
                    <a:pt x="331" y="78"/>
                  </a:cubicBezTo>
                  <a:cubicBezTo>
                    <a:pt x="331" y="121"/>
                    <a:pt x="296" y="157"/>
                    <a:pt x="252" y="157"/>
                  </a:cubicBezTo>
                  <a:cubicBezTo>
                    <a:pt x="200" y="157"/>
                    <a:pt x="157" y="200"/>
                    <a:pt x="157" y="252"/>
                  </a:cubicBezTo>
                  <a:cubicBezTo>
                    <a:pt x="157" y="305"/>
                    <a:pt x="200" y="348"/>
                    <a:pt x="252" y="348"/>
                  </a:cubicBezTo>
                  <a:cubicBezTo>
                    <a:pt x="305" y="348"/>
                    <a:pt x="348" y="305"/>
                    <a:pt x="348" y="252"/>
                  </a:cubicBezTo>
                  <a:cubicBezTo>
                    <a:pt x="348" y="209"/>
                    <a:pt x="383" y="174"/>
                    <a:pt x="427" y="174"/>
                  </a:cubicBezTo>
                  <a:cubicBezTo>
                    <a:pt x="470" y="174"/>
                    <a:pt x="505" y="209"/>
                    <a:pt x="505" y="252"/>
                  </a:cubicBezTo>
                  <a:cubicBezTo>
                    <a:pt x="505" y="392"/>
                    <a:pt x="392" y="505"/>
                    <a:pt x="252" y="505"/>
                  </a:cubicBezTo>
                  <a:cubicBezTo>
                    <a:pt x="113" y="505"/>
                    <a:pt x="0" y="392"/>
                    <a:pt x="0" y="252"/>
                  </a:cubicBezTo>
                  <a:cubicBezTo>
                    <a:pt x="0" y="113"/>
                    <a:pt x="113" y="0"/>
                    <a:pt x="2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Freeform 6"/>
            <p:cNvSpPr>
              <a:spLocks/>
            </p:cNvSpPr>
            <p:nvPr/>
          </p:nvSpPr>
          <p:spPr bwMode="auto">
            <a:xfrm flipH="1">
              <a:off x="705364" y="2937461"/>
              <a:ext cx="1199729" cy="1574266"/>
            </a:xfrm>
            <a:custGeom>
              <a:avLst/>
              <a:gdLst>
                <a:gd name="T0" fmla="*/ 0 w 253"/>
                <a:gd name="T1" fmla="*/ 157 h 331"/>
                <a:gd name="T2" fmla="*/ 96 w 253"/>
                <a:gd name="T3" fmla="*/ 252 h 331"/>
                <a:gd name="T4" fmla="*/ 175 w 253"/>
                <a:gd name="T5" fmla="*/ 331 h 331"/>
                <a:gd name="T6" fmla="*/ 253 w 253"/>
                <a:gd name="T7" fmla="*/ 252 h 331"/>
                <a:gd name="T8" fmla="*/ 0 w 253"/>
                <a:gd name="T9" fmla="*/ 0 h 331"/>
                <a:gd name="T10" fmla="*/ 0 w 253"/>
                <a:gd name="T11" fmla="*/ 15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3" h="331">
                  <a:moveTo>
                    <a:pt x="0" y="157"/>
                  </a:moveTo>
                  <a:cubicBezTo>
                    <a:pt x="53" y="157"/>
                    <a:pt x="96" y="200"/>
                    <a:pt x="96" y="252"/>
                  </a:cubicBezTo>
                  <a:cubicBezTo>
                    <a:pt x="96" y="296"/>
                    <a:pt x="131" y="331"/>
                    <a:pt x="175" y="331"/>
                  </a:cubicBezTo>
                  <a:cubicBezTo>
                    <a:pt x="218" y="331"/>
                    <a:pt x="253" y="296"/>
                    <a:pt x="253" y="252"/>
                  </a:cubicBezTo>
                  <a:cubicBezTo>
                    <a:pt x="253" y="113"/>
                    <a:pt x="140" y="0"/>
                    <a:pt x="0" y="0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Oval 7"/>
            <p:cNvSpPr>
              <a:spLocks noChangeArrowheads="1"/>
            </p:cNvSpPr>
            <p:nvPr/>
          </p:nvSpPr>
          <p:spPr bwMode="auto">
            <a:xfrm flipH="1">
              <a:off x="1530552" y="2937461"/>
              <a:ext cx="743071" cy="74707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" name="Freeform 8"/>
            <p:cNvSpPr>
              <a:spLocks/>
            </p:cNvSpPr>
            <p:nvPr/>
          </p:nvSpPr>
          <p:spPr bwMode="auto">
            <a:xfrm flipH="1">
              <a:off x="705364" y="4137190"/>
              <a:ext cx="1568259" cy="1203733"/>
            </a:xfrm>
            <a:custGeom>
              <a:avLst/>
              <a:gdLst>
                <a:gd name="T0" fmla="*/ 174 w 331"/>
                <a:gd name="T1" fmla="*/ 0 h 253"/>
                <a:gd name="T2" fmla="*/ 78 w 331"/>
                <a:gd name="T3" fmla="*/ 96 h 253"/>
                <a:gd name="T4" fmla="*/ 0 w 331"/>
                <a:gd name="T5" fmla="*/ 175 h 253"/>
                <a:gd name="T6" fmla="*/ 78 w 331"/>
                <a:gd name="T7" fmla="*/ 253 h 253"/>
                <a:gd name="T8" fmla="*/ 331 w 331"/>
                <a:gd name="T9" fmla="*/ 0 h 253"/>
                <a:gd name="T10" fmla="*/ 174 w 331"/>
                <a:gd name="T11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1" h="253">
                  <a:moveTo>
                    <a:pt x="174" y="0"/>
                  </a:moveTo>
                  <a:cubicBezTo>
                    <a:pt x="174" y="53"/>
                    <a:pt x="131" y="96"/>
                    <a:pt x="78" y="96"/>
                  </a:cubicBezTo>
                  <a:cubicBezTo>
                    <a:pt x="35" y="96"/>
                    <a:pt x="0" y="131"/>
                    <a:pt x="0" y="175"/>
                  </a:cubicBezTo>
                  <a:cubicBezTo>
                    <a:pt x="0" y="218"/>
                    <a:pt x="35" y="253"/>
                    <a:pt x="78" y="253"/>
                  </a:cubicBezTo>
                  <a:cubicBezTo>
                    <a:pt x="218" y="253"/>
                    <a:pt x="331" y="140"/>
                    <a:pt x="331" y="0"/>
                  </a:cubicBezTo>
                  <a:lnTo>
                    <a:pt x="1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" name="Oval 9"/>
            <p:cNvSpPr>
              <a:spLocks noChangeArrowheads="1"/>
            </p:cNvSpPr>
            <p:nvPr/>
          </p:nvSpPr>
          <p:spPr bwMode="auto">
            <a:xfrm flipH="1">
              <a:off x="705364" y="3764652"/>
              <a:ext cx="745073" cy="74707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" name="Freeform 10"/>
            <p:cNvSpPr>
              <a:spLocks/>
            </p:cNvSpPr>
            <p:nvPr/>
          </p:nvSpPr>
          <p:spPr bwMode="auto">
            <a:xfrm flipH="1">
              <a:off x="1905093" y="3764652"/>
              <a:ext cx="1193719" cy="1576271"/>
            </a:xfrm>
            <a:custGeom>
              <a:avLst/>
              <a:gdLst>
                <a:gd name="T0" fmla="*/ 252 w 252"/>
                <a:gd name="T1" fmla="*/ 174 h 331"/>
                <a:gd name="T2" fmla="*/ 157 w 252"/>
                <a:gd name="T3" fmla="*/ 78 h 331"/>
                <a:gd name="T4" fmla="*/ 78 w 252"/>
                <a:gd name="T5" fmla="*/ 0 h 331"/>
                <a:gd name="T6" fmla="*/ 0 w 252"/>
                <a:gd name="T7" fmla="*/ 78 h 331"/>
                <a:gd name="T8" fmla="*/ 252 w 252"/>
                <a:gd name="T9" fmla="*/ 331 h 331"/>
                <a:gd name="T10" fmla="*/ 252 w 252"/>
                <a:gd name="T11" fmla="*/ 174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2" h="331">
                  <a:moveTo>
                    <a:pt x="252" y="174"/>
                  </a:moveTo>
                  <a:cubicBezTo>
                    <a:pt x="200" y="174"/>
                    <a:pt x="157" y="131"/>
                    <a:pt x="157" y="78"/>
                  </a:cubicBezTo>
                  <a:cubicBezTo>
                    <a:pt x="157" y="35"/>
                    <a:pt x="122" y="0"/>
                    <a:pt x="78" y="0"/>
                  </a:cubicBezTo>
                  <a:cubicBezTo>
                    <a:pt x="35" y="0"/>
                    <a:pt x="0" y="35"/>
                    <a:pt x="0" y="78"/>
                  </a:cubicBezTo>
                  <a:cubicBezTo>
                    <a:pt x="0" y="218"/>
                    <a:pt x="113" y="331"/>
                    <a:pt x="252" y="331"/>
                  </a:cubicBezTo>
                  <a:lnTo>
                    <a:pt x="252" y="17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" name="Oval 11"/>
            <p:cNvSpPr>
              <a:spLocks noChangeArrowheads="1"/>
            </p:cNvSpPr>
            <p:nvPr/>
          </p:nvSpPr>
          <p:spPr bwMode="auto">
            <a:xfrm flipH="1">
              <a:off x="1530552" y="4593847"/>
              <a:ext cx="743071" cy="7470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" name="Oval 7"/>
            <p:cNvSpPr>
              <a:spLocks noChangeArrowheads="1"/>
            </p:cNvSpPr>
            <p:nvPr/>
          </p:nvSpPr>
          <p:spPr bwMode="auto">
            <a:xfrm flipH="1">
              <a:off x="2273623" y="3763651"/>
              <a:ext cx="825190" cy="7470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 flipH="1">
              <a:off x="1446432" y="3684537"/>
              <a:ext cx="909310" cy="9093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53" name="任意多边形 52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5" name="任意多边形 54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6" name="Content Placeholder 2"/>
          <p:cNvSpPr txBox="1">
            <a:spLocks/>
          </p:cNvSpPr>
          <p:nvPr/>
        </p:nvSpPr>
        <p:spPr>
          <a:xfrm>
            <a:off x="608929" y="260554"/>
            <a:ext cx="3067050" cy="30777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260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build="p"/>
      <p:bldP spid="74" grpId="0" build="p"/>
      <p:bldP spid="75" grpId="0" build="p"/>
      <p:bldP spid="7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 flipH="1">
            <a:off x="5166172" y="4675839"/>
            <a:ext cx="1613003" cy="1227831"/>
            <a:chOff x="4250639" y="3537480"/>
            <a:chExt cx="1529450" cy="1164230"/>
          </a:xfrm>
        </p:grpSpPr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4250639" y="3537480"/>
              <a:ext cx="1529450" cy="1164230"/>
            </a:xfrm>
            <a:custGeom>
              <a:avLst/>
              <a:gdLst>
                <a:gd name="T0" fmla="*/ 192 w 813"/>
                <a:gd name="T1" fmla="*/ 556 h 619"/>
                <a:gd name="T2" fmla="*/ 637 w 813"/>
                <a:gd name="T3" fmla="*/ 535 h 619"/>
                <a:gd name="T4" fmla="*/ 637 w 813"/>
                <a:gd name="T5" fmla="*/ 535 h 619"/>
                <a:gd name="T6" fmla="*/ 783 w 813"/>
                <a:gd name="T7" fmla="*/ 348 h 619"/>
                <a:gd name="T8" fmla="*/ 575 w 813"/>
                <a:gd name="T9" fmla="*/ 31 h 619"/>
                <a:gd name="T10" fmla="*/ 258 w 813"/>
                <a:gd name="T11" fmla="*/ 238 h 619"/>
                <a:gd name="T12" fmla="*/ 342 w 813"/>
                <a:gd name="T13" fmla="*/ 494 h 619"/>
                <a:gd name="T14" fmla="*/ 220 w 813"/>
                <a:gd name="T15" fmla="*/ 472 h 619"/>
                <a:gd name="T16" fmla="*/ 241 w 813"/>
                <a:gd name="T17" fmla="*/ 408 h 619"/>
                <a:gd name="T18" fmla="*/ 0 w 813"/>
                <a:gd name="T19" fmla="*/ 379 h 619"/>
                <a:gd name="T20" fmla="*/ 171 w 813"/>
                <a:gd name="T21" fmla="*/ 619 h 619"/>
                <a:gd name="T22" fmla="*/ 192 w 813"/>
                <a:gd name="T23" fmla="*/ 556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13" h="619">
                  <a:moveTo>
                    <a:pt x="192" y="556"/>
                  </a:moveTo>
                  <a:cubicBezTo>
                    <a:pt x="319" y="598"/>
                    <a:pt x="511" y="596"/>
                    <a:pt x="637" y="535"/>
                  </a:cubicBezTo>
                  <a:cubicBezTo>
                    <a:pt x="637" y="535"/>
                    <a:pt x="638" y="536"/>
                    <a:pt x="637" y="535"/>
                  </a:cubicBezTo>
                  <a:cubicBezTo>
                    <a:pt x="710" y="500"/>
                    <a:pt x="765" y="432"/>
                    <a:pt x="783" y="348"/>
                  </a:cubicBezTo>
                  <a:cubicBezTo>
                    <a:pt x="813" y="203"/>
                    <a:pt x="720" y="61"/>
                    <a:pt x="575" y="31"/>
                  </a:cubicBezTo>
                  <a:cubicBezTo>
                    <a:pt x="430" y="0"/>
                    <a:pt x="288" y="93"/>
                    <a:pt x="258" y="238"/>
                  </a:cubicBezTo>
                  <a:cubicBezTo>
                    <a:pt x="237" y="336"/>
                    <a:pt x="273" y="432"/>
                    <a:pt x="342" y="494"/>
                  </a:cubicBezTo>
                  <a:cubicBezTo>
                    <a:pt x="301" y="492"/>
                    <a:pt x="260" y="485"/>
                    <a:pt x="220" y="472"/>
                  </a:cubicBezTo>
                  <a:cubicBezTo>
                    <a:pt x="227" y="451"/>
                    <a:pt x="234" y="429"/>
                    <a:pt x="241" y="408"/>
                  </a:cubicBezTo>
                  <a:cubicBezTo>
                    <a:pt x="170" y="424"/>
                    <a:pt x="85" y="418"/>
                    <a:pt x="0" y="379"/>
                  </a:cubicBezTo>
                  <a:cubicBezTo>
                    <a:pt x="30" y="468"/>
                    <a:pt x="87" y="553"/>
                    <a:pt x="171" y="619"/>
                  </a:cubicBezTo>
                  <a:cubicBezTo>
                    <a:pt x="178" y="598"/>
                    <a:pt x="185" y="577"/>
                    <a:pt x="192" y="5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4946647" y="3804569"/>
              <a:ext cx="551192" cy="551192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Shape 1849"/>
            <p:cNvSpPr/>
            <p:nvPr/>
          </p:nvSpPr>
          <p:spPr>
            <a:xfrm flipH="1">
              <a:off x="5071935" y="3959885"/>
              <a:ext cx="329565" cy="265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0" h="21363" extrusionOk="0">
                  <a:moveTo>
                    <a:pt x="7274" y="21020"/>
                  </a:moveTo>
                  <a:cubicBezTo>
                    <a:pt x="7274" y="21376"/>
                    <a:pt x="7435" y="21475"/>
                    <a:pt x="7659" y="21222"/>
                  </a:cubicBezTo>
                  <a:cubicBezTo>
                    <a:pt x="7951" y="20894"/>
                    <a:pt x="10973" y="17529"/>
                    <a:pt x="10973" y="17529"/>
                  </a:cubicBezTo>
                  <a:lnTo>
                    <a:pt x="7274" y="15153"/>
                  </a:lnTo>
                  <a:cubicBezTo>
                    <a:pt x="7274" y="15153"/>
                    <a:pt x="7274" y="21020"/>
                    <a:pt x="7274" y="21020"/>
                  </a:cubicBezTo>
                  <a:close/>
                  <a:moveTo>
                    <a:pt x="20812" y="50"/>
                  </a:moveTo>
                  <a:cubicBezTo>
                    <a:pt x="20412" y="224"/>
                    <a:pt x="667" y="8860"/>
                    <a:pt x="277" y="9030"/>
                  </a:cubicBezTo>
                  <a:cubicBezTo>
                    <a:pt x="-53" y="9174"/>
                    <a:pt x="-126" y="9528"/>
                    <a:pt x="266" y="9723"/>
                  </a:cubicBezTo>
                  <a:cubicBezTo>
                    <a:pt x="733" y="9955"/>
                    <a:pt x="4681" y="11919"/>
                    <a:pt x="4681" y="11919"/>
                  </a:cubicBezTo>
                  <a:lnTo>
                    <a:pt x="4681" y="11919"/>
                  </a:lnTo>
                  <a:lnTo>
                    <a:pt x="7298" y="13221"/>
                  </a:lnTo>
                  <a:cubicBezTo>
                    <a:pt x="7298" y="13221"/>
                    <a:pt x="19903" y="1732"/>
                    <a:pt x="20073" y="1577"/>
                  </a:cubicBezTo>
                  <a:cubicBezTo>
                    <a:pt x="20246" y="1420"/>
                    <a:pt x="20443" y="1713"/>
                    <a:pt x="20319" y="1881"/>
                  </a:cubicBezTo>
                  <a:cubicBezTo>
                    <a:pt x="20194" y="2050"/>
                    <a:pt x="11163" y="14170"/>
                    <a:pt x="11163" y="14170"/>
                  </a:cubicBezTo>
                  <a:cubicBezTo>
                    <a:pt x="11163" y="14170"/>
                    <a:pt x="11163" y="14170"/>
                    <a:pt x="11163" y="14171"/>
                  </a:cubicBezTo>
                  <a:lnTo>
                    <a:pt x="10637" y="14898"/>
                  </a:lnTo>
                  <a:lnTo>
                    <a:pt x="11333" y="15363"/>
                  </a:lnTo>
                  <a:lnTo>
                    <a:pt x="11333" y="15363"/>
                  </a:lnTo>
                  <a:cubicBezTo>
                    <a:pt x="11333" y="15363"/>
                    <a:pt x="16742" y="18976"/>
                    <a:pt x="17127" y="19234"/>
                  </a:cubicBezTo>
                  <a:cubicBezTo>
                    <a:pt x="17464" y="19459"/>
                    <a:pt x="17904" y="19272"/>
                    <a:pt x="18001" y="18750"/>
                  </a:cubicBezTo>
                  <a:cubicBezTo>
                    <a:pt x="18117" y="18135"/>
                    <a:pt x="21310" y="1052"/>
                    <a:pt x="21382" y="671"/>
                  </a:cubicBezTo>
                  <a:cubicBezTo>
                    <a:pt x="21474" y="177"/>
                    <a:pt x="21211" y="-125"/>
                    <a:pt x="20812" y="50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40181" tIns="40181" rIns="40181" bIns="40181" numCol="1" anchor="ctr">
              <a:noAutofit/>
            </a:bodyPr>
            <a:lstStyle/>
            <a:p>
              <a:pPr lvl="0"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596806" y="4323682"/>
            <a:ext cx="1476228" cy="1403910"/>
            <a:chOff x="6254758" y="3535584"/>
            <a:chExt cx="1399760" cy="1331188"/>
          </a:xfrm>
        </p:grpSpPr>
        <p:grpSp>
          <p:nvGrpSpPr>
            <p:cNvPr id="16" name="Group 15"/>
            <p:cNvGrpSpPr/>
            <p:nvPr/>
          </p:nvGrpSpPr>
          <p:grpSpPr>
            <a:xfrm flipH="1">
              <a:off x="6254758" y="3535584"/>
              <a:ext cx="1399760" cy="1331188"/>
              <a:chOff x="3023802" y="3203565"/>
              <a:chExt cx="1399760" cy="1331188"/>
            </a:xfrm>
          </p:grpSpPr>
          <p:sp>
            <p:nvSpPr>
              <p:cNvPr id="17" name="Freeform 20"/>
              <p:cNvSpPr>
                <a:spLocks/>
              </p:cNvSpPr>
              <p:nvPr/>
            </p:nvSpPr>
            <p:spPr bwMode="auto">
              <a:xfrm>
                <a:off x="3023802" y="3203565"/>
                <a:ext cx="1399760" cy="1331188"/>
              </a:xfrm>
              <a:custGeom>
                <a:avLst/>
                <a:gdLst>
                  <a:gd name="T0" fmla="*/ 66 w 745"/>
                  <a:gd name="T1" fmla="*/ 251 h 708"/>
                  <a:gd name="T2" fmla="*/ 284 w 745"/>
                  <a:gd name="T3" fmla="*/ 640 h 708"/>
                  <a:gd name="T4" fmla="*/ 284 w 745"/>
                  <a:gd name="T5" fmla="*/ 640 h 708"/>
                  <a:gd name="T6" fmla="*/ 517 w 745"/>
                  <a:gd name="T7" fmla="*/ 686 h 708"/>
                  <a:gd name="T8" fmla="*/ 707 w 745"/>
                  <a:gd name="T9" fmla="*/ 358 h 708"/>
                  <a:gd name="T10" fmla="*/ 379 w 745"/>
                  <a:gd name="T11" fmla="*/ 167 h 708"/>
                  <a:gd name="T12" fmla="*/ 189 w 745"/>
                  <a:gd name="T13" fmla="*/ 357 h 708"/>
                  <a:gd name="T14" fmla="*/ 154 w 745"/>
                  <a:gd name="T15" fmla="*/ 239 h 708"/>
                  <a:gd name="T16" fmla="*/ 220 w 745"/>
                  <a:gd name="T17" fmla="*/ 229 h 708"/>
                  <a:gd name="T18" fmla="*/ 138 w 745"/>
                  <a:gd name="T19" fmla="*/ 0 h 708"/>
                  <a:gd name="T20" fmla="*/ 0 w 745"/>
                  <a:gd name="T21" fmla="*/ 261 h 708"/>
                  <a:gd name="T22" fmla="*/ 66 w 745"/>
                  <a:gd name="T23" fmla="*/ 251 h 7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45" h="708">
                    <a:moveTo>
                      <a:pt x="66" y="251"/>
                    </a:moveTo>
                    <a:cubicBezTo>
                      <a:pt x="85" y="383"/>
                      <a:pt x="172" y="554"/>
                      <a:pt x="284" y="640"/>
                    </a:cubicBezTo>
                    <a:cubicBezTo>
                      <a:pt x="284" y="639"/>
                      <a:pt x="283" y="640"/>
                      <a:pt x="284" y="640"/>
                    </a:cubicBezTo>
                    <a:cubicBezTo>
                      <a:pt x="347" y="689"/>
                      <a:pt x="433" y="708"/>
                      <a:pt x="517" y="686"/>
                    </a:cubicBezTo>
                    <a:cubicBezTo>
                      <a:pt x="660" y="648"/>
                      <a:pt x="745" y="501"/>
                      <a:pt x="707" y="358"/>
                    </a:cubicBezTo>
                    <a:cubicBezTo>
                      <a:pt x="669" y="215"/>
                      <a:pt x="522" y="129"/>
                      <a:pt x="379" y="167"/>
                    </a:cubicBezTo>
                    <a:cubicBezTo>
                      <a:pt x="283" y="193"/>
                      <a:pt x="213" y="268"/>
                      <a:pt x="189" y="357"/>
                    </a:cubicBezTo>
                    <a:cubicBezTo>
                      <a:pt x="171" y="320"/>
                      <a:pt x="160" y="280"/>
                      <a:pt x="154" y="239"/>
                    </a:cubicBezTo>
                    <a:cubicBezTo>
                      <a:pt x="176" y="235"/>
                      <a:pt x="198" y="232"/>
                      <a:pt x="220" y="229"/>
                    </a:cubicBezTo>
                    <a:cubicBezTo>
                      <a:pt x="174" y="172"/>
                      <a:pt x="141" y="94"/>
                      <a:pt x="138" y="0"/>
                    </a:cubicBezTo>
                    <a:cubicBezTo>
                      <a:pt x="72" y="66"/>
                      <a:pt x="22" y="156"/>
                      <a:pt x="0" y="261"/>
                    </a:cubicBezTo>
                    <a:cubicBezTo>
                      <a:pt x="22" y="258"/>
                      <a:pt x="44" y="254"/>
                      <a:pt x="66" y="25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6435" tIns="48218" rIns="96435" bIns="48218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3596074" y="3732211"/>
                <a:ext cx="551192" cy="551192"/>
              </a:xfrm>
              <a:prstGeom prst="ellips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3" name="Shape 2671"/>
            <p:cNvSpPr/>
            <p:nvPr/>
          </p:nvSpPr>
          <p:spPr>
            <a:xfrm>
              <a:off x="6705147" y="4201178"/>
              <a:ext cx="203005" cy="286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3" h="21574" extrusionOk="0">
                  <a:moveTo>
                    <a:pt x="13864" y="16422"/>
                  </a:moveTo>
                  <a:cubicBezTo>
                    <a:pt x="13295" y="16782"/>
                    <a:pt x="12583" y="17013"/>
                    <a:pt x="11740" y="17115"/>
                  </a:cubicBezTo>
                  <a:lnTo>
                    <a:pt x="11752" y="18333"/>
                  </a:lnTo>
                  <a:lnTo>
                    <a:pt x="9908" y="18336"/>
                  </a:lnTo>
                  <a:lnTo>
                    <a:pt x="9897" y="17119"/>
                  </a:lnTo>
                  <a:cubicBezTo>
                    <a:pt x="9066" y="17021"/>
                    <a:pt x="8316" y="16773"/>
                    <a:pt x="7666" y="16391"/>
                  </a:cubicBezTo>
                  <a:cubicBezTo>
                    <a:pt x="6892" y="15916"/>
                    <a:pt x="6492" y="15369"/>
                    <a:pt x="6466" y="14757"/>
                  </a:cubicBezTo>
                  <a:lnTo>
                    <a:pt x="6503" y="14424"/>
                  </a:lnTo>
                  <a:lnTo>
                    <a:pt x="8292" y="14419"/>
                  </a:lnTo>
                  <a:lnTo>
                    <a:pt x="8298" y="14543"/>
                  </a:lnTo>
                  <a:cubicBezTo>
                    <a:pt x="8309" y="15050"/>
                    <a:pt x="8528" y="15427"/>
                    <a:pt x="8960" y="15694"/>
                  </a:cubicBezTo>
                  <a:cubicBezTo>
                    <a:pt x="9384" y="15964"/>
                    <a:pt x="10003" y="16098"/>
                    <a:pt x="10790" y="16098"/>
                  </a:cubicBezTo>
                  <a:cubicBezTo>
                    <a:pt x="11584" y="16093"/>
                    <a:pt x="12202" y="15951"/>
                    <a:pt x="12633" y="15680"/>
                  </a:cubicBezTo>
                  <a:cubicBezTo>
                    <a:pt x="13064" y="15409"/>
                    <a:pt x="13270" y="15036"/>
                    <a:pt x="13270" y="14552"/>
                  </a:cubicBezTo>
                  <a:cubicBezTo>
                    <a:pt x="13270" y="14153"/>
                    <a:pt x="13070" y="13842"/>
                    <a:pt x="12652" y="13606"/>
                  </a:cubicBezTo>
                  <a:cubicBezTo>
                    <a:pt x="12221" y="13367"/>
                    <a:pt x="11477" y="13158"/>
                    <a:pt x="10433" y="12985"/>
                  </a:cubicBezTo>
                  <a:cubicBezTo>
                    <a:pt x="9278" y="12794"/>
                    <a:pt x="8385" y="12496"/>
                    <a:pt x="7803" y="12110"/>
                  </a:cubicBezTo>
                  <a:cubicBezTo>
                    <a:pt x="7210" y="11710"/>
                    <a:pt x="6897" y="11199"/>
                    <a:pt x="6892" y="10591"/>
                  </a:cubicBezTo>
                  <a:cubicBezTo>
                    <a:pt x="6886" y="9899"/>
                    <a:pt x="7266" y="9321"/>
                    <a:pt x="8023" y="8877"/>
                  </a:cubicBezTo>
                  <a:cubicBezTo>
                    <a:pt x="8534" y="8574"/>
                    <a:pt x="9147" y="8376"/>
                    <a:pt x="9833" y="8282"/>
                  </a:cubicBezTo>
                  <a:lnTo>
                    <a:pt x="9822" y="7225"/>
                  </a:lnTo>
                  <a:lnTo>
                    <a:pt x="11665" y="7216"/>
                  </a:lnTo>
                  <a:lnTo>
                    <a:pt x="11671" y="8242"/>
                  </a:lnTo>
                  <a:cubicBezTo>
                    <a:pt x="12496" y="8322"/>
                    <a:pt x="13183" y="8527"/>
                    <a:pt x="13727" y="8841"/>
                  </a:cubicBezTo>
                  <a:cubicBezTo>
                    <a:pt x="14451" y="9272"/>
                    <a:pt x="14851" y="9867"/>
                    <a:pt x="14907" y="10617"/>
                  </a:cubicBezTo>
                  <a:lnTo>
                    <a:pt x="14914" y="10748"/>
                  </a:lnTo>
                  <a:lnTo>
                    <a:pt x="13114" y="10754"/>
                  </a:lnTo>
                  <a:lnTo>
                    <a:pt x="13089" y="10650"/>
                  </a:lnTo>
                  <a:cubicBezTo>
                    <a:pt x="13002" y="10183"/>
                    <a:pt x="12783" y="9832"/>
                    <a:pt x="12427" y="9610"/>
                  </a:cubicBezTo>
                  <a:cubicBezTo>
                    <a:pt x="12077" y="9392"/>
                    <a:pt x="11565" y="9277"/>
                    <a:pt x="10895" y="9282"/>
                  </a:cubicBezTo>
                  <a:cubicBezTo>
                    <a:pt x="10196" y="9282"/>
                    <a:pt x="9640" y="9401"/>
                    <a:pt x="9259" y="9632"/>
                  </a:cubicBezTo>
                  <a:cubicBezTo>
                    <a:pt x="8878" y="9858"/>
                    <a:pt x="8698" y="10160"/>
                    <a:pt x="8702" y="10572"/>
                  </a:cubicBezTo>
                  <a:cubicBezTo>
                    <a:pt x="8702" y="10924"/>
                    <a:pt x="8878" y="11204"/>
                    <a:pt x="9229" y="11408"/>
                  </a:cubicBezTo>
                  <a:cubicBezTo>
                    <a:pt x="9584" y="11621"/>
                    <a:pt x="10216" y="11808"/>
                    <a:pt x="11115" y="11954"/>
                  </a:cubicBezTo>
                  <a:cubicBezTo>
                    <a:pt x="12421" y="12172"/>
                    <a:pt x="13414" y="12492"/>
                    <a:pt x="14076" y="12914"/>
                  </a:cubicBezTo>
                  <a:cubicBezTo>
                    <a:pt x="14732" y="13335"/>
                    <a:pt x="15076" y="13877"/>
                    <a:pt x="15076" y="14521"/>
                  </a:cubicBezTo>
                  <a:cubicBezTo>
                    <a:pt x="15082" y="15289"/>
                    <a:pt x="14676" y="15929"/>
                    <a:pt x="13864" y="16422"/>
                  </a:cubicBezTo>
                  <a:cubicBezTo>
                    <a:pt x="13864" y="16422"/>
                    <a:pt x="13864" y="16422"/>
                    <a:pt x="13864" y="16422"/>
                  </a:cubicBezTo>
                  <a:close/>
                  <a:moveTo>
                    <a:pt x="13995" y="4271"/>
                  </a:moveTo>
                  <a:lnTo>
                    <a:pt x="13995" y="4298"/>
                  </a:lnTo>
                  <a:lnTo>
                    <a:pt x="7161" y="4325"/>
                  </a:lnTo>
                  <a:lnTo>
                    <a:pt x="7372" y="4045"/>
                  </a:lnTo>
                  <a:lnTo>
                    <a:pt x="7754" y="3756"/>
                  </a:lnTo>
                  <a:lnTo>
                    <a:pt x="13245" y="3739"/>
                  </a:lnTo>
                  <a:lnTo>
                    <a:pt x="14789" y="0"/>
                  </a:lnTo>
                  <a:lnTo>
                    <a:pt x="6535" y="31"/>
                  </a:lnTo>
                  <a:lnTo>
                    <a:pt x="7722" y="3668"/>
                  </a:lnTo>
                  <a:cubicBezTo>
                    <a:pt x="6866" y="2984"/>
                    <a:pt x="4761" y="1540"/>
                    <a:pt x="2855" y="2042"/>
                  </a:cubicBezTo>
                  <a:lnTo>
                    <a:pt x="3061" y="2446"/>
                  </a:lnTo>
                  <a:cubicBezTo>
                    <a:pt x="4687" y="2020"/>
                    <a:pt x="6673" y="3472"/>
                    <a:pt x="7372" y="4045"/>
                  </a:cubicBezTo>
                  <a:cubicBezTo>
                    <a:pt x="6210" y="4348"/>
                    <a:pt x="4699" y="4569"/>
                    <a:pt x="3805" y="4001"/>
                  </a:cubicBezTo>
                  <a:lnTo>
                    <a:pt x="3399" y="4329"/>
                  </a:lnTo>
                  <a:cubicBezTo>
                    <a:pt x="3930" y="4667"/>
                    <a:pt x="4605" y="4783"/>
                    <a:pt x="5310" y="4783"/>
                  </a:cubicBezTo>
                  <a:cubicBezTo>
                    <a:pt x="5729" y="4783"/>
                    <a:pt x="6155" y="4734"/>
                    <a:pt x="6566" y="4667"/>
                  </a:cubicBezTo>
                  <a:cubicBezTo>
                    <a:pt x="2687" y="6563"/>
                    <a:pt x="-26" y="10769"/>
                    <a:pt x="0" y="13957"/>
                  </a:cubicBezTo>
                  <a:cubicBezTo>
                    <a:pt x="32" y="18189"/>
                    <a:pt x="4886" y="21600"/>
                    <a:pt x="10828" y="21573"/>
                  </a:cubicBezTo>
                  <a:cubicBezTo>
                    <a:pt x="16782" y="21556"/>
                    <a:pt x="21574" y="18105"/>
                    <a:pt x="21543" y="13877"/>
                  </a:cubicBezTo>
                  <a:cubicBezTo>
                    <a:pt x="21518" y="10468"/>
                    <a:pt x="18344" y="5897"/>
                    <a:pt x="13995" y="4271"/>
                  </a:cubicBezTo>
                  <a:cubicBezTo>
                    <a:pt x="13995" y="4271"/>
                    <a:pt x="13995" y="4271"/>
                    <a:pt x="13995" y="4271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40181" tIns="40181" rIns="40181" bIns="40181" numCol="1" anchor="ctr">
              <a:noAutofit/>
            </a:bodyPr>
            <a:lstStyle/>
            <a:p>
              <a:pPr lvl="0"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779428" y="3281361"/>
            <a:ext cx="1183812" cy="1649162"/>
            <a:chOff x="4531519" y="2547255"/>
            <a:chExt cx="1122491" cy="1563736"/>
          </a:xfrm>
        </p:grpSpPr>
        <p:grpSp>
          <p:nvGrpSpPr>
            <p:cNvPr id="25" name="Group 24"/>
            <p:cNvGrpSpPr/>
            <p:nvPr/>
          </p:nvGrpSpPr>
          <p:grpSpPr>
            <a:xfrm flipH="1">
              <a:off x="4531519" y="2547255"/>
              <a:ext cx="1122491" cy="1563736"/>
              <a:chOff x="5024310" y="2215236"/>
              <a:chExt cx="1122491" cy="1563736"/>
            </a:xfrm>
          </p:grpSpPr>
          <p:sp>
            <p:nvSpPr>
              <p:cNvPr id="26" name="Freeform 22"/>
              <p:cNvSpPr>
                <a:spLocks/>
              </p:cNvSpPr>
              <p:nvPr/>
            </p:nvSpPr>
            <p:spPr bwMode="auto">
              <a:xfrm>
                <a:off x="5024310" y="2215236"/>
                <a:ext cx="1122491" cy="1563736"/>
              </a:xfrm>
              <a:custGeom>
                <a:avLst/>
                <a:gdLst>
                  <a:gd name="T0" fmla="*/ 477 w 597"/>
                  <a:gd name="T1" fmla="*/ 690 h 831"/>
                  <a:gd name="T2" fmla="*/ 570 w 597"/>
                  <a:gd name="T3" fmla="*/ 255 h 831"/>
                  <a:gd name="T4" fmla="*/ 570 w 597"/>
                  <a:gd name="T5" fmla="*/ 255 h 831"/>
                  <a:gd name="T6" fmla="*/ 426 w 597"/>
                  <a:gd name="T7" fmla="*/ 66 h 831"/>
                  <a:gd name="T8" fmla="*/ 66 w 597"/>
                  <a:gd name="T9" fmla="*/ 186 h 831"/>
                  <a:gd name="T10" fmla="*/ 186 w 597"/>
                  <a:gd name="T11" fmla="*/ 546 h 831"/>
                  <a:gd name="T12" fmla="*/ 454 w 597"/>
                  <a:gd name="T13" fmla="*/ 529 h 831"/>
                  <a:gd name="T14" fmla="*/ 402 w 597"/>
                  <a:gd name="T15" fmla="*/ 642 h 831"/>
                  <a:gd name="T16" fmla="*/ 346 w 597"/>
                  <a:gd name="T17" fmla="*/ 605 h 831"/>
                  <a:gd name="T18" fmla="*/ 256 w 597"/>
                  <a:gd name="T19" fmla="*/ 831 h 831"/>
                  <a:gd name="T20" fmla="*/ 532 w 597"/>
                  <a:gd name="T21" fmla="*/ 727 h 831"/>
                  <a:gd name="T22" fmla="*/ 477 w 597"/>
                  <a:gd name="T23" fmla="*/ 690 h 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97" h="831">
                    <a:moveTo>
                      <a:pt x="477" y="690"/>
                    </a:moveTo>
                    <a:cubicBezTo>
                      <a:pt x="550" y="578"/>
                      <a:pt x="597" y="392"/>
                      <a:pt x="570" y="255"/>
                    </a:cubicBezTo>
                    <a:cubicBezTo>
                      <a:pt x="569" y="255"/>
                      <a:pt x="571" y="254"/>
                      <a:pt x="570" y="255"/>
                    </a:cubicBezTo>
                    <a:cubicBezTo>
                      <a:pt x="554" y="176"/>
                      <a:pt x="503" y="105"/>
                      <a:pt x="426" y="66"/>
                    </a:cubicBezTo>
                    <a:cubicBezTo>
                      <a:pt x="293" y="0"/>
                      <a:pt x="132" y="54"/>
                      <a:pt x="66" y="186"/>
                    </a:cubicBezTo>
                    <a:cubicBezTo>
                      <a:pt x="0" y="319"/>
                      <a:pt x="54" y="480"/>
                      <a:pt x="186" y="546"/>
                    </a:cubicBezTo>
                    <a:cubicBezTo>
                      <a:pt x="275" y="590"/>
                      <a:pt x="377" y="581"/>
                      <a:pt x="454" y="529"/>
                    </a:cubicBezTo>
                    <a:cubicBezTo>
                      <a:pt x="442" y="569"/>
                      <a:pt x="425" y="607"/>
                      <a:pt x="402" y="642"/>
                    </a:cubicBezTo>
                    <a:cubicBezTo>
                      <a:pt x="383" y="630"/>
                      <a:pt x="365" y="617"/>
                      <a:pt x="346" y="605"/>
                    </a:cubicBezTo>
                    <a:cubicBezTo>
                      <a:pt x="343" y="678"/>
                      <a:pt x="316" y="759"/>
                      <a:pt x="256" y="831"/>
                    </a:cubicBezTo>
                    <a:cubicBezTo>
                      <a:pt x="350" y="825"/>
                      <a:pt x="446" y="791"/>
                      <a:pt x="532" y="727"/>
                    </a:cubicBezTo>
                    <a:cubicBezTo>
                      <a:pt x="514" y="715"/>
                      <a:pt x="495" y="702"/>
                      <a:pt x="477" y="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6435" tIns="48218" rIns="96435" bIns="48218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5318921" y="2519887"/>
                <a:ext cx="551192" cy="551192"/>
              </a:xfrm>
              <a:prstGeom prst="ellips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5" name="AutoShape 24"/>
            <p:cNvSpPr>
              <a:spLocks/>
            </p:cNvSpPr>
            <p:nvPr/>
          </p:nvSpPr>
          <p:spPr bwMode="auto">
            <a:xfrm>
              <a:off x="4943243" y="2987043"/>
              <a:ext cx="281119" cy="280917"/>
            </a:xfrm>
            <a:custGeom>
              <a:avLst/>
              <a:gdLst>
                <a:gd name="T0" fmla="*/ 16823 w 19689"/>
                <a:gd name="T1" fmla="*/ 2867 h 19689"/>
                <a:gd name="T2" fmla="*/ 2867 w 19689"/>
                <a:gd name="T3" fmla="*/ 2867 h 19689"/>
                <a:gd name="T4" fmla="*/ 2867 w 19689"/>
                <a:gd name="T5" fmla="*/ 16823 h 19689"/>
                <a:gd name="T6" fmla="*/ 16823 w 19689"/>
                <a:gd name="T7" fmla="*/ 16823 h 19689"/>
                <a:gd name="T8" fmla="*/ 16823 w 19689"/>
                <a:gd name="T9" fmla="*/ 2867 h 19689"/>
                <a:gd name="T10" fmla="*/ 11507 w 19689"/>
                <a:gd name="T11" fmla="*/ 12670 h 19689"/>
                <a:gd name="T12" fmla="*/ 6522 w 19689"/>
                <a:gd name="T13" fmla="*/ 15494 h 19689"/>
                <a:gd name="T14" fmla="*/ 6522 w 19689"/>
                <a:gd name="T15" fmla="*/ 9845 h 19689"/>
                <a:gd name="T16" fmla="*/ 6522 w 19689"/>
                <a:gd name="T17" fmla="*/ 4030 h 19689"/>
                <a:gd name="T18" fmla="*/ 11507 w 19689"/>
                <a:gd name="T19" fmla="*/ 7020 h 19689"/>
                <a:gd name="T20" fmla="*/ 16325 w 19689"/>
                <a:gd name="T21" fmla="*/ 9845 h 19689"/>
                <a:gd name="T22" fmla="*/ 11507 w 19689"/>
                <a:gd name="T23" fmla="*/ 12670 h 19689"/>
                <a:gd name="T24" fmla="*/ 11507 w 19689"/>
                <a:gd name="T25" fmla="*/ 12670 h 19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689" h="19689">
                  <a:moveTo>
                    <a:pt x="16823" y="2867"/>
                  </a:moveTo>
                  <a:cubicBezTo>
                    <a:pt x="12836" y="-955"/>
                    <a:pt x="6688" y="-955"/>
                    <a:pt x="2867" y="2867"/>
                  </a:cubicBezTo>
                  <a:cubicBezTo>
                    <a:pt x="-955" y="6688"/>
                    <a:pt x="-955" y="13002"/>
                    <a:pt x="2867" y="16823"/>
                  </a:cubicBezTo>
                  <a:cubicBezTo>
                    <a:pt x="6688" y="20645"/>
                    <a:pt x="12836" y="20645"/>
                    <a:pt x="16823" y="16823"/>
                  </a:cubicBezTo>
                  <a:cubicBezTo>
                    <a:pt x="20645" y="13002"/>
                    <a:pt x="20645" y="6688"/>
                    <a:pt x="16823" y="2867"/>
                  </a:cubicBezTo>
                  <a:close/>
                  <a:moveTo>
                    <a:pt x="11507" y="12670"/>
                  </a:moveTo>
                  <a:cubicBezTo>
                    <a:pt x="6522" y="15494"/>
                    <a:pt x="6522" y="15494"/>
                    <a:pt x="6522" y="15494"/>
                  </a:cubicBezTo>
                  <a:cubicBezTo>
                    <a:pt x="6522" y="9845"/>
                    <a:pt x="6522" y="9845"/>
                    <a:pt x="6522" y="9845"/>
                  </a:cubicBezTo>
                  <a:cubicBezTo>
                    <a:pt x="6522" y="4030"/>
                    <a:pt x="6522" y="4030"/>
                    <a:pt x="6522" y="4030"/>
                  </a:cubicBezTo>
                  <a:cubicBezTo>
                    <a:pt x="11507" y="7020"/>
                    <a:pt x="11507" y="7020"/>
                    <a:pt x="11507" y="7020"/>
                  </a:cubicBezTo>
                  <a:cubicBezTo>
                    <a:pt x="16325" y="9845"/>
                    <a:pt x="16325" y="9845"/>
                    <a:pt x="16325" y="9845"/>
                  </a:cubicBezTo>
                  <a:lnTo>
                    <a:pt x="11507" y="12670"/>
                  </a:lnTo>
                  <a:close/>
                  <a:moveTo>
                    <a:pt x="11507" y="1267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345393" y="2518880"/>
            <a:ext cx="1608287" cy="1135076"/>
            <a:chOff x="5068168" y="1824270"/>
            <a:chExt cx="1524978" cy="1076279"/>
          </a:xfrm>
        </p:grpSpPr>
        <p:grpSp>
          <p:nvGrpSpPr>
            <p:cNvPr id="29" name="Group 28"/>
            <p:cNvGrpSpPr/>
            <p:nvPr/>
          </p:nvGrpSpPr>
          <p:grpSpPr>
            <a:xfrm flipH="1">
              <a:off x="5068168" y="1824270"/>
              <a:ext cx="1524978" cy="1076279"/>
              <a:chOff x="4085174" y="1492251"/>
              <a:chExt cx="1524978" cy="1076279"/>
            </a:xfrm>
          </p:grpSpPr>
          <p:sp>
            <p:nvSpPr>
              <p:cNvPr id="30" name="Freeform 23"/>
              <p:cNvSpPr>
                <a:spLocks/>
              </p:cNvSpPr>
              <p:nvPr/>
            </p:nvSpPr>
            <p:spPr bwMode="auto">
              <a:xfrm>
                <a:off x="4085174" y="1492251"/>
                <a:ext cx="1524978" cy="1076279"/>
              </a:xfrm>
              <a:custGeom>
                <a:avLst/>
                <a:gdLst>
                  <a:gd name="T0" fmla="*/ 714 w 811"/>
                  <a:gd name="T1" fmla="*/ 209 h 573"/>
                  <a:gd name="T2" fmla="*/ 318 w 811"/>
                  <a:gd name="T3" fmla="*/ 6 h 573"/>
                  <a:gd name="T4" fmla="*/ 318 w 811"/>
                  <a:gd name="T5" fmla="*/ 6 h 573"/>
                  <a:gd name="T6" fmla="*/ 98 w 811"/>
                  <a:gd name="T7" fmla="*/ 97 h 573"/>
                  <a:gd name="T8" fmla="*/ 121 w 811"/>
                  <a:gd name="T9" fmla="*/ 475 h 573"/>
                  <a:gd name="T10" fmla="*/ 500 w 811"/>
                  <a:gd name="T11" fmla="*/ 452 h 573"/>
                  <a:gd name="T12" fmla="*/ 553 w 811"/>
                  <a:gd name="T13" fmla="*/ 189 h 573"/>
                  <a:gd name="T14" fmla="*/ 648 w 811"/>
                  <a:gd name="T15" fmla="*/ 268 h 573"/>
                  <a:gd name="T16" fmla="*/ 598 w 811"/>
                  <a:gd name="T17" fmla="*/ 313 h 573"/>
                  <a:gd name="T18" fmla="*/ 793 w 811"/>
                  <a:gd name="T19" fmla="*/ 458 h 573"/>
                  <a:gd name="T20" fmla="*/ 764 w 811"/>
                  <a:gd name="T21" fmla="*/ 164 h 573"/>
                  <a:gd name="T22" fmla="*/ 714 w 811"/>
                  <a:gd name="T23" fmla="*/ 209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11" h="573">
                    <a:moveTo>
                      <a:pt x="714" y="209"/>
                    </a:moveTo>
                    <a:cubicBezTo>
                      <a:pt x="625" y="109"/>
                      <a:pt x="458" y="16"/>
                      <a:pt x="318" y="6"/>
                    </a:cubicBezTo>
                    <a:cubicBezTo>
                      <a:pt x="317" y="7"/>
                      <a:pt x="318" y="5"/>
                      <a:pt x="318" y="6"/>
                    </a:cubicBezTo>
                    <a:cubicBezTo>
                      <a:pt x="237" y="0"/>
                      <a:pt x="156" y="32"/>
                      <a:pt x="98" y="97"/>
                    </a:cubicBezTo>
                    <a:cubicBezTo>
                      <a:pt x="0" y="207"/>
                      <a:pt x="10" y="377"/>
                      <a:pt x="121" y="475"/>
                    </a:cubicBezTo>
                    <a:cubicBezTo>
                      <a:pt x="232" y="573"/>
                      <a:pt x="401" y="563"/>
                      <a:pt x="500" y="452"/>
                    </a:cubicBezTo>
                    <a:cubicBezTo>
                      <a:pt x="566" y="378"/>
                      <a:pt x="583" y="277"/>
                      <a:pt x="553" y="189"/>
                    </a:cubicBezTo>
                    <a:cubicBezTo>
                      <a:pt x="588" y="211"/>
                      <a:pt x="620" y="237"/>
                      <a:pt x="648" y="268"/>
                    </a:cubicBezTo>
                    <a:cubicBezTo>
                      <a:pt x="631" y="283"/>
                      <a:pt x="615" y="298"/>
                      <a:pt x="598" y="313"/>
                    </a:cubicBezTo>
                    <a:cubicBezTo>
                      <a:pt x="668" y="335"/>
                      <a:pt x="738" y="382"/>
                      <a:pt x="793" y="458"/>
                    </a:cubicBezTo>
                    <a:cubicBezTo>
                      <a:pt x="811" y="367"/>
                      <a:pt x="803" y="264"/>
                      <a:pt x="764" y="164"/>
                    </a:cubicBezTo>
                    <a:cubicBezTo>
                      <a:pt x="747" y="179"/>
                      <a:pt x="731" y="194"/>
                      <a:pt x="714" y="20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6435" tIns="48218" rIns="96435" bIns="48218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4366880" y="1741826"/>
                <a:ext cx="551192" cy="551192"/>
              </a:xfrm>
              <a:prstGeom prst="ellips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7" name="Shape 819"/>
            <p:cNvSpPr/>
            <p:nvPr/>
          </p:nvSpPr>
          <p:spPr>
            <a:xfrm>
              <a:off x="5903979" y="2201089"/>
              <a:ext cx="263729" cy="2967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59" extrusionOk="0">
                  <a:moveTo>
                    <a:pt x="4049" y="7519"/>
                  </a:moveTo>
                  <a:cubicBezTo>
                    <a:pt x="3162" y="7519"/>
                    <a:pt x="0" y="7985"/>
                    <a:pt x="0" y="11154"/>
                  </a:cubicBezTo>
                  <a:lnTo>
                    <a:pt x="0" y="16799"/>
                  </a:lnTo>
                  <a:cubicBezTo>
                    <a:pt x="0" y="19968"/>
                    <a:pt x="3162" y="20318"/>
                    <a:pt x="4049" y="20318"/>
                  </a:cubicBezTo>
                  <a:cubicBezTo>
                    <a:pt x="4937" y="20318"/>
                    <a:pt x="2699" y="19651"/>
                    <a:pt x="2699" y="17687"/>
                  </a:cubicBezTo>
                  <a:lnTo>
                    <a:pt x="2699" y="10267"/>
                  </a:lnTo>
                  <a:cubicBezTo>
                    <a:pt x="2699" y="8207"/>
                    <a:pt x="4937" y="7519"/>
                    <a:pt x="4049" y="7519"/>
                  </a:cubicBezTo>
                  <a:close/>
                  <a:moveTo>
                    <a:pt x="15725" y="7408"/>
                  </a:moveTo>
                  <a:cubicBezTo>
                    <a:pt x="15548" y="6995"/>
                    <a:pt x="20503" y="3177"/>
                    <a:pt x="17612" y="83"/>
                  </a:cubicBezTo>
                  <a:cubicBezTo>
                    <a:pt x="16934" y="-641"/>
                    <a:pt x="14641" y="3547"/>
                    <a:pt x="11381" y="5443"/>
                  </a:cubicBezTo>
                  <a:cubicBezTo>
                    <a:pt x="9583" y="6489"/>
                    <a:pt x="5399" y="8716"/>
                    <a:pt x="5399" y="9946"/>
                  </a:cubicBezTo>
                  <a:lnTo>
                    <a:pt x="5399" y="17911"/>
                  </a:lnTo>
                  <a:cubicBezTo>
                    <a:pt x="5399" y="19392"/>
                    <a:pt x="12033" y="20959"/>
                    <a:pt x="17076" y="20959"/>
                  </a:cubicBezTo>
                  <a:cubicBezTo>
                    <a:pt x="18923" y="20959"/>
                    <a:pt x="21600" y="10974"/>
                    <a:pt x="21600" y="9387"/>
                  </a:cubicBezTo>
                  <a:cubicBezTo>
                    <a:pt x="21600" y="7795"/>
                    <a:pt x="15902" y="7823"/>
                    <a:pt x="15725" y="7408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40181" tIns="40181" rIns="40181" bIns="40181" numCol="1" anchor="ctr">
              <a:noAutofit/>
            </a:bodyPr>
            <a:lstStyle/>
            <a:p>
              <a:pPr lvl="0"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837343" y="3009383"/>
            <a:ext cx="1241980" cy="1550118"/>
            <a:chOff x="6482835" y="2289366"/>
            <a:chExt cx="1177646" cy="1469822"/>
          </a:xfrm>
        </p:grpSpPr>
        <p:grpSp>
          <p:nvGrpSpPr>
            <p:cNvPr id="36" name="Group 35"/>
            <p:cNvGrpSpPr/>
            <p:nvPr/>
          </p:nvGrpSpPr>
          <p:grpSpPr>
            <a:xfrm flipH="1">
              <a:off x="6482835" y="2289366"/>
              <a:ext cx="1177646" cy="1469822"/>
              <a:chOff x="3017839" y="1957347"/>
              <a:chExt cx="1177646" cy="1469822"/>
            </a:xfrm>
          </p:grpSpPr>
          <p:sp>
            <p:nvSpPr>
              <p:cNvPr id="37" name="Freeform 19"/>
              <p:cNvSpPr>
                <a:spLocks/>
              </p:cNvSpPr>
              <p:nvPr/>
            </p:nvSpPr>
            <p:spPr bwMode="auto">
              <a:xfrm>
                <a:off x="3017839" y="1957347"/>
                <a:ext cx="1177646" cy="1469822"/>
              </a:xfrm>
              <a:custGeom>
                <a:avLst/>
                <a:gdLst>
                  <a:gd name="T0" fmla="*/ 365 w 626"/>
                  <a:gd name="T1" fmla="*/ 64 h 781"/>
                  <a:gd name="T2" fmla="*/ 34 w 626"/>
                  <a:gd name="T3" fmla="*/ 362 h 781"/>
                  <a:gd name="T4" fmla="*/ 34 w 626"/>
                  <a:gd name="T5" fmla="*/ 362 h 781"/>
                  <a:gd name="T6" fmla="*/ 40 w 626"/>
                  <a:gd name="T7" fmla="*/ 599 h 781"/>
                  <a:gd name="T8" fmla="*/ 401 w 626"/>
                  <a:gd name="T9" fmla="*/ 713 h 781"/>
                  <a:gd name="T10" fmla="*/ 515 w 626"/>
                  <a:gd name="T11" fmla="*/ 351 h 781"/>
                  <a:gd name="T12" fmla="*/ 288 w 626"/>
                  <a:gd name="T13" fmla="*/ 207 h 781"/>
                  <a:gd name="T14" fmla="*/ 397 w 626"/>
                  <a:gd name="T15" fmla="*/ 147 h 781"/>
                  <a:gd name="T16" fmla="*/ 421 w 626"/>
                  <a:gd name="T17" fmla="*/ 209 h 781"/>
                  <a:gd name="T18" fmla="*/ 626 w 626"/>
                  <a:gd name="T19" fmla="*/ 79 h 781"/>
                  <a:gd name="T20" fmla="*/ 341 w 626"/>
                  <a:gd name="T21" fmla="*/ 2 h 781"/>
                  <a:gd name="T22" fmla="*/ 365 w 626"/>
                  <a:gd name="T23" fmla="*/ 64 h 7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26" h="781">
                    <a:moveTo>
                      <a:pt x="365" y="64"/>
                    </a:moveTo>
                    <a:cubicBezTo>
                      <a:pt x="240" y="112"/>
                      <a:pt x="93" y="235"/>
                      <a:pt x="34" y="362"/>
                    </a:cubicBezTo>
                    <a:cubicBezTo>
                      <a:pt x="34" y="362"/>
                      <a:pt x="33" y="362"/>
                      <a:pt x="34" y="362"/>
                    </a:cubicBezTo>
                    <a:cubicBezTo>
                      <a:pt x="0" y="435"/>
                      <a:pt x="0" y="522"/>
                      <a:pt x="40" y="599"/>
                    </a:cubicBezTo>
                    <a:cubicBezTo>
                      <a:pt x="108" y="730"/>
                      <a:pt x="270" y="781"/>
                      <a:pt x="401" y="713"/>
                    </a:cubicBezTo>
                    <a:cubicBezTo>
                      <a:pt x="533" y="645"/>
                      <a:pt x="584" y="483"/>
                      <a:pt x="515" y="351"/>
                    </a:cubicBezTo>
                    <a:cubicBezTo>
                      <a:pt x="469" y="263"/>
                      <a:pt x="381" y="211"/>
                      <a:pt x="288" y="207"/>
                    </a:cubicBezTo>
                    <a:cubicBezTo>
                      <a:pt x="321" y="182"/>
                      <a:pt x="358" y="162"/>
                      <a:pt x="397" y="147"/>
                    </a:cubicBezTo>
                    <a:cubicBezTo>
                      <a:pt x="405" y="168"/>
                      <a:pt x="413" y="189"/>
                      <a:pt x="421" y="209"/>
                    </a:cubicBezTo>
                    <a:cubicBezTo>
                      <a:pt x="466" y="152"/>
                      <a:pt x="535" y="103"/>
                      <a:pt x="626" y="79"/>
                    </a:cubicBezTo>
                    <a:cubicBezTo>
                      <a:pt x="547" y="30"/>
                      <a:pt x="448" y="0"/>
                      <a:pt x="341" y="2"/>
                    </a:cubicBezTo>
                    <a:cubicBezTo>
                      <a:pt x="349" y="22"/>
                      <a:pt x="357" y="43"/>
                      <a:pt x="365" y="6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6435" tIns="48218" rIns="96435" bIns="48218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3262699" y="2568530"/>
                <a:ext cx="551192" cy="551192"/>
              </a:xfrm>
              <a:prstGeom prst="ellips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9" name="Shape 617"/>
            <p:cNvSpPr/>
            <p:nvPr/>
          </p:nvSpPr>
          <p:spPr>
            <a:xfrm>
              <a:off x="7049343" y="3024277"/>
              <a:ext cx="181363" cy="298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767" y="10800"/>
                  </a:moveTo>
                  <a:cubicBezTo>
                    <a:pt x="11767" y="12089"/>
                    <a:pt x="13688" y="12918"/>
                    <a:pt x="15722" y="14025"/>
                  </a:cubicBezTo>
                  <a:cubicBezTo>
                    <a:pt x="17208" y="14834"/>
                    <a:pt x="19243" y="15942"/>
                    <a:pt x="19243" y="16656"/>
                  </a:cubicBezTo>
                  <a:lnTo>
                    <a:pt x="19243" y="18090"/>
                  </a:lnTo>
                  <a:cubicBezTo>
                    <a:pt x="17373" y="17569"/>
                    <a:pt x="11777" y="17058"/>
                    <a:pt x="11777" y="15387"/>
                  </a:cubicBezTo>
                  <a:cubicBezTo>
                    <a:pt x="11777" y="14540"/>
                    <a:pt x="9823" y="14540"/>
                    <a:pt x="9823" y="15387"/>
                  </a:cubicBezTo>
                  <a:cubicBezTo>
                    <a:pt x="9823" y="17058"/>
                    <a:pt x="4224" y="17569"/>
                    <a:pt x="2357" y="18090"/>
                  </a:cubicBezTo>
                  <a:lnTo>
                    <a:pt x="2357" y="16656"/>
                  </a:lnTo>
                  <a:cubicBezTo>
                    <a:pt x="2357" y="15942"/>
                    <a:pt x="4392" y="14834"/>
                    <a:pt x="5878" y="14025"/>
                  </a:cubicBezTo>
                  <a:cubicBezTo>
                    <a:pt x="7912" y="12918"/>
                    <a:pt x="9833" y="12089"/>
                    <a:pt x="9833" y="10800"/>
                  </a:cubicBezTo>
                  <a:cubicBezTo>
                    <a:pt x="9833" y="9511"/>
                    <a:pt x="7912" y="8682"/>
                    <a:pt x="5878" y="7575"/>
                  </a:cubicBezTo>
                  <a:cubicBezTo>
                    <a:pt x="4392" y="6766"/>
                    <a:pt x="2357" y="5658"/>
                    <a:pt x="2357" y="4944"/>
                  </a:cubicBezTo>
                  <a:lnTo>
                    <a:pt x="2264" y="3865"/>
                  </a:lnTo>
                  <a:cubicBezTo>
                    <a:pt x="4243" y="4462"/>
                    <a:pt x="7380" y="5030"/>
                    <a:pt x="10799" y="5030"/>
                  </a:cubicBezTo>
                  <a:cubicBezTo>
                    <a:pt x="14220" y="5030"/>
                    <a:pt x="17371" y="4462"/>
                    <a:pt x="19350" y="3865"/>
                  </a:cubicBezTo>
                  <a:lnTo>
                    <a:pt x="19243" y="4944"/>
                  </a:lnTo>
                  <a:cubicBezTo>
                    <a:pt x="19243" y="5658"/>
                    <a:pt x="17208" y="6766"/>
                    <a:pt x="15722" y="7575"/>
                  </a:cubicBezTo>
                  <a:cubicBezTo>
                    <a:pt x="13688" y="8682"/>
                    <a:pt x="11767" y="9511"/>
                    <a:pt x="11767" y="10800"/>
                  </a:cubicBezTo>
                  <a:close/>
                  <a:moveTo>
                    <a:pt x="2970" y="2515"/>
                  </a:moveTo>
                  <a:cubicBezTo>
                    <a:pt x="4313" y="2042"/>
                    <a:pt x="6830" y="1346"/>
                    <a:pt x="10906" y="1346"/>
                  </a:cubicBezTo>
                  <a:cubicBezTo>
                    <a:pt x="14981" y="1346"/>
                    <a:pt x="18632" y="2515"/>
                    <a:pt x="18632" y="2515"/>
                  </a:cubicBezTo>
                  <a:cubicBezTo>
                    <a:pt x="18904" y="2609"/>
                    <a:pt x="19979" y="2930"/>
                    <a:pt x="19243" y="3173"/>
                  </a:cubicBezTo>
                  <a:cubicBezTo>
                    <a:pt x="17626" y="3709"/>
                    <a:pt x="14463" y="4274"/>
                    <a:pt x="10799" y="4274"/>
                  </a:cubicBezTo>
                  <a:cubicBezTo>
                    <a:pt x="7137" y="4274"/>
                    <a:pt x="4080" y="3652"/>
                    <a:pt x="2462" y="3115"/>
                  </a:cubicBezTo>
                  <a:cubicBezTo>
                    <a:pt x="1728" y="2871"/>
                    <a:pt x="2970" y="2515"/>
                    <a:pt x="2970" y="2515"/>
                  </a:cubicBezTo>
                  <a:close/>
                  <a:moveTo>
                    <a:pt x="21600" y="4944"/>
                  </a:moveTo>
                  <a:cubicBezTo>
                    <a:pt x="21600" y="2633"/>
                    <a:pt x="21600" y="2407"/>
                    <a:pt x="21600" y="2407"/>
                  </a:cubicBezTo>
                  <a:cubicBezTo>
                    <a:pt x="21600" y="1555"/>
                    <a:pt x="16765" y="0"/>
                    <a:pt x="10799" y="0"/>
                  </a:cubicBezTo>
                  <a:cubicBezTo>
                    <a:pt x="4835" y="0"/>
                    <a:pt x="0" y="1555"/>
                    <a:pt x="0" y="2407"/>
                  </a:cubicBezTo>
                  <a:cubicBezTo>
                    <a:pt x="0" y="2407"/>
                    <a:pt x="0" y="2633"/>
                    <a:pt x="0" y="4944"/>
                  </a:cubicBezTo>
                  <a:cubicBezTo>
                    <a:pt x="0" y="7255"/>
                    <a:pt x="7476" y="9164"/>
                    <a:pt x="7476" y="10800"/>
                  </a:cubicBezTo>
                  <a:cubicBezTo>
                    <a:pt x="7476" y="12436"/>
                    <a:pt x="0" y="14345"/>
                    <a:pt x="0" y="16656"/>
                  </a:cubicBezTo>
                  <a:cubicBezTo>
                    <a:pt x="0" y="18967"/>
                    <a:pt x="0" y="19193"/>
                    <a:pt x="0" y="19193"/>
                  </a:cubicBezTo>
                  <a:cubicBezTo>
                    <a:pt x="0" y="20045"/>
                    <a:pt x="4835" y="21600"/>
                    <a:pt x="10799" y="21600"/>
                  </a:cubicBezTo>
                  <a:cubicBezTo>
                    <a:pt x="16765" y="21600"/>
                    <a:pt x="21600" y="20045"/>
                    <a:pt x="21600" y="19193"/>
                  </a:cubicBezTo>
                  <a:cubicBezTo>
                    <a:pt x="21600" y="19193"/>
                    <a:pt x="21600" y="18967"/>
                    <a:pt x="21600" y="16656"/>
                  </a:cubicBezTo>
                  <a:cubicBezTo>
                    <a:pt x="21600" y="14345"/>
                    <a:pt x="14122" y="12436"/>
                    <a:pt x="14122" y="10800"/>
                  </a:cubicBezTo>
                  <a:cubicBezTo>
                    <a:pt x="14122" y="9164"/>
                    <a:pt x="21600" y="7255"/>
                    <a:pt x="21600" y="4944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0181" tIns="40181" rIns="40181" bIns="40181" numCol="1" anchor="ctr">
              <a:noAutofit/>
            </a:bodyPr>
            <a:lstStyle/>
            <a:p>
              <a:pPr lvl="0"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 sz="3100" b="1">
                  <a:latin typeface="Kontrapunkt Bob Bold"/>
                  <a:ea typeface="Kontrapunkt Bob Bold"/>
                  <a:cs typeface="Kontrapunkt Bob Bold"/>
                  <a:sym typeface="Kontrapunkt Bob Bold"/>
                </a:defRPr>
              </a:pPr>
              <a:endParaRPr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2" name="Text Placeholder 8"/>
          <p:cNvSpPr txBox="1">
            <a:spLocks/>
          </p:cNvSpPr>
          <p:nvPr/>
        </p:nvSpPr>
        <p:spPr>
          <a:xfrm>
            <a:off x="2070909" y="2573548"/>
            <a:ext cx="2036887" cy="2362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20" indent="-228620" algn="l" defTabSz="91447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" name="Text Placeholder 9"/>
          <p:cNvSpPr txBox="1">
            <a:spLocks/>
          </p:cNvSpPr>
          <p:nvPr/>
        </p:nvSpPr>
        <p:spPr>
          <a:xfrm>
            <a:off x="2070909" y="2869703"/>
            <a:ext cx="2309650" cy="4296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20" indent="-228620" algn="l" defTabSz="91447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AU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4" name="Text Placeholder 8"/>
          <p:cNvSpPr txBox="1">
            <a:spLocks/>
          </p:cNvSpPr>
          <p:nvPr/>
        </p:nvSpPr>
        <p:spPr>
          <a:xfrm>
            <a:off x="2070909" y="3800686"/>
            <a:ext cx="2036887" cy="2362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20" indent="-228620" algn="l" defTabSz="91447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5" name="Text Placeholder 9"/>
          <p:cNvSpPr txBox="1">
            <a:spLocks/>
          </p:cNvSpPr>
          <p:nvPr/>
        </p:nvSpPr>
        <p:spPr>
          <a:xfrm>
            <a:off x="2070909" y="4098428"/>
            <a:ext cx="2309650" cy="4296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20" indent="-228620" algn="l" defTabSz="91447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AU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" name="Text Placeholder 8"/>
          <p:cNvSpPr txBox="1">
            <a:spLocks/>
          </p:cNvSpPr>
          <p:nvPr/>
        </p:nvSpPr>
        <p:spPr>
          <a:xfrm>
            <a:off x="2070909" y="4967498"/>
            <a:ext cx="2036887" cy="2362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20" indent="-228620" algn="l" defTabSz="91447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0" name="Text Placeholder 9"/>
          <p:cNvSpPr txBox="1">
            <a:spLocks/>
          </p:cNvSpPr>
          <p:nvPr/>
        </p:nvSpPr>
        <p:spPr>
          <a:xfrm>
            <a:off x="2070909" y="5265241"/>
            <a:ext cx="2309650" cy="4296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20" indent="-228620" algn="l" defTabSz="91447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AU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1" name="Text Placeholder 8"/>
          <p:cNvSpPr txBox="1">
            <a:spLocks/>
          </p:cNvSpPr>
          <p:nvPr/>
        </p:nvSpPr>
        <p:spPr>
          <a:xfrm>
            <a:off x="8475474" y="2552911"/>
            <a:ext cx="2043112" cy="2362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20" indent="-228620" algn="l" defTabSz="91447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2" name="Text Placeholder 9"/>
          <p:cNvSpPr txBox="1">
            <a:spLocks/>
          </p:cNvSpPr>
          <p:nvPr/>
        </p:nvSpPr>
        <p:spPr>
          <a:xfrm>
            <a:off x="8475473" y="2850652"/>
            <a:ext cx="2316709" cy="4296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20" indent="-228620" algn="l" defTabSz="91447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AU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1" name="Text Placeholder 8"/>
          <p:cNvSpPr txBox="1">
            <a:spLocks/>
          </p:cNvSpPr>
          <p:nvPr/>
        </p:nvSpPr>
        <p:spPr>
          <a:xfrm>
            <a:off x="8475474" y="3780048"/>
            <a:ext cx="2043112" cy="2362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20" indent="-228620" algn="l" defTabSz="91447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2" name="Text Placeholder 9"/>
          <p:cNvSpPr txBox="1">
            <a:spLocks/>
          </p:cNvSpPr>
          <p:nvPr/>
        </p:nvSpPr>
        <p:spPr>
          <a:xfrm>
            <a:off x="8475473" y="4077790"/>
            <a:ext cx="2316709" cy="4296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20" indent="-228620" algn="l" defTabSz="91447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AU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3" name="任意多边形 52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4" name="任意多边形 53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5" name="Content Placeholder 2"/>
          <p:cNvSpPr txBox="1">
            <a:spLocks/>
          </p:cNvSpPr>
          <p:nvPr/>
        </p:nvSpPr>
        <p:spPr>
          <a:xfrm>
            <a:off x="608929" y="260554"/>
            <a:ext cx="3067050" cy="30777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47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  <p:bldP spid="33" grpId="0" build="p"/>
      <p:bldP spid="34" grpId="0" build="p"/>
      <p:bldP spid="35" grpId="0" build="p"/>
      <p:bldP spid="39" grpId="0" build="p"/>
      <p:bldP spid="40" grpId="0" build="p"/>
      <p:bldP spid="41" grpId="0" build="p"/>
      <p:bldP spid="42" grpId="0" build="p"/>
      <p:bldP spid="51" grpId="0" build="p"/>
      <p:bldP spid="5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4125119" y="2104157"/>
            <a:ext cx="5064342" cy="3573719"/>
            <a:chOff x="6199748" y="2294758"/>
            <a:chExt cx="4802010" cy="3388601"/>
          </a:xfrm>
        </p:grpSpPr>
        <p:sp>
          <p:nvSpPr>
            <p:cNvPr id="7" name="Freeform 6"/>
            <p:cNvSpPr/>
            <p:nvPr/>
          </p:nvSpPr>
          <p:spPr>
            <a:xfrm>
              <a:off x="7045861" y="2643177"/>
              <a:ext cx="2708066" cy="2708008"/>
            </a:xfrm>
            <a:custGeom>
              <a:avLst/>
              <a:gdLst>
                <a:gd name="connsiteX0" fmla="*/ 0 w 2708066"/>
                <a:gd name="connsiteY0" fmla="*/ 1354004 h 2708008"/>
                <a:gd name="connsiteX1" fmla="*/ 1354033 w 2708066"/>
                <a:gd name="connsiteY1" fmla="*/ 0 h 2708008"/>
                <a:gd name="connsiteX2" fmla="*/ 2708066 w 2708066"/>
                <a:gd name="connsiteY2" fmla="*/ 1354004 h 2708008"/>
                <a:gd name="connsiteX3" fmla="*/ 1354033 w 2708066"/>
                <a:gd name="connsiteY3" fmla="*/ 2708008 h 2708008"/>
                <a:gd name="connsiteX4" fmla="*/ 0 w 2708066"/>
                <a:gd name="connsiteY4" fmla="*/ 1354004 h 2708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8066" h="2708008">
                  <a:moveTo>
                    <a:pt x="0" y="1354004"/>
                  </a:moveTo>
                  <a:cubicBezTo>
                    <a:pt x="0" y="606208"/>
                    <a:pt x="606221" y="0"/>
                    <a:pt x="1354033" y="0"/>
                  </a:cubicBezTo>
                  <a:cubicBezTo>
                    <a:pt x="2101845" y="0"/>
                    <a:pt x="2708066" y="606208"/>
                    <a:pt x="2708066" y="1354004"/>
                  </a:cubicBezTo>
                  <a:cubicBezTo>
                    <a:pt x="2708066" y="2101800"/>
                    <a:pt x="2101845" y="2708008"/>
                    <a:pt x="1354033" y="2708008"/>
                  </a:cubicBezTo>
                  <a:cubicBezTo>
                    <a:pt x="606221" y="2708008"/>
                    <a:pt x="0" y="2101800"/>
                    <a:pt x="0" y="1354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27196" tIns="627187" rIns="627196" bIns="627187" numCol="1" spcCol="1270" anchor="ctr" anchorCtr="0">
              <a:noAutofit/>
            </a:bodyPr>
            <a:lstStyle/>
            <a:p>
              <a:pPr algn="ctr" defTabSz="2437602">
                <a:lnSpc>
                  <a:spcPct val="120000"/>
                </a:lnSpc>
                <a:spcAft>
                  <a:spcPct val="35000"/>
                </a:spcAft>
              </a:pPr>
              <a:endParaRPr lang="id-ID" sz="5484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8591026" y="2519799"/>
              <a:ext cx="301176" cy="301171"/>
            </a:xfrm>
            <a:prstGeom prst="ellipse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7877873" y="5149983"/>
              <a:ext cx="218075" cy="218285"/>
            </a:xfrm>
            <a:prstGeom prst="ellipse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56240"/>
                <a:satOff val="2879"/>
                <a:lumOff val="1209"/>
                <a:alphaOff val="0"/>
              </a:schemeClr>
            </a:fillRef>
            <a:effectRef idx="0">
              <a:schemeClr val="accent3">
                <a:hueOff val="56240"/>
                <a:satOff val="2879"/>
                <a:lumOff val="1209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928187" y="3742198"/>
              <a:ext cx="218075" cy="21828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112479"/>
                <a:satOff val="5757"/>
                <a:lumOff val="2418"/>
                <a:alphaOff val="0"/>
              </a:schemeClr>
            </a:fillRef>
            <a:effectRef idx="0">
              <a:schemeClr val="accent3">
                <a:hueOff val="112479"/>
                <a:satOff val="5757"/>
                <a:lumOff val="2418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8884647" y="5382188"/>
              <a:ext cx="301176" cy="30117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168719"/>
                <a:satOff val="8636"/>
                <a:lumOff val="3628"/>
                <a:alphaOff val="0"/>
              </a:schemeClr>
            </a:fillRef>
            <a:effectRef idx="0">
              <a:schemeClr val="accent3">
                <a:hueOff val="168719"/>
                <a:satOff val="8636"/>
                <a:lumOff val="3628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7578045" y="3164374"/>
              <a:ext cx="218075" cy="21828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224959"/>
                <a:satOff val="11515"/>
                <a:lumOff val="4837"/>
                <a:alphaOff val="0"/>
              </a:schemeClr>
            </a:fillRef>
            <a:effectRef idx="0">
              <a:schemeClr val="accent3">
                <a:hueOff val="224959"/>
                <a:satOff val="11515"/>
                <a:lumOff val="4837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6199748" y="3131948"/>
              <a:ext cx="1100954" cy="1100602"/>
            </a:xfrm>
            <a:custGeom>
              <a:avLst/>
              <a:gdLst>
                <a:gd name="connsiteX0" fmla="*/ 0 w 1100954"/>
                <a:gd name="connsiteY0" fmla="*/ 550301 h 1100602"/>
                <a:gd name="connsiteX1" fmla="*/ 550477 w 1100954"/>
                <a:gd name="connsiteY1" fmla="*/ 0 h 1100602"/>
                <a:gd name="connsiteX2" fmla="*/ 1100954 w 1100954"/>
                <a:gd name="connsiteY2" fmla="*/ 550301 h 1100602"/>
                <a:gd name="connsiteX3" fmla="*/ 550477 w 1100954"/>
                <a:gd name="connsiteY3" fmla="*/ 1100602 h 1100602"/>
                <a:gd name="connsiteX4" fmla="*/ 0 w 1100954"/>
                <a:gd name="connsiteY4" fmla="*/ 550301 h 1100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0954" h="1100602">
                  <a:moveTo>
                    <a:pt x="0" y="550301"/>
                  </a:moveTo>
                  <a:cubicBezTo>
                    <a:pt x="0" y="246378"/>
                    <a:pt x="246457" y="0"/>
                    <a:pt x="550477" y="0"/>
                  </a:cubicBezTo>
                  <a:cubicBezTo>
                    <a:pt x="854497" y="0"/>
                    <a:pt x="1100954" y="246378"/>
                    <a:pt x="1100954" y="550301"/>
                  </a:cubicBezTo>
                  <a:cubicBezTo>
                    <a:pt x="1100954" y="854224"/>
                    <a:pt x="854497" y="1100602"/>
                    <a:pt x="550477" y="1100602"/>
                  </a:cubicBezTo>
                  <a:cubicBezTo>
                    <a:pt x="246457" y="1100602"/>
                    <a:pt x="0" y="854224"/>
                    <a:pt x="0" y="550301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337438"/>
                <a:satOff val="17272"/>
                <a:lumOff val="7255"/>
                <a:alphaOff val="0"/>
              </a:schemeClr>
            </a:fillRef>
            <a:effectRef idx="0">
              <a:schemeClr val="accent3">
                <a:hueOff val="337438"/>
                <a:satOff val="17272"/>
                <a:lumOff val="725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54420" tIns="254365" rIns="254420" bIns="254365" numCol="1" spcCol="1270" anchor="ctr" anchorCtr="0">
              <a:noAutofit/>
            </a:bodyPr>
            <a:lstStyle/>
            <a:p>
              <a:pPr algn="ctr" defTabSz="984416">
                <a:lnSpc>
                  <a:spcPct val="120000"/>
                </a:lnSpc>
                <a:spcAft>
                  <a:spcPct val="35000"/>
                </a:spcAft>
              </a:pPr>
              <a:endParaRPr lang="id-ID" sz="2215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9288092" y="4197527"/>
              <a:ext cx="301176" cy="30117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393678"/>
                <a:satOff val="20151"/>
                <a:lumOff val="8464"/>
                <a:alphaOff val="0"/>
              </a:schemeClr>
            </a:fillRef>
            <a:effectRef idx="0">
              <a:schemeClr val="accent3">
                <a:hueOff val="393678"/>
                <a:satOff val="20151"/>
                <a:lumOff val="8464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6461137" y="4435079"/>
              <a:ext cx="544433" cy="54444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449917"/>
                <a:satOff val="23029"/>
                <a:lumOff val="9673"/>
                <a:alphaOff val="0"/>
              </a:schemeClr>
            </a:fillRef>
            <a:effectRef idx="0">
              <a:schemeClr val="accent3">
                <a:hueOff val="449917"/>
                <a:satOff val="23029"/>
                <a:lumOff val="9673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9900804" y="2294758"/>
              <a:ext cx="1100954" cy="1100602"/>
            </a:xfrm>
            <a:custGeom>
              <a:avLst/>
              <a:gdLst>
                <a:gd name="connsiteX0" fmla="*/ 0 w 1100954"/>
                <a:gd name="connsiteY0" fmla="*/ 550301 h 1100602"/>
                <a:gd name="connsiteX1" fmla="*/ 550477 w 1100954"/>
                <a:gd name="connsiteY1" fmla="*/ 0 h 1100602"/>
                <a:gd name="connsiteX2" fmla="*/ 1100954 w 1100954"/>
                <a:gd name="connsiteY2" fmla="*/ 550301 h 1100602"/>
                <a:gd name="connsiteX3" fmla="*/ 550477 w 1100954"/>
                <a:gd name="connsiteY3" fmla="*/ 1100602 h 1100602"/>
                <a:gd name="connsiteX4" fmla="*/ 0 w 1100954"/>
                <a:gd name="connsiteY4" fmla="*/ 550301 h 1100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0954" h="1100602">
                  <a:moveTo>
                    <a:pt x="0" y="550301"/>
                  </a:moveTo>
                  <a:cubicBezTo>
                    <a:pt x="0" y="246378"/>
                    <a:pt x="246457" y="0"/>
                    <a:pt x="550477" y="0"/>
                  </a:cubicBezTo>
                  <a:cubicBezTo>
                    <a:pt x="854497" y="0"/>
                    <a:pt x="1100954" y="246378"/>
                    <a:pt x="1100954" y="550301"/>
                  </a:cubicBezTo>
                  <a:cubicBezTo>
                    <a:pt x="1100954" y="854224"/>
                    <a:pt x="854497" y="1100602"/>
                    <a:pt x="550477" y="1100602"/>
                  </a:cubicBezTo>
                  <a:cubicBezTo>
                    <a:pt x="246457" y="1100602"/>
                    <a:pt x="0" y="854224"/>
                    <a:pt x="0" y="55030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506157"/>
                <a:satOff val="25908"/>
                <a:lumOff val="10883"/>
                <a:alphaOff val="0"/>
              </a:schemeClr>
            </a:fillRef>
            <a:effectRef idx="0">
              <a:schemeClr val="accent3">
                <a:hueOff val="506157"/>
                <a:satOff val="25908"/>
                <a:lumOff val="10883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54420" tIns="254365" rIns="254420" bIns="254365" numCol="1" spcCol="1270" anchor="ctr" anchorCtr="0">
              <a:noAutofit/>
            </a:bodyPr>
            <a:lstStyle/>
            <a:p>
              <a:pPr algn="ctr" defTabSz="984416">
                <a:lnSpc>
                  <a:spcPct val="120000"/>
                </a:lnSpc>
                <a:spcAft>
                  <a:spcPct val="35000"/>
                </a:spcAft>
              </a:pPr>
              <a:endParaRPr lang="id-ID" sz="2215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9540385" y="3373960"/>
              <a:ext cx="301176" cy="301171"/>
            </a:xfrm>
            <a:prstGeom prst="ellipse">
              <a:avLst/>
            </a:prstGeom>
            <a:solidFill>
              <a:schemeClr val="accent5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562397"/>
                <a:satOff val="28787"/>
                <a:lumOff val="12092"/>
                <a:alphaOff val="0"/>
              </a:schemeClr>
            </a:fillRef>
            <a:effectRef idx="0">
              <a:schemeClr val="accent3">
                <a:hueOff val="562397"/>
                <a:satOff val="28787"/>
                <a:lumOff val="12092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6243062" y="5047837"/>
              <a:ext cx="218075" cy="21828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618636"/>
                <a:satOff val="31665"/>
                <a:lumOff val="13301"/>
                <a:alphaOff val="0"/>
              </a:schemeClr>
            </a:fillRef>
            <a:effectRef idx="0">
              <a:schemeClr val="accent3">
                <a:hueOff val="618636"/>
                <a:satOff val="31665"/>
                <a:lumOff val="13301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7733702" y="4763552"/>
              <a:ext cx="218075" cy="21828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674876"/>
                <a:satOff val="34544"/>
                <a:lumOff val="14510"/>
                <a:alphaOff val="0"/>
              </a:schemeClr>
            </a:fillRef>
            <a:effectRef idx="0">
              <a:schemeClr val="accent3">
                <a:hueOff val="674876"/>
                <a:satOff val="34544"/>
                <a:lumOff val="1451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0" name="Title 13"/>
          <p:cNvSpPr txBox="1">
            <a:spLocks/>
          </p:cNvSpPr>
          <p:nvPr/>
        </p:nvSpPr>
        <p:spPr>
          <a:xfrm>
            <a:off x="5928358" y="3958973"/>
            <a:ext cx="1016097" cy="30380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zh-CN" altLang="en-US" sz="1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文字内容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Title 13"/>
          <p:cNvSpPr txBox="1">
            <a:spLocks/>
          </p:cNvSpPr>
          <p:nvPr/>
        </p:nvSpPr>
        <p:spPr>
          <a:xfrm>
            <a:off x="4197626" y="3668558"/>
            <a:ext cx="1016097" cy="195759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zh-CN" altLang="en-US" sz="116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文字内容</a:t>
            </a:r>
            <a:endParaRPr lang="en-US" sz="1266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Title 13"/>
          <p:cNvSpPr txBox="1">
            <a:spLocks/>
          </p:cNvSpPr>
          <p:nvPr/>
        </p:nvSpPr>
        <p:spPr>
          <a:xfrm>
            <a:off x="8101502" y="2768730"/>
            <a:ext cx="1016097" cy="195759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zh-CN" altLang="en-US" sz="116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文字内容</a:t>
            </a:r>
            <a:endParaRPr lang="en-US" altLang="zh-CN" sz="1266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136657" y="3440280"/>
            <a:ext cx="599498" cy="4695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id-ID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327311" y="2343706"/>
            <a:ext cx="599498" cy="4695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id-ID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425212" y="3229450"/>
            <a:ext cx="599498" cy="4695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id-ID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8" name="Content Placeholder 2"/>
          <p:cNvSpPr txBox="1">
            <a:spLocks/>
          </p:cNvSpPr>
          <p:nvPr/>
        </p:nvSpPr>
        <p:spPr>
          <a:xfrm>
            <a:off x="1907590" y="3629994"/>
            <a:ext cx="2073024" cy="42960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9" name="TextBox 78"/>
          <p:cNvSpPr txBox="1"/>
          <p:nvPr/>
        </p:nvSpPr>
        <p:spPr>
          <a:xfrm>
            <a:off x="1907589" y="3350082"/>
            <a:ext cx="1569124" cy="2585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4" name="Content Placeholder 2"/>
          <p:cNvSpPr txBox="1">
            <a:spLocks/>
          </p:cNvSpPr>
          <p:nvPr/>
        </p:nvSpPr>
        <p:spPr>
          <a:xfrm>
            <a:off x="5392863" y="6068394"/>
            <a:ext cx="2073024" cy="42960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5" name="TextBox 78"/>
          <p:cNvSpPr txBox="1"/>
          <p:nvPr/>
        </p:nvSpPr>
        <p:spPr>
          <a:xfrm>
            <a:off x="5644813" y="5788482"/>
            <a:ext cx="1569124" cy="2585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7" name="Content Placeholder 2"/>
          <p:cNvSpPr txBox="1">
            <a:spLocks/>
          </p:cNvSpPr>
          <p:nvPr/>
        </p:nvSpPr>
        <p:spPr>
          <a:xfrm>
            <a:off x="9286290" y="2728294"/>
            <a:ext cx="2073024" cy="42960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9286289" y="2448382"/>
            <a:ext cx="1569124" cy="2585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任意多边形 28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任意多边形 29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608929" y="260554"/>
            <a:ext cx="3067050" cy="30777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754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25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7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75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7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7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25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7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52" grpId="0"/>
      <p:bldP spid="53" grpId="0"/>
      <p:bldP spid="54" grpId="0"/>
      <p:bldP spid="58" grpId="0"/>
      <p:bldP spid="59" grpId="0"/>
      <p:bldP spid="74" grpId="0"/>
      <p:bldP spid="75" grpId="0"/>
      <p:bldP spid="77" grpId="0"/>
      <p:bldP spid="7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Arrow Connector 48"/>
          <p:cNvCxnSpPr/>
          <p:nvPr/>
        </p:nvCxnSpPr>
        <p:spPr>
          <a:xfrm>
            <a:off x="353" y="3844568"/>
            <a:ext cx="11793238" cy="0"/>
          </a:xfrm>
          <a:prstGeom prst="straightConnector1">
            <a:avLst/>
          </a:prstGeom>
          <a:ln w="1143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7555209" y="3403666"/>
            <a:ext cx="2385939" cy="268545"/>
            <a:chOff x="7163516" y="3227357"/>
            <a:chExt cx="2262348" cy="254634"/>
          </a:xfrm>
          <a:solidFill>
            <a:schemeClr val="accent4"/>
          </a:solidFill>
        </p:grpSpPr>
        <p:sp>
          <p:nvSpPr>
            <p:cNvPr id="52" name="Rectangle 51"/>
            <p:cNvSpPr/>
            <p:nvPr/>
          </p:nvSpPr>
          <p:spPr>
            <a:xfrm>
              <a:off x="7163516" y="3300674"/>
              <a:ext cx="2097777" cy="10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8" name="Oval 57"/>
            <p:cNvSpPr/>
            <p:nvPr/>
          </p:nvSpPr>
          <p:spPr>
            <a:xfrm>
              <a:off x="9171230" y="3227357"/>
              <a:ext cx="254634" cy="2546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59" name="Text Placeholder 32"/>
          <p:cNvSpPr txBox="1">
            <a:spLocks/>
          </p:cNvSpPr>
          <p:nvPr/>
        </p:nvSpPr>
        <p:spPr>
          <a:xfrm>
            <a:off x="2174789" y="2769351"/>
            <a:ext cx="1740497" cy="44319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60" name="Text Placeholder 33"/>
          <p:cNvSpPr txBox="1">
            <a:spLocks/>
          </p:cNvSpPr>
          <p:nvPr/>
        </p:nvSpPr>
        <p:spPr>
          <a:xfrm>
            <a:off x="2174790" y="2485946"/>
            <a:ext cx="1311305" cy="2362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2753964" y="1768141"/>
            <a:ext cx="582147" cy="58214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</a:t>
            </a:r>
            <a:endParaRPr lang="en-US" altLang="zh-CN" sz="1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2" name="Text Placeholder 32"/>
          <p:cNvSpPr txBox="1">
            <a:spLocks/>
          </p:cNvSpPr>
          <p:nvPr/>
        </p:nvSpPr>
        <p:spPr>
          <a:xfrm>
            <a:off x="4433294" y="2769351"/>
            <a:ext cx="1740497" cy="44319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63" name="Text Placeholder 33"/>
          <p:cNvSpPr txBox="1">
            <a:spLocks/>
          </p:cNvSpPr>
          <p:nvPr/>
        </p:nvSpPr>
        <p:spPr>
          <a:xfrm>
            <a:off x="4433295" y="2485946"/>
            <a:ext cx="1311305" cy="2362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5012469" y="1768141"/>
            <a:ext cx="582147" cy="58214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</a:t>
            </a:r>
            <a:endParaRPr lang="en-US" altLang="zh-CN" sz="1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5" name="Text Placeholder 32"/>
          <p:cNvSpPr txBox="1">
            <a:spLocks/>
          </p:cNvSpPr>
          <p:nvPr/>
        </p:nvSpPr>
        <p:spPr>
          <a:xfrm>
            <a:off x="6675989" y="2769351"/>
            <a:ext cx="1740497" cy="44319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66" name="Text Placeholder 33"/>
          <p:cNvSpPr txBox="1">
            <a:spLocks/>
          </p:cNvSpPr>
          <p:nvPr/>
        </p:nvSpPr>
        <p:spPr>
          <a:xfrm>
            <a:off x="6675990" y="2485946"/>
            <a:ext cx="1311305" cy="2362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7" name="Oval 66"/>
          <p:cNvSpPr>
            <a:spLocks noChangeAspect="1"/>
          </p:cNvSpPr>
          <p:nvPr/>
        </p:nvSpPr>
        <p:spPr>
          <a:xfrm>
            <a:off x="7255164" y="1768141"/>
            <a:ext cx="582147" cy="58214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</a:t>
            </a:r>
            <a:endParaRPr lang="en-US" altLang="zh-CN" sz="1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8" name="Text Placeholder 32"/>
          <p:cNvSpPr txBox="1">
            <a:spLocks/>
          </p:cNvSpPr>
          <p:nvPr/>
        </p:nvSpPr>
        <p:spPr>
          <a:xfrm>
            <a:off x="8934493" y="2769351"/>
            <a:ext cx="1740497" cy="44319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69" name="Text Placeholder 33"/>
          <p:cNvSpPr txBox="1">
            <a:spLocks/>
          </p:cNvSpPr>
          <p:nvPr/>
        </p:nvSpPr>
        <p:spPr>
          <a:xfrm>
            <a:off x="8934494" y="2485946"/>
            <a:ext cx="1311305" cy="2362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0" name="Oval 69"/>
          <p:cNvSpPr>
            <a:spLocks noChangeAspect="1"/>
          </p:cNvSpPr>
          <p:nvPr/>
        </p:nvSpPr>
        <p:spPr>
          <a:xfrm>
            <a:off x="9513668" y="1768141"/>
            <a:ext cx="582147" cy="58214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</a:t>
            </a:r>
            <a:endParaRPr lang="en-US" altLang="zh-CN" sz="1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555209" y="4044443"/>
            <a:ext cx="2385939" cy="268545"/>
            <a:chOff x="7163516" y="3834942"/>
            <a:chExt cx="2262348" cy="254634"/>
          </a:xfrm>
          <a:solidFill>
            <a:schemeClr val="accent4"/>
          </a:solidFill>
        </p:grpSpPr>
        <p:sp>
          <p:nvSpPr>
            <p:cNvPr id="73" name="Rectangle 72"/>
            <p:cNvSpPr/>
            <p:nvPr/>
          </p:nvSpPr>
          <p:spPr>
            <a:xfrm>
              <a:off x="7163516" y="3908259"/>
              <a:ext cx="2097777" cy="10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9171230" y="3834942"/>
              <a:ext cx="254634" cy="2546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80" name="Text Placeholder 32"/>
          <p:cNvSpPr txBox="1">
            <a:spLocks/>
          </p:cNvSpPr>
          <p:nvPr/>
        </p:nvSpPr>
        <p:spPr>
          <a:xfrm>
            <a:off x="2174789" y="5663246"/>
            <a:ext cx="1740497" cy="44319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81" name="Text Placeholder 33"/>
          <p:cNvSpPr txBox="1">
            <a:spLocks/>
          </p:cNvSpPr>
          <p:nvPr/>
        </p:nvSpPr>
        <p:spPr>
          <a:xfrm>
            <a:off x="2174790" y="5393909"/>
            <a:ext cx="1311305" cy="2362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2" name="Oval 81"/>
          <p:cNvSpPr>
            <a:spLocks noChangeAspect="1"/>
          </p:cNvSpPr>
          <p:nvPr/>
        </p:nvSpPr>
        <p:spPr>
          <a:xfrm>
            <a:off x="2753964" y="4676104"/>
            <a:ext cx="582147" cy="58214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</a:t>
            </a:r>
            <a:endParaRPr lang="en-US" altLang="zh-CN" sz="1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3" name="Text Placeholder 32"/>
          <p:cNvSpPr txBox="1">
            <a:spLocks/>
          </p:cNvSpPr>
          <p:nvPr/>
        </p:nvSpPr>
        <p:spPr>
          <a:xfrm>
            <a:off x="4433294" y="5663246"/>
            <a:ext cx="1740497" cy="44319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84" name="Text Placeholder 33"/>
          <p:cNvSpPr txBox="1">
            <a:spLocks/>
          </p:cNvSpPr>
          <p:nvPr/>
        </p:nvSpPr>
        <p:spPr>
          <a:xfrm>
            <a:off x="4433295" y="5393910"/>
            <a:ext cx="1311305" cy="2362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5" name="Oval 84"/>
          <p:cNvSpPr>
            <a:spLocks noChangeAspect="1"/>
          </p:cNvSpPr>
          <p:nvPr/>
        </p:nvSpPr>
        <p:spPr>
          <a:xfrm>
            <a:off x="5012469" y="4676104"/>
            <a:ext cx="582147" cy="58214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</a:t>
            </a:r>
            <a:endParaRPr lang="en-US" sz="1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6" name="Text Placeholder 32"/>
          <p:cNvSpPr txBox="1">
            <a:spLocks/>
          </p:cNvSpPr>
          <p:nvPr/>
        </p:nvSpPr>
        <p:spPr>
          <a:xfrm>
            <a:off x="6675989" y="5663246"/>
            <a:ext cx="1740497" cy="44319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87" name="Text Placeholder 33"/>
          <p:cNvSpPr txBox="1">
            <a:spLocks/>
          </p:cNvSpPr>
          <p:nvPr/>
        </p:nvSpPr>
        <p:spPr>
          <a:xfrm>
            <a:off x="6675990" y="5393909"/>
            <a:ext cx="1311305" cy="2362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8" name="Oval 87"/>
          <p:cNvSpPr>
            <a:spLocks noChangeAspect="1"/>
          </p:cNvSpPr>
          <p:nvPr/>
        </p:nvSpPr>
        <p:spPr>
          <a:xfrm>
            <a:off x="7255164" y="4676104"/>
            <a:ext cx="582147" cy="58214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</a:t>
            </a:r>
            <a:endParaRPr lang="en-US" sz="1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9" name="Text Placeholder 32"/>
          <p:cNvSpPr txBox="1">
            <a:spLocks/>
          </p:cNvSpPr>
          <p:nvPr/>
        </p:nvSpPr>
        <p:spPr>
          <a:xfrm>
            <a:off x="8934493" y="5663246"/>
            <a:ext cx="1740497" cy="44319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90" name="Text Placeholder 33"/>
          <p:cNvSpPr txBox="1">
            <a:spLocks/>
          </p:cNvSpPr>
          <p:nvPr/>
        </p:nvSpPr>
        <p:spPr>
          <a:xfrm>
            <a:off x="8934494" y="5393909"/>
            <a:ext cx="1311305" cy="2362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1" name="Oval 90"/>
          <p:cNvSpPr>
            <a:spLocks noChangeAspect="1"/>
          </p:cNvSpPr>
          <p:nvPr/>
        </p:nvSpPr>
        <p:spPr>
          <a:xfrm>
            <a:off x="9513668" y="4676104"/>
            <a:ext cx="582147" cy="58214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</a:t>
            </a:r>
            <a:endParaRPr lang="en-US" altLang="zh-CN" sz="1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303542" y="3403666"/>
            <a:ext cx="2385939" cy="268545"/>
            <a:chOff x="5028485" y="3227357"/>
            <a:chExt cx="2262348" cy="254634"/>
          </a:xfrm>
          <a:solidFill>
            <a:schemeClr val="accent3"/>
          </a:solidFill>
        </p:grpSpPr>
        <p:sp>
          <p:nvSpPr>
            <p:cNvPr id="51" name="Rectangle 50"/>
            <p:cNvSpPr/>
            <p:nvPr/>
          </p:nvSpPr>
          <p:spPr>
            <a:xfrm>
              <a:off x="5028485" y="3300674"/>
              <a:ext cx="2097777" cy="10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7036199" y="3227357"/>
              <a:ext cx="254634" cy="2546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303542" y="4044443"/>
            <a:ext cx="2385939" cy="268545"/>
            <a:chOff x="5028485" y="3834942"/>
            <a:chExt cx="2262348" cy="254634"/>
          </a:xfrm>
          <a:solidFill>
            <a:schemeClr val="accent3"/>
          </a:solidFill>
        </p:grpSpPr>
        <p:sp>
          <p:nvSpPr>
            <p:cNvPr id="72" name="Rectangle 71"/>
            <p:cNvSpPr/>
            <p:nvPr/>
          </p:nvSpPr>
          <p:spPr>
            <a:xfrm>
              <a:off x="5028485" y="3908259"/>
              <a:ext cx="2097777" cy="10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7036199" y="3834942"/>
              <a:ext cx="254634" cy="2546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135448" y="3403666"/>
            <a:ext cx="2302366" cy="268545"/>
            <a:chOff x="2972698" y="3227357"/>
            <a:chExt cx="2183104" cy="254634"/>
          </a:xfrm>
          <a:solidFill>
            <a:schemeClr val="accent2"/>
          </a:solidFill>
        </p:grpSpPr>
        <p:sp>
          <p:nvSpPr>
            <p:cNvPr id="54" name="Rectangle 53"/>
            <p:cNvSpPr/>
            <p:nvPr/>
          </p:nvSpPr>
          <p:spPr>
            <a:xfrm>
              <a:off x="2972698" y="3300674"/>
              <a:ext cx="2097777" cy="10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4901168" y="3227357"/>
              <a:ext cx="254634" cy="2546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53" y="3403666"/>
            <a:ext cx="3185795" cy="268545"/>
            <a:chOff x="0" y="3227357"/>
            <a:chExt cx="3020771" cy="254634"/>
          </a:xfrm>
        </p:grpSpPr>
        <p:sp>
          <p:nvSpPr>
            <p:cNvPr id="53" name="Rectangle 52"/>
            <p:cNvSpPr/>
            <p:nvPr/>
          </p:nvSpPr>
          <p:spPr>
            <a:xfrm>
              <a:off x="0" y="3300674"/>
              <a:ext cx="2882900" cy="10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2766137" y="3227357"/>
              <a:ext cx="254634" cy="2546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135448" y="4044443"/>
            <a:ext cx="2302366" cy="268545"/>
            <a:chOff x="2972698" y="3834942"/>
            <a:chExt cx="2183104" cy="254634"/>
          </a:xfrm>
          <a:solidFill>
            <a:schemeClr val="accent2"/>
          </a:solidFill>
        </p:grpSpPr>
        <p:sp>
          <p:nvSpPr>
            <p:cNvPr id="75" name="Rectangle 74"/>
            <p:cNvSpPr/>
            <p:nvPr/>
          </p:nvSpPr>
          <p:spPr>
            <a:xfrm>
              <a:off x="2972698" y="3908259"/>
              <a:ext cx="2097777" cy="10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6" name="Oval 75"/>
            <p:cNvSpPr/>
            <p:nvPr/>
          </p:nvSpPr>
          <p:spPr>
            <a:xfrm>
              <a:off x="4901168" y="3834942"/>
              <a:ext cx="254634" cy="2546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53" y="4044443"/>
            <a:ext cx="3185795" cy="268545"/>
            <a:chOff x="0" y="3834942"/>
            <a:chExt cx="3020771" cy="254634"/>
          </a:xfrm>
        </p:grpSpPr>
        <p:sp>
          <p:nvSpPr>
            <p:cNvPr id="74" name="Rectangle 73"/>
            <p:cNvSpPr/>
            <p:nvPr/>
          </p:nvSpPr>
          <p:spPr>
            <a:xfrm>
              <a:off x="0" y="3908259"/>
              <a:ext cx="2924175" cy="10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2766137" y="3834942"/>
              <a:ext cx="254634" cy="2546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71" name="任意多边形 70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2" name="任意多边形 91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3" name="Content Placeholder 2"/>
          <p:cNvSpPr txBox="1">
            <a:spLocks/>
          </p:cNvSpPr>
          <p:nvPr/>
        </p:nvSpPr>
        <p:spPr>
          <a:xfrm>
            <a:off x="608929" y="260554"/>
            <a:ext cx="3067050" cy="30777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9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  <p:bldP spid="61" grpId="0" animBg="1"/>
      <p:bldP spid="62" grpId="0"/>
      <p:bldP spid="63" grpId="0"/>
      <p:bldP spid="64" grpId="0" animBg="1"/>
      <p:bldP spid="65" grpId="0"/>
      <p:bldP spid="66" grpId="0"/>
      <p:bldP spid="67" grpId="0" animBg="1"/>
      <p:bldP spid="68" grpId="0"/>
      <p:bldP spid="69" grpId="0"/>
      <p:bldP spid="70" grpId="0" animBg="1"/>
      <p:bldP spid="80" grpId="0"/>
      <p:bldP spid="81" grpId="0"/>
      <p:bldP spid="82" grpId="0" animBg="1"/>
      <p:bldP spid="83" grpId="0"/>
      <p:bldP spid="84" grpId="0"/>
      <p:bldP spid="85" grpId="0" animBg="1"/>
      <p:bldP spid="86" grpId="0"/>
      <p:bldP spid="87" grpId="0"/>
      <p:bldP spid="88" grpId="0" animBg="1"/>
      <p:bldP spid="89" grpId="0"/>
      <p:bldP spid="90" grpId="0"/>
      <p:bldP spid="9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48"/>
          <p:cNvSpPr txBox="1"/>
          <p:nvPr/>
        </p:nvSpPr>
        <p:spPr>
          <a:xfrm>
            <a:off x="5344184" y="2588271"/>
            <a:ext cx="3960439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请替换文字内容</a:t>
            </a:r>
            <a:endParaRPr lang="en-GB" altLang="zh-CN" sz="4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TextBox 49"/>
          <p:cNvSpPr txBox="1"/>
          <p:nvPr/>
        </p:nvSpPr>
        <p:spPr>
          <a:xfrm>
            <a:off x="5344184" y="3403289"/>
            <a:ext cx="518351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hangingPunct="0"/>
            <a:r>
              <a:rPr lang="zh-CN" altLang="en-US" sz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请替换文字内容，点击添加相关标题文字，修改文字内容，也可以直接复制你的内容到此。</a:t>
            </a: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3255952" y="1951625"/>
            <a:ext cx="2196442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3800" cap="all" spc="3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03</a:t>
            </a:r>
            <a:endParaRPr lang="zh-CN" altLang="en-US" sz="13800" cap="all" spc="3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354" y="5397910"/>
            <a:ext cx="12858044" cy="1834739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354" y="5128493"/>
            <a:ext cx="12858044" cy="593017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4010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50"/>
                            </p:stCondLst>
                            <p:childTnLst>
                              <p:par>
                                <p:cTn id="2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8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1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37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8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4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4" grpId="0"/>
      <p:bldP spid="14" grpId="1"/>
      <p:bldP spid="15" grpId="0"/>
      <p:bldP spid="15" grpId="1"/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ubtitle 21"/>
          <p:cNvSpPr txBox="1">
            <a:spLocks/>
          </p:cNvSpPr>
          <p:nvPr/>
        </p:nvSpPr>
        <p:spPr>
          <a:xfrm>
            <a:off x="2293432" y="5787814"/>
            <a:ext cx="1194122" cy="725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accent4"/>
                </a:solidFill>
                <a:latin typeface="Source Sans Pro Light"/>
                <a:ea typeface="+mn-ea"/>
                <a:cs typeface="Source Sans Pro Light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accent4"/>
                </a:solidFill>
                <a:latin typeface="Source Sans Pro Light"/>
                <a:ea typeface="+mn-ea"/>
                <a:cs typeface="Source Sans Pro Light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accent4"/>
                </a:solidFill>
                <a:latin typeface="Source Sans Pro Light"/>
                <a:ea typeface="+mn-ea"/>
                <a:cs typeface="Source Sans Pro Light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accent4"/>
                </a:solidFill>
                <a:latin typeface="Source Sans Pro Light"/>
                <a:ea typeface="+mn-ea"/>
                <a:cs typeface="Source Sans Pro Light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accent4"/>
                </a:solidFill>
                <a:latin typeface="Source Sans Pro Light"/>
                <a:ea typeface="+mn-ea"/>
                <a:cs typeface="Source Sans Pro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2" name="Freeform 1"/>
          <p:cNvSpPr>
            <a:spLocks noChangeArrowheads="1"/>
          </p:cNvSpPr>
          <p:nvPr/>
        </p:nvSpPr>
        <p:spPr bwMode="auto">
          <a:xfrm>
            <a:off x="2315985" y="1789116"/>
            <a:ext cx="1149244" cy="1681243"/>
          </a:xfrm>
          <a:custGeom>
            <a:avLst/>
            <a:gdLst>
              <a:gd name="T0" fmla="*/ 2560 w 5121"/>
              <a:gd name="T1" fmla="*/ 940 h 7486"/>
              <a:gd name="T2" fmla="*/ 2560 w 5121"/>
              <a:gd name="T3" fmla="*/ 940 h 7486"/>
              <a:gd name="T4" fmla="*/ 3572 w 5121"/>
              <a:gd name="T5" fmla="*/ 1353 h 7486"/>
              <a:gd name="T6" fmla="*/ 3974 w 5121"/>
              <a:gd name="T7" fmla="*/ 2365 h 7486"/>
              <a:gd name="T8" fmla="*/ 3572 w 5121"/>
              <a:gd name="T9" fmla="*/ 3304 h 7486"/>
              <a:gd name="T10" fmla="*/ 2560 w 5121"/>
              <a:gd name="T11" fmla="*/ 4584 h 7486"/>
              <a:gd name="T12" fmla="*/ 1549 w 5121"/>
              <a:gd name="T13" fmla="*/ 3304 h 7486"/>
              <a:gd name="T14" fmla="*/ 1146 w 5121"/>
              <a:gd name="T15" fmla="*/ 2365 h 7486"/>
              <a:gd name="T16" fmla="*/ 1549 w 5121"/>
              <a:gd name="T17" fmla="*/ 1353 h 7486"/>
              <a:gd name="T18" fmla="*/ 2560 w 5121"/>
              <a:gd name="T19" fmla="*/ 940 h 7486"/>
              <a:gd name="T20" fmla="*/ 2560 w 5121"/>
              <a:gd name="T21" fmla="*/ 0 h 7486"/>
              <a:gd name="T22" fmla="*/ 2560 w 5121"/>
              <a:gd name="T23" fmla="*/ 0 h 7486"/>
              <a:gd name="T24" fmla="*/ 878 w 5121"/>
              <a:gd name="T25" fmla="*/ 672 h 7486"/>
              <a:gd name="T26" fmla="*/ 878 w 5121"/>
              <a:gd name="T27" fmla="*/ 3975 h 7486"/>
              <a:gd name="T28" fmla="*/ 2560 w 5121"/>
              <a:gd name="T29" fmla="*/ 7485 h 7486"/>
              <a:gd name="T30" fmla="*/ 4181 w 5121"/>
              <a:gd name="T31" fmla="*/ 3975 h 7486"/>
              <a:gd name="T32" fmla="*/ 4181 w 5121"/>
              <a:gd name="T33" fmla="*/ 672 h 7486"/>
              <a:gd name="T34" fmla="*/ 2560 w 5121"/>
              <a:gd name="T35" fmla="*/ 0 h 7486"/>
              <a:gd name="T36" fmla="*/ 2560 w 5121"/>
              <a:gd name="T37" fmla="*/ 940 h 7486"/>
              <a:gd name="T38" fmla="*/ 2560 w 5121"/>
              <a:gd name="T39" fmla="*/ 0 h 7486"/>
              <a:gd name="T40" fmla="*/ 2560 w 5121"/>
              <a:gd name="T41" fmla="*/ 0 h 7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121" h="7486">
                <a:moveTo>
                  <a:pt x="2560" y="940"/>
                </a:moveTo>
                <a:lnTo>
                  <a:pt x="2560" y="940"/>
                </a:lnTo>
                <a:cubicBezTo>
                  <a:pt x="2901" y="940"/>
                  <a:pt x="3304" y="1074"/>
                  <a:pt x="3572" y="1353"/>
                </a:cubicBezTo>
                <a:cubicBezTo>
                  <a:pt x="3778" y="1621"/>
                  <a:pt x="3974" y="1952"/>
                  <a:pt x="3974" y="2365"/>
                </a:cubicBezTo>
                <a:cubicBezTo>
                  <a:pt x="3974" y="2695"/>
                  <a:pt x="3778" y="3036"/>
                  <a:pt x="3572" y="3304"/>
                </a:cubicBezTo>
                <a:cubicBezTo>
                  <a:pt x="3499" y="3376"/>
                  <a:pt x="3035" y="3841"/>
                  <a:pt x="2560" y="4584"/>
                </a:cubicBezTo>
                <a:cubicBezTo>
                  <a:pt x="2086" y="3841"/>
                  <a:pt x="1611" y="3376"/>
                  <a:pt x="1549" y="3304"/>
                </a:cubicBezTo>
                <a:cubicBezTo>
                  <a:pt x="1280" y="3036"/>
                  <a:pt x="1146" y="2695"/>
                  <a:pt x="1146" y="2365"/>
                </a:cubicBezTo>
                <a:cubicBezTo>
                  <a:pt x="1146" y="1952"/>
                  <a:pt x="1280" y="1621"/>
                  <a:pt x="1549" y="1353"/>
                </a:cubicBezTo>
                <a:cubicBezTo>
                  <a:pt x="1817" y="1074"/>
                  <a:pt x="2158" y="940"/>
                  <a:pt x="2560" y="940"/>
                </a:cubicBezTo>
                <a:lnTo>
                  <a:pt x="2560" y="0"/>
                </a:lnTo>
                <a:lnTo>
                  <a:pt x="2560" y="0"/>
                </a:lnTo>
                <a:cubicBezTo>
                  <a:pt x="1951" y="0"/>
                  <a:pt x="1343" y="196"/>
                  <a:pt x="878" y="672"/>
                </a:cubicBezTo>
                <a:cubicBezTo>
                  <a:pt x="0" y="1621"/>
                  <a:pt x="0" y="3098"/>
                  <a:pt x="878" y="3975"/>
                </a:cubicBezTo>
                <a:cubicBezTo>
                  <a:pt x="878" y="3975"/>
                  <a:pt x="2560" y="5596"/>
                  <a:pt x="2560" y="7485"/>
                </a:cubicBezTo>
                <a:cubicBezTo>
                  <a:pt x="2560" y="5596"/>
                  <a:pt x="4181" y="3975"/>
                  <a:pt x="4181" y="3975"/>
                </a:cubicBezTo>
                <a:cubicBezTo>
                  <a:pt x="5120" y="3098"/>
                  <a:pt x="5120" y="1621"/>
                  <a:pt x="4181" y="672"/>
                </a:cubicBezTo>
                <a:cubicBezTo>
                  <a:pt x="3778" y="196"/>
                  <a:pt x="3169" y="0"/>
                  <a:pt x="2560" y="0"/>
                </a:cubicBezTo>
                <a:lnTo>
                  <a:pt x="2560" y="940"/>
                </a:lnTo>
                <a:close/>
                <a:moveTo>
                  <a:pt x="2560" y="0"/>
                </a:moveTo>
                <a:lnTo>
                  <a:pt x="25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wrap="none" lIns="83731" tIns="41866" rIns="83731" bIns="41866" anchor="ctr"/>
          <a:lstStyle/>
          <a:p>
            <a:pPr algn="just">
              <a:lnSpc>
                <a:spcPct val="120000"/>
              </a:lnSpc>
            </a:pPr>
            <a:endParaRPr lang="en-US" sz="695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3" name="Freeform 2"/>
          <p:cNvSpPr>
            <a:spLocks noChangeArrowheads="1"/>
          </p:cNvSpPr>
          <p:nvPr/>
        </p:nvSpPr>
        <p:spPr bwMode="auto">
          <a:xfrm>
            <a:off x="2784199" y="2213882"/>
            <a:ext cx="212823" cy="210899"/>
          </a:xfrm>
          <a:custGeom>
            <a:avLst/>
            <a:gdLst>
              <a:gd name="T0" fmla="*/ 949 w 950"/>
              <a:gd name="T1" fmla="*/ 476 h 941"/>
              <a:gd name="T2" fmla="*/ 949 w 950"/>
              <a:gd name="T3" fmla="*/ 476 h 941"/>
              <a:gd name="T4" fmla="*/ 474 w 950"/>
              <a:gd name="T5" fmla="*/ 940 h 941"/>
              <a:gd name="T6" fmla="*/ 0 w 950"/>
              <a:gd name="T7" fmla="*/ 476 h 941"/>
              <a:gd name="T8" fmla="*/ 474 w 950"/>
              <a:gd name="T9" fmla="*/ 0 h 941"/>
              <a:gd name="T10" fmla="*/ 949 w 950"/>
              <a:gd name="T11" fmla="*/ 476 h 941"/>
              <a:gd name="T12" fmla="*/ 949 w 950"/>
              <a:gd name="T13" fmla="*/ 476 h 941"/>
              <a:gd name="T14" fmla="*/ 949 w 950"/>
              <a:gd name="T15" fmla="*/ 476 h 9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50" h="941">
                <a:moveTo>
                  <a:pt x="949" y="476"/>
                </a:moveTo>
                <a:lnTo>
                  <a:pt x="949" y="476"/>
                </a:lnTo>
                <a:cubicBezTo>
                  <a:pt x="949" y="672"/>
                  <a:pt x="743" y="940"/>
                  <a:pt x="474" y="940"/>
                </a:cubicBezTo>
                <a:cubicBezTo>
                  <a:pt x="206" y="940"/>
                  <a:pt x="0" y="672"/>
                  <a:pt x="0" y="476"/>
                </a:cubicBezTo>
                <a:cubicBezTo>
                  <a:pt x="0" y="197"/>
                  <a:pt x="206" y="0"/>
                  <a:pt x="474" y="0"/>
                </a:cubicBezTo>
                <a:cubicBezTo>
                  <a:pt x="743" y="0"/>
                  <a:pt x="949" y="197"/>
                  <a:pt x="949" y="476"/>
                </a:cubicBezTo>
                <a:close/>
                <a:moveTo>
                  <a:pt x="949" y="476"/>
                </a:moveTo>
                <a:lnTo>
                  <a:pt x="949" y="47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3731" tIns="41866" rIns="83731" bIns="41866" anchor="ctr"/>
          <a:lstStyle/>
          <a:p>
            <a:pPr algn="just">
              <a:lnSpc>
                <a:spcPct val="120000"/>
              </a:lnSpc>
            </a:pPr>
            <a:endParaRPr lang="en-US" sz="695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4" name="Freeform 1"/>
          <p:cNvSpPr>
            <a:spLocks noChangeArrowheads="1"/>
          </p:cNvSpPr>
          <p:nvPr/>
        </p:nvSpPr>
        <p:spPr bwMode="auto">
          <a:xfrm>
            <a:off x="3705600" y="2583356"/>
            <a:ext cx="1149244" cy="1681243"/>
          </a:xfrm>
          <a:custGeom>
            <a:avLst/>
            <a:gdLst>
              <a:gd name="T0" fmla="*/ 2560 w 5121"/>
              <a:gd name="T1" fmla="*/ 940 h 7486"/>
              <a:gd name="T2" fmla="*/ 2560 w 5121"/>
              <a:gd name="T3" fmla="*/ 940 h 7486"/>
              <a:gd name="T4" fmla="*/ 3572 w 5121"/>
              <a:gd name="T5" fmla="*/ 1353 h 7486"/>
              <a:gd name="T6" fmla="*/ 3974 w 5121"/>
              <a:gd name="T7" fmla="*/ 2365 h 7486"/>
              <a:gd name="T8" fmla="*/ 3572 w 5121"/>
              <a:gd name="T9" fmla="*/ 3304 h 7486"/>
              <a:gd name="T10" fmla="*/ 2560 w 5121"/>
              <a:gd name="T11" fmla="*/ 4584 h 7486"/>
              <a:gd name="T12" fmla="*/ 1549 w 5121"/>
              <a:gd name="T13" fmla="*/ 3304 h 7486"/>
              <a:gd name="T14" fmla="*/ 1146 w 5121"/>
              <a:gd name="T15" fmla="*/ 2365 h 7486"/>
              <a:gd name="T16" fmla="*/ 1549 w 5121"/>
              <a:gd name="T17" fmla="*/ 1353 h 7486"/>
              <a:gd name="T18" fmla="*/ 2560 w 5121"/>
              <a:gd name="T19" fmla="*/ 940 h 7486"/>
              <a:gd name="T20" fmla="*/ 2560 w 5121"/>
              <a:gd name="T21" fmla="*/ 0 h 7486"/>
              <a:gd name="T22" fmla="*/ 2560 w 5121"/>
              <a:gd name="T23" fmla="*/ 0 h 7486"/>
              <a:gd name="T24" fmla="*/ 878 w 5121"/>
              <a:gd name="T25" fmla="*/ 672 h 7486"/>
              <a:gd name="T26" fmla="*/ 878 w 5121"/>
              <a:gd name="T27" fmla="*/ 3975 h 7486"/>
              <a:gd name="T28" fmla="*/ 2560 w 5121"/>
              <a:gd name="T29" fmla="*/ 7485 h 7486"/>
              <a:gd name="T30" fmla="*/ 4181 w 5121"/>
              <a:gd name="T31" fmla="*/ 3975 h 7486"/>
              <a:gd name="T32" fmla="*/ 4181 w 5121"/>
              <a:gd name="T33" fmla="*/ 672 h 7486"/>
              <a:gd name="T34" fmla="*/ 2560 w 5121"/>
              <a:gd name="T35" fmla="*/ 0 h 7486"/>
              <a:gd name="T36" fmla="*/ 2560 w 5121"/>
              <a:gd name="T37" fmla="*/ 940 h 7486"/>
              <a:gd name="T38" fmla="*/ 2560 w 5121"/>
              <a:gd name="T39" fmla="*/ 0 h 7486"/>
              <a:gd name="T40" fmla="*/ 2560 w 5121"/>
              <a:gd name="T41" fmla="*/ 0 h 7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121" h="7486">
                <a:moveTo>
                  <a:pt x="2560" y="940"/>
                </a:moveTo>
                <a:lnTo>
                  <a:pt x="2560" y="940"/>
                </a:lnTo>
                <a:cubicBezTo>
                  <a:pt x="2901" y="940"/>
                  <a:pt x="3304" y="1074"/>
                  <a:pt x="3572" y="1353"/>
                </a:cubicBezTo>
                <a:cubicBezTo>
                  <a:pt x="3778" y="1621"/>
                  <a:pt x="3974" y="1952"/>
                  <a:pt x="3974" y="2365"/>
                </a:cubicBezTo>
                <a:cubicBezTo>
                  <a:pt x="3974" y="2695"/>
                  <a:pt x="3778" y="3036"/>
                  <a:pt x="3572" y="3304"/>
                </a:cubicBezTo>
                <a:cubicBezTo>
                  <a:pt x="3499" y="3376"/>
                  <a:pt x="3035" y="3841"/>
                  <a:pt x="2560" y="4584"/>
                </a:cubicBezTo>
                <a:cubicBezTo>
                  <a:pt x="2086" y="3841"/>
                  <a:pt x="1611" y="3376"/>
                  <a:pt x="1549" y="3304"/>
                </a:cubicBezTo>
                <a:cubicBezTo>
                  <a:pt x="1280" y="3036"/>
                  <a:pt x="1146" y="2695"/>
                  <a:pt x="1146" y="2365"/>
                </a:cubicBezTo>
                <a:cubicBezTo>
                  <a:pt x="1146" y="1952"/>
                  <a:pt x="1280" y="1621"/>
                  <a:pt x="1549" y="1353"/>
                </a:cubicBezTo>
                <a:cubicBezTo>
                  <a:pt x="1817" y="1074"/>
                  <a:pt x="2158" y="940"/>
                  <a:pt x="2560" y="940"/>
                </a:cubicBezTo>
                <a:lnTo>
                  <a:pt x="2560" y="0"/>
                </a:lnTo>
                <a:lnTo>
                  <a:pt x="2560" y="0"/>
                </a:lnTo>
                <a:cubicBezTo>
                  <a:pt x="1951" y="0"/>
                  <a:pt x="1343" y="196"/>
                  <a:pt x="878" y="672"/>
                </a:cubicBezTo>
                <a:cubicBezTo>
                  <a:pt x="0" y="1621"/>
                  <a:pt x="0" y="3098"/>
                  <a:pt x="878" y="3975"/>
                </a:cubicBezTo>
                <a:cubicBezTo>
                  <a:pt x="878" y="3975"/>
                  <a:pt x="2560" y="5596"/>
                  <a:pt x="2560" y="7485"/>
                </a:cubicBezTo>
                <a:cubicBezTo>
                  <a:pt x="2560" y="5596"/>
                  <a:pt x="4181" y="3975"/>
                  <a:pt x="4181" y="3975"/>
                </a:cubicBezTo>
                <a:cubicBezTo>
                  <a:pt x="5120" y="3098"/>
                  <a:pt x="5120" y="1621"/>
                  <a:pt x="4181" y="672"/>
                </a:cubicBezTo>
                <a:cubicBezTo>
                  <a:pt x="3778" y="196"/>
                  <a:pt x="3169" y="0"/>
                  <a:pt x="2560" y="0"/>
                </a:cubicBezTo>
                <a:lnTo>
                  <a:pt x="2560" y="940"/>
                </a:lnTo>
                <a:close/>
                <a:moveTo>
                  <a:pt x="2560" y="0"/>
                </a:moveTo>
                <a:lnTo>
                  <a:pt x="256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3731" tIns="41866" rIns="83731" bIns="41866" anchor="ctr"/>
          <a:lstStyle/>
          <a:p>
            <a:pPr algn="just">
              <a:lnSpc>
                <a:spcPct val="120000"/>
              </a:lnSpc>
            </a:pPr>
            <a:endParaRPr lang="en-US" sz="695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5" name="Freeform 2"/>
          <p:cNvSpPr>
            <a:spLocks noChangeArrowheads="1"/>
          </p:cNvSpPr>
          <p:nvPr/>
        </p:nvSpPr>
        <p:spPr bwMode="auto">
          <a:xfrm>
            <a:off x="4173813" y="3008122"/>
            <a:ext cx="212823" cy="210899"/>
          </a:xfrm>
          <a:custGeom>
            <a:avLst/>
            <a:gdLst>
              <a:gd name="T0" fmla="*/ 949 w 950"/>
              <a:gd name="T1" fmla="*/ 476 h 941"/>
              <a:gd name="T2" fmla="*/ 949 w 950"/>
              <a:gd name="T3" fmla="*/ 476 h 941"/>
              <a:gd name="T4" fmla="*/ 474 w 950"/>
              <a:gd name="T5" fmla="*/ 940 h 941"/>
              <a:gd name="T6" fmla="*/ 0 w 950"/>
              <a:gd name="T7" fmla="*/ 476 h 941"/>
              <a:gd name="T8" fmla="*/ 474 w 950"/>
              <a:gd name="T9" fmla="*/ 0 h 941"/>
              <a:gd name="T10" fmla="*/ 949 w 950"/>
              <a:gd name="T11" fmla="*/ 476 h 941"/>
              <a:gd name="T12" fmla="*/ 949 w 950"/>
              <a:gd name="T13" fmla="*/ 476 h 941"/>
              <a:gd name="T14" fmla="*/ 949 w 950"/>
              <a:gd name="T15" fmla="*/ 476 h 9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50" h="941">
                <a:moveTo>
                  <a:pt x="949" y="476"/>
                </a:moveTo>
                <a:lnTo>
                  <a:pt x="949" y="476"/>
                </a:lnTo>
                <a:cubicBezTo>
                  <a:pt x="949" y="672"/>
                  <a:pt x="743" y="940"/>
                  <a:pt x="474" y="940"/>
                </a:cubicBezTo>
                <a:cubicBezTo>
                  <a:pt x="206" y="940"/>
                  <a:pt x="0" y="672"/>
                  <a:pt x="0" y="476"/>
                </a:cubicBezTo>
                <a:cubicBezTo>
                  <a:pt x="0" y="197"/>
                  <a:pt x="206" y="0"/>
                  <a:pt x="474" y="0"/>
                </a:cubicBezTo>
                <a:cubicBezTo>
                  <a:pt x="743" y="0"/>
                  <a:pt x="949" y="197"/>
                  <a:pt x="949" y="476"/>
                </a:cubicBezTo>
                <a:close/>
                <a:moveTo>
                  <a:pt x="949" y="476"/>
                </a:moveTo>
                <a:lnTo>
                  <a:pt x="949" y="47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3731" tIns="41866" rIns="83731" bIns="41866" anchor="ctr"/>
          <a:lstStyle/>
          <a:p>
            <a:pPr algn="just">
              <a:lnSpc>
                <a:spcPct val="120000"/>
              </a:lnSpc>
            </a:pPr>
            <a:endParaRPr lang="en-US" sz="695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6" name="Freeform 1"/>
          <p:cNvSpPr>
            <a:spLocks noChangeArrowheads="1"/>
          </p:cNvSpPr>
          <p:nvPr/>
        </p:nvSpPr>
        <p:spPr bwMode="auto">
          <a:xfrm>
            <a:off x="5116108" y="1789116"/>
            <a:ext cx="1149244" cy="1681243"/>
          </a:xfrm>
          <a:custGeom>
            <a:avLst/>
            <a:gdLst>
              <a:gd name="T0" fmla="*/ 2560 w 5121"/>
              <a:gd name="T1" fmla="*/ 940 h 7486"/>
              <a:gd name="T2" fmla="*/ 2560 w 5121"/>
              <a:gd name="T3" fmla="*/ 940 h 7486"/>
              <a:gd name="T4" fmla="*/ 3572 w 5121"/>
              <a:gd name="T5" fmla="*/ 1353 h 7486"/>
              <a:gd name="T6" fmla="*/ 3974 w 5121"/>
              <a:gd name="T7" fmla="*/ 2365 h 7486"/>
              <a:gd name="T8" fmla="*/ 3572 w 5121"/>
              <a:gd name="T9" fmla="*/ 3304 h 7486"/>
              <a:gd name="T10" fmla="*/ 2560 w 5121"/>
              <a:gd name="T11" fmla="*/ 4584 h 7486"/>
              <a:gd name="T12" fmla="*/ 1549 w 5121"/>
              <a:gd name="T13" fmla="*/ 3304 h 7486"/>
              <a:gd name="T14" fmla="*/ 1146 w 5121"/>
              <a:gd name="T15" fmla="*/ 2365 h 7486"/>
              <a:gd name="T16" fmla="*/ 1549 w 5121"/>
              <a:gd name="T17" fmla="*/ 1353 h 7486"/>
              <a:gd name="T18" fmla="*/ 2560 w 5121"/>
              <a:gd name="T19" fmla="*/ 940 h 7486"/>
              <a:gd name="T20" fmla="*/ 2560 w 5121"/>
              <a:gd name="T21" fmla="*/ 0 h 7486"/>
              <a:gd name="T22" fmla="*/ 2560 w 5121"/>
              <a:gd name="T23" fmla="*/ 0 h 7486"/>
              <a:gd name="T24" fmla="*/ 878 w 5121"/>
              <a:gd name="T25" fmla="*/ 672 h 7486"/>
              <a:gd name="T26" fmla="*/ 878 w 5121"/>
              <a:gd name="T27" fmla="*/ 3975 h 7486"/>
              <a:gd name="T28" fmla="*/ 2560 w 5121"/>
              <a:gd name="T29" fmla="*/ 7485 h 7486"/>
              <a:gd name="T30" fmla="*/ 4181 w 5121"/>
              <a:gd name="T31" fmla="*/ 3975 h 7486"/>
              <a:gd name="T32" fmla="*/ 4181 w 5121"/>
              <a:gd name="T33" fmla="*/ 672 h 7486"/>
              <a:gd name="T34" fmla="*/ 2560 w 5121"/>
              <a:gd name="T35" fmla="*/ 0 h 7486"/>
              <a:gd name="T36" fmla="*/ 2560 w 5121"/>
              <a:gd name="T37" fmla="*/ 940 h 7486"/>
              <a:gd name="T38" fmla="*/ 2560 w 5121"/>
              <a:gd name="T39" fmla="*/ 0 h 7486"/>
              <a:gd name="T40" fmla="*/ 2560 w 5121"/>
              <a:gd name="T41" fmla="*/ 0 h 7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121" h="7486">
                <a:moveTo>
                  <a:pt x="2560" y="940"/>
                </a:moveTo>
                <a:lnTo>
                  <a:pt x="2560" y="940"/>
                </a:lnTo>
                <a:cubicBezTo>
                  <a:pt x="2901" y="940"/>
                  <a:pt x="3304" y="1074"/>
                  <a:pt x="3572" y="1353"/>
                </a:cubicBezTo>
                <a:cubicBezTo>
                  <a:pt x="3778" y="1621"/>
                  <a:pt x="3974" y="1952"/>
                  <a:pt x="3974" y="2365"/>
                </a:cubicBezTo>
                <a:cubicBezTo>
                  <a:pt x="3974" y="2695"/>
                  <a:pt x="3778" y="3036"/>
                  <a:pt x="3572" y="3304"/>
                </a:cubicBezTo>
                <a:cubicBezTo>
                  <a:pt x="3499" y="3376"/>
                  <a:pt x="3035" y="3841"/>
                  <a:pt x="2560" y="4584"/>
                </a:cubicBezTo>
                <a:cubicBezTo>
                  <a:pt x="2086" y="3841"/>
                  <a:pt x="1611" y="3376"/>
                  <a:pt x="1549" y="3304"/>
                </a:cubicBezTo>
                <a:cubicBezTo>
                  <a:pt x="1280" y="3036"/>
                  <a:pt x="1146" y="2695"/>
                  <a:pt x="1146" y="2365"/>
                </a:cubicBezTo>
                <a:cubicBezTo>
                  <a:pt x="1146" y="1952"/>
                  <a:pt x="1280" y="1621"/>
                  <a:pt x="1549" y="1353"/>
                </a:cubicBezTo>
                <a:cubicBezTo>
                  <a:pt x="1817" y="1074"/>
                  <a:pt x="2158" y="940"/>
                  <a:pt x="2560" y="940"/>
                </a:cubicBezTo>
                <a:lnTo>
                  <a:pt x="2560" y="0"/>
                </a:lnTo>
                <a:lnTo>
                  <a:pt x="2560" y="0"/>
                </a:lnTo>
                <a:cubicBezTo>
                  <a:pt x="1951" y="0"/>
                  <a:pt x="1343" y="196"/>
                  <a:pt x="878" y="672"/>
                </a:cubicBezTo>
                <a:cubicBezTo>
                  <a:pt x="0" y="1621"/>
                  <a:pt x="0" y="3098"/>
                  <a:pt x="878" y="3975"/>
                </a:cubicBezTo>
                <a:cubicBezTo>
                  <a:pt x="878" y="3975"/>
                  <a:pt x="2560" y="5596"/>
                  <a:pt x="2560" y="7485"/>
                </a:cubicBezTo>
                <a:cubicBezTo>
                  <a:pt x="2560" y="5596"/>
                  <a:pt x="4181" y="3975"/>
                  <a:pt x="4181" y="3975"/>
                </a:cubicBezTo>
                <a:cubicBezTo>
                  <a:pt x="5120" y="3098"/>
                  <a:pt x="5120" y="1621"/>
                  <a:pt x="4181" y="672"/>
                </a:cubicBezTo>
                <a:cubicBezTo>
                  <a:pt x="3778" y="196"/>
                  <a:pt x="3169" y="0"/>
                  <a:pt x="2560" y="0"/>
                </a:cubicBezTo>
                <a:lnTo>
                  <a:pt x="2560" y="940"/>
                </a:lnTo>
                <a:close/>
                <a:moveTo>
                  <a:pt x="2560" y="0"/>
                </a:moveTo>
                <a:lnTo>
                  <a:pt x="256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3731" tIns="41866" rIns="83731" bIns="41866" anchor="ctr"/>
          <a:lstStyle/>
          <a:p>
            <a:pPr algn="just">
              <a:lnSpc>
                <a:spcPct val="120000"/>
              </a:lnSpc>
            </a:pPr>
            <a:endParaRPr lang="en-US" sz="695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7" name="Freeform 2"/>
          <p:cNvSpPr>
            <a:spLocks noChangeArrowheads="1"/>
          </p:cNvSpPr>
          <p:nvPr/>
        </p:nvSpPr>
        <p:spPr bwMode="auto">
          <a:xfrm>
            <a:off x="5584320" y="2213882"/>
            <a:ext cx="212823" cy="210899"/>
          </a:xfrm>
          <a:custGeom>
            <a:avLst/>
            <a:gdLst>
              <a:gd name="T0" fmla="*/ 949 w 950"/>
              <a:gd name="T1" fmla="*/ 476 h 941"/>
              <a:gd name="T2" fmla="*/ 949 w 950"/>
              <a:gd name="T3" fmla="*/ 476 h 941"/>
              <a:gd name="T4" fmla="*/ 474 w 950"/>
              <a:gd name="T5" fmla="*/ 940 h 941"/>
              <a:gd name="T6" fmla="*/ 0 w 950"/>
              <a:gd name="T7" fmla="*/ 476 h 941"/>
              <a:gd name="T8" fmla="*/ 474 w 950"/>
              <a:gd name="T9" fmla="*/ 0 h 941"/>
              <a:gd name="T10" fmla="*/ 949 w 950"/>
              <a:gd name="T11" fmla="*/ 476 h 941"/>
              <a:gd name="T12" fmla="*/ 949 w 950"/>
              <a:gd name="T13" fmla="*/ 476 h 941"/>
              <a:gd name="T14" fmla="*/ 949 w 950"/>
              <a:gd name="T15" fmla="*/ 476 h 9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50" h="941">
                <a:moveTo>
                  <a:pt x="949" y="476"/>
                </a:moveTo>
                <a:lnTo>
                  <a:pt x="949" y="476"/>
                </a:lnTo>
                <a:cubicBezTo>
                  <a:pt x="949" y="672"/>
                  <a:pt x="743" y="940"/>
                  <a:pt x="474" y="940"/>
                </a:cubicBezTo>
                <a:cubicBezTo>
                  <a:pt x="206" y="940"/>
                  <a:pt x="0" y="672"/>
                  <a:pt x="0" y="476"/>
                </a:cubicBezTo>
                <a:cubicBezTo>
                  <a:pt x="0" y="197"/>
                  <a:pt x="206" y="0"/>
                  <a:pt x="474" y="0"/>
                </a:cubicBezTo>
                <a:cubicBezTo>
                  <a:pt x="743" y="0"/>
                  <a:pt x="949" y="197"/>
                  <a:pt x="949" y="476"/>
                </a:cubicBezTo>
                <a:close/>
                <a:moveTo>
                  <a:pt x="949" y="476"/>
                </a:moveTo>
                <a:lnTo>
                  <a:pt x="949" y="47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3731" tIns="41866" rIns="83731" bIns="41866" anchor="ctr"/>
          <a:lstStyle/>
          <a:p>
            <a:pPr algn="just">
              <a:lnSpc>
                <a:spcPct val="120000"/>
              </a:lnSpc>
            </a:pPr>
            <a:endParaRPr lang="en-US" sz="695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8" name="Freeform 1"/>
          <p:cNvSpPr>
            <a:spLocks noChangeArrowheads="1"/>
          </p:cNvSpPr>
          <p:nvPr/>
        </p:nvSpPr>
        <p:spPr bwMode="auto">
          <a:xfrm>
            <a:off x="6526617" y="2583356"/>
            <a:ext cx="1149244" cy="1681243"/>
          </a:xfrm>
          <a:custGeom>
            <a:avLst/>
            <a:gdLst>
              <a:gd name="T0" fmla="*/ 2560 w 5121"/>
              <a:gd name="T1" fmla="*/ 940 h 7486"/>
              <a:gd name="T2" fmla="*/ 2560 w 5121"/>
              <a:gd name="T3" fmla="*/ 940 h 7486"/>
              <a:gd name="T4" fmla="*/ 3572 w 5121"/>
              <a:gd name="T5" fmla="*/ 1353 h 7486"/>
              <a:gd name="T6" fmla="*/ 3974 w 5121"/>
              <a:gd name="T7" fmla="*/ 2365 h 7486"/>
              <a:gd name="T8" fmla="*/ 3572 w 5121"/>
              <a:gd name="T9" fmla="*/ 3304 h 7486"/>
              <a:gd name="T10" fmla="*/ 2560 w 5121"/>
              <a:gd name="T11" fmla="*/ 4584 h 7486"/>
              <a:gd name="T12" fmla="*/ 1549 w 5121"/>
              <a:gd name="T13" fmla="*/ 3304 h 7486"/>
              <a:gd name="T14" fmla="*/ 1146 w 5121"/>
              <a:gd name="T15" fmla="*/ 2365 h 7486"/>
              <a:gd name="T16" fmla="*/ 1549 w 5121"/>
              <a:gd name="T17" fmla="*/ 1353 h 7486"/>
              <a:gd name="T18" fmla="*/ 2560 w 5121"/>
              <a:gd name="T19" fmla="*/ 940 h 7486"/>
              <a:gd name="T20" fmla="*/ 2560 w 5121"/>
              <a:gd name="T21" fmla="*/ 0 h 7486"/>
              <a:gd name="T22" fmla="*/ 2560 w 5121"/>
              <a:gd name="T23" fmla="*/ 0 h 7486"/>
              <a:gd name="T24" fmla="*/ 878 w 5121"/>
              <a:gd name="T25" fmla="*/ 672 h 7486"/>
              <a:gd name="T26" fmla="*/ 878 w 5121"/>
              <a:gd name="T27" fmla="*/ 3975 h 7486"/>
              <a:gd name="T28" fmla="*/ 2560 w 5121"/>
              <a:gd name="T29" fmla="*/ 7485 h 7486"/>
              <a:gd name="T30" fmla="*/ 4181 w 5121"/>
              <a:gd name="T31" fmla="*/ 3975 h 7486"/>
              <a:gd name="T32" fmla="*/ 4181 w 5121"/>
              <a:gd name="T33" fmla="*/ 672 h 7486"/>
              <a:gd name="T34" fmla="*/ 2560 w 5121"/>
              <a:gd name="T35" fmla="*/ 0 h 7486"/>
              <a:gd name="T36" fmla="*/ 2560 w 5121"/>
              <a:gd name="T37" fmla="*/ 940 h 7486"/>
              <a:gd name="T38" fmla="*/ 2560 w 5121"/>
              <a:gd name="T39" fmla="*/ 0 h 7486"/>
              <a:gd name="T40" fmla="*/ 2560 w 5121"/>
              <a:gd name="T41" fmla="*/ 0 h 7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121" h="7486">
                <a:moveTo>
                  <a:pt x="2560" y="940"/>
                </a:moveTo>
                <a:lnTo>
                  <a:pt x="2560" y="940"/>
                </a:lnTo>
                <a:cubicBezTo>
                  <a:pt x="2901" y="940"/>
                  <a:pt x="3304" y="1074"/>
                  <a:pt x="3572" y="1353"/>
                </a:cubicBezTo>
                <a:cubicBezTo>
                  <a:pt x="3778" y="1621"/>
                  <a:pt x="3974" y="1952"/>
                  <a:pt x="3974" y="2365"/>
                </a:cubicBezTo>
                <a:cubicBezTo>
                  <a:pt x="3974" y="2695"/>
                  <a:pt x="3778" y="3036"/>
                  <a:pt x="3572" y="3304"/>
                </a:cubicBezTo>
                <a:cubicBezTo>
                  <a:pt x="3499" y="3376"/>
                  <a:pt x="3035" y="3841"/>
                  <a:pt x="2560" y="4584"/>
                </a:cubicBezTo>
                <a:cubicBezTo>
                  <a:pt x="2086" y="3841"/>
                  <a:pt x="1611" y="3376"/>
                  <a:pt x="1549" y="3304"/>
                </a:cubicBezTo>
                <a:cubicBezTo>
                  <a:pt x="1280" y="3036"/>
                  <a:pt x="1146" y="2695"/>
                  <a:pt x="1146" y="2365"/>
                </a:cubicBezTo>
                <a:cubicBezTo>
                  <a:pt x="1146" y="1952"/>
                  <a:pt x="1280" y="1621"/>
                  <a:pt x="1549" y="1353"/>
                </a:cubicBezTo>
                <a:cubicBezTo>
                  <a:pt x="1817" y="1074"/>
                  <a:pt x="2158" y="940"/>
                  <a:pt x="2560" y="940"/>
                </a:cubicBezTo>
                <a:lnTo>
                  <a:pt x="2560" y="0"/>
                </a:lnTo>
                <a:lnTo>
                  <a:pt x="2560" y="0"/>
                </a:lnTo>
                <a:cubicBezTo>
                  <a:pt x="1951" y="0"/>
                  <a:pt x="1343" y="196"/>
                  <a:pt x="878" y="672"/>
                </a:cubicBezTo>
                <a:cubicBezTo>
                  <a:pt x="0" y="1621"/>
                  <a:pt x="0" y="3098"/>
                  <a:pt x="878" y="3975"/>
                </a:cubicBezTo>
                <a:cubicBezTo>
                  <a:pt x="878" y="3975"/>
                  <a:pt x="2560" y="5596"/>
                  <a:pt x="2560" y="7485"/>
                </a:cubicBezTo>
                <a:cubicBezTo>
                  <a:pt x="2560" y="5596"/>
                  <a:pt x="4181" y="3975"/>
                  <a:pt x="4181" y="3975"/>
                </a:cubicBezTo>
                <a:cubicBezTo>
                  <a:pt x="5120" y="3098"/>
                  <a:pt x="5120" y="1621"/>
                  <a:pt x="4181" y="672"/>
                </a:cubicBezTo>
                <a:cubicBezTo>
                  <a:pt x="3778" y="196"/>
                  <a:pt x="3169" y="0"/>
                  <a:pt x="2560" y="0"/>
                </a:cubicBezTo>
                <a:lnTo>
                  <a:pt x="2560" y="940"/>
                </a:lnTo>
                <a:close/>
                <a:moveTo>
                  <a:pt x="2560" y="0"/>
                </a:moveTo>
                <a:lnTo>
                  <a:pt x="256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3731" tIns="41866" rIns="83731" bIns="41866" anchor="ctr"/>
          <a:lstStyle/>
          <a:p>
            <a:pPr algn="just">
              <a:lnSpc>
                <a:spcPct val="120000"/>
              </a:lnSpc>
            </a:pPr>
            <a:endParaRPr lang="en-US" sz="695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9" name="Freeform 2"/>
          <p:cNvSpPr>
            <a:spLocks noChangeArrowheads="1"/>
          </p:cNvSpPr>
          <p:nvPr/>
        </p:nvSpPr>
        <p:spPr bwMode="auto">
          <a:xfrm>
            <a:off x="6994830" y="3008122"/>
            <a:ext cx="212823" cy="210899"/>
          </a:xfrm>
          <a:custGeom>
            <a:avLst/>
            <a:gdLst>
              <a:gd name="T0" fmla="*/ 949 w 950"/>
              <a:gd name="T1" fmla="*/ 476 h 941"/>
              <a:gd name="T2" fmla="*/ 949 w 950"/>
              <a:gd name="T3" fmla="*/ 476 h 941"/>
              <a:gd name="T4" fmla="*/ 474 w 950"/>
              <a:gd name="T5" fmla="*/ 940 h 941"/>
              <a:gd name="T6" fmla="*/ 0 w 950"/>
              <a:gd name="T7" fmla="*/ 476 h 941"/>
              <a:gd name="T8" fmla="*/ 474 w 950"/>
              <a:gd name="T9" fmla="*/ 0 h 941"/>
              <a:gd name="T10" fmla="*/ 949 w 950"/>
              <a:gd name="T11" fmla="*/ 476 h 941"/>
              <a:gd name="T12" fmla="*/ 949 w 950"/>
              <a:gd name="T13" fmla="*/ 476 h 941"/>
              <a:gd name="T14" fmla="*/ 949 w 950"/>
              <a:gd name="T15" fmla="*/ 476 h 9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50" h="941">
                <a:moveTo>
                  <a:pt x="949" y="476"/>
                </a:moveTo>
                <a:lnTo>
                  <a:pt x="949" y="476"/>
                </a:lnTo>
                <a:cubicBezTo>
                  <a:pt x="949" y="672"/>
                  <a:pt x="743" y="940"/>
                  <a:pt x="474" y="940"/>
                </a:cubicBezTo>
                <a:cubicBezTo>
                  <a:pt x="206" y="940"/>
                  <a:pt x="0" y="672"/>
                  <a:pt x="0" y="476"/>
                </a:cubicBezTo>
                <a:cubicBezTo>
                  <a:pt x="0" y="197"/>
                  <a:pt x="206" y="0"/>
                  <a:pt x="474" y="0"/>
                </a:cubicBezTo>
                <a:cubicBezTo>
                  <a:pt x="743" y="0"/>
                  <a:pt x="949" y="197"/>
                  <a:pt x="949" y="476"/>
                </a:cubicBezTo>
                <a:close/>
                <a:moveTo>
                  <a:pt x="949" y="476"/>
                </a:moveTo>
                <a:lnTo>
                  <a:pt x="949" y="47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3731" tIns="41866" rIns="83731" bIns="41866" anchor="ctr"/>
          <a:lstStyle/>
          <a:p>
            <a:pPr algn="just">
              <a:lnSpc>
                <a:spcPct val="120000"/>
              </a:lnSpc>
            </a:pPr>
            <a:endParaRPr lang="en-US" sz="695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0" name="Freeform 1"/>
          <p:cNvSpPr>
            <a:spLocks noChangeArrowheads="1"/>
          </p:cNvSpPr>
          <p:nvPr/>
        </p:nvSpPr>
        <p:spPr bwMode="auto">
          <a:xfrm>
            <a:off x="7962350" y="1789116"/>
            <a:ext cx="1149244" cy="1681243"/>
          </a:xfrm>
          <a:custGeom>
            <a:avLst/>
            <a:gdLst>
              <a:gd name="T0" fmla="*/ 2560 w 5121"/>
              <a:gd name="T1" fmla="*/ 940 h 7486"/>
              <a:gd name="T2" fmla="*/ 2560 w 5121"/>
              <a:gd name="T3" fmla="*/ 940 h 7486"/>
              <a:gd name="T4" fmla="*/ 3572 w 5121"/>
              <a:gd name="T5" fmla="*/ 1353 h 7486"/>
              <a:gd name="T6" fmla="*/ 3974 w 5121"/>
              <a:gd name="T7" fmla="*/ 2365 h 7486"/>
              <a:gd name="T8" fmla="*/ 3572 w 5121"/>
              <a:gd name="T9" fmla="*/ 3304 h 7486"/>
              <a:gd name="T10" fmla="*/ 2560 w 5121"/>
              <a:gd name="T11" fmla="*/ 4584 h 7486"/>
              <a:gd name="T12" fmla="*/ 1549 w 5121"/>
              <a:gd name="T13" fmla="*/ 3304 h 7486"/>
              <a:gd name="T14" fmla="*/ 1146 w 5121"/>
              <a:gd name="T15" fmla="*/ 2365 h 7486"/>
              <a:gd name="T16" fmla="*/ 1549 w 5121"/>
              <a:gd name="T17" fmla="*/ 1353 h 7486"/>
              <a:gd name="T18" fmla="*/ 2560 w 5121"/>
              <a:gd name="T19" fmla="*/ 940 h 7486"/>
              <a:gd name="T20" fmla="*/ 2560 w 5121"/>
              <a:gd name="T21" fmla="*/ 0 h 7486"/>
              <a:gd name="T22" fmla="*/ 2560 w 5121"/>
              <a:gd name="T23" fmla="*/ 0 h 7486"/>
              <a:gd name="T24" fmla="*/ 878 w 5121"/>
              <a:gd name="T25" fmla="*/ 672 h 7486"/>
              <a:gd name="T26" fmla="*/ 878 w 5121"/>
              <a:gd name="T27" fmla="*/ 3975 h 7486"/>
              <a:gd name="T28" fmla="*/ 2560 w 5121"/>
              <a:gd name="T29" fmla="*/ 7485 h 7486"/>
              <a:gd name="T30" fmla="*/ 4181 w 5121"/>
              <a:gd name="T31" fmla="*/ 3975 h 7486"/>
              <a:gd name="T32" fmla="*/ 4181 w 5121"/>
              <a:gd name="T33" fmla="*/ 672 h 7486"/>
              <a:gd name="T34" fmla="*/ 2560 w 5121"/>
              <a:gd name="T35" fmla="*/ 0 h 7486"/>
              <a:gd name="T36" fmla="*/ 2560 w 5121"/>
              <a:gd name="T37" fmla="*/ 940 h 7486"/>
              <a:gd name="T38" fmla="*/ 2560 w 5121"/>
              <a:gd name="T39" fmla="*/ 0 h 7486"/>
              <a:gd name="T40" fmla="*/ 2560 w 5121"/>
              <a:gd name="T41" fmla="*/ 0 h 7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121" h="7486">
                <a:moveTo>
                  <a:pt x="2560" y="940"/>
                </a:moveTo>
                <a:lnTo>
                  <a:pt x="2560" y="940"/>
                </a:lnTo>
                <a:cubicBezTo>
                  <a:pt x="2901" y="940"/>
                  <a:pt x="3304" y="1074"/>
                  <a:pt x="3572" y="1353"/>
                </a:cubicBezTo>
                <a:cubicBezTo>
                  <a:pt x="3778" y="1621"/>
                  <a:pt x="3974" y="1952"/>
                  <a:pt x="3974" y="2365"/>
                </a:cubicBezTo>
                <a:cubicBezTo>
                  <a:pt x="3974" y="2695"/>
                  <a:pt x="3778" y="3036"/>
                  <a:pt x="3572" y="3304"/>
                </a:cubicBezTo>
                <a:cubicBezTo>
                  <a:pt x="3499" y="3376"/>
                  <a:pt x="3035" y="3841"/>
                  <a:pt x="2560" y="4584"/>
                </a:cubicBezTo>
                <a:cubicBezTo>
                  <a:pt x="2086" y="3841"/>
                  <a:pt x="1611" y="3376"/>
                  <a:pt x="1549" y="3304"/>
                </a:cubicBezTo>
                <a:cubicBezTo>
                  <a:pt x="1280" y="3036"/>
                  <a:pt x="1146" y="2695"/>
                  <a:pt x="1146" y="2365"/>
                </a:cubicBezTo>
                <a:cubicBezTo>
                  <a:pt x="1146" y="1952"/>
                  <a:pt x="1280" y="1621"/>
                  <a:pt x="1549" y="1353"/>
                </a:cubicBezTo>
                <a:cubicBezTo>
                  <a:pt x="1817" y="1074"/>
                  <a:pt x="2158" y="940"/>
                  <a:pt x="2560" y="940"/>
                </a:cubicBezTo>
                <a:lnTo>
                  <a:pt x="2560" y="0"/>
                </a:lnTo>
                <a:lnTo>
                  <a:pt x="2560" y="0"/>
                </a:lnTo>
                <a:cubicBezTo>
                  <a:pt x="1951" y="0"/>
                  <a:pt x="1343" y="196"/>
                  <a:pt x="878" y="672"/>
                </a:cubicBezTo>
                <a:cubicBezTo>
                  <a:pt x="0" y="1621"/>
                  <a:pt x="0" y="3098"/>
                  <a:pt x="878" y="3975"/>
                </a:cubicBezTo>
                <a:cubicBezTo>
                  <a:pt x="878" y="3975"/>
                  <a:pt x="2560" y="5596"/>
                  <a:pt x="2560" y="7485"/>
                </a:cubicBezTo>
                <a:cubicBezTo>
                  <a:pt x="2560" y="5596"/>
                  <a:pt x="4181" y="3975"/>
                  <a:pt x="4181" y="3975"/>
                </a:cubicBezTo>
                <a:cubicBezTo>
                  <a:pt x="5120" y="3098"/>
                  <a:pt x="5120" y="1621"/>
                  <a:pt x="4181" y="672"/>
                </a:cubicBezTo>
                <a:cubicBezTo>
                  <a:pt x="3778" y="196"/>
                  <a:pt x="3169" y="0"/>
                  <a:pt x="2560" y="0"/>
                </a:cubicBezTo>
                <a:lnTo>
                  <a:pt x="2560" y="940"/>
                </a:lnTo>
                <a:close/>
                <a:moveTo>
                  <a:pt x="2560" y="0"/>
                </a:moveTo>
                <a:lnTo>
                  <a:pt x="256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3731" tIns="41866" rIns="83731" bIns="41866" anchor="ctr"/>
          <a:lstStyle/>
          <a:p>
            <a:pPr algn="just">
              <a:lnSpc>
                <a:spcPct val="120000"/>
              </a:lnSpc>
            </a:pPr>
            <a:endParaRPr lang="en-US" sz="695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1" name="Freeform 2"/>
          <p:cNvSpPr>
            <a:spLocks noChangeArrowheads="1"/>
          </p:cNvSpPr>
          <p:nvPr/>
        </p:nvSpPr>
        <p:spPr bwMode="auto">
          <a:xfrm>
            <a:off x="8430565" y="2213882"/>
            <a:ext cx="212823" cy="210899"/>
          </a:xfrm>
          <a:custGeom>
            <a:avLst/>
            <a:gdLst>
              <a:gd name="T0" fmla="*/ 949 w 950"/>
              <a:gd name="T1" fmla="*/ 476 h 941"/>
              <a:gd name="T2" fmla="*/ 949 w 950"/>
              <a:gd name="T3" fmla="*/ 476 h 941"/>
              <a:gd name="T4" fmla="*/ 474 w 950"/>
              <a:gd name="T5" fmla="*/ 940 h 941"/>
              <a:gd name="T6" fmla="*/ 0 w 950"/>
              <a:gd name="T7" fmla="*/ 476 h 941"/>
              <a:gd name="T8" fmla="*/ 474 w 950"/>
              <a:gd name="T9" fmla="*/ 0 h 941"/>
              <a:gd name="T10" fmla="*/ 949 w 950"/>
              <a:gd name="T11" fmla="*/ 476 h 941"/>
              <a:gd name="T12" fmla="*/ 949 w 950"/>
              <a:gd name="T13" fmla="*/ 476 h 941"/>
              <a:gd name="T14" fmla="*/ 949 w 950"/>
              <a:gd name="T15" fmla="*/ 476 h 9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50" h="941">
                <a:moveTo>
                  <a:pt x="949" y="476"/>
                </a:moveTo>
                <a:lnTo>
                  <a:pt x="949" y="476"/>
                </a:lnTo>
                <a:cubicBezTo>
                  <a:pt x="949" y="672"/>
                  <a:pt x="743" y="940"/>
                  <a:pt x="474" y="940"/>
                </a:cubicBezTo>
                <a:cubicBezTo>
                  <a:pt x="206" y="940"/>
                  <a:pt x="0" y="672"/>
                  <a:pt x="0" y="476"/>
                </a:cubicBezTo>
                <a:cubicBezTo>
                  <a:pt x="0" y="197"/>
                  <a:pt x="206" y="0"/>
                  <a:pt x="474" y="0"/>
                </a:cubicBezTo>
                <a:cubicBezTo>
                  <a:pt x="743" y="0"/>
                  <a:pt x="949" y="197"/>
                  <a:pt x="949" y="476"/>
                </a:cubicBezTo>
                <a:close/>
                <a:moveTo>
                  <a:pt x="949" y="476"/>
                </a:moveTo>
                <a:lnTo>
                  <a:pt x="949" y="47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3731" tIns="41866" rIns="83731" bIns="41866" anchor="ctr"/>
          <a:lstStyle/>
          <a:p>
            <a:pPr algn="just">
              <a:lnSpc>
                <a:spcPct val="120000"/>
              </a:lnSpc>
            </a:pPr>
            <a:endParaRPr lang="en-US" sz="695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2" name="Freeform 1"/>
          <p:cNvSpPr>
            <a:spLocks noChangeArrowheads="1"/>
          </p:cNvSpPr>
          <p:nvPr/>
        </p:nvSpPr>
        <p:spPr bwMode="auto">
          <a:xfrm>
            <a:off x="9401287" y="2535881"/>
            <a:ext cx="1149244" cy="1681243"/>
          </a:xfrm>
          <a:custGeom>
            <a:avLst/>
            <a:gdLst>
              <a:gd name="T0" fmla="*/ 2560 w 5121"/>
              <a:gd name="T1" fmla="*/ 940 h 7486"/>
              <a:gd name="T2" fmla="*/ 2560 w 5121"/>
              <a:gd name="T3" fmla="*/ 940 h 7486"/>
              <a:gd name="T4" fmla="*/ 3572 w 5121"/>
              <a:gd name="T5" fmla="*/ 1353 h 7486"/>
              <a:gd name="T6" fmla="*/ 3974 w 5121"/>
              <a:gd name="T7" fmla="*/ 2365 h 7486"/>
              <a:gd name="T8" fmla="*/ 3572 w 5121"/>
              <a:gd name="T9" fmla="*/ 3304 h 7486"/>
              <a:gd name="T10" fmla="*/ 2560 w 5121"/>
              <a:gd name="T11" fmla="*/ 4584 h 7486"/>
              <a:gd name="T12" fmla="*/ 1549 w 5121"/>
              <a:gd name="T13" fmla="*/ 3304 h 7486"/>
              <a:gd name="T14" fmla="*/ 1146 w 5121"/>
              <a:gd name="T15" fmla="*/ 2365 h 7486"/>
              <a:gd name="T16" fmla="*/ 1549 w 5121"/>
              <a:gd name="T17" fmla="*/ 1353 h 7486"/>
              <a:gd name="T18" fmla="*/ 2560 w 5121"/>
              <a:gd name="T19" fmla="*/ 940 h 7486"/>
              <a:gd name="T20" fmla="*/ 2560 w 5121"/>
              <a:gd name="T21" fmla="*/ 0 h 7486"/>
              <a:gd name="T22" fmla="*/ 2560 w 5121"/>
              <a:gd name="T23" fmla="*/ 0 h 7486"/>
              <a:gd name="T24" fmla="*/ 878 w 5121"/>
              <a:gd name="T25" fmla="*/ 672 h 7486"/>
              <a:gd name="T26" fmla="*/ 878 w 5121"/>
              <a:gd name="T27" fmla="*/ 3975 h 7486"/>
              <a:gd name="T28" fmla="*/ 2560 w 5121"/>
              <a:gd name="T29" fmla="*/ 7485 h 7486"/>
              <a:gd name="T30" fmla="*/ 4181 w 5121"/>
              <a:gd name="T31" fmla="*/ 3975 h 7486"/>
              <a:gd name="T32" fmla="*/ 4181 w 5121"/>
              <a:gd name="T33" fmla="*/ 672 h 7486"/>
              <a:gd name="T34" fmla="*/ 2560 w 5121"/>
              <a:gd name="T35" fmla="*/ 0 h 7486"/>
              <a:gd name="T36" fmla="*/ 2560 w 5121"/>
              <a:gd name="T37" fmla="*/ 940 h 7486"/>
              <a:gd name="T38" fmla="*/ 2560 w 5121"/>
              <a:gd name="T39" fmla="*/ 0 h 7486"/>
              <a:gd name="T40" fmla="*/ 2560 w 5121"/>
              <a:gd name="T41" fmla="*/ 0 h 7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121" h="7486">
                <a:moveTo>
                  <a:pt x="2560" y="940"/>
                </a:moveTo>
                <a:lnTo>
                  <a:pt x="2560" y="940"/>
                </a:lnTo>
                <a:cubicBezTo>
                  <a:pt x="2901" y="940"/>
                  <a:pt x="3304" y="1074"/>
                  <a:pt x="3572" y="1353"/>
                </a:cubicBezTo>
                <a:cubicBezTo>
                  <a:pt x="3778" y="1621"/>
                  <a:pt x="3974" y="1952"/>
                  <a:pt x="3974" y="2365"/>
                </a:cubicBezTo>
                <a:cubicBezTo>
                  <a:pt x="3974" y="2695"/>
                  <a:pt x="3778" y="3036"/>
                  <a:pt x="3572" y="3304"/>
                </a:cubicBezTo>
                <a:cubicBezTo>
                  <a:pt x="3499" y="3376"/>
                  <a:pt x="3035" y="3841"/>
                  <a:pt x="2560" y="4584"/>
                </a:cubicBezTo>
                <a:cubicBezTo>
                  <a:pt x="2086" y="3841"/>
                  <a:pt x="1611" y="3376"/>
                  <a:pt x="1549" y="3304"/>
                </a:cubicBezTo>
                <a:cubicBezTo>
                  <a:pt x="1280" y="3036"/>
                  <a:pt x="1146" y="2695"/>
                  <a:pt x="1146" y="2365"/>
                </a:cubicBezTo>
                <a:cubicBezTo>
                  <a:pt x="1146" y="1952"/>
                  <a:pt x="1280" y="1621"/>
                  <a:pt x="1549" y="1353"/>
                </a:cubicBezTo>
                <a:cubicBezTo>
                  <a:pt x="1817" y="1074"/>
                  <a:pt x="2158" y="940"/>
                  <a:pt x="2560" y="940"/>
                </a:cubicBezTo>
                <a:lnTo>
                  <a:pt x="2560" y="0"/>
                </a:lnTo>
                <a:lnTo>
                  <a:pt x="2560" y="0"/>
                </a:lnTo>
                <a:cubicBezTo>
                  <a:pt x="1951" y="0"/>
                  <a:pt x="1343" y="196"/>
                  <a:pt x="878" y="672"/>
                </a:cubicBezTo>
                <a:cubicBezTo>
                  <a:pt x="0" y="1621"/>
                  <a:pt x="0" y="3098"/>
                  <a:pt x="878" y="3975"/>
                </a:cubicBezTo>
                <a:cubicBezTo>
                  <a:pt x="878" y="3975"/>
                  <a:pt x="2560" y="5596"/>
                  <a:pt x="2560" y="7485"/>
                </a:cubicBezTo>
                <a:cubicBezTo>
                  <a:pt x="2560" y="5596"/>
                  <a:pt x="4181" y="3975"/>
                  <a:pt x="4181" y="3975"/>
                </a:cubicBezTo>
                <a:cubicBezTo>
                  <a:pt x="5120" y="3098"/>
                  <a:pt x="5120" y="1621"/>
                  <a:pt x="4181" y="672"/>
                </a:cubicBezTo>
                <a:cubicBezTo>
                  <a:pt x="3778" y="196"/>
                  <a:pt x="3169" y="0"/>
                  <a:pt x="2560" y="0"/>
                </a:cubicBezTo>
                <a:lnTo>
                  <a:pt x="2560" y="940"/>
                </a:lnTo>
                <a:close/>
                <a:moveTo>
                  <a:pt x="2560" y="0"/>
                </a:moveTo>
                <a:lnTo>
                  <a:pt x="256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3731" tIns="41866" rIns="83731" bIns="41866" anchor="ctr"/>
          <a:lstStyle/>
          <a:p>
            <a:pPr algn="just">
              <a:lnSpc>
                <a:spcPct val="120000"/>
              </a:lnSpc>
            </a:pPr>
            <a:endParaRPr lang="en-US" sz="695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3" name="Freeform 2"/>
          <p:cNvSpPr>
            <a:spLocks noChangeArrowheads="1"/>
          </p:cNvSpPr>
          <p:nvPr/>
        </p:nvSpPr>
        <p:spPr bwMode="auto">
          <a:xfrm>
            <a:off x="9869500" y="2960646"/>
            <a:ext cx="212823" cy="210899"/>
          </a:xfrm>
          <a:custGeom>
            <a:avLst/>
            <a:gdLst>
              <a:gd name="T0" fmla="*/ 949 w 950"/>
              <a:gd name="T1" fmla="*/ 476 h 941"/>
              <a:gd name="T2" fmla="*/ 949 w 950"/>
              <a:gd name="T3" fmla="*/ 476 h 941"/>
              <a:gd name="T4" fmla="*/ 474 w 950"/>
              <a:gd name="T5" fmla="*/ 940 h 941"/>
              <a:gd name="T6" fmla="*/ 0 w 950"/>
              <a:gd name="T7" fmla="*/ 476 h 941"/>
              <a:gd name="T8" fmla="*/ 474 w 950"/>
              <a:gd name="T9" fmla="*/ 0 h 941"/>
              <a:gd name="T10" fmla="*/ 949 w 950"/>
              <a:gd name="T11" fmla="*/ 476 h 941"/>
              <a:gd name="T12" fmla="*/ 949 w 950"/>
              <a:gd name="T13" fmla="*/ 476 h 941"/>
              <a:gd name="T14" fmla="*/ 949 w 950"/>
              <a:gd name="T15" fmla="*/ 476 h 9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50" h="941">
                <a:moveTo>
                  <a:pt x="949" y="476"/>
                </a:moveTo>
                <a:lnTo>
                  <a:pt x="949" y="476"/>
                </a:lnTo>
                <a:cubicBezTo>
                  <a:pt x="949" y="672"/>
                  <a:pt x="743" y="940"/>
                  <a:pt x="474" y="940"/>
                </a:cubicBezTo>
                <a:cubicBezTo>
                  <a:pt x="206" y="940"/>
                  <a:pt x="0" y="672"/>
                  <a:pt x="0" y="476"/>
                </a:cubicBezTo>
                <a:cubicBezTo>
                  <a:pt x="0" y="197"/>
                  <a:pt x="206" y="0"/>
                  <a:pt x="474" y="0"/>
                </a:cubicBezTo>
                <a:cubicBezTo>
                  <a:pt x="743" y="0"/>
                  <a:pt x="949" y="197"/>
                  <a:pt x="949" y="476"/>
                </a:cubicBezTo>
                <a:close/>
                <a:moveTo>
                  <a:pt x="949" y="476"/>
                </a:moveTo>
                <a:lnTo>
                  <a:pt x="949" y="47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3731" tIns="41866" rIns="83731" bIns="41866" anchor="ctr"/>
          <a:lstStyle/>
          <a:p>
            <a:pPr algn="just">
              <a:lnSpc>
                <a:spcPct val="120000"/>
              </a:lnSpc>
            </a:pPr>
            <a:endParaRPr lang="en-US" sz="695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4" name="Freeform 3"/>
          <p:cNvSpPr>
            <a:spLocks noChangeArrowheads="1"/>
          </p:cNvSpPr>
          <p:nvPr/>
        </p:nvSpPr>
        <p:spPr bwMode="auto">
          <a:xfrm>
            <a:off x="2675293" y="5046417"/>
            <a:ext cx="439660" cy="606155"/>
          </a:xfrm>
          <a:custGeom>
            <a:avLst/>
            <a:gdLst>
              <a:gd name="T0" fmla="*/ 2416 w 2644"/>
              <a:gd name="T1" fmla="*/ 0 h 3645"/>
              <a:gd name="T2" fmla="*/ 2416 w 2644"/>
              <a:gd name="T3" fmla="*/ 0 h 3645"/>
              <a:gd name="T4" fmla="*/ 238 w 2644"/>
              <a:gd name="T5" fmla="*/ 0 h 3645"/>
              <a:gd name="T6" fmla="*/ 0 w 2644"/>
              <a:gd name="T7" fmla="*/ 238 h 3645"/>
              <a:gd name="T8" fmla="*/ 0 w 2644"/>
              <a:gd name="T9" fmla="*/ 3407 h 3645"/>
              <a:gd name="T10" fmla="*/ 238 w 2644"/>
              <a:gd name="T11" fmla="*/ 3644 h 3645"/>
              <a:gd name="T12" fmla="*/ 2416 w 2644"/>
              <a:gd name="T13" fmla="*/ 3644 h 3645"/>
              <a:gd name="T14" fmla="*/ 2643 w 2644"/>
              <a:gd name="T15" fmla="*/ 3407 h 3645"/>
              <a:gd name="T16" fmla="*/ 2643 w 2644"/>
              <a:gd name="T17" fmla="*/ 238 h 3645"/>
              <a:gd name="T18" fmla="*/ 2416 w 2644"/>
              <a:gd name="T19" fmla="*/ 0 h 3645"/>
              <a:gd name="T20" fmla="*/ 1321 w 2644"/>
              <a:gd name="T21" fmla="*/ 3551 h 3645"/>
              <a:gd name="T22" fmla="*/ 1321 w 2644"/>
              <a:gd name="T23" fmla="*/ 3551 h 3645"/>
              <a:gd name="T24" fmla="*/ 1177 w 2644"/>
              <a:gd name="T25" fmla="*/ 3407 h 3645"/>
              <a:gd name="T26" fmla="*/ 1321 w 2644"/>
              <a:gd name="T27" fmla="*/ 3272 h 3645"/>
              <a:gd name="T28" fmla="*/ 1466 w 2644"/>
              <a:gd name="T29" fmla="*/ 3407 h 3645"/>
              <a:gd name="T30" fmla="*/ 1321 w 2644"/>
              <a:gd name="T31" fmla="*/ 3551 h 3645"/>
              <a:gd name="T32" fmla="*/ 2364 w 2644"/>
              <a:gd name="T33" fmla="*/ 3128 h 3645"/>
              <a:gd name="T34" fmla="*/ 2364 w 2644"/>
              <a:gd name="T35" fmla="*/ 3128 h 3645"/>
              <a:gd name="T36" fmla="*/ 238 w 2644"/>
              <a:gd name="T37" fmla="*/ 3128 h 3645"/>
              <a:gd name="T38" fmla="*/ 238 w 2644"/>
              <a:gd name="T39" fmla="*/ 289 h 3645"/>
              <a:gd name="T40" fmla="*/ 2364 w 2644"/>
              <a:gd name="T41" fmla="*/ 289 h 3645"/>
              <a:gd name="T42" fmla="*/ 2364 w 2644"/>
              <a:gd name="T43" fmla="*/ 3128 h 3645"/>
              <a:gd name="T44" fmla="*/ 2364 w 2644"/>
              <a:gd name="T45" fmla="*/ 3128 h 3645"/>
              <a:gd name="T46" fmla="*/ 2364 w 2644"/>
              <a:gd name="T47" fmla="*/ 3128 h 36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644" h="3645">
                <a:moveTo>
                  <a:pt x="2416" y="0"/>
                </a:moveTo>
                <a:lnTo>
                  <a:pt x="2416" y="0"/>
                </a:lnTo>
                <a:cubicBezTo>
                  <a:pt x="238" y="0"/>
                  <a:pt x="238" y="0"/>
                  <a:pt x="238" y="0"/>
                </a:cubicBezTo>
                <a:cubicBezTo>
                  <a:pt x="93" y="0"/>
                  <a:pt x="0" y="144"/>
                  <a:pt x="0" y="238"/>
                </a:cubicBezTo>
                <a:cubicBezTo>
                  <a:pt x="0" y="3407"/>
                  <a:pt x="0" y="3407"/>
                  <a:pt x="0" y="3407"/>
                </a:cubicBezTo>
                <a:cubicBezTo>
                  <a:pt x="0" y="3551"/>
                  <a:pt x="93" y="3644"/>
                  <a:pt x="238" y="3644"/>
                </a:cubicBezTo>
                <a:cubicBezTo>
                  <a:pt x="2416" y="3644"/>
                  <a:pt x="2416" y="3644"/>
                  <a:pt x="2416" y="3644"/>
                </a:cubicBezTo>
                <a:cubicBezTo>
                  <a:pt x="2508" y="3644"/>
                  <a:pt x="2643" y="3551"/>
                  <a:pt x="2643" y="3407"/>
                </a:cubicBezTo>
                <a:cubicBezTo>
                  <a:pt x="2643" y="238"/>
                  <a:pt x="2643" y="238"/>
                  <a:pt x="2643" y="238"/>
                </a:cubicBezTo>
                <a:cubicBezTo>
                  <a:pt x="2643" y="144"/>
                  <a:pt x="2508" y="0"/>
                  <a:pt x="2416" y="0"/>
                </a:cubicBezTo>
                <a:close/>
                <a:moveTo>
                  <a:pt x="1321" y="3551"/>
                </a:moveTo>
                <a:lnTo>
                  <a:pt x="1321" y="3551"/>
                </a:lnTo>
                <a:cubicBezTo>
                  <a:pt x="1229" y="3551"/>
                  <a:pt x="1177" y="3500"/>
                  <a:pt x="1177" y="3407"/>
                </a:cubicBezTo>
                <a:cubicBezTo>
                  <a:pt x="1177" y="3314"/>
                  <a:pt x="1229" y="3272"/>
                  <a:pt x="1321" y="3272"/>
                </a:cubicBezTo>
                <a:cubicBezTo>
                  <a:pt x="1373" y="3272"/>
                  <a:pt x="1466" y="3314"/>
                  <a:pt x="1466" y="3407"/>
                </a:cubicBezTo>
                <a:cubicBezTo>
                  <a:pt x="1466" y="3500"/>
                  <a:pt x="1373" y="3551"/>
                  <a:pt x="1321" y="3551"/>
                </a:cubicBezTo>
                <a:close/>
                <a:moveTo>
                  <a:pt x="2364" y="3128"/>
                </a:moveTo>
                <a:lnTo>
                  <a:pt x="2364" y="3128"/>
                </a:lnTo>
                <a:cubicBezTo>
                  <a:pt x="238" y="3128"/>
                  <a:pt x="238" y="3128"/>
                  <a:pt x="238" y="3128"/>
                </a:cubicBezTo>
                <a:cubicBezTo>
                  <a:pt x="238" y="289"/>
                  <a:pt x="238" y="289"/>
                  <a:pt x="238" y="289"/>
                </a:cubicBezTo>
                <a:cubicBezTo>
                  <a:pt x="2364" y="289"/>
                  <a:pt x="2364" y="289"/>
                  <a:pt x="2364" y="289"/>
                </a:cubicBezTo>
                <a:lnTo>
                  <a:pt x="2364" y="3128"/>
                </a:lnTo>
                <a:close/>
                <a:moveTo>
                  <a:pt x="2364" y="3128"/>
                </a:moveTo>
                <a:lnTo>
                  <a:pt x="2364" y="312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lIns="111638" tIns="55819" rIns="111638" bIns="55819" anchor="ctr"/>
          <a:lstStyle/>
          <a:p>
            <a:pPr algn="just">
              <a:lnSpc>
                <a:spcPct val="120000"/>
              </a:lnSpc>
            </a:pPr>
            <a:endParaRPr lang="en-US" sz="695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5" name="Freeform 3"/>
          <p:cNvSpPr>
            <a:spLocks noChangeArrowheads="1"/>
          </p:cNvSpPr>
          <p:nvPr/>
        </p:nvSpPr>
        <p:spPr bwMode="auto">
          <a:xfrm>
            <a:off x="4064912" y="5046417"/>
            <a:ext cx="439660" cy="606155"/>
          </a:xfrm>
          <a:custGeom>
            <a:avLst/>
            <a:gdLst>
              <a:gd name="T0" fmla="*/ 2416 w 2644"/>
              <a:gd name="T1" fmla="*/ 0 h 3645"/>
              <a:gd name="T2" fmla="*/ 2416 w 2644"/>
              <a:gd name="T3" fmla="*/ 0 h 3645"/>
              <a:gd name="T4" fmla="*/ 238 w 2644"/>
              <a:gd name="T5" fmla="*/ 0 h 3645"/>
              <a:gd name="T6" fmla="*/ 0 w 2644"/>
              <a:gd name="T7" fmla="*/ 238 h 3645"/>
              <a:gd name="T8" fmla="*/ 0 w 2644"/>
              <a:gd name="T9" fmla="*/ 3407 h 3645"/>
              <a:gd name="T10" fmla="*/ 238 w 2644"/>
              <a:gd name="T11" fmla="*/ 3644 h 3645"/>
              <a:gd name="T12" fmla="*/ 2416 w 2644"/>
              <a:gd name="T13" fmla="*/ 3644 h 3645"/>
              <a:gd name="T14" fmla="*/ 2643 w 2644"/>
              <a:gd name="T15" fmla="*/ 3407 h 3645"/>
              <a:gd name="T16" fmla="*/ 2643 w 2644"/>
              <a:gd name="T17" fmla="*/ 238 h 3645"/>
              <a:gd name="T18" fmla="*/ 2416 w 2644"/>
              <a:gd name="T19" fmla="*/ 0 h 3645"/>
              <a:gd name="T20" fmla="*/ 1321 w 2644"/>
              <a:gd name="T21" fmla="*/ 3551 h 3645"/>
              <a:gd name="T22" fmla="*/ 1321 w 2644"/>
              <a:gd name="T23" fmla="*/ 3551 h 3645"/>
              <a:gd name="T24" fmla="*/ 1177 w 2644"/>
              <a:gd name="T25" fmla="*/ 3407 h 3645"/>
              <a:gd name="T26" fmla="*/ 1321 w 2644"/>
              <a:gd name="T27" fmla="*/ 3272 h 3645"/>
              <a:gd name="T28" fmla="*/ 1466 w 2644"/>
              <a:gd name="T29" fmla="*/ 3407 h 3645"/>
              <a:gd name="T30" fmla="*/ 1321 w 2644"/>
              <a:gd name="T31" fmla="*/ 3551 h 3645"/>
              <a:gd name="T32" fmla="*/ 2364 w 2644"/>
              <a:gd name="T33" fmla="*/ 3128 h 3645"/>
              <a:gd name="T34" fmla="*/ 2364 w 2644"/>
              <a:gd name="T35" fmla="*/ 3128 h 3645"/>
              <a:gd name="T36" fmla="*/ 238 w 2644"/>
              <a:gd name="T37" fmla="*/ 3128 h 3645"/>
              <a:gd name="T38" fmla="*/ 238 w 2644"/>
              <a:gd name="T39" fmla="*/ 289 h 3645"/>
              <a:gd name="T40" fmla="*/ 2364 w 2644"/>
              <a:gd name="T41" fmla="*/ 289 h 3645"/>
              <a:gd name="T42" fmla="*/ 2364 w 2644"/>
              <a:gd name="T43" fmla="*/ 3128 h 3645"/>
              <a:gd name="T44" fmla="*/ 2364 w 2644"/>
              <a:gd name="T45" fmla="*/ 3128 h 3645"/>
              <a:gd name="T46" fmla="*/ 2364 w 2644"/>
              <a:gd name="T47" fmla="*/ 3128 h 36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644" h="3645">
                <a:moveTo>
                  <a:pt x="2416" y="0"/>
                </a:moveTo>
                <a:lnTo>
                  <a:pt x="2416" y="0"/>
                </a:lnTo>
                <a:cubicBezTo>
                  <a:pt x="238" y="0"/>
                  <a:pt x="238" y="0"/>
                  <a:pt x="238" y="0"/>
                </a:cubicBezTo>
                <a:cubicBezTo>
                  <a:pt x="93" y="0"/>
                  <a:pt x="0" y="144"/>
                  <a:pt x="0" y="238"/>
                </a:cubicBezTo>
                <a:cubicBezTo>
                  <a:pt x="0" y="3407"/>
                  <a:pt x="0" y="3407"/>
                  <a:pt x="0" y="3407"/>
                </a:cubicBezTo>
                <a:cubicBezTo>
                  <a:pt x="0" y="3551"/>
                  <a:pt x="93" y="3644"/>
                  <a:pt x="238" y="3644"/>
                </a:cubicBezTo>
                <a:cubicBezTo>
                  <a:pt x="2416" y="3644"/>
                  <a:pt x="2416" y="3644"/>
                  <a:pt x="2416" y="3644"/>
                </a:cubicBezTo>
                <a:cubicBezTo>
                  <a:pt x="2508" y="3644"/>
                  <a:pt x="2643" y="3551"/>
                  <a:pt x="2643" y="3407"/>
                </a:cubicBezTo>
                <a:cubicBezTo>
                  <a:pt x="2643" y="238"/>
                  <a:pt x="2643" y="238"/>
                  <a:pt x="2643" y="238"/>
                </a:cubicBezTo>
                <a:cubicBezTo>
                  <a:pt x="2643" y="144"/>
                  <a:pt x="2508" y="0"/>
                  <a:pt x="2416" y="0"/>
                </a:cubicBezTo>
                <a:close/>
                <a:moveTo>
                  <a:pt x="1321" y="3551"/>
                </a:moveTo>
                <a:lnTo>
                  <a:pt x="1321" y="3551"/>
                </a:lnTo>
                <a:cubicBezTo>
                  <a:pt x="1229" y="3551"/>
                  <a:pt x="1177" y="3500"/>
                  <a:pt x="1177" y="3407"/>
                </a:cubicBezTo>
                <a:cubicBezTo>
                  <a:pt x="1177" y="3314"/>
                  <a:pt x="1229" y="3272"/>
                  <a:pt x="1321" y="3272"/>
                </a:cubicBezTo>
                <a:cubicBezTo>
                  <a:pt x="1373" y="3272"/>
                  <a:pt x="1466" y="3314"/>
                  <a:pt x="1466" y="3407"/>
                </a:cubicBezTo>
                <a:cubicBezTo>
                  <a:pt x="1466" y="3500"/>
                  <a:pt x="1373" y="3551"/>
                  <a:pt x="1321" y="3551"/>
                </a:cubicBezTo>
                <a:close/>
                <a:moveTo>
                  <a:pt x="2364" y="3128"/>
                </a:moveTo>
                <a:lnTo>
                  <a:pt x="2364" y="3128"/>
                </a:lnTo>
                <a:cubicBezTo>
                  <a:pt x="238" y="3128"/>
                  <a:pt x="238" y="3128"/>
                  <a:pt x="238" y="3128"/>
                </a:cubicBezTo>
                <a:cubicBezTo>
                  <a:pt x="238" y="289"/>
                  <a:pt x="238" y="289"/>
                  <a:pt x="238" y="289"/>
                </a:cubicBezTo>
                <a:cubicBezTo>
                  <a:pt x="2364" y="289"/>
                  <a:pt x="2364" y="289"/>
                  <a:pt x="2364" y="289"/>
                </a:cubicBezTo>
                <a:lnTo>
                  <a:pt x="2364" y="3128"/>
                </a:lnTo>
                <a:close/>
                <a:moveTo>
                  <a:pt x="2364" y="3128"/>
                </a:moveTo>
                <a:lnTo>
                  <a:pt x="2364" y="312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lIns="111638" tIns="55819" rIns="111638" bIns="55819" anchor="ctr"/>
          <a:lstStyle/>
          <a:p>
            <a:pPr algn="just">
              <a:lnSpc>
                <a:spcPct val="120000"/>
              </a:lnSpc>
            </a:pPr>
            <a:endParaRPr lang="en-US" sz="695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6" name="Freeform 3"/>
          <p:cNvSpPr>
            <a:spLocks noChangeArrowheads="1"/>
          </p:cNvSpPr>
          <p:nvPr/>
        </p:nvSpPr>
        <p:spPr bwMode="auto">
          <a:xfrm>
            <a:off x="5457450" y="5046417"/>
            <a:ext cx="439660" cy="606155"/>
          </a:xfrm>
          <a:custGeom>
            <a:avLst/>
            <a:gdLst>
              <a:gd name="T0" fmla="*/ 2416 w 2644"/>
              <a:gd name="T1" fmla="*/ 0 h 3645"/>
              <a:gd name="T2" fmla="*/ 2416 w 2644"/>
              <a:gd name="T3" fmla="*/ 0 h 3645"/>
              <a:gd name="T4" fmla="*/ 238 w 2644"/>
              <a:gd name="T5" fmla="*/ 0 h 3645"/>
              <a:gd name="T6" fmla="*/ 0 w 2644"/>
              <a:gd name="T7" fmla="*/ 238 h 3645"/>
              <a:gd name="T8" fmla="*/ 0 w 2644"/>
              <a:gd name="T9" fmla="*/ 3407 h 3645"/>
              <a:gd name="T10" fmla="*/ 238 w 2644"/>
              <a:gd name="T11" fmla="*/ 3644 h 3645"/>
              <a:gd name="T12" fmla="*/ 2416 w 2644"/>
              <a:gd name="T13" fmla="*/ 3644 h 3645"/>
              <a:gd name="T14" fmla="*/ 2643 w 2644"/>
              <a:gd name="T15" fmla="*/ 3407 h 3645"/>
              <a:gd name="T16" fmla="*/ 2643 w 2644"/>
              <a:gd name="T17" fmla="*/ 238 h 3645"/>
              <a:gd name="T18" fmla="*/ 2416 w 2644"/>
              <a:gd name="T19" fmla="*/ 0 h 3645"/>
              <a:gd name="T20" fmla="*/ 1321 w 2644"/>
              <a:gd name="T21" fmla="*/ 3551 h 3645"/>
              <a:gd name="T22" fmla="*/ 1321 w 2644"/>
              <a:gd name="T23" fmla="*/ 3551 h 3645"/>
              <a:gd name="T24" fmla="*/ 1177 w 2644"/>
              <a:gd name="T25" fmla="*/ 3407 h 3645"/>
              <a:gd name="T26" fmla="*/ 1321 w 2644"/>
              <a:gd name="T27" fmla="*/ 3272 h 3645"/>
              <a:gd name="T28" fmla="*/ 1466 w 2644"/>
              <a:gd name="T29" fmla="*/ 3407 h 3645"/>
              <a:gd name="T30" fmla="*/ 1321 w 2644"/>
              <a:gd name="T31" fmla="*/ 3551 h 3645"/>
              <a:gd name="T32" fmla="*/ 2364 w 2644"/>
              <a:gd name="T33" fmla="*/ 3128 h 3645"/>
              <a:gd name="T34" fmla="*/ 2364 w 2644"/>
              <a:gd name="T35" fmla="*/ 3128 h 3645"/>
              <a:gd name="T36" fmla="*/ 238 w 2644"/>
              <a:gd name="T37" fmla="*/ 3128 h 3645"/>
              <a:gd name="T38" fmla="*/ 238 w 2644"/>
              <a:gd name="T39" fmla="*/ 289 h 3645"/>
              <a:gd name="T40" fmla="*/ 2364 w 2644"/>
              <a:gd name="T41" fmla="*/ 289 h 3645"/>
              <a:gd name="T42" fmla="*/ 2364 w 2644"/>
              <a:gd name="T43" fmla="*/ 3128 h 3645"/>
              <a:gd name="T44" fmla="*/ 2364 w 2644"/>
              <a:gd name="T45" fmla="*/ 3128 h 3645"/>
              <a:gd name="T46" fmla="*/ 2364 w 2644"/>
              <a:gd name="T47" fmla="*/ 3128 h 36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644" h="3645">
                <a:moveTo>
                  <a:pt x="2416" y="0"/>
                </a:moveTo>
                <a:lnTo>
                  <a:pt x="2416" y="0"/>
                </a:lnTo>
                <a:cubicBezTo>
                  <a:pt x="238" y="0"/>
                  <a:pt x="238" y="0"/>
                  <a:pt x="238" y="0"/>
                </a:cubicBezTo>
                <a:cubicBezTo>
                  <a:pt x="93" y="0"/>
                  <a:pt x="0" y="144"/>
                  <a:pt x="0" y="238"/>
                </a:cubicBezTo>
                <a:cubicBezTo>
                  <a:pt x="0" y="3407"/>
                  <a:pt x="0" y="3407"/>
                  <a:pt x="0" y="3407"/>
                </a:cubicBezTo>
                <a:cubicBezTo>
                  <a:pt x="0" y="3551"/>
                  <a:pt x="93" y="3644"/>
                  <a:pt x="238" y="3644"/>
                </a:cubicBezTo>
                <a:cubicBezTo>
                  <a:pt x="2416" y="3644"/>
                  <a:pt x="2416" y="3644"/>
                  <a:pt x="2416" y="3644"/>
                </a:cubicBezTo>
                <a:cubicBezTo>
                  <a:pt x="2508" y="3644"/>
                  <a:pt x="2643" y="3551"/>
                  <a:pt x="2643" y="3407"/>
                </a:cubicBezTo>
                <a:cubicBezTo>
                  <a:pt x="2643" y="238"/>
                  <a:pt x="2643" y="238"/>
                  <a:pt x="2643" y="238"/>
                </a:cubicBezTo>
                <a:cubicBezTo>
                  <a:pt x="2643" y="144"/>
                  <a:pt x="2508" y="0"/>
                  <a:pt x="2416" y="0"/>
                </a:cubicBezTo>
                <a:close/>
                <a:moveTo>
                  <a:pt x="1321" y="3551"/>
                </a:moveTo>
                <a:lnTo>
                  <a:pt x="1321" y="3551"/>
                </a:lnTo>
                <a:cubicBezTo>
                  <a:pt x="1229" y="3551"/>
                  <a:pt x="1177" y="3500"/>
                  <a:pt x="1177" y="3407"/>
                </a:cubicBezTo>
                <a:cubicBezTo>
                  <a:pt x="1177" y="3314"/>
                  <a:pt x="1229" y="3272"/>
                  <a:pt x="1321" y="3272"/>
                </a:cubicBezTo>
                <a:cubicBezTo>
                  <a:pt x="1373" y="3272"/>
                  <a:pt x="1466" y="3314"/>
                  <a:pt x="1466" y="3407"/>
                </a:cubicBezTo>
                <a:cubicBezTo>
                  <a:pt x="1466" y="3500"/>
                  <a:pt x="1373" y="3551"/>
                  <a:pt x="1321" y="3551"/>
                </a:cubicBezTo>
                <a:close/>
                <a:moveTo>
                  <a:pt x="2364" y="3128"/>
                </a:moveTo>
                <a:lnTo>
                  <a:pt x="2364" y="3128"/>
                </a:lnTo>
                <a:cubicBezTo>
                  <a:pt x="238" y="3128"/>
                  <a:pt x="238" y="3128"/>
                  <a:pt x="238" y="3128"/>
                </a:cubicBezTo>
                <a:cubicBezTo>
                  <a:pt x="238" y="289"/>
                  <a:pt x="238" y="289"/>
                  <a:pt x="238" y="289"/>
                </a:cubicBezTo>
                <a:cubicBezTo>
                  <a:pt x="2364" y="289"/>
                  <a:pt x="2364" y="289"/>
                  <a:pt x="2364" y="289"/>
                </a:cubicBezTo>
                <a:lnTo>
                  <a:pt x="2364" y="3128"/>
                </a:lnTo>
                <a:close/>
                <a:moveTo>
                  <a:pt x="2364" y="3128"/>
                </a:moveTo>
                <a:lnTo>
                  <a:pt x="2364" y="31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lIns="111638" tIns="55819" rIns="111638" bIns="55819" anchor="ctr"/>
          <a:lstStyle/>
          <a:p>
            <a:pPr algn="just">
              <a:lnSpc>
                <a:spcPct val="120000"/>
              </a:lnSpc>
            </a:pPr>
            <a:endParaRPr lang="en-US" sz="695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7" name="Freeform 3"/>
          <p:cNvSpPr>
            <a:spLocks noChangeArrowheads="1"/>
          </p:cNvSpPr>
          <p:nvPr/>
        </p:nvSpPr>
        <p:spPr bwMode="auto">
          <a:xfrm>
            <a:off x="8316769" y="5056868"/>
            <a:ext cx="439660" cy="606155"/>
          </a:xfrm>
          <a:custGeom>
            <a:avLst/>
            <a:gdLst>
              <a:gd name="T0" fmla="*/ 2416 w 2644"/>
              <a:gd name="T1" fmla="*/ 0 h 3645"/>
              <a:gd name="T2" fmla="*/ 2416 w 2644"/>
              <a:gd name="T3" fmla="*/ 0 h 3645"/>
              <a:gd name="T4" fmla="*/ 238 w 2644"/>
              <a:gd name="T5" fmla="*/ 0 h 3645"/>
              <a:gd name="T6" fmla="*/ 0 w 2644"/>
              <a:gd name="T7" fmla="*/ 238 h 3645"/>
              <a:gd name="T8" fmla="*/ 0 w 2644"/>
              <a:gd name="T9" fmla="*/ 3407 h 3645"/>
              <a:gd name="T10" fmla="*/ 238 w 2644"/>
              <a:gd name="T11" fmla="*/ 3644 h 3645"/>
              <a:gd name="T12" fmla="*/ 2416 w 2644"/>
              <a:gd name="T13" fmla="*/ 3644 h 3645"/>
              <a:gd name="T14" fmla="*/ 2643 w 2644"/>
              <a:gd name="T15" fmla="*/ 3407 h 3645"/>
              <a:gd name="T16" fmla="*/ 2643 w 2644"/>
              <a:gd name="T17" fmla="*/ 238 h 3645"/>
              <a:gd name="T18" fmla="*/ 2416 w 2644"/>
              <a:gd name="T19" fmla="*/ 0 h 3645"/>
              <a:gd name="T20" fmla="*/ 1321 w 2644"/>
              <a:gd name="T21" fmla="*/ 3551 h 3645"/>
              <a:gd name="T22" fmla="*/ 1321 w 2644"/>
              <a:gd name="T23" fmla="*/ 3551 h 3645"/>
              <a:gd name="T24" fmla="*/ 1177 w 2644"/>
              <a:gd name="T25" fmla="*/ 3407 h 3645"/>
              <a:gd name="T26" fmla="*/ 1321 w 2644"/>
              <a:gd name="T27" fmla="*/ 3272 h 3645"/>
              <a:gd name="T28" fmla="*/ 1466 w 2644"/>
              <a:gd name="T29" fmla="*/ 3407 h 3645"/>
              <a:gd name="T30" fmla="*/ 1321 w 2644"/>
              <a:gd name="T31" fmla="*/ 3551 h 3645"/>
              <a:gd name="T32" fmla="*/ 2364 w 2644"/>
              <a:gd name="T33" fmla="*/ 3128 h 3645"/>
              <a:gd name="T34" fmla="*/ 2364 w 2644"/>
              <a:gd name="T35" fmla="*/ 3128 h 3645"/>
              <a:gd name="T36" fmla="*/ 238 w 2644"/>
              <a:gd name="T37" fmla="*/ 3128 h 3645"/>
              <a:gd name="T38" fmla="*/ 238 w 2644"/>
              <a:gd name="T39" fmla="*/ 289 h 3645"/>
              <a:gd name="T40" fmla="*/ 2364 w 2644"/>
              <a:gd name="T41" fmla="*/ 289 h 3645"/>
              <a:gd name="T42" fmla="*/ 2364 w 2644"/>
              <a:gd name="T43" fmla="*/ 3128 h 3645"/>
              <a:gd name="T44" fmla="*/ 2364 w 2644"/>
              <a:gd name="T45" fmla="*/ 3128 h 3645"/>
              <a:gd name="T46" fmla="*/ 2364 w 2644"/>
              <a:gd name="T47" fmla="*/ 3128 h 36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644" h="3645">
                <a:moveTo>
                  <a:pt x="2416" y="0"/>
                </a:moveTo>
                <a:lnTo>
                  <a:pt x="2416" y="0"/>
                </a:lnTo>
                <a:cubicBezTo>
                  <a:pt x="238" y="0"/>
                  <a:pt x="238" y="0"/>
                  <a:pt x="238" y="0"/>
                </a:cubicBezTo>
                <a:cubicBezTo>
                  <a:pt x="93" y="0"/>
                  <a:pt x="0" y="144"/>
                  <a:pt x="0" y="238"/>
                </a:cubicBezTo>
                <a:cubicBezTo>
                  <a:pt x="0" y="3407"/>
                  <a:pt x="0" y="3407"/>
                  <a:pt x="0" y="3407"/>
                </a:cubicBezTo>
                <a:cubicBezTo>
                  <a:pt x="0" y="3551"/>
                  <a:pt x="93" y="3644"/>
                  <a:pt x="238" y="3644"/>
                </a:cubicBezTo>
                <a:cubicBezTo>
                  <a:pt x="2416" y="3644"/>
                  <a:pt x="2416" y="3644"/>
                  <a:pt x="2416" y="3644"/>
                </a:cubicBezTo>
                <a:cubicBezTo>
                  <a:pt x="2508" y="3644"/>
                  <a:pt x="2643" y="3551"/>
                  <a:pt x="2643" y="3407"/>
                </a:cubicBezTo>
                <a:cubicBezTo>
                  <a:pt x="2643" y="238"/>
                  <a:pt x="2643" y="238"/>
                  <a:pt x="2643" y="238"/>
                </a:cubicBezTo>
                <a:cubicBezTo>
                  <a:pt x="2643" y="144"/>
                  <a:pt x="2508" y="0"/>
                  <a:pt x="2416" y="0"/>
                </a:cubicBezTo>
                <a:close/>
                <a:moveTo>
                  <a:pt x="1321" y="3551"/>
                </a:moveTo>
                <a:lnTo>
                  <a:pt x="1321" y="3551"/>
                </a:lnTo>
                <a:cubicBezTo>
                  <a:pt x="1229" y="3551"/>
                  <a:pt x="1177" y="3500"/>
                  <a:pt x="1177" y="3407"/>
                </a:cubicBezTo>
                <a:cubicBezTo>
                  <a:pt x="1177" y="3314"/>
                  <a:pt x="1229" y="3272"/>
                  <a:pt x="1321" y="3272"/>
                </a:cubicBezTo>
                <a:cubicBezTo>
                  <a:pt x="1373" y="3272"/>
                  <a:pt x="1466" y="3314"/>
                  <a:pt x="1466" y="3407"/>
                </a:cubicBezTo>
                <a:cubicBezTo>
                  <a:pt x="1466" y="3500"/>
                  <a:pt x="1373" y="3551"/>
                  <a:pt x="1321" y="3551"/>
                </a:cubicBezTo>
                <a:close/>
                <a:moveTo>
                  <a:pt x="2364" y="3128"/>
                </a:moveTo>
                <a:lnTo>
                  <a:pt x="2364" y="3128"/>
                </a:lnTo>
                <a:cubicBezTo>
                  <a:pt x="238" y="3128"/>
                  <a:pt x="238" y="3128"/>
                  <a:pt x="238" y="3128"/>
                </a:cubicBezTo>
                <a:cubicBezTo>
                  <a:pt x="238" y="289"/>
                  <a:pt x="238" y="289"/>
                  <a:pt x="238" y="289"/>
                </a:cubicBezTo>
                <a:cubicBezTo>
                  <a:pt x="2364" y="289"/>
                  <a:pt x="2364" y="289"/>
                  <a:pt x="2364" y="289"/>
                </a:cubicBezTo>
                <a:lnTo>
                  <a:pt x="2364" y="3128"/>
                </a:lnTo>
                <a:close/>
                <a:moveTo>
                  <a:pt x="2364" y="3128"/>
                </a:moveTo>
                <a:lnTo>
                  <a:pt x="2364" y="3128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lIns="111638" tIns="55819" rIns="111638" bIns="55819" anchor="ctr"/>
          <a:lstStyle/>
          <a:p>
            <a:pPr algn="just">
              <a:lnSpc>
                <a:spcPct val="120000"/>
              </a:lnSpc>
            </a:pPr>
            <a:endParaRPr lang="en-US" sz="695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2836438" y="3466791"/>
            <a:ext cx="118498" cy="1185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just">
              <a:lnSpc>
                <a:spcPct val="120000"/>
              </a:lnSpc>
            </a:pPr>
            <a:endParaRPr lang="zh-CN" altLang="en-US" sz="695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 flipV="1">
            <a:off x="2890493" y="3578051"/>
            <a:ext cx="0" cy="1468369"/>
          </a:xfrm>
          <a:prstGeom prst="lin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C5C5C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5641637" y="3459519"/>
            <a:ext cx="118498" cy="1185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just">
              <a:lnSpc>
                <a:spcPct val="120000"/>
              </a:lnSpc>
            </a:pPr>
            <a:endParaRPr lang="zh-CN" altLang="en-US" sz="695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 flipV="1">
            <a:off x="5686262" y="3570783"/>
            <a:ext cx="0" cy="1475637"/>
          </a:xfrm>
          <a:prstGeom prst="lin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C5C5C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8482502" y="3452254"/>
            <a:ext cx="118498" cy="1185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just">
              <a:lnSpc>
                <a:spcPct val="120000"/>
              </a:lnSpc>
            </a:pPr>
            <a:endParaRPr lang="zh-CN" altLang="en-US" sz="695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 flipV="1">
            <a:off x="8536560" y="3563512"/>
            <a:ext cx="0" cy="1483034"/>
          </a:xfrm>
          <a:prstGeom prst="lin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C5C5C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4226345" y="4216808"/>
            <a:ext cx="118498" cy="1185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just">
              <a:lnSpc>
                <a:spcPct val="120000"/>
              </a:lnSpc>
            </a:pPr>
            <a:endParaRPr lang="zh-CN" altLang="en-US" sz="695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75" name="Straight Connector 74"/>
          <p:cNvCxnSpPr/>
          <p:nvPr/>
        </p:nvCxnSpPr>
        <p:spPr>
          <a:xfrm flipV="1">
            <a:off x="4280402" y="4328065"/>
            <a:ext cx="0" cy="728805"/>
          </a:xfrm>
          <a:prstGeom prst="lin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C5C5C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7042285" y="4219991"/>
            <a:ext cx="118498" cy="1185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just">
              <a:lnSpc>
                <a:spcPct val="120000"/>
              </a:lnSpc>
            </a:pPr>
            <a:endParaRPr lang="zh-CN" altLang="en-US" sz="695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 flipV="1">
            <a:off x="7096342" y="4331249"/>
            <a:ext cx="0" cy="715171"/>
          </a:xfrm>
          <a:prstGeom prst="lin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C5C5C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9913497" y="4224772"/>
            <a:ext cx="118498" cy="1185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just">
              <a:lnSpc>
                <a:spcPct val="120000"/>
              </a:lnSpc>
            </a:pPr>
            <a:endParaRPr lang="zh-CN" altLang="en-US" sz="695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 flipV="1">
            <a:off x="9967553" y="4336027"/>
            <a:ext cx="0" cy="710389"/>
          </a:xfrm>
          <a:prstGeom prst="lin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C5C5C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reeform 3"/>
          <p:cNvSpPr>
            <a:spLocks noChangeArrowheads="1"/>
          </p:cNvSpPr>
          <p:nvPr/>
        </p:nvSpPr>
        <p:spPr bwMode="auto">
          <a:xfrm>
            <a:off x="9747563" y="5046544"/>
            <a:ext cx="439660" cy="606155"/>
          </a:xfrm>
          <a:custGeom>
            <a:avLst/>
            <a:gdLst>
              <a:gd name="T0" fmla="*/ 2416 w 2644"/>
              <a:gd name="T1" fmla="*/ 0 h 3645"/>
              <a:gd name="T2" fmla="*/ 2416 w 2644"/>
              <a:gd name="T3" fmla="*/ 0 h 3645"/>
              <a:gd name="T4" fmla="*/ 238 w 2644"/>
              <a:gd name="T5" fmla="*/ 0 h 3645"/>
              <a:gd name="T6" fmla="*/ 0 w 2644"/>
              <a:gd name="T7" fmla="*/ 238 h 3645"/>
              <a:gd name="T8" fmla="*/ 0 w 2644"/>
              <a:gd name="T9" fmla="*/ 3407 h 3645"/>
              <a:gd name="T10" fmla="*/ 238 w 2644"/>
              <a:gd name="T11" fmla="*/ 3644 h 3645"/>
              <a:gd name="T12" fmla="*/ 2416 w 2644"/>
              <a:gd name="T13" fmla="*/ 3644 h 3645"/>
              <a:gd name="T14" fmla="*/ 2643 w 2644"/>
              <a:gd name="T15" fmla="*/ 3407 h 3645"/>
              <a:gd name="T16" fmla="*/ 2643 w 2644"/>
              <a:gd name="T17" fmla="*/ 238 h 3645"/>
              <a:gd name="T18" fmla="*/ 2416 w 2644"/>
              <a:gd name="T19" fmla="*/ 0 h 3645"/>
              <a:gd name="T20" fmla="*/ 1321 w 2644"/>
              <a:gd name="T21" fmla="*/ 3551 h 3645"/>
              <a:gd name="T22" fmla="*/ 1321 w 2644"/>
              <a:gd name="T23" fmla="*/ 3551 h 3645"/>
              <a:gd name="T24" fmla="*/ 1177 w 2644"/>
              <a:gd name="T25" fmla="*/ 3407 h 3645"/>
              <a:gd name="T26" fmla="*/ 1321 w 2644"/>
              <a:gd name="T27" fmla="*/ 3272 h 3645"/>
              <a:gd name="T28" fmla="*/ 1466 w 2644"/>
              <a:gd name="T29" fmla="*/ 3407 h 3645"/>
              <a:gd name="T30" fmla="*/ 1321 w 2644"/>
              <a:gd name="T31" fmla="*/ 3551 h 3645"/>
              <a:gd name="T32" fmla="*/ 2364 w 2644"/>
              <a:gd name="T33" fmla="*/ 3128 h 3645"/>
              <a:gd name="T34" fmla="*/ 2364 w 2644"/>
              <a:gd name="T35" fmla="*/ 3128 h 3645"/>
              <a:gd name="T36" fmla="*/ 238 w 2644"/>
              <a:gd name="T37" fmla="*/ 3128 h 3645"/>
              <a:gd name="T38" fmla="*/ 238 w 2644"/>
              <a:gd name="T39" fmla="*/ 289 h 3645"/>
              <a:gd name="T40" fmla="*/ 2364 w 2644"/>
              <a:gd name="T41" fmla="*/ 289 h 3645"/>
              <a:gd name="T42" fmla="*/ 2364 w 2644"/>
              <a:gd name="T43" fmla="*/ 3128 h 3645"/>
              <a:gd name="T44" fmla="*/ 2364 w 2644"/>
              <a:gd name="T45" fmla="*/ 3128 h 3645"/>
              <a:gd name="T46" fmla="*/ 2364 w 2644"/>
              <a:gd name="T47" fmla="*/ 3128 h 36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644" h="3645">
                <a:moveTo>
                  <a:pt x="2416" y="0"/>
                </a:moveTo>
                <a:lnTo>
                  <a:pt x="2416" y="0"/>
                </a:lnTo>
                <a:cubicBezTo>
                  <a:pt x="238" y="0"/>
                  <a:pt x="238" y="0"/>
                  <a:pt x="238" y="0"/>
                </a:cubicBezTo>
                <a:cubicBezTo>
                  <a:pt x="93" y="0"/>
                  <a:pt x="0" y="144"/>
                  <a:pt x="0" y="238"/>
                </a:cubicBezTo>
                <a:cubicBezTo>
                  <a:pt x="0" y="3407"/>
                  <a:pt x="0" y="3407"/>
                  <a:pt x="0" y="3407"/>
                </a:cubicBezTo>
                <a:cubicBezTo>
                  <a:pt x="0" y="3551"/>
                  <a:pt x="93" y="3644"/>
                  <a:pt x="238" y="3644"/>
                </a:cubicBezTo>
                <a:cubicBezTo>
                  <a:pt x="2416" y="3644"/>
                  <a:pt x="2416" y="3644"/>
                  <a:pt x="2416" y="3644"/>
                </a:cubicBezTo>
                <a:cubicBezTo>
                  <a:pt x="2508" y="3644"/>
                  <a:pt x="2643" y="3551"/>
                  <a:pt x="2643" y="3407"/>
                </a:cubicBezTo>
                <a:cubicBezTo>
                  <a:pt x="2643" y="238"/>
                  <a:pt x="2643" y="238"/>
                  <a:pt x="2643" y="238"/>
                </a:cubicBezTo>
                <a:cubicBezTo>
                  <a:pt x="2643" y="144"/>
                  <a:pt x="2508" y="0"/>
                  <a:pt x="2416" y="0"/>
                </a:cubicBezTo>
                <a:close/>
                <a:moveTo>
                  <a:pt x="1321" y="3551"/>
                </a:moveTo>
                <a:lnTo>
                  <a:pt x="1321" y="3551"/>
                </a:lnTo>
                <a:cubicBezTo>
                  <a:pt x="1229" y="3551"/>
                  <a:pt x="1177" y="3500"/>
                  <a:pt x="1177" y="3407"/>
                </a:cubicBezTo>
                <a:cubicBezTo>
                  <a:pt x="1177" y="3314"/>
                  <a:pt x="1229" y="3272"/>
                  <a:pt x="1321" y="3272"/>
                </a:cubicBezTo>
                <a:cubicBezTo>
                  <a:pt x="1373" y="3272"/>
                  <a:pt x="1466" y="3314"/>
                  <a:pt x="1466" y="3407"/>
                </a:cubicBezTo>
                <a:cubicBezTo>
                  <a:pt x="1466" y="3500"/>
                  <a:pt x="1373" y="3551"/>
                  <a:pt x="1321" y="3551"/>
                </a:cubicBezTo>
                <a:close/>
                <a:moveTo>
                  <a:pt x="2364" y="3128"/>
                </a:moveTo>
                <a:lnTo>
                  <a:pt x="2364" y="3128"/>
                </a:lnTo>
                <a:cubicBezTo>
                  <a:pt x="238" y="3128"/>
                  <a:pt x="238" y="3128"/>
                  <a:pt x="238" y="3128"/>
                </a:cubicBezTo>
                <a:cubicBezTo>
                  <a:pt x="238" y="289"/>
                  <a:pt x="238" y="289"/>
                  <a:pt x="238" y="289"/>
                </a:cubicBezTo>
                <a:cubicBezTo>
                  <a:pt x="2364" y="289"/>
                  <a:pt x="2364" y="289"/>
                  <a:pt x="2364" y="289"/>
                </a:cubicBezTo>
                <a:lnTo>
                  <a:pt x="2364" y="3128"/>
                </a:lnTo>
                <a:close/>
                <a:moveTo>
                  <a:pt x="2364" y="3128"/>
                </a:moveTo>
                <a:lnTo>
                  <a:pt x="2364" y="312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lIns="111638" tIns="55819" rIns="111638" bIns="55819" anchor="ctr"/>
          <a:lstStyle/>
          <a:p>
            <a:pPr algn="just">
              <a:lnSpc>
                <a:spcPct val="120000"/>
              </a:lnSpc>
            </a:pPr>
            <a:endParaRPr lang="en-US" sz="695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1" name="Freeform 3"/>
          <p:cNvSpPr>
            <a:spLocks noChangeArrowheads="1"/>
          </p:cNvSpPr>
          <p:nvPr/>
        </p:nvSpPr>
        <p:spPr bwMode="auto">
          <a:xfrm>
            <a:off x="6874913" y="5046417"/>
            <a:ext cx="439660" cy="606155"/>
          </a:xfrm>
          <a:custGeom>
            <a:avLst/>
            <a:gdLst>
              <a:gd name="T0" fmla="*/ 2416 w 2644"/>
              <a:gd name="T1" fmla="*/ 0 h 3645"/>
              <a:gd name="T2" fmla="*/ 2416 w 2644"/>
              <a:gd name="T3" fmla="*/ 0 h 3645"/>
              <a:gd name="T4" fmla="*/ 238 w 2644"/>
              <a:gd name="T5" fmla="*/ 0 h 3645"/>
              <a:gd name="T6" fmla="*/ 0 w 2644"/>
              <a:gd name="T7" fmla="*/ 238 h 3645"/>
              <a:gd name="T8" fmla="*/ 0 w 2644"/>
              <a:gd name="T9" fmla="*/ 3407 h 3645"/>
              <a:gd name="T10" fmla="*/ 238 w 2644"/>
              <a:gd name="T11" fmla="*/ 3644 h 3645"/>
              <a:gd name="T12" fmla="*/ 2416 w 2644"/>
              <a:gd name="T13" fmla="*/ 3644 h 3645"/>
              <a:gd name="T14" fmla="*/ 2643 w 2644"/>
              <a:gd name="T15" fmla="*/ 3407 h 3645"/>
              <a:gd name="T16" fmla="*/ 2643 w 2644"/>
              <a:gd name="T17" fmla="*/ 238 h 3645"/>
              <a:gd name="T18" fmla="*/ 2416 w 2644"/>
              <a:gd name="T19" fmla="*/ 0 h 3645"/>
              <a:gd name="T20" fmla="*/ 1321 w 2644"/>
              <a:gd name="T21" fmla="*/ 3551 h 3645"/>
              <a:gd name="T22" fmla="*/ 1321 w 2644"/>
              <a:gd name="T23" fmla="*/ 3551 h 3645"/>
              <a:gd name="T24" fmla="*/ 1177 w 2644"/>
              <a:gd name="T25" fmla="*/ 3407 h 3645"/>
              <a:gd name="T26" fmla="*/ 1321 w 2644"/>
              <a:gd name="T27" fmla="*/ 3272 h 3645"/>
              <a:gd name="T28" fmla="*/ 1466 w 2644"/>
              <a:gd name="T29" fmla="*/ 3407 h 3645"/>
              <a:gd name="T30" fmla="*/ 1321 w 2644"/>
              <a:gd name="T31" fmla="*/ 3551 h 3645"/>
              <a:gd name="T32" fmla="*/ 2364 w 2644"/>
              <a:gd name="T33" fmla="*/ 3128 h 3645"/>
              <a:gd name="T34" fmla="*/ 2364 w 2644"/>
              <a:gd name="T35" fmla="*/ 3128 h 3645"/>
              <a:gd name="T36" fmla="*/ 238 w 2644"/>
              <a:gd name="T37" fmla="*/ 3128 h 3645"/>
              <a:gd name="T38" fmla="*/ 238 w 2644"/>
              <a:gd name="T39" fmla="*/ 289 h 3645"/>
              <a:gd name="T40" fmla="*/ 2364 w 2644"/>
              <a:gd name="T41" fmla="*/ 289 h 3645"/>
              <a:gd name="T42" fmla="*/ 2364 w 2644"/>
              <a:gd name="T43" fmla="*/ 3128 h 3645"/>
              <a:gd name="T44" fmla="*/ 2364 w 2644"/>
              <a:gd name="T45" fmla="*/ 3128 h 3645"/>
              <a:gd name="T46" fmla="*/ 2364 w 2644"/>
              <a:gd name="T47" fmla="*/ 3128 h 36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644" h="3645">
                <a:moveTo>
                  <a:pt x="2416" y="0"/>
                </a:moveTo>
                <a:lnTo>
                  <a:pt x="2416" y="0"/>
                </a:lnTo>
                <a:cubicBezTo>
                  <a:pt x="238" y="0"/>
                  <a:pt x="238" y="0"/>
                  <a:pt x="238" y="0"/>
                </a:cubicBezTo>
                <a:cubicBezTo>
                  <a:pt x="93" y="0"/>
                  <a:pt x="0" y="144"/>
                  <a:pt x="0" y="238"/>
                </a:cubicBezTo>
                <a:cubicBezTo>
                  <a:pt x="0" y="3407"/>
                  <a:pt x="0" y="3407"/>
                  <a:pt x="0" y="3407"/>
                </a:cubicBezTo>
                <a:cubicBezTo>
                  <a:pt x="0" y="3551"/>
                  <a:pt x="93" y="3644"/>
                  <a:pt x="238" y="3644"/>
                </a:cubicBezTo>
                <a:cubicBezTo>
                  <a:pt x="2416" y="3644"/>
                  <a:pt x="2416" y="3644"/>
                  <a:pt x="2416" y="3644"/>
                </a:cubicBezTo>
                <a:cubicBezTo>
                  <a:pt x="2508" y="3644"/>
                  <a:pt x="2643" y="3551"/>
                  <a:pt x="2643" y="3407"/>
                </a:cubicBezTo>
                <a:cubicBezTo>
                  <a:pt x="2643" y="238"/>
                  <a:pt x="2643" y="238"/>
                  <a:pt x="2643" y="238"/>
                </a:cubicBezTo>
                <a:cubicBezTo>
                  <a:pt x="2643" y="144"/>
                  <a:pt x="2508" y="0"/>
                  <a:pt x="2416" y="0"/>
                </a:cubicBezTo>
                <a:close/>
                <a:moveTo>
                  <a:pt x="1321" y="3551"/>
                </a:moveTo>
                <a:lnTo>
                  <a:pt x="1321" y="3551"/>
                </a:lnTo>
                <a:cubicBezTo>
                  <a:pt x="1229" y="3551"/>
                  <a:pt x="1177" y="3500"/>
                  <a:pt x="1177" y="3407"/>
                </a:cubicBezTo>
                <a:cubicBezTo>
                  <a:pt x="1177" y="3314"/>
                  <a:pt x="1229" y="3272"/>
                  <a:pt x="1321" y="3272"/>
                </a:cubicBezTo>
                <a:cubicBezTo>
                  <a:pt x="1373" y="3272"/>
                  <a:pt x="1466" y="3314"/>
                  <a:pt x="1466" y="3407"/>
                </a:cubicBezTo>
                <a:cubicBezTo>
                  <a:pt x="1466" y="3500"/>
                  <a:pt x="1373" y="3551"/>
                  <a:pt x="1321" y="3551"/>
                </a:cubicBezTo>
                <a:close/>
                <a:moveTo>
                  <a:pt x="2364" y="3128"/>
                </a:moveTo>
                <a:lnTo>
                  <a:pt x="2364" y="3128"/>
                </a:lnTo>
                <a:cubicBezTo>
                  <a:pt x="238" y="3128"/>
                  <a:pt x="238" y="3128"/>
                  <a:pt x="238" y="3128"/>
                </a:cubicBezTo>
                <a:cubicBezTo>
                  <a:pt x="238" y="289"/>
                  <a:pt x="238" y="289"/>
                  <a:pt x="238" y="289"/>
                </a:cubicBezTo>
                <a:cubicBezTo>
                  <a:pt x="2364" y="289"/>
                  <a:pt x="2364" y="289"/>
                  <a:pt x="2364" y="289"/>
                </a:cubicBezTo>
                <a:lnTo>
                  <a:pt x="2364" y="3128"/>
                </a:lnTo>
                <a:close/>
                <a:moveTo>
                  <a:pt x="2364" y="3128"/>
                </a:moveTo>
                <a:lnTo>
                  <a:pt x="2364" y="312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lIns="111638" tIns="55819" rIns="111638" bIns="55819" anchor="ctr"/>
          <a:lstStyle/>
          <a:p>
            <a:pPr algn="just">
              <a:lnSpc>
                <a:spcPct val="120000"/>
              </a:lnSpc>
            </a:pPr>
            <a:endParaRPr lang="en-US" sz="695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2" name="Subtitle 21"/>
          <p:cNvSpPr txBox="1">
            <a:spLocks/>
          </p:cNvSpPr>
          <p:nvPr/>
        </p:nvSpPr>
        <p:spPr>
          <a:xfrm>
            <a:off x="3709201" y="5786506"/>
            <a:ext cx="1194122" cy="725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accent4"/>
                </a:solidFill>
                <a:latin typeface="Source Sans Pro Light"/>
                <a:ea typeface="+mn-ea"/>
                <a:cs typeface="Source Sans Pro Light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accent4"/>
                </a:solidFill>
                <a:latin typeface="Source Sans Pro Light"/>
                <a:ea typeface="+mn-ea"/>
                <a:cs typeface="Source Sans Pro Light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accent4"/>
                </a:solidFill>
                <a:latin typeface="Source Sans Pro Light"/>
                <a:ea typeface="+mn-ea"/>
                <a:cs typeface="Source Sans Pro Light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accent4"/>
                </a:solidFill>
                <a:latin typeface="Source Sans Pro Light"/>
                <a:ea typeface="+mn-ea"/>
                <a:cs typeface="Source Sans Pro Light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accent4"/>
                </a:solidFill>
                <a:latin typeface="Source Sans Pro Light"/>
                <a:ea typeface="+mn-ea"/>
                <a:cs typeface="Source Sans Pro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3" name="Subtitle 21"/>
          <p:cNvSpPr txBox="1">
            <a:spLocks/>
          </p:cNvSpPr>
          <p:nvPr/>
        </p:nvSpPr>
        <p:spPr>
          <a:xfrm>
            <a:off x="5124970" y="5793180"/>
            <a:ext cx="1194122" cy="725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accent4"/>
                </a:solidFill>
                <a:latin typeface="Source Sans Pro Light"/>
                <a:ea typeface="+mn-ea"/>
                <a:cs typeface="Source Sans Pro Light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accent4"/>
                </a:solidFill>
                <a:latin typeface="Source Sans Pro Light"/>
                <a:ea typeface="+mn-ea"/>
                <a:cs typeface="Source Sans Pro Light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accent4"/>
                </a:solidFill>
                <a:latin typeface="Source Sans Pro Light"/>
                <a:ea typeface="+mn-ea"/>
                <a:cs typeface="Source Sans Pro Light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accent4"/>
                </a:solidFill>
                <a:latin typeface="Source Sans Pro Light"/>
                <a:ea typeface="+mn-ea"/>
                <a:cs typeface="Source Sans Pro Light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accent4"/>
                </a:solidFill>
                <a:latin typeface="Source Sans Pro Light"/>
                <a:ea typeface="+mn-ea"/>
                <a:cs typeface="Source Sans Pro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4" name="Subtitle 21"/>
          <p:cNvSpPr txBox="1">
            <a:spLocks/>
          </p:cNvSpPr>
          <p:nvPr/>
        </p:nvSpPr>
        <p:spPr>
          <a:xfrm>
            <a:off x="6540739" y="5792322"/>
            <a:ext cx="1194122" cy="725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accent4"/>
                </a:solidFill>
                <a:latin typeface="Source Sans Pro Light"/>
                <a:ea typeface="+mn-ea"/>
                <a:cs typeface="Source Sans Pro Light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accent4"/>
                </a:solidFill>
                <a:latin typeface="Source Sans Pro Light"/>
                <a:ea typeface="+mn-ea"/>
                <a:cs typeface="Source Sans Pro Light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accent4"/>
                </a:solidFill>
                <a:latin typeface="Source Sans Pro Light"/>
                <a:ea typeface="+mn-ea"/>
                <a:cs typeface="Source Sans Pro Light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accent4"/>
                </a:solidFill>
                <a:latin typeface="Source Sans Pro Light"/>
                <a:ea typeface="+mn-ea"/>
                <a:cs typeface="Source Sans Pro Light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accent4"/>
                </a:solidFill>
                <a:latin typeface="Source Sans Pro Light"/>
                <a:ea typeface="+mn-ea"/>
                <a:cs typeface="Source Sans Pro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5" name="Subtitle 21"/>
          <p:cNvSpPr txBox="1">
            <a:spLocks/>
          </p:cNvSpPr>
          <p:nvPr/>
        </p:nvSpPr>
        <p:spPr>
          <a:xfrm>
            <a:off x="7956508" y="5786506"/>
            <a:ext cx="1194122" cy="725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accent4"/>
                </a:solidFill>
                <a:latin typeface="Source Sans Pro Light"/>
                <a:ea typeface="+mn-ea"/>
                <a:cs typeface="Source Sans Pro Light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accent4"/>
                </a:solidFill>
                <a:latin typeface="Source Sans Pro Light"/>
                <a:ea typeface="+mn-ea"/>
                <a:cs typeface="Source Sans Pro Light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accent4"/>
                </a:solidFill>
                <a:latin typeface="Source Sans Pro Light"/>
                <a:ea typeface="+mn-ea"/>
                <a:cs typeface="Source Sans Pro Light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accent4"/>
                </a:solidFill>
                <a:latin typeface="Source Sans Pro Light"/>
                <a:ea typeface="+mn-ea"/>
                <a:cs typeface="Source Sans Pro Light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accent4"/>
                </a:solidFill>
                <a:latin typeface="Source Sans Pro Light"/>
                <a:ea typeface="+mn-ea"/>
                <a:cs typeface="Source Sans Pro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6" name="Subtitle 21"/>
          <p:cNvSpPr txBox="1">
            <a:spLocks/>
          </p:cNvSpPr>
          <p:nvPr/>
        </p:nvSpPr>
        <p:spPr>
          <a:xfrm>
            <a:off x="9372278" y="5793180"/>
            <a:ext cx="1194122" cy="725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accent4"/>
                </a:solidFill>
                <a:latin typeface="Source Sans Pro Light"/>
                <a:ea typeface="+mn-ea"/>
                <a:cs typeface="Source Sans Pro Light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accent4"/>
                </a:solidFill>
                <a:latin typeface="Source Sans Pro Light"/>
                <a:ea typeface="+mn-ea"/>
                <a:cs typeface="Source Sans Pro Light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accent4"/>
                </a:solidFill>
                <a:latin typeface="Source Sans Pro Light"/>
                <a:ea typeface="+mn-ea"/>
                <a:cs typeface="Source Sans Pro Light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accent4"/>
                </a:solidFill>
                <a:latin typeface="Source Sans Pro Light"/>
                <a:ea typeface="+mn-ea"/>
                <a:cs typeface="Source Sans Pro Light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accent4"/>
                </a:solidFill>
                <a:latin typeface="Source Sans Pro Light"/>
                <a:ea typeface="+mn-ea"/>
                <a:cs typeface="Source Sans Pro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8" name="任意多边形 37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任意多边形 38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608929" y="260554"/>
            <a:ext cx="3067050" cy="30777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2762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3000"/>
                            </p:stCondLst>
                            <p:childTnLst>
                              <p:par>
                                <p:cTn id="1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45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50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55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6000"/>
                            </p:stCondLst>
                            <p:childTnLst>
                              <p:par>
                                <p:cTn id="1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6500"/>
                            </p:stCondLst>
                            <p:childTnLst>
                              <p:par>
                                <p:cTn id="1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7000"/>
                            </p:stCondLst>
                            <p:childTnLst>
                              <p:par>
                                <p:cTn id="1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7500"/>
                            </p:stCondLst>
                            <p:childTnLst>
                              <p:par>
                                <p:cTn id="1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80" grpId="0" animBg="1"/>
      <p:bldP spid="81" grpId="0" animBg="1"/>
      <p:bldP spid="82" grpId="0"/>
      <p:bldP spid="83" grpId="0"/>
      <p:bldP spid="84" grpId="0"/>
      <p:bldP spid="85" grpId="0"/>
      <p:bldP spid="8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/>
        </p:nvSpPr>
        <p:spPr>
          <a:xfrm>
            <a:off x="7206089" y="2754438"/>
            <a:ext cx="3278073" cy="930529"/>
          </a:xfrm>
          <a:prstGeom prst="homePlat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Parallelogram 15"/>
          <p:cNvSpPr/>
          <p:nvPr/>
        </p:nvSpPr>
        <p:spPr>
          <a:xfrm rot="5400000">
            <a:off x="7380741" y="2579617"/>
            <a:ext cx="1395794" cy="1745098"/>
          </a:xfrm>
          <a:prstGeom prst="parallelogram">
            <a:avLst>
              <a:gd name="adj" fmla="val 331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80221" y="3219703"/>
            <a:ext cx="2870967" cy="9305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Parallelogram 10"/>
          <p:cNvSpPr/>
          <p:nvPr/>
        </p:nvSpPr>
        <p:spPr>
          <a:xfrm rot="5400000">
            <a:off x="6254871" y="3044882"/>
            <a:ext cx="1395794" cy="1745098"/>
          </a:xfrm>
          <a:prstGeom prst="parallelogram">
            <a:avLst>
              <a:gd name="adj" fmla="val 33167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54352" y="3685166"/>
            <a:ext cx="2870967" cy="9305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Parallelogram 8"/>
          <p:cNvSpPr/>
          <p:nvPr/>
        </p:nvSpPr>
        <p:spPr>
          <a:xfrm rot="5400000">
            <a:off x="5129002" y="3510146"/>
            <a:ext cx="1395794" cy="1745098"/>
          </a:xfrm>
          <a:prstGeom prst="parallelogram">
            <a:avLst>
              <a:gd name="adj" fmla="val 33167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28482" y="4149265"/>
            <a:ext cx="2870967" cy="9305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Parallelogram 5"/>
          <p:cNvSpPr/>
          <p:nvPr/>
        </p:nvSpPr>
        <p:spPr>
          <a:xfrm rot="5400000">
            <a:off x="4003132" y="3975411"/>
            <a:ext cx="1395794" cy="1745098"/>
          </a:xfrm>
          <a:prstGeom prst="parallelogram">
            <a:avLst>
              <a:gd name="adj" fmla="val 33167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634883"/>
            <a:ext cx="5573580" cy="9305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" name="Group 21"/>
          <p:cNvGrpSpPr/>
          <p:nvPr/>
        </p:nvGrpSpPr>
        <p:grpSpPr>
          <a:xfrm>
            <a:off x="5852305" y="4366118"/>
            <a:ext cx="537529" cy="537529"/>
            <a:chOff x="8780463" y="1906588"/>
            <a:chExt cx="360363" cy="360363"/>
          </a:xfrm>
          <a:solidFill>
            <a:schemeClr val="bg1"/>
          </a:solidFill>
        </p:grpSpPr>
        <p:sp>
          <p:nvSpPr>
            <p:cNvPr id="23" name="Freeform 93"/>
            <p:cNvSpPr>
              <a:spLocks noEditPoints="1"/>
            </p:cNvSpPr>
            <p:nvPr/>
          </p:nvSpPr>
          <p:spPr bwMode="auto">
            <a:xfrm>
              <a:off x="8780463" y="1938338"/>
              <a:ext cx="328613" cy="328613"/>
            </a:xfrm>
            <a:custGeom>
              <a:avLst/>
              <a:gdLst/>
              <a:ahLst/>
              <a:cxnLst>
                <a:cxn ang="0">
                  <a:pos x="80" y="3"/>
                </a:cxn>
                <a:cxn ang="0">
                  <a:pos x="73" y="0"/>
                </a:cxn>
                <a:cxn ang="0">
                  <a:pos x="66" y="3"/>
                </a:cxn>
                <a:cxn ang="0">
                  <a:pos x="61" y="9"/>
                </a:cxn>
                <a:cxn ang="0">
                  <a:pos x="58" y="15"/>
                </a:cxn>
                <a:cxn ang="0">
                  <a:pos x="60" y="20"/>
                </a:cxn>
                <a:cxn ang="0">
                  <a:pos x="8" y="41"/>
                </a:cxn>
                <a:cxn ang="0">
                  <a:pos x="1" y="50"/>
                </a:cxn>
                <a:cxn ang="0">
                  <a:pos x="4" y="60"/>
                </a:cxn>
                <a:cxn ang="0">
                  <a:pos x="53" y="108"/>
                </a:cxn>
                <a:cxn ang="0">
                  <a:pos x="61" y="112"/>
                </a:cxn>
                <a:cxn ang="0">
                  <a:pos x="61" y="112"/>
                </a:cxn>
                <a:cxn ang="0">
                  <a:pos x="63" y="111"/>
                </a:cxn>
                <a:cxn ang="0">
                  <a:pos x="72" y="104"/>
                </a:cxn>
                <a:cxn ang="0">
                  <a:pos x="92" y="53"/>
                </a:cxn>
                <a:cxn ang="0">
                  <a:pos x="97" y="55"/>
                </a:cxn>
                <a:cxn ang="0">
                  <a:pos x="104" y="52"/>
                </a:cxn>
                <a:cxn ang="0">
                  <a:pos x="110" y="46"/>
                </a:cxn>
                <a:cxn ang="0">
                  <a:pos x="112" y="40"/>
                </a:cxn>
                <a:cxn ang="0">
                  <a:pos x="110" y="33"/>
                </a:cxn>
                <a:cxn ang="0">
                  <a:pos x="80" y="3"/>
                </a:cxn>
                <a:cxn ang="0">
                  <a:pos x="65" y="102"/>
                </a:cxn>
                <a:cxn ang="0">
                  <a:pos x="62" y="104"/>
                </a:cxn>
                <a:cxn ang="0">
                  <a:pos x="61" y="104"/>
                </a:cxn>
                <a:cxn ang="0">
                  <a:pos x="58" y="103"/>
                </a:cxn>
                <a:cxn ang="0">
                  <a:pos x="9" y="55"/>
                </a:cxn>
                <a:cxn ang="0">
                  <a:pos x="8" y="51"/>
                </a:cxn>
                <a:cxn ang="0">
                  <a:pos x="11" y="48"/>
                </a:cxn>
                <a:cxn ang="0">
                  <a:pos x="34" y="39"/>
                </a:cxn>
                <a:cxn ang="0">
                  <a:pos x="83" y="56"/>
                </a:cxn>
                <a:cxn ang="0">
                  <a:pos x="65" y="102"/>
                </a:cxn>
                <a:cxn ang="0">
                  <a:pos x="104" y="41"/>
                </a:cxn>
                <a:cxn ang="0">
                  <a:pos x="99" y="46"/>
                </a:cxn>
                <a:cxn ang="0">
                  <a:pos x="96" y="46"/>
                </a:cxn>
                <a:cxn ang="0">
                  <a:pos x="89" y="40"/>
                </a:cxn>
                <a:cxn ang="0">
                  <a:pos x="84" y="53"/>
                </a:cxn>
                <a:cxn ang="0">
                  <a:pos x="84" y="52"/>
                </a:cxn>
                <a:cxn ang="0">
                  <a:pos x="50" y="38"/>
                </a:cxn>
                <a:cxn ang="0">
                  <a:pos x="40" y="36"/>
                </a:cxn>
                <a:cxn ang="0">
                  <a:pos x="73" y="23"/>
                </a:cxn>
                <a:cxn ang="0">
                  <a:pos x="66" y="17"/>
                </a:cxn>
                <a:cxn ang="0">
                  <a:pos x="66" y="14"/>
                </a:cxn>
                <a:cxn ang="0">
                  <a:pos x="72" y="9"/>
                </a:cxn>
                <a:cxn ang="0">
                  <a:pos x="75" y="9"/>
                </a:cxn>
                <a:cxn ang="0">
                  <a:pos x="104" y="38"/>
                </a:cxn>
                <a:cxn ang="0">
                  <a:pos x="104" y="41"/>
                </a:cxn>
                <a:cxn ang="0">
                  <a:pos x="104" y="41"/>
                </a:cxn>
                <a:cxn ang="0">
                  <a:pos x="104" y="41"/>
                </a:cxn>
              </a:cxnLst>
              <a:rect l="0" t="0" r="r" b="b"/>
              <a:pathLst>
                <a:path w="112" h="112">
                  <a:moveTo>
                    <a:pt x="80" y="3"/>
                  </a:moveTo>
                  <a:cubicBezTo>
                    <a:pt x="78" y="1"/>
                    <a:pt x="76" y="0"/>
                    <a:pt x="73" y="0"/>
                  </a:cubicBezTo>
                  <a:cubicBezTo>
                    <a:pt x="71" y="0"/>
                    <a:pt x="68" y="1"/>
                    <a:pt x="66" y="3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59" y="10"/>
                    <a:pt x="58" y="13"/>
                    <a:pt x="58" y="15"/>
                  </a:cubicBezTo>
                  <a:cubicBezTo>
                    <a:pt x="58" y="17"/>
                    <a:pt x="59" y="19"/>
                    <a:pt x="60" y="20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" y="43"/>
                    <a:pt x="2" y="46"/>
                    <a:pt x="1" y="50"/>
                  </a:cubicBezTo>
                  <a:cubicBezTo>
                    <a:pt x="0" y="53"/>
                    <a:pt x="1" y="57"/>
                    <a:pt x="4" y="60"/>
                  </a:cubicBezTo>
                  <a:cubicBezTo>
                    <a:pt x="53" y="108"/>
                    <a:pt x="53" y="108"/>
                    <a:pt x="53" y="108"/>
                  </a:cubicBezTo>
                  <a:cubicBezTo>
                    <a:pt x="55" y="110"/>
                    <a:pt x="58" y="112"/>
                    <a:pt x="61" y="112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2" y="112"/>
                    <a:pt x="63" y="112"/>
                    <a:pt x="63" y="111"/>
                  </a:cubicBezTo>
                  <a:cubicBezTo>
                    <a:pt x="67" y="111"/>
                    <a:pt x="70" y="108"/>
                    <a:pt x="72" y="104"/>
                  </a:cubicBezTo>
                  <a:cubicBezTo>
                    <a:pt x="92" y="53"/>
                    <a:pt x="92" y="53"/>
                    <a:pt x="92" y="53"/>
                  </a:cubicBezTo>
                  <a:cubicBezTo>
                    <a:pt x="94" y="54"/>
                    <a:pt x="95" y="55"/>
                    <a:pt x="97" y="55"/>
                  </a:cubicBezTo>
                  <a:cubicBezTo>
                    <a:pt x="100" y="55"/>
                    <a:pt x="102" y="54"/>
                    <a:pt x="104" y="52"/>
                  </a:cubicBezTo>
                  <a:cubicBezTo>
                    <a:pt x="110" y="46"/>
                    <a:pt x="110" y="46"/>
                    <a:pt x="110" y="46"/>
                  </a:cubicBezTo>
                  <a:cubicBezTo>
                    <a:pt x="111" y="45"/>
                    <a:pt x="112" y="42"/>
                    <a:pt x="112" y="40"/>
                  </a:cubicBezTo>
                  <a:cubicBezTo>
                    <a:pt x="112" y="37"/>
                    <a:pt x="111" y="35"/>
                    <a:pt x="110" y="33"/>
                  </a:cubicBezTo>
                  <a:lnTo>
                    <a:pt x="80" y="3"/>
                  </a:lnTo>
                  <a:close/>
                  <a:moveTo>
                    <a:pt x="65" y="102"/>
                  </a:moveTo>
                  <a:cubicBezTo>
                    <a:pt x="64" y="103"/>
                    <a:pt x="63" y="104"/>
                    <a:pt x="62" y="104"/>
                  </a:cubicBezTo>
                  <a:cubicBezTo>
                    <a:pt x="61" y="104"/>
                    <a:pt x="61" y="104"/>
                    <a:pt x="61" y="104"/>
                  </a:cubicBezTo>
                  <a:cubicBezTo>
                    <a:pt x="60" y="104"/>
                    <a:pt x="59" y="104"/>
                    <a:pt x="58" y="103"/>
                  </a:cubicBezTo>
                  <a:cubicBezTo>
                    <a:pt x="9" y="55"/>
                    <a:pt x="9" y="55"/>
                    <a:pt x="9" y="55"/>
                  </a:cubicBezTo>
                  <a:cubicBezTo>
                    <a:pt x="9" y="54"/>
                    <a:pt x="8" y="52"/>
                    <a:pt x="8" y="51"/>
                  </a:cubicBezTo>
                  <a:cubicBezTo>
                    <a:pt x="9" y="50"/>
                    <a:pt x="9" y="49"/>
                    <a:pt x="11" y="48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51" y="44"/>
                    <a:pt x="67" y="39"/>
                    <a:pt x="83" y="56"/>
                  </a:cubicBezTo>
                  <a:lnTo>
                    <a:pt x="65" y="102"/>
                  </a:lnTo>
                  <a:close/>
                  <a:moveTo>
                    <a:pt x="104" y="41"/>
                  </a:moveTo>
                  <a:cubicBezTo>
                    <a:pt x="99" y="46"/>
                    <a:pt x="99" y="46"/>
                    <a:pt x="99" y="46"/>
                  </a:cubicBezTo>
                  <a:cubicBezTo>
                    <a:pt x="98" y="47"/>
                    <a:pt x="97" y="47"/>
                    <a:pt x="96" y="46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84" y="53"/>
                    <a:pt x="84" y="53"/>
                    <a:pt x="84" y="53"/>
                  </a:cubicBezTo>
                  <a:cubicBezTo>
                    <a:pt x="84" y="52"/>
                    <a:pt x="84" y="52"/>
                    <a:pt x="84" y="52"/>
                  </a:cubicBezTo>
                  <a:cubicBezTo>
                    <a:pt x="73" y="41"/>
                    <a:pt x="61" y="39"/>
                    <a:pt x="50" y="38"/>
                  </a:cubicBezTo>
                  <a:cubicBezTo>
                    <a:pt x="47" y="38"/>
                    <a:pt x="44" y="37"/>
                    <a:pt x="40" y="36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6"/>
                    <a:pt x="66" y="15"/>
                    <a:pt x="66" y="14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3" y="8"/>
                    <a:pt x="74" y="8"/>
                    <a:pt x="75" y="9"/>
                  </a:cubicBezTo>
                  <a:cubicBezTo>
                    <a:pt x="104" y="38"/>
                    <a:pt x="104" y="38"/>
                    <a:pt x="104" y="38"/>
                  </a:cubicBezTo>
                  <a:cubicBezTo>
                    <a:pt x="105" y="39"/>
                    <a:pt x="105" y="40"/>
                    <a:pt x="104" y="41"/>
                  </a:cubicBezTo>
                  <a:close/>
                  <a:moveTo>
                    <a:pt x="104" y="41"/>
                  </a:moveTo>
                  <a:cubicBezTo>
                    <a:pt x="104" y="41"/>
                    <a:pt x="104" y="41"/>
                    <a:pt x="104" y="4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Freeform 94"/>
            <p:cNvSpPr>
              <a:spLocks noEditPoints="1"/>
            </p:cNvSpPr>
            <p:nvPr/>
          </p:nvSpPr>
          <p:spPr bwMode="auto">
            <a:xfrm>
              <a:off x="8939213" y="2084388"/>
              <a:ext cx="55563" cy="57150"/>
            </a:xfrm>
            <a:custGeom>
              <a:avLst/>
              <a:gdLst/>
              <a:ahLst/>
              <a:cxnLst>
                <a:cxn ang="0">
                  <a:pos x="10" y="19"/>
                </a:cxn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10" y="19"/>
                </a:cxn>
                <a:cxn ang="0">
                  <a:pos x="10" y="4"/>
                </a:cxn>
                <a:cxn ang="0">
                  <a:pos x="16" y="10"/>
                </a:cxn>
                <a:cxn ang="0">
                  <a:pos x="10" y="16"/>
                </a:cxn>
                <a:cxn ang="0">
                  <a:pos x="4" y="10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9" h="19">
                  <a:moveTo>
                    <a:pt x="10" y="19"/>
                  </a:moveTo>
                  <a:cubicBezTo>
                    <a:pt x="15" y="19"/>
                    <a:pt x="19" y="15"/>
                    <a:pt x="19" y="10"/>
                  </a:cubicBezTo>
                  <a:cubicBezTo>
                    <a:pt x="19" y="5"/>
                    <a:pt x="15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5"/>
                    <a:pt x="5" y="19"/>
                    <a:pt x="10" y="19"/>
                  </a:cubicBezTo>
                  <a:close/>
                  <a:moveTo>
                    <a:pt x="10" y="4"/>
                  </a:moveTo>
                  <a:cubicBezTo>
                    <a:pt x="13" y="4"/>
                    <a:pt x="16" y="7"/>
                    <a:pt x="16" y="10"/>
                  </a:cubicBezTo>
                  <a:cubicBezTo>
                    <a:pt x="16" y="13"/>
                    <a:pt x="13" y="16"/>
                    <a:pt x="10" y="16"/>
                  </a:cubicBezTo>
                  <a:cubicBezTo>
                    <a:pt x="7" y="16"/>
                    <a:pt x="4" y="13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lose/>
                  <a:moveTo>
                    <a:pt x="10" y="4"/>
                  </a:moveTo>
                  <a:cubicBezTo>
                    <a:pt x="10" y="4"/>
                    <a:pt x="10" y="4"/>
                    <a:pt x="10" y="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Freeform 95"/>
            <p:cNvSpPr>
              <a:spLocks noEditPoints="1"/>
            </p:cNvSpPr>
            <p:nvPr/>
          </p:nvSpPr>
          <p:spPr bwMode="auto">
            <a:xfrm>
              <a:off x="9085263" y="1906588"/>
              <a:ext cx="55563" cy="55563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9"/>
                </a:cxn>
                <a:cxn ang="0">
                  <a:pos x="10" y="19"/>
                </a:cxn>
                <a:cxn ang="0">
                  <a:pos x="19" y="9"/>
                </a:cxn>
                <a:cxn ang="0">
                  <a:pos x="10" y="0"/>
                </a:cxn>
                <a:cxn ang="0">
                  <a:pos x="10" y="15"/>
                </a:cxn>
                <a:cxn ang="0">
                  <a:pos x="4" y="9"/>
                </a:cxn>
                <a:cxn ang="0">
                  <a:pos x="10" y="4"/>
                </a:cxn>
                <a:cxn ang="0">
                  <a:pos x="16" y="9"/>
                </a:cxn>
                <a:cxn ang="0">
                  <a:pos x="10" y="15"/>
                </a:cxn>
                <a:cxn ang="0">
                  <a:pos x="10" y="15"/>
                </a:cxn>
                <a:cxn ang="0">
                  <a:pos x="10" y="15"/>
                </a:cxn>
              </a:cxnLst>
              <a:rect l="0" t="0" r="r" b="b"/>
              <a:pathLst>
                <a:path w="19" h="19">
                  <a:moveTo>
                    <a:pt x="10" y="0"/>
                  </a:moveTo>
                  <a:cubicBezTo>
                    <a:pt x="4" y="0"/>
                    <a:pt x="0" y="4"/>
                    <a:pt x="0" y="9"/>
                  </a:cubicBezTo>
                  <a:cubicBezTo>
                    <a:pt x="0" y="15"/>
                    <a:pt x="4" y="19"/>
                    <a:pt x="10" y="19"/>
                  </a:cubicBezTo>
                  <a:cubicBezTo>
                    <a:pt x="15" y="19"/>
                    <a:pt x="19" y="15"/>
                    <a:pt x="19" y="9"/>
                  </a:cubicBezTo>
                  <a:cubicBezTo>
                    <a:pt x="19" y="4"/>
                    <a:pt x="15" y="0"/>
                    <a:pt x="10" y="0"/>
                  </a:cubicBezTo>
                  <a:close/>
                  <a:moveTo>
                    <a:pt x="10" y="15"/>
                  </a:moveTo>
                  <a:cubicBezTo>
                    <a:pt x="7" y="15"/>
                    <a:pt x="4" y="13"/>
                    <a:pt x="4" y="9"/>
                  </a:cubicBezTo>
                  <a:cubicBezTo>
                    <a:pt x="4" y="6"/>
                    <a:pt x="7" y="4"/>
                    <a:pt x="10" y="4"/>
                  </a:cubicBezTo>
                  <a:cubicBezTo>
                    <a:pt x="13" y="4"/>
                    <a:pt x="16" y="6"/>
                    <a:pt x="16" y="9"/>
                  </a:cubicBezTo>
                  <a:cubicBezTo>
                    <a:pt x="16" y="13"/>
                    <a:pt x="13" y="15"/>
                    <a:pt x="10" y="15"/>
                  </a:cubicBezTo>
                  <a:close/>
                  <a:moveTo>
                    <a:pt x="10" y="15"/>
                  </a:moveTo>
                  <a:cubicBezTo>
                    <a:pt x="10" y="15"/>
                    <a:pt x="10" y="15"/>
                    <a:pt x="10" y="15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Freeform 96"/>
            <p:cNvSpPr>
              <a:spLocks noEditPoints="1"/>
            </p:cNvSpPr>
            <p:nvPr/>
          </p:nvSpPr>
          <p:spPr bwMode="auto">
            <a:xfrm>
              <a:off x="8872538" y="2073276"/>
              <a:ext cx="46038" cy="4762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8" y="16"/>
                </a:cxn>
                <a:cxn ang="0">
                  <a:pos x="16" y="8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8" y="4"/>
                </a:cxn>
                <a:cxn ang="0">
                  <a:pos x="12" y="8"/>
                </a:cxn>
                <a:cxn ang="0">
                  <a:pos x="8" y="12"/>
                </a:cxn>
                <a:cxn ang="0">
                  <a:pos x="4" y="8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8" y="4"/>
                </a:cxn>
              </a:cxnLst>
              <a:rect l="0" t="0" r="r" b="b"/>
              <a:pathLst>
                <a:path w="16" h="16">
                  <a:moveTo>
                    <a:pt x="0" y="8"/>
                  </a:moveTo>
                  <a:cubicBezTo>
                    <a:pt x="0" y="12"/>
                    <a:pt x="4" y="16"/>
                    <a:pt x="8" y="16"/>
                  </a:cubicBezTo>
                  <a:cubicBezTo>
                    <a:pt x="12" y="16"/>
                    <a:pt x="16" y="12"/>
                    <a:pt x="16" y="8"/>
                  </a:cubicBezTo>
                  <a:cubicBezTo>
                    <a:pt x="16" y="4"/>
                    <a:pt x="12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lose/>
                  <a:moveTo>
                    <a:pt x="8" y="4"/>
                  </a:moveTo>
                  <a:cubicBezTo>
                    <a:pt x="10" y="4"/>
                    <a:pt x="12" y="6"/>
                    <a:pt x="12" y="8"/>
                  </a:cubicBezTo>
                  <a:cubicBezTo>
                    <a:pt x="12" y="10"/>
                    <a:pt x="10" y="12"/>
                    <a:pt x="8" y="12"/>
                  </a:cubicBezTo>
                  <a:cubicBezTo>
                    <a:pt x="6" y="12"/>
                    <a:pt x="4" y="10"/>
                    <a:pt x="4" y="8"/>
                  </a:cubicBezTo>
                  <a:cubicBezTo>
                    <a:pt x="4" y="6"/>
                    <a:pt x="6" y="4"/>
                    <a:pt x="8" y="4"/>
                  </a:cubicBezTo>
                  <a:close/>
                  <a:moveTo>
                    <a:pt x="8" y="4"/>
                  </a:moveTo>
                  <a:cubicBezTo>
                    <a:pt x="8" y="4"/>
                    <a:pt x="8" y="4"/>
                    <a:pt x="8" y="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Freeform 97"/>
            <p:cNvSpPr>
              <a:spLocks noEditPoints="1"/>
            </p:cNvSpPr>
            <p:nvPr/>
          </p:nvSpPr>
          <p:spPr bwMode="auto">
            <a:xfrm>
              <a:off x="8918575" y="2152651"/>
              <a:ext cx="20638" cy="23813"/>
            </a:xfrm>
            <a:custGeom>
              <a:avLst/>
              <a:gdLst/>
              <a:ahLst/>
              <a:cxnLst>
                <a:cxn ang="0">
                  <a:pos x="7" y="4"/>
                </a:cxn>
                <a:cxn ang="0">
                  <a:pos x="3" y="8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7" y="4"/>
                </a:cxn>
                <a:cxn ang="0">
                  <a:pos x="7" y="4"/>
                </a:cxn>
                <a:cxn ang="0">
                  <a:pos x="7" y="4"/>
                </a:cxn>
              </a:cxnLst>
              <a:rect l="0" t="0" r="r" b="b"/>
              <a:pathLst>
                <a:path w="7" h="8">
                  <a:moveTo>
                    <a:pt x="7" y="4"/>
                  </a:moveTo>
                  <a:cubicBezTo>
                    <a:pt x="7" y="6"/>
                    <a:pt x="6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6" y="0"/>
                    <a:pt x="7" y="2"/>
                    <a:pt x="7" y="4"/>
                  </a:cubicBezTo>
                  <a:close/>
                  <a:moveTo>
                    <a:pt x="7" y="4"/>
                  </a:moveTo>
                  <a:cubicBezTo>
                    <a:pt x="7" y="4"/>
                    <a:pt x="7" y="4"/>
                    <a:pt x="7" y="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" name="Freeform 98"/>
            <p:cNvSpPr>
              <a:spLocks noEditPoints="1"/>
            </p:cNvSpPr>
            <p:nvPr/>
          </p:nvSpPr>
          <p:spPr bwMode="auto">
            <a:xfrm>
              <a:off x="9096375" y="1985963"/>
              <a:ext cx="23813" cy="20638"/>
            </a:xfrm>
            <a:custGeom>
              <a:avLst/>
              <a:gdLst/>
              <a:ahLst/>
              <a:cxnLst>
                <a:cxn ang="0">
                  <a:pos x="8" y="4"/>
                </a:cxn>
                <a:cxn ang="0">
                  <a:pos x="4" y="7"/>
                </a:cxn>
                <a:cxn ang="0">
                  <a:pos x="0" y="4"/>
                </a:cxn>
                <a:cxn ang="0">
                  <a:pos x="4" y="0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8" y="4"/>
                </a:cxn>
              </a:cxnLst>
              <a:rect l="0" t="0" r="r" b="b"/>
              <a:pathLst>
                <a:path w="8" h="7">
                  <a:moveTo>
                    <a:pt x="8" y="4"/>
                  </a:moveTo>
                  <a:cubicBezTo>
                    <a:pt x="8" y="6"/>
                    <a:pt x="6" y="7"/>
                    <a:pt x="4" y="7"/>
                  </a:cubicBezTo>
                  <a:cubicBezTo>
                    <a:pt x="2" y="7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lose/>
                  <a:moveTo>
                    <a:pt x="8" y="4"/>
                  </a:moveTo>
                  <a:cubicBezTo>
                    <a:pt x="8" y="4"/>
                    <a:pt x="8" y="4"/>
                    <a:pt x="8" y="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2" name="Freeform 131"/>
          <p:cNvSpPr>
            <a:spLocks noEditPoints="1"/>
          </p:cNvSpPr>
          <p:nvPr/>
        </p:nvSpPr>
        <p:spPr bwMode="auto">
          <a:xfrm>
            <a:off x="7097959" y="3917430"/>
            <a:ext cx="537529" cy="504376"/>
          </a:xfrm>
          <a:custGeom>
            <a:avLst/>
            <a:gdLst/>
            <a:ahLst/>
            <a:cxnLst>
              <a:cxn ang="0">
                <a:pos x="111" y="0"/>
              </a:cxn>
              <a:cxn ang="0">
                <a:pos x="12" y="0"/>
              </a:cxn>
              <a:cxn ang="0">
                <a:pos x="0" y="12"/>
              </a:cxn>
              <a:cxn ang="0">
                <a:pos x="0" y="88"/>
              </a:cxn>
              <a:cxn ang="0">
                <a:pos x="12" y="100"/>
              </a:cxn>
              <a:cxn ang="0">
                <a:pos x="50" y="100"/>
              </a:cxn>
              <a:cxn ang="0">
                <a:pos x="50" y="104"/>
              </a:cxn>
              <a:cxn ang="0">
                <a:pos x="26" y="108"/>
              </a:cxn>
              <a:cxn ang="0">
                <a:pos x="23" y="111"/>
              </a:cxn>
              <a:cxn ang="0">
                <a:pos x="27" y="115"/>
              </a:cxn>
              <a:cxn ang="0">
                <a:pos x="96" y="115"/>
              </a:cxn>
              <a:cxn ang="0">
                <a:pos x="100" y="111"/>
              </a:cxn>
              <a:cxn ang="0">
                <a:pos x="97" y="108"/>
              </a:cxn>
              <a:cxn ang="0">
                <a:pos x="73" y="104"/>
              </a:cxn>
              <a:cxn ang="0">
                <a:pos x="73" y="100"/>
              </a:cxn>
              <a:cxn ang="0">
                <a:pos x="111" y="100"/>
              </a:cxn>
              <a:cxn ang="0">
                <a:pos x="123" y="88"/>
              </a:cxn>
              <a:cxn ang="0">
                <a:pos x="123" y="12"/>
              </a:cxn>
              <a:cxn ang="0">
                <a:pos x="111" y="0"/>
              </a:cxn>
              <a:cxn ang="0">
                <a:pos x="115" y="88"/>
              </a:cxn>
              <a:cxn ang="0">
                <a:pos x="111" y="92"/>
              </a:cxn>
              <a:cxn ang="0">
                <a:pos x="12" y="92"/>
              </a:cxn>
              <a:cxn ang="0">
                <a:pos x="8" y="88"/>
              </a:cxn>
              <a:cxn ang="0">
                <a:pos x="8" y="12"/>
              </a:cxn>
              <a:cxn ang="0">
                <a:pos x="12" y="8"/>
              </a:cxn>
              <a:cxn ang="0">
                <a:pos x="111" y="8"/>
              </a:cxn>
              <a:cxn ang="0">
                <a:pos x="115" y="12"/>
              </a:cxn>
              <a:cxn ang="0">
                <a:pos x="115" y="88"/>
              </a:cxn>
              <a:cxn ang="0">
                <a:pos x="104" y="15"/>
              </a:cxn>
              <a:cxn ang="0">
                <a:pos x="19" y="15"/>
              </a:cxn>
              <a:cxn ang="0">
                <a:pos x="16" y="19"/>
              </a:cxn>
              <a:cxn ang="0">
                <a:pos x="16" y="73"/>
              </a:cxn>
              <a:cxn ang="0">
                <a:pos x="19" y="77"/>
              </a:cxn>
              <a:cxn ang="0">
                <a:pos x="104" y="77"/>
              </a:cxn>
              <a:cxn ang="0">
                <a:pos x="108" y="73"/>
              </a:cxn>
              <a:cxn ang="0">
                <a:pos x="108" y="19"/>
              </a:cxn>
              <a:cxn ang="0">
                <a:pos x="104" y="15"/>
              </a:cxn>
              <a:cxn ang="0">
                <a:pos x="104" y="73"/>
              </a:cxn>
              <a:cxn ang="0">
                <a:pos x="19" y="73"/>
              </a:cxn>
              <a:cxn ang="0">
                <a:pos x="19" y="19"/>
              </a:cxn>
              <a:cxn ang="0">
                <a:pos x="104" y="19"/>
              </a:cxn>
              <a:cxn ang="0">
                <a:pos x="104" y="73"/>
              </a:cxn>
              <a:cxn ang="0">
                <a:pos x="104" y="73"/>
              </a:cxn>
              <a:cxn ang="0">
                <a:pos x="104" y="73"/>
              </a:cxn>
            </a:cxnLst>
            <a:rect l="0" t="0" r="r" b="b"/>
            <a:pathLst>
              <a:path w="123" h="115">
                <a:moveTo>
                  <a:pt x="111" y="0"/>
                </a:move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5"/>
                  <a:pt x="0" y="12"/>
                </a:cubicBezTo>
                <a:cubicBezTo>
                  <a:pt x="0" y="88"/>
                  <a:pt x="0" y="88"/>
                  <a:pt x="0" y="88"/>
                </a:cubicBezTo>
                <a:cubicBezTo>
                  <a:pt x="0" y="95"/>
                  <a:pt x="5" y="100"/>
                  <a:pt x="12" y="100"/>
                </a:cubicBezTo>
                <a:cubicBezTo>
                  <a:pt x="50" y="100"/>
                  <a:pt x="50" y="100"/>
                  <a:pt x="50" y="100"/>
                </a:cubicBezTo>
                <a:cubicBezTo>
                  <a:pt x="50" y="104"/>
                  <a:pt x="50" y="104"/>
                  <a:pt x="50" y="104"/>
                </a:cubicBezTo>
                <a:cubicBezTo>
                  <a:pt x="26" y="108"/>
                  <a:pt x="26" y="108"/>
                  <a:pt x="26" y="108"/>
                </a:cubicBezTo>
                <a:cubicBezTo>
                  <a:pt x="24" y="108"/>
                  <a:pt x="23" y="109"/>
                  <a:pt x="23" y="111"/>
                </a:cubicBezTo>
                <a:cubicBezTo>
                  <a:pt x="23" y="113"/>
                  <a:pt x="25" y="115"/>
                  <a:pt x="27" y="115"/>
                </a:cubicBezTo>
                <a:cubicBezTo>
                  <a:pt x="96" y="115"/>
                  <a:pt x="96" y="115"/>
                  <a:pt x="96" y="115"/>
                </a:cubicBezTo>
                <a:cubicBezTo>
                  <a:pt x="98" y="115"/>
                  <a:pt x="100" y="113"/>
                  <a:pt x="100" y="111"/>
                </a:cubicBezTo>
                <a:cubicBezTo>
                  <a:pt x="100" y="109"/>
                  <a:pt x="99" y="108"/>
                  <a:pt x="97" y="108"/>
                </a:cubicBezTo>
                <a:cubicBezTo>
                  <a:pt x="73" y="104"/>
                  <a:pt x="73" y="104"/>
                  <a:pt x="73" y="104"/>
                </a:cubicBezTo>
                <a:cubicBezTo>
                  <a:pt x="73" y="100"/>
                  <a:pt x="73" y="100"/>
                  <a:pt x="73" y="100"/>
                </a:cubicBezTo>
                <a:cubicBezTo>
                  <a:pt x="111" y="100"/>
                  <a:pt x="111" y="100"/>
                  <a:pt x="111" y="100"/>
                </a:cubicBezTo>
                <a:cubicBezTo>
                  <a:pt x="118" y="100"/>
                  <a:pt x="123" y="95"/>
                  <a:pt x="123" y="88"/>
                </a:cubicBezTo>
                <a:cubicBezTo>
                  <a:pt x="123" y="12"/>
                  <a:pt x="123" y="12"/>
                  <a:pt x="123" y="12"/>
                </a:cubicBezTo>
                <a:cubicBezTo>
                  <a:pt x="123" y="5"/>
                  <a:pt x="118" y="0"/>
                  <a:pt x="111" y="0"/>
                </a:cubicBezTo>
                <a:close/>
                <a:moveTo>
                  <a:pt x="115" y="88"/>
                </a:moveTo>
                <a:cubicBezTo>
                  <a:pt x="115" y="90"/>
                  <a:pt x="114" y="92"/>
                  <a:pt x="111" y="92"/>
                </a:cubicBezTo>
                <a:cubicBezTo>
                  <a:pt x="12" y="92"/>
                  <a:pt x="12" y="92"/>
                  <a:pt x="12" y="92"/>
                </a:cubicBezTo>
                <a:cubicBezTo>
                  <a:pt x="10" y="92"/>
                  <a:pt x="8" y="90"/>
                  <a:pt x="8" y="88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9"/>
                  <a:pt x="10" y="8"/>
                  <a:pt x="12" y="8"/>
                </a:cubicBezTo>
                <a:cubicBezTo>
                  <a:pt x="111" y="8"/>
                  <a:pt x="111" y="8"/>
                  <a:pt x="111" y="8"/>
                </a:cubicBezTo>
                <a:cubicBezTo>
                  <a:pt x="114" y="8"/>
                  <a:pt x="115" y="9"/>
                  <a:pt x="115" y="12"/>
                </a:cubicBezTo>
                <a:lnTo>
                  <a:pt x="115" y="88"/>
                </a:lnTo>
                <a:close/>
                <a:moveTo>
                  <a:pt x="104" y="15"/>
                </a:moveTo>
                <a:cubicBezTo>
                  <a:pt x="19" y="15"/>
                  <a:pt x="19" y="15"/>
                  <a:pt x="19" y="15"/>
                </a:cubicBezTo>
                <a:cubicBezTo>
                  <a:pt x="17" y="15"/>
                  <a:pt x="16" y="17"/>
                  <a:pt x="16" y="19"/>
                </a:cubicBezTo>
                <a:cubicBezTo>
                  <a:pt x="16" y="73"/>
                  <a:pt x="16" y="73"/>
                  <a:pt x="16" y="73"/>
                </a:cubicBezTo>
                <a:cubicBezTo>
                  <a:pt x="16" y="75"/>
                  <a:pt x="17" y="77"/>
                  <a:pt x="19" y="77"/>
                </a:cubicBezTo>
                <a:cubicBezTo>
                  <a:pt x="104" y="77"/>
                  <a:pt x="104" y="77"/>
                  <a:pt x="104" y="77"/>
                </a:cubicBezTo>
                <a:cubicBezTo>
                  <a:pt x="106" y="77"/>
                  <a:pt x="108" y="75"/>
                  <a:pt x="108" y="73"/>
                </a:cubicBezTo>
                <a:cubicBezTo>
                  <a:pt x="108" y="19"/>
                  <a:pt x="108" y="19"/>
                  <a:pt x="108" y="19"/>
                </a:cubicBezTo>
                <a:cubicBezTo>
                  <a:pt x="108" y="17"/>
                  <a:pt x="106" y="15"/>
                  <a:pt x="104" y="15"/>
                </a:cubicBezTo>
                <a:close/>
                <a:moveTo>
                  <a:pt x="104" y="73"/>
                </a:moveTo>
                <a:cubicBezTo>
                  <a:pt x="19" y="73"/>
                  <a:pt x="19" y="73"/>
                  <a:pt x="19" y="73"/>
                </a:cubicBezTo>
                <a:cubicBezTo>
                  <a:pt x="19" y="19"/>
                  <a:pt x="19" y="19"/>
                  <a:pt x="19" y="19"/>
                </a:cubicBezTo>
                <a:cubicBezTo>
                  <a:pt x="104" y="19"/>
                  <a:pt x="104" y="19"/>
                  <a:pt x="104" y="19"/>
                </a:cubicBezTo>
                <a:lnTo>
                  <a:pt x="104" y="73"/>
                </a:lnTo>
                <a:close/>
                <a:moveTo>
                  <a:pt x="104" y="73"/>
                </a:moveTo>
                <a:cubicBezTo>
                  <a:pt x="104" y="73"/>
                  <a:pt x="104" y="73"/>
                  <a:pt x="104" y="73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11664" tIns="55832" rIns="111664" bIns="55832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" name="Group 32"/>
          <p:cNvGrpSpPr/>
          <p:nvPr/>
        </p:nvGrpSpPr>
        <p:grpSpPr>
          <a:xfrm>
            <a:off x="8179115" y="3452165"/>
            <a:ext cx="537529" cy="504376"/>
            <a:chOff x="6373813" y="2717801"/>
            <a:chExt cx="360363" cy="338138"/>
          </a:xfrm>
          <a:solidFill>
            <a:schemeClr val="bg1"/>
          </a:solidFill>
        </p:grpSpPr>
        <p:sp>
          <p:nvSpPr>
            <p:cNvPr id="34" name="Freeform 132"/>
            <p:cNvSpPr>
              <a:spLocks noEditPoints="1"/>
            </p:cNvSpPr>
            <p:nvPr/>
          </p:nvSpPr>
          <p:spPr bwMode="auto">
            <a:xfrm>
              <a:off x="6373813" y="2717801"/>
              <a:ext cx="360363" cy="338138"/>
            </a:xfrm>
            <a:custGeom>
              <a:avLst/>
              <a:gdLst/>
              <a:ahLst/>
              <a:cxnLst>
                <a:cxn ang="0">
                  <a:pos x="121" y="25"/>
                </a:cxn>
                <a:cxn ang="0">
                  <a:pos x="98" y="2"/>
                </a:cxn>
                <a:cxn ang="0">
                  <a:pos x="92" y="0"/>
                </a:cxn>
                <a:cxn ang="0">
                  <a:pos x="12" y="0"/>
                </a:cxn>
                <a:cxn ang="0">
                  <a:pos x="0" y="11"/>
                </a:cxn>
                <a:cxn ang="0">
                  <a:pos x="0" y="104"/>
                </a:cxn>
                <a:cxn ang="0">
                  <a:pos x="12" y="115"/>
                </a:cxn>
                <a:cxn ang="0">
                  <a:pos x="111" y="115"/>
                </a:cxn>
                <a:cxn ang="0">
                  <a:pos x="123" y="104"/>
                </a:cxn>
                <a:cxn ang="0">
                  <a:pos x="123" y="31"/>
                </a:cxn>
                <a:cxn ang="0">
                  <a:pos x="121" y="25"/>
                </a:cxn>
                <a:cxn ang="0">
                  <a:pos x="115" y="104"/>
                </a:cxn>
                <a:cxn ang="0">
                  <a:pos x="111" y="107"/>
                </a:cxn>
                <a:cxn ang="0">
                  <a:pos x="12" y="107"/>
                </a:cxn>
                <a:cxn ang="0">
                  <a:pos x="8" y="104"/>
                </a:cxn>
                <a:cxn ang="0">
                  <a:pos x="8" y="11"/>
                </a:cxn>
                <a:cxn ang="0">
                  <a:pos x="12" y="8"/>
                </a:cxn>
                <a:cxn ang="0">
                  <a:pos x="88" y="8"/>
                </a:cxn>
                <a:cxn ang="0">
                  <a:pos x="88" y="23"/>
                </a:cxn>
                <a:cxn ang="0">
                  <a:pos x="100" y="35"/>
                </a:cxn>
                <a:cxn ang="0">
                  <a:pos x="115" y="35"/>
                </a:cxn>
                <a:cxn ang="0">
                  <a:pos x="115" y="104"/>
                </a:cxn>
                <a:cxn ang="0">
                  <a:pos x="104" y="31"/>
                </a:cxn>
                <a:cxn ang="0">
                  <a:pos x="100" y="31"/>
                </a:cxn>
                <a:cxn ang="0">
                  <a:pos x="92" y="23"/>
                </a:cxn>
                <a:cxn ang="0">
                  <a:pos x="92" y="8"/>
                </a:cxn>
                <a:cxn ang="0">
                  <a:pos x="115" y="31"/>
                </a:cxn>
                <a:cxn ang="0">
                  <a:pos x="104" y="31"/>
                </a:cxn>
                <a:cxn ang="0">
                  <a:pos x="104" y="31"/>
                </a:cxn>
                <a:cxn ang="0">
                  <a:pos x="104" y="31"/>
                </a:cxn>
              </a:cxnLst>
              <a:rect l="0" t="0" r="r" b="b"/>
              <a:pathLst>
                <a:path w="123" h="115">
                  <a:moveTo>
                    <a:pt x="121" y="25"/>
                  </a:moveTo>
                  <a:cubicBezTo>
                    <a:pt x="98" y="2"/>
                    <a:pt x="98" y="2"/>
                    <a:pt x="98" y="2"/>
                  </a:cubicBezTo>
                  <a:cubicBezTo>
                    <a:pt x="96" y="1"/>
                    <a:pt x="94" y="0"/>
                    <a:pt x="9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10"/>
                    <a:pt x="5" y="115"/>
                    <a:pt x="12" y="115"/>
                  </a:cubicBezTo>
                  <a:cubicBezTo>
                    <a:pt x="111" y="115"/>
                    <a:pt x="111" y="115"/>
                    <a:pt x="111" y="115"/>
                  </a:cubicBezTo>
                  <a:cubicBezTo>
                    <a:pt x="118" y="115"/>
                    <a:pt x="123" y="110"/>
                    <a:pt x="123" y="104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3" y="29"/>
                    <a:pt x="122" y="27"/>
                    <a:pt x="121" y="25"/>
                  </a:cubicBezTo>
                  <a:close/>
                  <a:moveTo>
                    <a:pt x="115" y="104"/>
                  </a:moveTo>
                  <a:cubicBezTo>
                    <a:pt x="115" y="106"/>
                    <a:pt x="113" y="107"/>
                    <a:pt x="111" y="107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9" y="107"/>
                    <a:pt x="8" y="106"/>
                    <a:pt x="8" y="104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9"/>
                    <a:pt x="9" y="8"/>
                    <a:pt x="12" y="8"/>
                  </a:cubicBezTo>
                  <a:cubicBezTo>
                    <a:pt x="88" y="8"/>
                    <a:pt x="88" y="8"/>
                    <a:pt x="88" y="8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8" y="29"/>
                    <a:pt x="93" y="35"/>
                    <a:pt x="100" y="35"/>
                  </a:cubicBezTo>
                  <a:cubicBezTo>
                    <a:pt x="115" y="35"/>
                    <a:pt x="115" y="35"/>
                    <a:pt x="115" y="35"/>
                  </a:cubicBezTo>
                  <a:lnTo>
                    <a:pt x="115" y="104"/>
                  </a:lnTo>
                  <a:close/>
                  <a:moveTo>
                    <a:pt x="104" y="31"/>
                  </a:moveTo>
                  <a:cubicBezTo>
                    <a:pt x="100" y="31"/>
                    <a:pt x="100" y="31"/>
                    <a:pt x="100" y="31"/>
                  </a:cubicBezTo>
                  <a:cubicBezTo>
                    <a:pt x="96" y="31"/>
                    <a:pt x="92" y="27"/>
                    <a:pt x="92" y="23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115" y="31"/>
                    <a:pt x="115" y="31"/>
                    <a:pt x="115" y="31"/>
                  </a:cubicBezTo>
                  <a:lnTo>
                    <a:pt x="104" y="31"/>
                  </a:lnTo>
                  <a:close/>
                  <a:moveTo>
                    <a:pt x="104" y="31"/>
                  </a:moveTo>
                  <a:cubicBezTo>
                    <a:pt x="104" y="31"/>
                    <a:pt x="104" y="31"/>
                    <a:pt x="104" y="3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" name="Freeform 133"/>
            <p:cNvSpPr>
              <a:spLocks noEditPoints="1"/>
            </p:cNvSpPr>
            <p:nvPr/>
          </p:nvSpPr>
          <p:spPr bwMode="auto">
            <a:xfrm>
              <a:off x="6543675" y="2786063"/>
              <a:ext cx="66675" cy="11113"/>
            </a:xfrm>
            <a:custGeom>
              <a:avLst/>
              <a:gdLst/>
              <a:ahLst/>
              <a:cxnLst>
                <a:cxn ang="0">
                  <a:pos x="1" y="4"/>
                </a:cxn>
                <a:cxn ang="0">
                  <a:pos x="21" y="4"/>
                </a:cxn>
                <a:cxn ang="0">
                  <a:pos x="23" y="2"/>
                </a:cxn>
                <a:cxn ang="0">
                  <a:pos x="21" y="0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1" y="4"/>
                </a:cxn>
              </a:cxnLst>
              <a:rect l="0" t="0" r="r" b="b"/>
              <a:pathLst>
                <a:path w="23" h="4">
                  <a:moveTo>
                    <a:pt x="1" y="4"/>
                  </a:moveTo>
                  <a:cubicBezTo>
                    <a:pt x="21" y="4"/>
                    <a:pt x="21" y="4"/>
                    <a:pt x="21" y="4"/>
                  </a:cubicBezTo>
                  <a:cubicBezTo>
                    <a:pt x="22" y="4"/>
                    <a:pt x="23" y="3"/>
                    <a:pt x="23" y="2"/>
                  </a:cubicBezTo>
                  <a:cubicBezTo>
                    <a:pt x="23" y="1"/>
                    <a:pt x="22" y="0"/>
                    <a:pt x="2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3"/>
                    <a:pt x="0" y="4"/>
                    <a:pt x="1" y="4"/>
                  </a:cubicBezTo>
                  <a:close/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6" name="Freeform 134"/>
            <p:cNvSpPr>
              <a:spLocks noEditPoints="1"/>
            </p:cNvSpPr>
            <p:nvPr/>
          </p:nvSpPr>
          <p:spPr bwMode="auto">
            <a:xfrm>
              <a:off x="6543675" y="2820988"/>
              <a:ext cx="66675" cy="9525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21" y="3"/>
                </a:cxn>
                <a:cxn ang="0">
                  <a:pos x="23" y="1"/>
                </a:cxn>
                <a:cxn ang="0">
                  <a:pos x="2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1" y="3"/>
                </a:cxn>
              </a:cxnLst>
              <a:rect l="0" t="0" r="r" b="b"/>
              <a:pathLst>
                <a:path w="23" h="3">
                  <a:moveTo>
                    <a:pt x="1" y="3"/>
                  </a:moveTo>
                  <a:cubicBezTo>
                    <a:pt x="21" y="3"/>
                    <a:pt x="21" y="3"/>
                    <a:pt x="21" y="3"/>
                  </a:cubicBezTo>
                  <a:cubicBezTo>
                    <a:pt x="22" y="3"/>
                    <a:pt x="23" y="2"/>
                    <a:pt x="23" y="1"/>
                  </a:cubicBezTo>
                  <a:cubicBezTo>
                    <a:pt x="23" y="0"/>
                    <a:pt x="22" y="0"/>
                    <a:pt x="2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lose/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Freeform 135"/>
            <p:cNvSpPr>
              <a:spLocks noEditPoints="1"/>
            </p:cNvSpPr>
            <p:nvPr/>
          </p:nvSpPr>
          <p:spPr bwMode="auto">
            <a:xfrm>
              <a:off x="6543675" y="2852738"/>
              <a:ext cx="142875" cy="1270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4"/>
                </a:cxn>
                <a:cxn ang="0">
                  <a:pos x="48" y="4"/>
                </a:cxn>
                <a:cxn ang="0">
                  <a:pos x="49" y="2"/>
                </a:cxn>
                <a:cxn ang="0">
                  <a:pos x="48" y="0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9" h="4">
                  <a:moveTo>
                    <a:pt x="0" y="2"/>
                  </a:moveTo>
                  <a:cubicBezTo>
                    <a:pt x="0" y="3"/>
                    <a:pt x="0" y="4"/>
                    <a:pt x="1" y="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9" y="4"/>
                    <a:pt x="49" y="3"/>
                    <a:pt x="49" y="2"/>
                  </a:cubicBezTo>
                  <a:cubicBezTo>
                    <a:pt x="49" y="1"/>
                    <a:pt x="49" y="0"/>
                    <a:pt x="48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lose/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9" name="Freeform 136"/>
            <p:cNvSpPr>
              <a:spLocks noEditPoints="1"/>
            </p:cNvSpPr>
            <p:nvPr/>
          </p:nvSpPr>
          <p:spPr bwMode="auto">
            <a:xfrm>
              <a:off x="6418263" y="2921001"/>
              <a:ext cx="268288" cy="11113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91" y="4"/>
                </a:cxn>
                <a:cxn ang="0">
                  <a:pos x="92" y="2"/>
                </a:cxn>
                <a:cxn ang="0">
                  <a:pos x="91" y="0"/>
                </a:cxn>
                <a:cxn ang="0">
                  <a:pos x="91" y="0"/>
                </a:cxn>
                <a:cxn ang="0">
                  <a:pos x="91" y="0"/>
                </a:cxn>
              </a:cxnLst>
              <a:rect l="0" t="0" r="r" b="b"/>
              <a:pathLst>
                <a:path w="92" h="4">
                  <a:moveTo>
                    <a:pt x="91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91" y="4"/>
                    <a:pt x="91" y="4"/>
                    <a:pt x="91" y="4"/>
                  </a:cubicBezTo>
                  <a:cubicBezTo>
                    <a:pt x="92" y="4"/>
                    <a:pt x="92" y="3"/>
                    <a:pt x="92" y="2"/>
                  </a:cubicBezTo>
                  <a:cubicBezTo>
                    <a:pt x="92" y="1"/>
                    <a:pt x="92" y="0"/>
                    <a:pt x="91" y="0"/>
                  </a:cubicBezTo>
                  <a:close/>
                  <a:moveTo>
                    <a:pt x="91" y="0"/>
                  </a:moveTo>
                  <a:cubicBezTo>
                    <a:pt x="91" y="0"/>
                    <a:pt x="91" y="0"/>
                    <a:pt x="91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0" name="Freeform 137"/>
            <p:cNvSpPr>
              <a:spLocks noEditPoints="1"/>
            </p:cNvSpPr>
            <p:nvPr/>
          </p:nvSpPr>
          <p:spPr bwMode="auto">
            <a:xfrm>
              <a:off x="6418263" y="2955926"/>
              <a:ext cx="268288" cy="9525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2" y="3"/>
                </a:cxn>
                <a:cxn ang="0">
                  <a:pos x="91" y="3"/>
                </a:cxn>
                <a:cxn ang="0">
                  <a:pos x="92" y="1"/>
                </a:cxn>
                <a:cxn ang="0">
                  <a:pos x="91" y="0"/>
                </a:cxn>
                <a:cxn ang="0">
                  <a:pos x="91" y="0"/>
                </a:cxn>
                <a:cxn ang="0">
                  <a:pos x="91" y="0"/>
                </a:cxn>
              </a:cxnLst>
              <a:rect l="0" t="0" r="r" b="b"/>
              <a:pathLst>
                <a:path w="92" h="3">
                  <a:moveTo>
                    <a:pt x="91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91" y="3"/>
                    <a:pt x="91" y="3"/>
                    <a:pt x="91" y="3"/>
                  </a:cubicBezTo>
                  <a:cubicBezTo>
                    <a:pt x="92" y="3"/>
                    <a:pt x="92" y="3"/>
                    <a:pt x="92" y="1"/>
                  </a:cubicBezTo>
                  <a:cubicBezTo>
                    <a:pt x="92" y="0"/>
                    <a:pt x="92" y="0"/>
                    <a:pt x="91" y="0"/>
                  </a:cubicBezTo>
                  <a:close/>
                  <a:moveTo>
                    <a:pt x="91" y="0"/>
                  </a:moveTo>
                  <a:cubicBezTo>
                    <a:pt x="91" y="0"/>
                    <a:pt x="91" y="0"/>
                    <a:pt x="91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Freeform 138"/>
            <p:cNvSpPr>
              <a:spLocks noEditPoints="1"/>
            </p:cNvSpPr>
            <p:nvPr/>
          </p:nvSpPr>
          <p:spPr bwMode="auto">
            <a:xfrm>
              <a:off x="6418263" y="2987676"/>
              <a:ext cx="268288" cy="12700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91" y="4"/>
                </a:cxn>
                <a:cxn ang="0">
                  <a:pos x="92" y="2"/>
                </a:cxn>
                <a:cxn ang="0">
                  <a:pos x="91" y="0"/>
                </a:cxn>
                <a:cxn ang="0">
                  <a:pos x="91" y="0"/>
                </a:cxn>
                <a:cxn ang="0">
                  <a:pos x="91" y="0"/>
                </a:cxn>
              </a:cxnLst>
              <a:rect l="0" t="0" r="r" b="b"/>
              <a:pathLst>
                <a:path w="92" h="4">
                  <a:moveTo>
                    <a:pt x="91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91" y="4"/>
                    <a:pt x="91" y="4"/>
                    <a:pt x="91" y="4"/>
                  </a:cubicBezTo>
                  <a:cubicBezTo>
                    <a:pt x="92" y="4"/>
                    <a:pt x="92" y="3"/>
                    <a:pt x="92" y="2"/>
                  </a:cubicBezTo>
                  <a:cubicBezTo>
                    <a:pt x="92" y="1"/>
                    <a:pt x="92" y="0"/>
                    <a:pt x="91" y="0"/>
                  </a:cubicBezTo>
                  <a:close/>
                  <a:moveTo>
                    <a:pt x="91" y="0"/>
                  </a:moveTo>
                  <a:cubicBezTo>
                    <a:pt x="91" y="0"/>
                    <a:pt x="91" y="0"/>
                    <a:pt x="91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2" name="Freeform 139"/>
            <p:cNvSpPr>
              <a:spLocks noEditPoints="1"/>
            </p:cNvSpPr>
            <p:nvPr/>
          </p:nvSpPr>
          <p:spPr bwMode="auto">
            <a:xfrm>
              <a:off x="6418263" y="2889251"/>
              <a:ext cx="268288" cy="7938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2" y="3"/>
                </a:cxn>
                <a:cxn ang="0">
                  <a:pos x="91" y="3"/>
                </a:cxn>
                <a:cxn ang="0">
                  <a:pos x="92" y="1"/>
                </a:cxn>
                <a:cxn ang="0">
                  <a:pos x="91" y="0"/>
                </a:cxn>
                <a:cxn ang="0">
                  <a:pos x="91" y="0"/>
                </a:cxn>
                <a:cxn ang="0">
                  <a:pos x="91" y="0"/>
                </a:cxn>
              </a:cxnLst>
              <a:rect l="0" t="0" r="r" b="b"/>
              <a:pathLst>
                <a:path w="92" h="3">
                  <a:moveTo>
                    <a:pt x="91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91" y="3"/>
                    <a:pt x="91" y="3"/>
                    <a:pt x="91" y="3"/>
                  </a:cubicBezTo>
                  <a:cubicBezTo>
                    <a:pt x="92" y="3"/>
                    <a:pt x="92" y="3"/>
                    <a:pt x="92" y="1"/>
                  </a:cubicBezTo>
                  <a:cubicBezTo>
                    <a:pt x="92" y="0"/>
                    <a:pt x="92" y="0"/>
                    <a:pt x="91" y="0"/>
                  </a:cubicBezTo>
                  <a:close/>
                  <a:moveTo>
                    <a:pt x="91" y="0"/>
                  </a:moveTo>
                  <a:cubicBezTo>
                    <a:pt x="91" y="0"/>
                    <a:pt x="91" y="0"/>
                    <a:pt x="91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4" name="Freeform 140"/>
            <p:cNvSpPr>
              <a:spLocks noEditPoints="1"/>
            </p:cNvSpPr>
            <p:nvPr/>
          </p:nvSpPr>
          <p:spPr bwMode="auto">
            <a:xfrm>
              <a:off x="6418263" y="2774951"/>
              <a:ext cx="101600" cy="90488"/>
            </a:xfrm>
            <a:custGeom>
              <a:avLst/>
              <a:gdLst/>
              <a:ahLst/>
              <a:cxnLst>
                <a:cxn ang="0">
                  <a:pos x="4" y="31"/>
                </a:cxn>
                <a:cxn ang="0">
                  <a:pos x="31" y="31"/>
                </a:cxn>
                <a:cxn ang="0">
                  <a:pos x="35" y="27"/>
                </a:cxn>
                <a:cxn ang="0">
                  <a:pos x="35" y="4"/>
                </a:cxn>
                <a:cxn ang="0">
                  <a:pos x="31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27"/>
                </a:cxn>
                <a:cxn ang="0">
                  <a:pos x="4" y="31"/>
                </a:cxn>
                <a:cxn ang="0">
                  <a:pos x="8" y="8"/>
                </a:cxn>
                <a:cxn ang="0">
                  <a:pos x="27" y="8"/>
                </a:cxn>
                <a:cxn ang="0">
                  <a:pos x="27" y="23"/>
                </a:cxn>
                <a:cxn ang="0">
                  <a:pos x="8" y="23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8" y="8"/>
                </a:cxn>
              </a:cxnLst>
              <a:rect l="0" t="0" r="r" b="b"/>
              <a:pathLst>
                <a:path w="35" h="31">
                  <a:moveTo>
                    <a:pt x="4" y="31"/>
                  </a:moveTo>
                  <a:cubicBezTo>
                    <a:pt x="31" y="31"/>
                    <a:pt x="31" y="31"/>
                    <a:pt x="31" y="31"/>
                  </a:cubicBezTo>
                  <a:cubicBezTo>
                    <a:pt x="33" y="31"/>
                    <a:pt x="35" y="29"/>
                    <a:pt x="35" y="27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9"/>
                    <a:pt x="2" y="31"/>
                    <a:pt x="4" y="31"/>
                  </a:cubicBezTo>
                  <a:close/>
                  <a:moveTo>
                    <a:pt x="8" y="8"/>
                  </a:moveTo>
                  <a:cubicBezTo>
                    <a:pt x="27" y="8"/>
                    <a:pt x="27" y="8"/>
                    <a:pt x="27" y="8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8" y="23"/>
                    <a:pt x="8" y="23"/>
                    <a:pt x="8" y="23"/>
                  </a:cubicBezTo>
                  <a:lnTo>
                    <a:pt x="8" y="8"/>
                  </a:lnTo>
                  <a:close/>
                  <a:moveTo>
                    <a:pt x="8" y="8"/>
                  </a:moveTo>
                  <a:cubicBezTo>
                    <a:pt x="8" y="8"/>
                    <a:pt x="8" y="8"/>
                    <a:pt x="8" y="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46" name="Freeform 144"/>
          <p:cNvSpPr>
            <a:spLocks noEditPoints="1"/>
          </p:cNvSpPr>
          <p:nvPr/>
        </p:nvSpPr>
        <p:spPr bwMode="auto">
          <a:xfrm>
            <a:off x="3863413" y="4831383"/>
            <a:ext cx="549367" cy="537529"/>
          </a:xfrm>
          <a:custGeom>
            <a:avLst/>
            <a:gdLst/>
            <a:ahLst/>
            <a:cxnLst>
              <a:cxn ang="0">
                <a:pos x="90" y="0"/>
              </a:cxn>
              <a:cxn ang="0">
                <a:pos x="53" y="26"/>
              </a:cxn>
              <a:cxn ang="0">
                <a:pos x="53" y="26"/>
              </a:cxn>
              <a:cxn ang="0">
                <a:pos x="13" y="66"/>
              </a:cxn>
              <a:cxn ang="0">
                <a:pos x="0" y="106"/>
              </a:cxn>
              <a:cxn ang="0">
                <a:pos x="13" y="123"/>
              </a:cxn>
              <a:cxn ang="0">
                <a:pos x="50" y="114"/>
              </a:cxn>
              <a:cxn ang="0">
                <a:pos x="115" y="51"/>
              </a:cxn>
              <a:cxn ang="0">
                <a:pos x="61" y="91"/>
              </a:cxn>
              <a:cxn ang="0">
                <a:pos x="95" y="45"/>
              </a:cxn>
              <a:cxn ang="0">
                <a:pos x="91" y="64"/>
              </a:cxn>
              <a:cxn ang="0">
                <a:pos x="61" y="94"/>
              </a:cxn>
              <a:cxn ang="0">
                <a:pos x="56" y="78"/>
              </a:cxn>
              <a:cxn ang="0">
                <a:pos x="43" y="66"/>
              </a:cxn>
              <a:cxn ang="0">
                <a:pos x="88" y="34"/>
              </a:cxn>
              <a:cxn ang="0">
                <a:pos x="56" y="78"/>
              </a:cxn>
              <a:cxn ang="0">
                <a:pos x="29" y="61"/>
              </a:cxn>
              <a:cxn ang="0">
                <a:pos x="76" y="28"/>
              </a:cxn>
              <a:cxn ang="0">
                <a:pos x="16" y="115"/>
              </a:cxn>
              <a:cxn ang="0">
                <a:pos x="7" y="110"/>
              </a:cxn>
              <a:cxn ang="0">
                <a:pos x="12" y="93"/>
              </a:cxn>
              <a:cxn ang="0">
                <a:pos x="30" y="111"/>
              </a:cxn>
              <a:cxn ang="0">
                <a:pos x="34" y="110"/>
              </a:cxn>
              <a:cxn ang="0">
                <a:pos x="13" y="89"/>
              </a:cxn>
              <a:cxn ang="0">
                <a:pos x="18" y="72"/>
              </a:cxn>
              <a:cxn ang="0">
                <a:pos x="49" y="106"/>
              </a:cxn>
              <a:cxn ang="0">
                <a:pos x="34" y="110"/>
              </a:cxn>
              <a:cxn ang="0">
                <a:pos x="103" y="52"/>
              </a:cxn>
              <a:cxn ang="0">
                <a:pos x="93" y="29"/>
              </a:cxn>
              <a:cxn ang="0">
                <a:pos x="77" y="13"/>
              </a:cxn>
              <a:cxn ang="0">
                <a:pos x="107" y="16"/>
              </a:cxn>
              <a:cxn ang="0">
                <a:pos x="110" y="45"/>
              </a:cxn>
              <a:cxn ang="0">
                <a:pos x="110" y="45"/>
              </a:cxn>
            </a:cxnLst>
            <a:rect l="0" t="0" r="r" b="b"/>
            <a:pathLst>
              <a:path w="126" h="123">
                <a:moveTo>
                  <a:pt x="112" y="10"/>
                </a:moveTo>
                <a:cubicBezTo>
                  <a:pt x="106" y="4"/>
                  <a:pt x="98" y="0"/>
                  <a:pt x="90" y="0"/>
                </a:cubicBezTo>
                <a:cubicBezTo>
                  <a:pt x="83" y="0"/>
                  <a:pt x="76" y="3"/>
                  <a:pt x="72" y="7"/>
                </a:cubicBezTo>
                <a:cubicBezTo>
                  <a:pt x="53" y="26"/>
                  <a:pt x="53" y="26"/>
                  <a:pt x="53" y="26"/>
                </a:cubicBezTo>
                <a:cubicBezTo>
                  <a:pt x="53" y="26"/>
                  <a:pt x="53" y="26"/>
                  <a:pt x="53" y="26"/>
                </a:cubicBezTo>
                <a:cubicBezTo>
                  <a:pt x="53" y="26"/>
                  <a:pt x="53" y="26"/>
                  <a:pt x="53" y="26"/>
                </a:cubicBezTo>
                <a:cubicBezTo>
                  <a:pt x="53" y="26"/>
                  <a:pt x="53" y="26"/>
                  <a:pt x="53" y="26"/>
                </a:cubicBezTo>
                <a:cubicBezTo>
                  <a:pt x="13" y="66"/>
                  <a:pt x="13" y="66"/>
                  <a:pt x="13" y="66"/>
                </a:cubicBezTo>
                <a:cubicBezTo>
                  <a:pt x="11" y="68"/>
                  <a:pt x="10" y="70"/>
                  <a:pt x="9" y="73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106"/>
                  <a:pt x="0" y="108"/>
                  <a:pt x="0" y="110"/>
                </a:cubicBezTo>
                <a:cubicBezTo>
                  <a:pt x="0" y="117"/>
                  <a:pt x="6" y="123"/>
                  <a:pt x="13" y="123"/>
                </a:cubicBezTo>
                <a:cubicBezTo>
                  <a:pt x="15" y="123"/>
                  <a:pt x="17" y="122"/>
                  <a:pt x="18" y="122"/>
                </a:cubicBezTo>
                <a:cubicBezTo>
                  <a:pt x="50" y="114"/>
                  <a:pt x="50" y="114"/>
                  <a:pt x="50" y="114"/>
                </a:cubicBezTo>
                <a:cubicBezTo>
                  <a:pt x="52" y="113"/>
                  <a:pt x="55" y="112"/>
                  <a:pt x="57" y="110"/>
                </a:cubicBezTo>
                <a:cubicBezTo>
                  <a:pt x="115" y="51"/>
                  <a:pt x="115" y="51"/>
                  <a:pt x="115" y="51"/>
                </a:cubicBezTo>
                <a:cubicBezTo>
                  <a:pt x="126" y="40"/>
                  <a:pt x="125" y="22"/>
                  <a:pt x="112" y="10"/>
                </a:cubicBezTo>
                <a:close/>
                <a:moveTo>
                  <a:pt x="61" y="91"/>
                </a:moveTo>
                <a:cubicBezTo>
                  <a:pt x="61" y="88"/>
                  <a:pt x="60" y="85"/>
                  <a:pt x="58" y="81"/>
                </a:cubicBezTo>
                <a:cubicBezTo>
                  <a:pt x="95" y="45"/>
                  <a:pt x="95" y="45"/>
                  <a:pt x="95" y="45"/>
                </a:cubicBezTo>
                <a:cubicBezTo>
                  <a:pt x="97" y="52"/>
                  <a:pt x="96" y="59"/>
                  <a:pt x="91" y="64"/>
                </a:cubicBezTo>
                <a:cubicBezTo>
                  <a:pt x="91" y="64"/>
                  <a:pt x="91" y="64"/>
                  <a:pt x="91" y="64"/>
                </a:cubicBezTo>
                <a:cubicBezTo>
                  <a:pt x="91" y="64"/>
                  <a:pt x="91" y="64"/>
                  <a:pt x="91" y="64"/>
                </a:cubicBezTo>
                <a:cubicBezTo>
                  <a:pt x="61" y="94"/>
                  <a:pt x="61" y="94"/>
                  <a:pt x="61" y="94"/>
                </a:cubicBezTo>
                <a:cubicBezTo>
                  <a:pt x="61" y="93"/>
                  <a:pt x="61" y="92"/>
                  <a:pt x="61" y="91"/>
                </a:cubicBezTo>
                <a:close/>
                <a:moveTo>
                  <a:pt x="56" y="78"/>
                </a:moveTo>
                <a:cubicBezTo>
                  <a:pt x="55" y="76"/>
                  <a:pt x="53" y="73"/>
                  <a:pt x="51" y="71"/>
                </a:cubicBezTo>
                <a:cubicBezTo>
                  <a:pt x="49" y="69"/>
                  <a:pt x="46" y="67"/>
                  <a:pt x="43" y="66"/>
                </a:cubicBezTo>
                <a:cubicBezTo>
                  <a:pt x="80" y="29"/>
                  <a:pt x="80" y="29"/>
                  <a:pt x="80" y="29"/>
                </a:cubicBezTo>
                <a:cubicBezTo>
                  <a:pt x="83" y="30"/>
                  <a:pt x="86" y="32"/>
                  <a:pt x="88" y="34"/>
                </a:cubicBezTo>
                <a:cubicBezTo>
                  <a:pt x="90" y="37"/>
                  <a:pt x="92" y="39"/>
                  <a:pt x="93" y="41"/>
                </a:cubicBezTo>
                <a:lnTo>
                  <a:pt x="56" y="78"/>
                </a:lnTo>
                <a:close/>
                <a:moveTo>
                  <a:pt x="40" y="64"/>
                </a:moveTo>
                <a:cubicBezTo>
                  <a:pt x="36" y="62"/>
                  <a:pt x="33" y="61"/>
                  <a:pt x="29" y="61"/>
                </a:cubicBezTo>
                <a:cubicBezTo>
                  <a:pt x="58" y="32"/>
                  <a:pt x="58" y="32"/>
                  <a:pt x="58" y="32"/>
                </a:cubicBezTo>
                <a:cubicBezTo>
                  <a:pt x="63" y="27"/>
                  <a:pt x="69" y="26"/>
                  <a:pt x="76" y="28"/>
                </a:cubicBezTo>
                <a:lnTo>
                  <a:pt x="40" y="64"/>
                </a:lnTo>
                <a:close/>
                <a:moveTo>
                  <a:pt x="16" y="115"/>
                </a:moveTo>
                <a:cubicBezTo>
                  <a:pt x="15" y="115"/>
                  <a:pt x="14" y="115"/>
                  <a:pt x="13" y="115"/>
                </a:cubicBezTo>
                <a:cubicBezTo>
                  <a:pt x="10" y="115"/>
                  <a:pt x="7" y="113"/>
                  <a:pt x="7" y="110"/>
                </a:cubicBezTo>
                <a:cubicBezTo>
                  <a:pt x="7" y="109"/>
                  <a:pt x="8" y="108"/>
                  <a:pt x="8" y="107"/>
                </a:cubicBezTo>
                <a:cubicBezTo>
                  <a:pt x="12" y="93"/>
                  <a:pt x="12" y="93"/>
                  <a:pt x="12" y="93"/>
                </a:cubicBezTo>
                <a:cubicBezTo>
                  <a:pt x="16" y="93"/>
                  <a:pt x="21" y="94"/>
                  <a:pt x="25" y="98"/>
                </a:cubicBezTo>
                <a:cubicBezTo>
                  <a:pt x="28" y="102"/>
                  <a:pt x="30" y="107"/>
                  <a:pt x="30" y="111"/>
                </a:cubicBezTo>
                <a:lnTo>
                  <a:pt x="16" y="115"/>
                </a:lnTo>
                <a:close/>
                <a:moveTo>
                  <a:pt x="34" y="110"/>
                </a:moveTo>
                <a:cubicBezTo>
                  <a:pt x="34" y="105"/>
                  <a:pt x="31" y="100"/>
                  <a:pt x="27" y="95"/>
                </a:cubicBezTo>
                <a:cubicBezTo>
                  <a:pt x="23" y="91"/>
                  <a:pt x="18" y="89"/>
                  <a:pt x="13" y="89"/>
                </a:cubicBezTo>
                <a:cubicBezTo>
                  <a:pt x="17" y="75"/>
                  <a:pt x="17" y="75"/>
                  <a:pt x="17" y="75"/>
                </a:cubicBezTo>
                <a:cubicBezTo>
                  <a:pt x="17" y="74"/>
                  <a:pt x="17" y="73"/>
                  <a:pt x="18" y="72"/>
                </a:cubicBezTo>
                <a:cubicBezTo>
                  <a:pt x="26" y="67"/>
                  <a:pt x="38" y="68"/>
                  <a:pt x="46" y="77"/>
                </a:cubicBezTo>
                <a:cubicBezTo>
                  <a:pt x="55" y="85"/>
                  <a:pt x="56" y="98"/>
                  <a:pt x="49" y="106"/>
                </a:cubicBezTo>
                <a:cubicBezTo>
                  <a:pt x="49" y="106"/>
                  <a:pt x="48" y="106"/>
                  <a:pt x="48" y="106"/>
                </a:cubicBezTo>
                <a:lnTo>
                  <a:pt x="34" y="110"/>
                </a:lnTo>
                <a:close/>
                <a:moveTo>
                  <a:pt x="110" y="45"/>
                </a:moveTo>
                <a:cubicBezTo>
                  <a:pt x="103" y="52"/>
                  <a:pt x="103" y="52"/>
                  <a:pt x="103" y="52"/>
                </a:cubicBezTo>
                <a:cubicBezTo>
                  <a:pt x="103" y="51"/>
                  <a:pt x="103" y="50"/>
                  <a:pt x="103" y="49"/>
                </a:cubicBezTo>
                <a:cubicBezTo>
                  <a:pt x="103" y="42"/>
                  <a:pt x="99" y="35"/>
                  <a:pt x="93" y="29"/>
                </a:cubicBezTo>
                <a:cubicBezTo>
                  <a:pt x="87" y="23"/>
                  <a:pt x="79" y="19"/>
                  <a:pt x="71" y="19"/>
                </a:cubicBezTo>
                <a:cubicBezTo>
                  <a:pt x="77" y="13"/>
                  <a:pt x="77" y="13"/>
                  <a:pt x="77" y="13"/>
                </a:cubicBezTo>
                <a:cubicBezTo>
                  <a:pt x="80" y="10"/>
                  <a:pt x="85" y="8"/>
                  <a:pt x="90" y="8"/>
                </a:cubicBezTo>
                <a:cubicBezTo>
                  <a:pt x="96" y="8"/>
                  <a:pt x="102" y="11"/>
                  <a:pt x="107" y="16"/>
                </a:cubicBezTo>
                <a:cubicBezTo>
                  <a:pt x="112" y="20"/>
                  <a:pt x="114" y="26"/>
                  <a:pt x="115" y="32"/>
                </a:cubicBezTo>
                <a:cubicBezTo>
                  <a:pt x="115" y="37"/>
                  <a:pt x="113" y="42"/>
                  <a:pt x="110" y="45"/>
                </a:cubicBezTo>
                <a:close/>
                <a:moveTo>
                  <a:pt x="110" y="45"/>
                </a:moveTo>
                <a:cubicBezTo>
                  <a:pt x="110" y="45"/>
                  <a:pt x="110" y="45"/>
                  <a:pt x="110" y="45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11664" tIns="55832" rIns="111664" bIns="55832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Freeform 72"/>
          <p:cNvSpPr>
            <a:spLocks noEditPoints="1"/>
          </p:cNvSpPr>
          <p:nvPr/>
        </p:nvSpPr>
        <p:spPr bwMode="auto">
          <a:xfrm>
            <a:off x="9379634" y="2970323"/>
            <a:ext cx="537529" cy="537529"/>
          </a:xfrm>
          <a:custGeom>
            <a:avLst/>
            <a:gdLst/>
            <a:ahLst/>
            <a:cxnLst>
              <a:cxn ang="0">
                <a:pos x="121" y="1"/>
              </a:cxn>
              <a:cxn ang="0">
                <a:pos x="119" y="0"/>
              </a:cxn>
              <a:cxn ang="0">
                <a:pos x="117" y="1"/>
              </a:cxn>
              <a:cxn ang="0">
                <a:pos x="2" y="77"/>
              </a:cxn>
              <a:cxn ang="0">
                <a:pos x="0" y="81"/>
              </a:cxn>
              <a:cxn ang="0">
                <a:pos x="2" y="84"/>
              </a:cxn>
              <a:cxn ang="0">
                <a:pos x="32" y="96"/>
              </a:cxn>
              <a:cxn ang="0">
                <a:pos x="46" y="121"/>
              </a:cxn>
              <a:cxn ang="0">
                <a:pos x="50" y="123"/>
              </a:cxn>
              <a:cxn ang="0">
                <a:pos x="50" y="123"/>
              </a:cxn>
              <a:cxn ang="0">
                <a:pos x="53" y="121"/>
              </a:cxn>
              <a:cxn ang="0">
                <a:pos x="61" y="107"/>
              </a:cxn>
              <a:cxn ang="0">
                <a:pos x="98" y="122"/>
              </a:cxn>
              <a:cxn ang="0">
                <a:pos x="100" y="123"/>
              </a:cxn>
              <a:cxn ang="0">
                <a:pos x="101" y="122"/>
              </a:cxn>
              <a:cxn ang="0">
                <a:pos x="103" y="119"/>
              </a:cxn>
              <a:cxn ang="0">
                <a:pos x="123" y="4"/>
              </a:cxn>
              <a:cxn ang="0">
                <a:pos x="121" y="1"/>
              </a:cxn>
              <a:cxn ang="0">
                <a:pos x="12" y="80"/>
              </a:cxn>
              <a:cxn ang="0">
                <a:pos x="101" y="20"/>
              </a:cxn>
              <a:cxn ang="0">
                <a:pos x="36" y="89"/>
              </a:cxn>
              <a:cxn ang="0">
                <a:pos x="35" y="89"/>
              </a:cxn>
              <a:cxn ang="0">
                <a:pos x="12" y="80"/>
              </a:cxn>
              <a:cxn ang="0">
                <a:pos x="39" y="92"/>
              </a:cxn>
              <a:cxn ang="0">
                <a:pos x="39" y="92"/>
              </a:cxn>
              <a:cxn ang="0">
                <a:pos x="112" y="14"/>
              </a:cxn>
              <a:cxn ang="0">
                <a:pos x="50" y="111"/>
              </a:cxn>
              <a:cxn ang="0">
                <a:pos x="39" y="92"/>
              </a:cxn>
              <a:cxn ang="0">
                <a:pos x="97" y="113"/>
              </a:cxn>
              <a:cxn ang="0">
                <a:pos x="64" y="100"/>
              </a:cxn>
              <a:cxn ang="0">
                <a:pos x="61" y="100"/>
              </a:cxn>
              <a:cxn ang="0">
                <a:pos x="112" y="22"/>
              </a:cxn>
              <a:cxn ang="0">
                <a:pos x="97" y="113"/>
              </a:cxn>
              <a:cxn ang="0">
                <a:pos x="97" y="113"/>
              </a:cxn>
              <a:cxn ang="0">
                <a:pos x="97" y="113"/>
              </a:cxn>
            </a:cxnLst>
            <a:rect l="0" t="0" r="r" b="b"/>
            <a:pathLst>
              <a:path w="123" h="123">
                <a:moveTo>
                  <a:pt x="121" y="1"/>
                </a:moveTo>
                <a:cubicBezTo>
                  <a:pt x="120" y="0"/>
                  <a:pt x="119" y="0"/>
                  <a:pt x="119" y="0"/>
                </a:cubicBezTo>
                <a:cubicBezTo>
                  <a:pt x="118" y="0"/>
                  <a:pt x="117" y="0"/>
                  <a:pt x="117" y="1"/>
                </a:cubicBezTo>
                <a:cubicBezTo>
                  <a:pt x="2" y="77"/>
                  <a:pt x="2" y="77"/>
                  <a:pt x="2" y="77"/>
                </a:cubicBezTo>
                <a:cubicBezTo>
                  <a:pt x="0" y="78"/>
                  <a:pt x="0" y="79"/>
                  <a:pt x="0" y="81"/>
                </a:cubicBezTo>
                <a:cubicBezTo>
                  <a:pt x="0" y="82"/>
                  <a:pt x="1" y="83"/>
                  <a:pt x="2" y="84"/>
                </a:cubicBezTo>
                <a:cubicBezTo>
                  <a:pt x="32" y="96"/>
                  <a:pt x="32" y="96"/>
                  <a:pt x="32" y="96"/>
                </a:cubicBezTo>
                <a:cubicBezTo>
                  <a:pt x="46" y="121"/>
                  <a:pt x="46" y="121"/>
                  <a:pt x="46" y="121"/>
                </a:cubicBezTo>
                <a:cubicBezTo>
                  <a:pt x="47" y="122"/>
                  <a:pt x="48" y="123"/>
                  <a:pt x="50" y="123"/>
                </a:cubicBezTo>
                <a:cubicBezTo>
                  <a:pt x="50" y="123"/>
                  <a:pt x="50" y="123"/>
                  <a:pt x="50" y="123"/>
                </a:cubicBezTo>
                <a:cubicBezTo>
                  <a:pt x="51" y="123"/>
                  <a:pt x="52" y="122"/>
                  <a:pt x="53" y="121"/>
                </a:cubicBezTo>
                <a:cubicBezTo>
                  <a:pt x="61" y="107"/>
                  <a:pt x="61" y="107"/>
                  <a:pt x="61" y="107"/>
                </a:cubicBezTo>
                <a:cubicBezTo>
                  <a:pt x="98" y="122"/>
                  <a:pt x="98" y="122"/>
                  <a:pt x="98" y="122"/>
                </a:cubicBezTo>
                <a:cubicBezTo>
                  <a:pt x="99" y="123"/>
                  <a:pt x="99" y="123"/>
                  <a:pt x="100" y="123"/>
                </a:cubicBezTo>
                <a:cubicBezTo>
                  <a:pt x="100" y="123"/>
                  <a:pt x="101" y="122"/>
                  <a:pt x="101" y="122"/>
                </a:cubicBezTo>
                <a:cubicBezTo>
                  <a:pt x="102" y="122"/>
                  <a:pt x="103" y="121"/>
                  <a:pt x="103" y="119"/>
                </a:cubicBezTo>
                <a:cubicBezTo>
                  <a:pt x="123" y="4"/>
                  <a:pt x="123" y="4"/>
                  <a:pt x="123" y="4"/>
                </a:cubicBezTo>
                <a:cubicBezTo>
                  <a:pt x="123" y="3"/>
                  <a:pt x="122" y="1"/>
                  <a:pt x="121" y="1"/>
                </a:cubicBezTo>
                <a:close/>
                <a:moveTo>
                  <a:pt x="12" y="80"/>
                </a:moveTo>
                <a:cubicBezTo>
                  <a:pt x="101" y="20"/>
                  <a:pt x="101" y="20"/>
                  <a:pt x="101" y="20"/>
                </a:cubicBezTo>
                <a:cubicBezTo>
                  <a:pt x="36" y="89"/>
                  <a:pt x="36" y="89"/>
                  <a:pt x="36" y="89"/>
                </a:cubicBezTo>
                <a:cubicBezTo>
                  <a:pt x="36" y="89"/>
                  <a:pt x="35" y="89"/>
                  <a:pt x="35" y="89"/>
                </a:cubicBezTo>
                <a:lnTo>
                  <a:pt x="12" y="80"/>
                </a:lnTo>
                <a:close/>
                <a:moveTo>
                  <a:pt x="39" y="92"/>
                </a:moveTo>
                <a:cubicBezTo>
                  <a:pt x="39" y="92"/>
                  <a:pt x="39" y="92"/>
                  <a:pt x="39" y="92"/>
                </a:cubicBezTo>
                <a:cubicBezTo>
                  <a:pt x="112" y="14"/>
                  <a:pt x="112" y="14"/>
                  <a:pt x="112" y="14"/>
                </a:cubicBezTo>
                <a:cubicBezTo>
                  <a:pt x="50" y="111"/>
                  <a:pt x="50" y="111"/>
                  <a:pt x="50" y="111"/>
                </a:cubicBezTo>
                <a:lnTo>
                  <a:pt x="39" y="92"/>
                </a:lnTo>
                <a:close/>
                <a:moveTo>
                  <a:pt x="97" y="113"/>
                </a:moveTo>
                <a:cubicBezTo>
                  <a:pt x="64" y="100"/>
                  <a:pt x="64" y="100"/>
                  <a:pt x="64" y="100"/>
                </a:cubicBezTo>
                <a:cubicBezTo>
                  <a:pt x="63" y="100"/>
                  <a:pt x="62" y="100"/>
                  <a:pt x="61" y="100"/>
                </a:cubicBezTo>
                <a:cubicBezTo>
                  <a:pt x="112" y="22"/>
                  <a:pt x="112" y="22"/>
                  <a:pt x="112" y="22"/>
                </a:cubicBezTo>
                <a:lnTo>
                  <a:pt x="97" y="113"/>
                </a:lnTo>
                <a:close/>
                <a:moveTo>
                  <a:pt x="97" y="113"/>
                </a:moveTo>
                <a:cubicBezTo>
                  <a:pt x="97" y="113"/>
                  <a:pt x="97" y="113"/>
                  <a:pt x="97" y="113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11664" tIns="55832" rIns="111664" bIns="55832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9" name="Text Placeholder 3"/>
          <p:cNvSpPr txBox="1">
            <a:spLocks/>
          </p:cNvSpPr>
          <p:nvPr/>
        </p:nvSpPr>
        <p:spPr>
          <a:xfrm>
            <a:off x="2878513" y="5675920"/>
            <a:ext cx="2123149" cy="42960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just" defTabSz="1116686">
              <a:lnSpc>
                <a:spcPct val="120000"/>
              </a:lnSpc>
              <a:defRPr/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50" name="Text Placeholder 3"/>
          <p:cNvSpPr txBox="1">
            <a:spLocks/>
          </p:cNvSpPr>
          <p:nvPr/>
        </p:nvSpPr>
        <p:spPr>
          <a:xfrm>
            <a:off x="6828038" y="4859786"/>
            <a:ext cx="2123149" cy="42960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just" defTabSz="1116686">
              <a:lnSpc>
                <a:spcPct val="120000"/>
              </a:lnSpc>
              <a:defRPr/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51" name="Text Placeholder 3"/>
          <p:cNvSpPr txBox="1">
            <a:spLocks/>
          </p:cNvSpPr>
          <p:nvPr/>
        </p:nvSpPr>
        <p:spPr>
          <a:xfrm>
            <a:off x="2088555" y="3405249"/>
            <a:ext cx="2123149" cy="42960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just" defTabSz="1116686">
              <a:lnSpc>
                <a:spcPct val="120000"/>
              </a:lnSpc>
              <a:defRPr/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3" name="Text Placeholder 3"/>
          <p:cNvSpPr txBox="1">
            <a:spLocks/>
          </p:cNvSpPr>
          <p:nvPr/>
        </p:nvSpPr>
        <p:spPr>
          <a:xfrm>
            <a:off x="4391933" y="2454353"/>
            <a:ext cx="2123149" cy="42960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just" defTabSz="1116686">
              <a:lnSpc>
                <a:spcPct val="120000"/>
              </a:lnSpc>
              <a:defRPr/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55" name="Text Placeholder 3"/>
          <p:cNvSpPr txBox="1">
            <a:spLocks/>
          </p:cNvSpPr>
          <p:nvPr/>
        </p:nvSpPr>
        <p:spPr>
          <a:xfrm>
            <a:off x="7495606" y="2005487"/>
            <a:ext cx="2123149" cy="42960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just" defTabSz="1116686">
              <a:lnSpc>
                <a:spcPct val="120000"/>
              </a:lnSpc>
              <a:defRPr/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37" name="任意多边形 36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3" name="任意多边形 42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5" name="Content Placeholder 2"/>
          <p:cNvSpPr txBox="1">
            <a:spLocks/>
          </p:cNvSpPr>
          <p:nvPr/>
        </p:nvSpPr>
        <p:spPr>
          <a:xfrm>
            <a:off x="608929" y="260554"/>
            <a:ext cx="3067050" cy="30777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00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0"/>
                            </p:stCondLst>
                            <p:childTnLst>
                              <p:par>
                                <p:cTn id="7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0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500"/>
                            </p:stCondLst>
                            <p:childTnLst>
                              <p:par>
                                <p:cTn id="8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000"/>
                            </p:stCondLst>
                            <p:childTnLst>
                              <p:par>
                                <p:cTn id="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1" grpId="0" animBg="1"/>
      <p:bldP spid="8" grpId="0" animBg="1"/>
      <p:bldP spid="9" grpId="0" animBg="1"/>
      <p:bldP spid="7" grpId="0" animBg="1"/>
      <p:bldP spid="6" grpId="0" animBg="1"/>
      <p:bldP spid="5" grpId="0" animBg="1"/>
      <p:bldP spid="32" grpId="0" animBg="1"/>
      <p:bldP spid="46" grpId="0" animBg="1"/>
      <p:bldP spid="47" grpId="0" animBg="1"/>
      <p:bldP spid="49" grpId="0"/>
      <p:bldP spid="50" grpId="0"/>
      <p:bldP spid="51" grpId="0"/>
      <p:bldP spid="53" grpId="0"/>
      <p:bldP spid="5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7221463" y="1152773"/>
            <a:ext cx="3198311" cy="5648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28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 </a:t>
            </a:r>
            <a:r>
              <a:rPr lang="zh-CN" altLang="en-US" sz="28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n-US" altLang="zh-CN" sz="28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221461" y="1170904"/>
            <a:ext cx="555041" cy="52863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221463" y="2105273"/>
            <a:ext cx="3198311" cy="5648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28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 </a:t>
            </a:r>
            <a:r>
              <a:rPr lang="zh-CN" altLang="en-US" sz="28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n-US" altLang="zh-CN" sz="28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221461" y="2123404"/>
            <a:ext cx="555041" cy="52863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221463" y="3057773"/>
            <a:ext cx="3198311" cy="5648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28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 </a:t>
            </a:r>
            <a:r>
              <a:rPr lang="zh-CN" altLang="en-US" sz="28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n-US" altLang="zh-CN" sz="28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221461" y="3075904"/>
            <a:ext cx="555041" cy="52863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221463" y="4048373"/>
            <a:ext cx="3198311" cy="5648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28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 </a:t>
            </a:r>
            <a:r>
              <a:rPr lang="zh-CN" altLang="en-US" sz="28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n-US" altLang="zh-CN" sz="28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221461" y="4066504"/>
            <a:ext cx="555041" cy="52863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TextBox 148"/>
          <p:cNvSpPr txBox="1"/>
          <p:nvPr/>
        </p:nvSpPr>
        <p:spPr>
          <a:xfrm>
            <a:off x="2324919" y="1867451"/>
            <a:ext cx="2476020" cy="12060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6600" b="1" cap="all" spc="3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目录</a:t>
            </a:r>
            <a:endParaRPr lang="en-US" altLang="zh-CN" sz="6600" b="1" cap="all" spc="3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TextBox 148"/>
          <p:cNvSpPr txBox="1"/>
          <p:nvPr/>
        </p:nvSpPr>
        <p:spPr>
          <a:xfrm>
            <a:off x="2324919" y="2935612"/>
            <a:ext cx="3346876" cy="83016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CONTENTS</a:t>
            </a:r>
          </a:p>
        </p:txBody>
      </p:sp>
      <p:sp>
        <p:nvSpPr>
          <p:cNvPr id="16" name="Freeform 6"/>
          <p:cNvSpPr>
            <a:spLocks/>
          </p:cNvSpPr>
          <p:nvPr/>
        </p:nvSpPr>
        <p:spPr bwMode="auto">
          <a:xfrm>
            <a:off x="354" y="5397910"/>
            <a:ext cx="12858044" cy="1834739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7"/>
          <p:cNvSpPr>
            <a:spLocks/>
          </p:cNvSpPr>
          <p:nvPr/>
        </p:nvSpPr>
        <p:spPr bwMode="auto">
          <a:xfrm>
            <a:off x="354" y="5128493"/>
            <a:ext cx="12858044" cy="593017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0287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  <p:bldP spid="21" grpId="0"/>
      <p:bldP spid="33" grpId="0" animBg="1"/>
      <p:bldP spid="34" grpId="0"/>
      <p:bldP spid="35" grpId="0" animBg="1"/>
      <p:bldP spid="36" grpId="0"/>
      <p:bldP spid="37" grpId="0" animBg="1"/>
      <p:bldP spid="38" grpId="0"/>
      <p:bldP spid="15" grpId="0"/>
      <p:bldP spid="16" grpId="0" animBg="1"/>
      <p:bldP spid="1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oup 118"/>
          <p:cNvGrpSpPr/>
          <p:nvPr/>
        </p:nvGrpSpPr>
        <p:grpSpPr>
          <a:xfrm>
            <a:off x="2672821" y="2485515"/>
            <a:ext cx="540187" cy="666913"/>
            <a:chOff x="1994399" y="2158871"/>
            <a:chExt cx="589804" cy="728170"/>
          </a:xfrm>
        </p:grpSpPr>
        <p:sp>
          <p:nvSpPr>
            <p:cNvPr id="120" name="Freeform 5"/>
            <p:cNvSpPr>
              <a:spLocks/>
            </p:cNvSpPr>
            <p:nvPr/>
          </p:nvSpPr>
          <p:spPr bwMode="auto">
            <a:xfrm>
              <a:off x="1994399" y="2158871"/>
              <a:ext cx="459824" cy="728170"/>
            </a:xfrm>
            <a:custGeom>
              <a:avLst/>
              <a:gdLst>
                <a:gd name="T0" fmla="*/ 139 w 139"/>
                <a:gd name="T1" fmla="*/ 218 h 218"/>
                <a:gd name="T2" fmla="*/ 139 w 139"/>
                <a:gd name="T3" fmla="*/ 0 h 218"/>
                <a:gd name="T4" fmla="*/ 109 w 139"/>
                <a:gd name="T5" fmla="*/ 0 h 218"/>
                <a:gd name="T6" fmla="*/ 0 w 139"/>
                <a:gd name="T7" fmla="*/ 109 h 218"/>
                <a:gd name="T8" fmla="*/ 0 w 139"/>
                <a:gd name="T9" fmla="*/ 109 h 218"/>
                <a:gd name="T10" fmla="*/ 109 w 139"/>
                <a:gd name="T11" fmla="*/ 218 h 218"/>
                <a:gd name="T12" fmla="*/ 139 w 139"/>
                <a:gd name="T13" fmla="*/ 2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" h="218">
                  <a:moveTo>
                    <a:pt x="139" y="218"/>
                  </a:moveTo>
                  <a:cubicBezTo>
                    <a:pt x="139" y="0"/>
                    <a:pt x="139" y="0"/>
                    <a:pt x="139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49" y="0"/>
                    <a:pt x="0" y="49"/>
                    <a:pt x="0" y="109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69"/>
                    <a:pt x="49" y="218"/>
                    <a:pt x="109" y="218"/>
                  </a:cubicBezTo>
                  <a:lnTo>
                    <a:pt x="139" y="21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endParaRPr lang="id-ID" sz="14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1" name="Rectangle 6"/>
            <p:cNvSpPr>
              <a:spLocks noChangeArrowheads="1"/>
            </p:cNvSpPr>
            <p:nvPr/>
          </p:nvSpPr>
          <p:spPr bwMode="auto">
            <a:xfrm>
              <a:off x="2417884" y="2158871"/>
              <a:ext cx="166319" cy="72817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endParaRPr lang="id-ID" sz="14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2" name="Freeform 9"/>
            <p:cNvSpPr>
              <a:spLocks/>
            </p:cNvSpPr>
            <p:nvPr/>
          </p:nvSpPr>
          <p:spPr bwMode="auto">
            <a:xfrm>
              <a:off x="1994399" y="2523655"/>
              <a:ext cx="585611" cy="363386"/>
            </a:xfrm>
            <a:custGeom>
              <a:avLst/>
              <a:gdLst>
                <a:gd name="T0" fmla="*/ 0 w 177"/>
                <a:gd name="T1" fmla="*/ 0 h 109"/>
                <a:gd name="T2" fmla="*/ 177 w 177"/>
                <a:gd name="T3" fmla="*/ 0 h 109"/>
                <a:gd name="T4" fmla="*/ 177 w 177"/>
                <a:gd name="T5" fmla="*/ 109 h 109"/>
                <a:gd name="T6" fmla="*/ 139 w 177"/>
                <a:gd name="T7" fmla="*/ 109 h 109"/>
                <a:gd name="T8" fmla="*/ 128 w 177"/>
                <a:gd name="T9" fmla="*/ 109 h 109"/>
                <a:gd name="T10" fmla="*/ 109 w 177"/>
                <a:gd name="T11" fmla="*/ 109 h 109"/>
                <a:gd name="T12" fmla="*/ 0 w 177"/>
                <a:gd name="T13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7" h="109">
                  <a:moveTo>
                    <a:pt x="0" y="0"/>
                  </a:moveTo>
                  <a:cubicBezTo>
                    <a:pt x="177" y="0"/>
                    <a:pt x="177" y="0"/>
                    <a:pt x="177" y="0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39" y="109"/>
                    <a:pt x="139" y="109"/>
                    <a:pt x="139" y="109"/>
                  </a:cubicBezTo>
                  <a:cubicBezTo>
                    <a:pt x="128" y="109"/>
                    <a:pt x="128" y="109"/>
                    <a:pt x="128" y="109"/>
                  </a:cubicBezTo>
                  <a:cubicBezTo>
                    <a:pt x="109" y="109"/>
                    <a:pt x="109" y="109"/>
                    <a:pt x="109" y="109"/>
                  </a:cubicBezTo>
                  <a:cubicBezTo>
                    <a:pt x="49" y="109"/>
                    <a:pt x="0" y="60"/>
                    <a:pt x="0" y="0"/>
                  </a:cubicBezTo>
                  <a:close/>
                </a:path>
              </a:pathLst>
            </a:custGeom>
            <a:solidFill>
              <a:srgbClr val="333333">
                <a:alpha val="10000"/>
              </a:srgbClr>
            </a:solidFill>
            <a:ln>
              <a:noFill/>
            </a:ln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endParaRPr lang="id-ID" sz="14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3213006" y="2485515"/>
            <a:ext cx="928146" cy="666913"/>
            <a:chOff x="4530194" y="4285619"/>
            <a:chExt cx="382215" cy="532444"/>
          </a:xfrm>
        </p:grpSpPr>
        <p:sp>
          <p:nvSpPr>
            <p:cNvPr id="124" name="Rectangle 7"/>
            <p:cNvSpPr>
              <a:spLocks noChangeArrowheads="1"/>
            </p:cNvSpPr>
            <p:nvPr/>
          </p:nvSpPr>
          <p:spPr bwMode="auto">
            <a:xfrm>
              <a:off x="4530194" y="4285619"/>
              <a:ext cx="382215" cy="5324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2010</a:t>
              </a:r>
              <a:endParaRPr lang="id-ID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5" name="Rectangle 8"/>
            <p:cNvSpPr>
              <a:spLocks noChangeArrowheads="1"/>
            </p:cNvSpPr>
            <p:nvPr/>
          </p:nvSpPr>
          <p:spPr bwMode="auto">
            <a:xfrm>
              <a:off x="4530194" y="4552352"/>
              <a:ext cx="382215" cy="265711"/>
            </a:xfrm>
            <a:prstGeom prst="rect">
              <a:avLst/>
            </a:prstGeom>
            <a:solidFill>
              <a:srgbClr val="333333">
                <a:alpha val="10000"/>
              </a:srgbClr>
            </a:solidFill>
            <a:ln>
              <a:noFill/>
            </a:ln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endParaRPr lang="id-ID" sz="14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4141151" y="2485515"/>
            <a:ext cx="1303787" cy="666913"/>
            <a:chOff x="4912409" y="4285619"/>
            <a:chExt cx="382215" cy="532444"/>
          </a:xfrm>
        </p:grpSpPr>
        <p:sp>
          <p:nvSpPr>
            <p:cNvPr id="127" name="Rectangle 10"/>
            <p:cNvSpPr>
              <a:spLocks noChangeArrowheads="1"/>
            </p:cNvSpPr>
            <p:nvPr/>
          </p:nvSpPr>
          <p:spPr bwMode="auto">
            <a:xfrm>
              <a:off x="4912409" y="4285619"/>
              <a:ext cx="382215" cy="53244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2011</a:t>
              </a:r>
              <a:endParaRPr lang="id-ID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8" name="Rectangle 11"/>
            <p:cNvSpPr>
              <a:spLocks noChangeArrowheads="1"/>
            </p:cNvSpPr>
            <p:nvPr/>
          </p:nvSpPr>
          <p:spPr bwMode="auto">
            <a:xfrm>
              <a:off x="4912409" y="4552352"/>
              <a:ext cx="382215" cy="265711"/>
            </a:xfrm>
            <a:prstGeom prst="rect">
              <a:avLst/>
            </a:prstGeom>
            <a:solidFill>
              <a:srgbClr val="333333">
                <a:alpha val="10000"/>
              </a:srgbClr>
            </a:solidFill>
            <a:ln>
              <a:noFill/>
            </a:ln>
          </p:spPr>
          <p:txBody>
            <a:bodyPr vert="horz" wrap="square" lIns="83748" tIns="41874" rIns="83748" bIns="41874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endParaRPr lang="id-ID" sz="14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5444940" y="2485515"/>
            <a:ext cx="1915184" cy="666913"/>
            <a:chOff x="5294624" y="4285619"/>
            <a:chExt cx="383237" cy="532444"/>
          </a:xfrm>
        </p:grpSpPr>
        <p:sp>
          <p:nvSpPr>
            <p:cNvPr id="130" name="Rectangle 12"/>
            <p:cNvSpPr>
              <a:spLocks noChangeArrowheads="1"/>
            </p:cNvSpPr>
            <p:nvPr/>
          </p:nvSpPr>
          <p:spPr bwMode="auto">
            <a:xfrm>
              <a:off x="5294624" y="4285619"/>
              <a:ext cx="383237" cy="5324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2012</a:t>
              </a:r>
              <a:endParaRPr lang="id-ID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1" name="Rectangle 13"/>
            <p:cNvSpPr>
              <a:spLocks noChangeArrowheads="1"/>
            </p:cNvSpPr>
            <p:nvPr/>
          </p:nvSpPr>
          <p:spPr bwMode="auto">
            <a:xfrm>
              <a:off x="5294624" y="4552352"/>
              <a:ext cx="383237" cy="265711"/>
            </a:xfrm>
            <a:prstGeom prst="rect">
              <a:avLst/>
            </a:prstGeom>
            <a:solidFill>
              <a:srgbClr val="333333">
                <a:alpha val="10000"/>
              </a:srgbClr>
            </a:solidFill>
            <a:ln>
              <a:noFill/>
            </a:ln>
          </p:spPr>
          <p:txBody>
            <a:bodyPr vert="horz" wrap="square" lIns="83748" tIns="41874" rIns="83748" bIns="41874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endParaRPr lang="id-ID" sz="14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7360123" y="2485515"/>
            <a:ext cx="1291596" cy="666913"/>
            <a:chOff x="5677862" y="4285619"/>
            <a:chExt cx="382215" cy="532444"/>
          </a:xfrm>
        </p:grpSpPr>
        <p:sp>
          <p:nvSpPr>
            <p:cNvPr id="133" name="Rectangle 14"/>
            <p:cNvSpPr>
              <a:spLocks noChangeArrowheads="1"/>
            </p:cNvSpPr>
            <p:nvPr/>
          </p:nvSpPr>
          <p:spPr bwMode="auto">
            <a:xfrm>
              <a:off x="5677862" y="4285619"/>
              <a:ext cx="382215" cy="53244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2013</a:t>
              </a:r>
              <a:endParaRPr lang="id-ID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4" name="Rectangle 15"/>
            <p:cNvSpPr>
              <a:spLocks noChangeArrowheads="1"/>
            </p:cNvSpPr>
            <p:nvPr/>
          </p:nvSpPr>
          <p:spPr bwMode="auto">
            <a:xfrm>
              <a:off x="5677862" y="4552352"/>
              <a:ext cx="382215" cy="265711"/>
            </a:xfrm>
            <a:prstGeom prst="rect">
              <a:avLst/>
            </a:prstGeom>
            <a:solidFill>
              <a:srgbClr val="333333">
                <a:alpha val="10000"/>
              </a:srgbClr>
            </a:solidFill>
            <a:ln>
              <a:noFill/>
            </a:ln>
          </p:spPr>
          <p:txBody>
            <a:bodyPr vert="horz" wrap="square" lIns="83748" tIns="41874" rIns="83748" bIns="41874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endParaRPr lang="id-ID" sz="14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8651718" y="2485515"/>
            <a:ext cx="928146" cy="666913"/>
            <a:chOff x="6060077" y="4285619"/>
            <a:chExt cx="382215" cy="532444"/>
          </a:xfrm>
        </p:grpSpPr>
        <p:sp>
          <p:nvSpPr>
            <p:cNvPr id="136" name="Rectangle 16"/>
            <p:cNvSpPr>
              <a:spLocks noChangeArrowheads="1"/>
            </p:cNvSpPr>
            <p:nvPr/>
          </p:nvSpPr>
          <p:spPr bwMode="auto">
            <a:xfrm>
              <a:off x="6060077" y="4285619"/>
              <a:ext cx="382215" cy="53244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201N</a:t>
              </a:r>
              <a:endParaRPr lang="id-ID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7" name="Rectangle 17"/>
            <p:cNvSpPr>
              <a:spLocks noChangeArrowheads="1"/>
            </p:cNvSpPr>
            <p:nvPr/>
          </p:nvSpPr>
          <p:spPr bwMode="auto">
            <a:xfrm>
              <a:off x="6060077" y="4552352"/>
              <a:ext cx="382215" cy="265711"/>
            </a:xfrm>
            <a:prstGeom prst="rect">
              <a:avLst/>
            </a:prstGeom>
            <a:solidFill>
              <a:srgbClr val="333333">
                <a:alpha val="10000"/>
              </a:srgbClr>
            </a:solidFill>
            <a:ln>
              <a:noFill/>
            </a:ln>
          </p:spPr>
          <p:txBody>
            <a:bodyPr vert="horz" wrap="square" lIns="83748" tIns="41874" rIns="83748" bIns="41874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endParaRPr lang="id-ID" sz="14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9579864" y="2485515"/>
            <a:ext cx="606066" cy="666913"/>
            <a:chOff x="7739063" y="3990975"/>
            <a:chExt cx="414338" cy="827088"/>
          </a:xfrm>
        </p:grpSpPr>
        <p:sp>
          <p:nvSpPr>
            <p:cNvPr id="139" name="Freeform 18"/>
            <p:cNvSpPr>
              <a:spLocks/>
            </p:cNvSpPr>
            <p:nvPr/>
          </p:nvSpPr>
          <p:spPr bwMode="auto">
            <a:xfrm>
              <a:off x="7739063" y="3990975"/>
              <a:ext cx="414338" cy="827088"/>
            </a:xfrm>
            <a:custGeom>
              <a:avLst/>
              <a:gdLst>
                <a:gd name="T0" fmla="*/ 261 w 261"/>
                <a:gd name="T1" fmla="*/ 261 h 521"/>
                <a:gd name="T2" fmla="*/ 0 w 261"/>
                <a:gd name="T3" fmla="*/ 0 h 521"/>
                <a:gd name="T4" fmla="*/ 0 w 261"/>
                <a:gd name="T5" fmla="*/ 521 h 521"/>
                <a:gd name="T6" fmla="*/ 261 w 261"/>
                <a:gd name="T7" fmla="*/ 261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1" h="521">
                  <a:moveTo>
                    <a:pt x="261" y="261"/>
                  </a:moveTo>
                  <a:lnTo>
                    <a:pt x="0" y="0"/>
                  </a:lnTo>
                  <a:lnTo>
                    <a:pt x="0" y="521"/>
                  </a:lnTo>
                  <a:lnTo>
                    <a:pt x="261" y="261"/>
                  </a:lnTo>
                  <a:close/>
                </a:path>
              </a:pathLst>
            </a:custGeom>
            <a:solidFill>
              <a:srgbClr val="ECAE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endParaRPr lang="id-ID" sz="14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0" name="Freeform 19"/>
            <p:cNvSpPr>
              <a:spLocks/>
            </p:cNvSpPr>
            <p:nvPr/>
          </p:nvSpPr>
          <p:spPr bwMode="auto">
            <a:xfrm>
              <a:off x="8027988" y="4283075"/>
              <a:ext cx="125413" cy="242888"/>
            </a:xfrm>
            <a:custGeom>
              <a:avLst/>
              <a:gdLst>
                <a:gd name="T0" fmla="*/ 79 w 79"/>
                <a:gd name="T1" fmla="*/ 77 h 153"/>
                <a:gd name="T2" fmla="*/ 0 w 79"/>
                <a:gd name="T3" fmla="*/ 153 h 153"/>
                <a:gd name="T4" fmla="*/ 0 w 79"/>
                <a:gd name="T5" fmla="*/ 0 h 153"/>
                <a:gd name="T6" fmla="*/ 0 w 79"/>
                <a:gd name="T7" fmla="*/ 0 h 153"/>
                <a:gd name="T8" fmla="*/ 79 w 79"/>
                <a:gd name="T9" fmla="*/ 7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153">
                  <a:moveTo>
                    <a:pt x="79" y="77"/>
                  </a:moveTo>
                  <a:lnTo>
                    <a:pt x="0" y="153"/>
                  </a:lnTo>
                  <a:lnTo>
                    <a:pt x="0" y="0"/>
                  </a:lnTo>
                  <a:lnTo>
                    <a:pt x="0" y="0"/>
                  </a:lnTo>
                  <a:lnTo>
                    <a:pt x="79" y="77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endParaRPr lang="id-ID" sz="14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1" name="Freeform 20"/>
            <p:cNvSpPr>
              <a:spLocks/>
            </p:cNvSpPr>
            <p:nvPr/>
          </p:nvSpPr>
          <p:spPr bwMode="auto">
            <a:xfrm>
              <a:off x="7739063" y="4405313"/>
              <a:ext cx="414338" cy="412750"/>
            </a:xfrm>
            <a:custGeom>
              <a:avLst/>
              <a:gdLst>
                <a:gd name="T0" fmla="*/ 261 w 261"/>
                <a:gd name="T1" fmla="*/ 0 h 260"/>
                <a:gd name="T2" fmla="*/ 0 w 261"/>
                <a:gd name="T3" fmla="*/ 260 h 260"/>
                <a:gd name="T4" fmla="*/ 0 w 261"/>
                <a:gd name="T5" fmla="*/ 0 h 260"/>
                <a:gd name="T6" fmla="*/ 261 w 261"/>
                <a:gd name="T7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1" h="260">
                  <a:moveTo>
                    <a:pt x="261" y="0"/>
                  </a:moveTo>
                  <a:lnTo>
                    <a:pt x="0" y="260"/>
                  </a:lnTo>
                  <a:lnTo>
                    <a:pt x="0" y="0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333333">
                <a:alpha val="10000"/>
              </a:srgbClr>
            </a:solidFill>
            <a:ln>
              <a:noFill/>
            </a:ln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endParaRPr lang="id-ID" sz="14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381368" y="3218005"/>
            <a:ext cx="505556" cy="747969"/>
            <a:chOff x="2768028" y="2732605"/>
            <a:chExt cx="551992" cy="816671"/>
          </a:xfrm>
        </p:grpSpPr>
        <p:cxnSp>
          <p:nvCxnSpPr>
            <p:cNvPr id="143" name="Straight Connector 142"/>
            <p:cNvCxnSpPr/>
            <p:nvPr/>
          </p:nvCxnSpPr>
          <p:spPr>
            <a:xfrm rot="10800000">
              <a:off x="3044025" y="2732605"/>
              <a:ext cx="0" cy="360191"/>
            </a:xfrm>
            <a:prstGeom prst="line">
              <a:avLst/>
            </a:prstGeom>
            <a:ln>
              <a:solidFill>
                <a:schemeClr val="accent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Oval 143"/>
            <p:cNvSpPr>
              <a:spLocks noChangeAspect="1"/>
            </p:cNvSpPr>
            <p:nvPr/>
          </p:nvSpPr>
          <p:spPr>
            <a:xfrm>
              <a:off x="2768028" y="2997284"/>
              <a:ext cx="551992" cy="55199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0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文字内容</a:t>
              </a:r>
              <a:endParaRPr lang="en-AU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45" name="Text Placeholder 32"/>
          <p:cNvSpPr txBox="1">
            <a:spLocks/>
          </p:cNvSpPr>
          <p:nvPr/>
        </p:nvSpPr>
        <p:spPr>
          <a:xfrm>
            <a:off x="2931040" y="4388994"/>
            <a:ext cx="1482938" cy="5909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146" name="Text Placeholder 33"/>
          <p:cNvSpPr txBox="1">
            <a:spLocks/>
          </p:cNvSpPr>
          <p:nvPr/>
        </p:nvSpPr>
        <p:spPr>
          <a:xfrm>
            <a:off x="2918895" y="4170202"/>
            <a:ext cx="1414589" cy="25853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119633" y="3218005"/>
            <a:ext cx="505556" cy="747969"/>
            <a:chOff x="5757807" y="2732605"/>
            <a:chExt cx="551992" cy="816671"/>
          </a:xfrm>
        </p:grpSpPr>
        <p:cxnSp>
          <p:nvCxnSpPr>
            <p:cNvPr id="148" name="Straight Connector 147"/>
            <p:cNvCxnSpPr/>
            <p:nvPr/>
          </p:nvCxnSpPr>
          <p:spPr>
            <a:xfrm rot="10800000">
              <a:off x="6033804" y="2732605"/>
              <a:ext cx="0" cy="360191"/>
            </a:xfrm>
            <a:prstGeom prst="line">
              <a:avLst/>
            </a:prstGeom>
            <a:ln>
              <a:solidFill>
                <a:schemeClr val="accent4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Oval 148"/>
            <p:cNvSpPr>
              <a:spLocks noChangeAspect="1"/>
            </p:cNvSpPr>
            <p:nvPr/>
          </p:nvSpPr>
          <p:spPr>
            <a:xfrm>
              <a:off x="5757807" y="2997284"/>
              <a:ext cx="551992" cy="55199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0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文字内容</a:t>
              </a:r>
              <a:endParaRPr 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50" name="Text Placeholder 32"/>
          <p:cNvSpPr txBox="1">
            <a:spLocks/>
          </p:cNvSpPr>
          <p:nvPr/>
        </p:nvSpPr>
        <p:spPr>
          <a:xfrm>
            <a:off x="5669305" y="4388994"/>
            <a:ext cx="1482938" cy="5909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151" name="Text Placeholder 33"/>
          <p:cNvSpPr txBox="1">
            <a:spLocks/>
          </p:cNvSpPr>
          <p:nvPr/>
        </p:nvSpPr>
        <p:spPr>
          <a:xfrm>
            <a:off x="5657159" y="4170202"/>
            <a:ext cx="1414589" cy="25853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553908" y="3218006"/>
            <a:ext cx="505556" cy="1991870"/>
            <a:chOff x="4048268" y="2732606"/>
            <a:chExt cx="551992" cy="2174827"/>
          </a:xfrm>
        </p:grpSpPr>
        <p:cxnSp>
          <p:nvCxnSpPr>
            <p:cNvPr id="153" name="Straight Connector 152"/>
            <p:cNvCxnSpPr/>
            <p:nvPr/>
          </p:nvCxnSpPr>
          <p:spPr>
            <a:xfrm flipV="1">
              <a:off x="4324265" y="2732606"/>
              <a:ext cx="0" cy="1848567"/>
            </a:xfrm>
            <a:prstGeom prst="line">
              <a:avLst/>
            </a:prstGeom>
            <a:ln>
              <a:solidFill>
                <a:schemeClr val="accent2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Oval 153"/>
            <p:cNvSpPr>
              <a:spLocks noChangeAspect="1"/>
            </p:cNvSpPr>
            <p:nvPr/>
          </p:nvSpPr>
          <p:spPr>
            <a:xfrm>
              <a:off x="4048268" y="4355441"/>
              <a:ext cx="551992" cy="55199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00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文字内容</a:t>
              </a:r>
              <a:endParaRPr lang="en-AU" sz="10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55" name="Text Placeholder 32"/>
          <p:cNvSpPr txBox="1">
            <a:spLocks/>
          </p:cNvSpPr>
          <p:nvPr/>
        </p:nvSpPr>
        <p:spPr>
          <a:xfrm>
            <a:off x="4103580" y="5632895"/>
            <a:ext cx="1482938" cy="5909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156" name="Text Placeholder 33"/>
          <p:cNvSpPr txBox="1">
            <a:spLocks/>
          </p:cNvSpPr>
          <p:nvPr/>
        </p:nvSpPr>
        <p:spPr>
          <a:xfrm>
            <a:off x="4091435" y="5414102"/>
            <a:ext cx="1414589" cy="25853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752292" y="3218006"/>
            <a:ext cx="505556" cy="1991870"/>
            <a:chOff x="7540429" y="2732606"/>
            <a:chExt cx="551992" cy="2174827"/>
          </a:xfrm>
        </p:grpSpPr>
        <p:cxnSp>
          <p:nvCxnSpPr>
            <p:cNvPr id="158" name="Straight Connector 157"/>
            <p:cNvCxnSpPr/>
            <p:nvPr/>
          </p:nvCxnSpPr>
          <p:spPr>
            <a:xfrm flipV="1">
              <a:off x="7816426" y="2732606"/>
              <a:ext cx="0" cy="1848567"/>
            </a:xfrm>
            <a:prstGeom prst="line">
              <a:avLst/>
            </a:prstGeom>
            <a:ln>
              <a:solidFill>
                <a:schemeClr val="accent5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Oval 158"/>
            <p:cNvSpPr>
              <a:spLocks noChangeAspect="1"/>
            </p:cNvSpPr>
            <p:nvPr/>
          </p:nvSpPr>
          <p:spPr>
            <a:xfrm>
              <a:off x="7540429" y="4355441"/>
              <a:ext cx="551992" cy="55199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00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文字内容</a:t>
              </a:r>
              <a:endParaRPr lang="en-AU" sz="10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60" name="Text Placeholder 32"/>
          <p:cNvSpPr txBox="1">
            <a:spLocks/>
          </p:cNvSpPr>
          <p:nvPr/>
        </p:nvSpPr>
        <p:spPr>
          <a:xfrm>
            <a:off x="7301964" y="5632895"/>
            <a:ext cx="1482938" cy="5909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161" name="Text Placeholder 33"/>
          <p:cNvSpPr txBox="1">
            <a:spLocks/>
          </p:cNvSpPr>
          <p:nvPr/>
        </p:nvSpPr>
        <p:spPr>
          <a:xfrm>
            <a:off x="7289818" y="5414102"/>
            <a:ext cx="1414589" cy="25853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857897" y="3218005"/>
            <a:ext cx="505556" cy="747969"/>
            <a:chOff x="8747586" y="2732605"/>
            <a:chExt cx="551992" cy="816671"/>
          </a:xfrm>
        </p:grpSpPr>
        <p:cxnSp>
          <p:nvCxnSpPr>
            <p:cNvPr id="163" name="Straight Connector 162"/>
            <p:cNvCxnSpPr/>
            <p:nvPr/>
          </p:nvCxnSpPr>
          <p:spPr>
            <a:xfrm rot="10800000">
              <a:off x="9023583" y="2732605"/>
              <a:ext cx="0" cy="360191"/>
            </a:xfrm>
            <a:prstGeom prst="line">
              <a:avLst/>
            </a:prstGeom>
            <a:ln>
              <a:solidFill>
                <a:schemeClr val="accent6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Oval 163"/>
            <p:cNvSpPr>
              <a:spLocks noChangeAspect="1"/>
            </p:cNvSpPr>
            <p:nvPr/>
          </p:nvSpPr>
          <p:spPr>
            <a:xfrm>
              <a:off x="8747586" y="2997284"/>
              <a:ext cx="551992" cy="55199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00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文字内容</a:t>
              </a:r>
              <a:endParaRPr lang="en-US" sz="10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65" name="Text Placeholder 32"/>
          <p:cNvSpPr txBox="1">
            <a:spLocks/>
          </p:cNvSpPr>
          <p:nvPr/>
        </p:nvSpPr>
        <p:spPr>
          <a:xfrm>
            <a:off x="8407569" y="4388994"/>
            <a:ext cx="1482938" cy="5909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166" name="Text Placeholder 33"/>
          <p:cNvSpPr txBox="1">
            <a:spLocks/>
          </p:cNvSpPr>
          <p:nvPr/>
        </p:nvSpPr>
        <p:spPr>
          <a:xfrm>
            <a:off x="8395424" y="4170202"/>
            <a:ext cx="1414589" cy="25853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0" name="任意多边形 49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" name="任意多边形 50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2" name="Content Placeholder 2"/>
          <p:cNvSpPr txBox="1">
            <a:spLocks/>
          </p:cNvSpPr>
          <p:nvPr/>
        </p:nvSpPr>
        <p:spPr>
          <a:xfrm>
            <a:off x="608929" y="260554"/>
            <a:ext cx="3067050" cy="30777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044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146" grpId="0"/>
      <p:bldP spid="150" grpId="0"/>
      <p:bldP spid="151" grpId="0"/>
      <p:bldP spid="155" grpId="0"/>
      <p:bldP spid="156" grpId="0"/>
      <p:bldP spid="160" grpId="0"/>
      <p:bldP spid="161" grpId="0"/>
      <p:bldP spid="165" grpId="0"/>
      <p:bldP spid="16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/>
          <p:cNvSpPr>
            <a:spLocks noChangeAspect="1"/>
          </p:cNvSpPr>
          <p:nvPr/>
        </p:nvSpPr>
        <p:spPr>
          <a:xfrm>
            <a:off x="3275289" y="3228779"/>
            <a:ext cx="1879574" cy="1879574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4747125" y="3228779"/>
            <a:ext cx="1879574" cy="1879574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7690797" y="3228779"/>
            <a:ext cx="1879574" cy="1879574"/>
          </a:xfrm>
          <a:prstGeom prst="ellipse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5" name="Oval 34"/>
          <p:cNvSpPr>
            <a:spLocks noChangeAspect="1"/>
          </p:cNvSpPr>
          <p:nvPr/>
        </p:nvSpPr>
        <p:spPr>
          <a:xfrm>
            <a:off x="6218960" y="3228779"/>
            <a:ext cx="1879574" cy="1879574"/>
          </a:xfrm>
          <a:prstGeom prst="ellips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" name="Title 1"/>
          <p:cNvSpPr txBox="1">
            <a:spLocks/>
          </p:cNvSpPr>
          <p:nvPr/>
        </p:nvSpPr>
        <p:spPr>
          <a:xfrm>
            <a:off x="3787296" y="3955489"/>
            <a:ext cx="829882" cy="49475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0" name="Title 1"/>
          <p:cNvSpPr txBox="1">
            <a:spLocks/>
          </p:cNvSpPr>
          <p:nvPr/>
        </p:nvSpPr>
        <p:spPr>
          <a:xfrm>
            <a:off x="5271969" y="3955489"/>
            <a:ext cx="829882" cy="49475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1" name="Title 1"/>
          <p:cNvSpPr txBox="1">
            <a:spLocks/>
          </p:cNvSpPr>
          <p:nvPr/>
        </p:nvSpPr>
        <p:spPr>
          <a:xfrm>
            <a:off x="6743805" y="3955489"/>
            <a:ext cx="829882" cy="49475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2" name="Title 1"/>
          <p:cNvSpPr txBox="1">
            <a:spLocks/>
          </p:cNvSpPr>
          <p:nvPr/>
        </p:nvSpPr>
        <p:spPr>
          <a:xfrm>
            <a:off x="8215644" y="3955489"/>
            <a:ext cx="829882" cy="49475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43" name="Elbow Connector 42"/>
          <p:cNvCxnSpPr/>
          <p:nvPr/>
        </p:nvCxnSpPr>
        <p:spPr>
          <a:xfrm flipH="1" flipV="1">
            <a:off x="3141034" y="2502286"/>
            <a:ext cx="1057310" cy="728256"/>
          </a:xfrm>
          <a:prstGeom prst="bentConnector3">
            <a:avLst>
              <a:gd name="adj1" fmla="val -2255"/>
            </a:avLst>
          </a:prstGeom>
          <a:ln w="19050">
            <a:solidFill>
              <a:schemeClr val="bg1">
                <a:lumMod val="65000"/>
              </a:schemeClr>
            </a:solidFill>
            <a:prstDash val="sysDot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Placeholder 10"/>
          <p:cNvSpPr txBox="1">
            <a:spLocks/>
          </p:cNvSpPr>
          <p:nvPr/>
        </p:nvSpPr>
        <p:spPr>
          <a:xfrm>
            <a:off x="1376417" y="2125843"/>
            <a:ext cx="1680212" cy="236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5" name="Text Placeholder 11"/>
          <p:cNvSpPr txBox="1">
            <a:spLocks/>
          </p:cNvSpPr>
          <p:nvPr/>
        </p:nvSpPr>
        <p:spPr>
          <a:xfrm>
            <a:off x="1376417" y="2386060"/>
            <a:ext cx="1680211" cy="5773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AU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46" name="Elbow Connector 45"/>
          <p:cNvCxnSpPr/>
          <p:nvPr/>
        </p:nvCxnSpPr>
        <p:spPr>
          <a:xfrm rot="5400000">
            <a:off x="4048717" y="4200666"/>
            <a:ext cx="730505" cy="2545879"/>
          </a:xfrm>
          <a:prstGeom prst="bentConnector2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 Placeholder 10"/>
          <p:cNvSpPr txBox="1">
            <a:spLocks/>
          </p:cNvSpPr>
          <p:nvPr/>
        </p:nvSpPr>
        <p:spPr>
          <a:xfrm>
            <a:off x="1376417" y="5525559"/>
            <a:ext cx="1680212" cy="236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8" name="Text Placeholder 11"/>
          <p:cNvSpPr txBox="1">
            <a:spLocks/>
          </p:cNvSpPr>
          <p:nvPr/>
        </p:nvSpPr>
        <p:spPr>
          <a:xfrm>
            <a:off x="1376417" y="5785775"/>
            <a:ext cx="1680211" cy="5773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AU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49" name="Elbow Connector 48"/>
          <p:cNvCxnSpPr/>
          <p:nvPr/>
        </p:nvCxnSpPr>
        <p:spPr>
          <a:xfrm flipV="1">
            <a:off x="8633977" y="2500523"/>
            <a:ext cx="1057310" cy="728256"/>
          </a:xfrm>
          <a:prstGeom prst="bentConnector3">
            <a:avLst>
              <a:gd name="adj1" fmla="val -2255"/>
            </a:avLst>
          </a:prstGeom>
          <a:ln w="19050">
            <a:solidFill>
              <a:schemeClr val="bg1">
                <a:lumMod val="65000"/>
              </a:schemeClr>
            </a:solidFill>
            <a:prstDash val="sysDot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 Placeholder 10"/>
          <p:cNvSpPr txBox="1">
            <a:spLocks/>
          </p:cNvSpPr>
          <p:nvPr/>
        </p:nvSpPr>
        <p:spPr>
          <a:xfrm>
            <a:off x="9888234" y="2125843"/>
            <a:ext cx="1692256" cy="236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1" name="Text Placeholder 11"/>
          <p:cNvSpPr txBox="1">
            <a:spLocks/>
          </p:cNvSpPr>
          <p:nvPr/>
        </p:nvSpPr>
        <p:spPr>
          <a:xfrm>
            <a:off x="9888235" y="2386059"/>
            <a:ext cx="1692255" cy="5773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AU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53" name="Elbow Connector 52"/>
          <p:cNvCxnSpPr/>
          <p:nvPr/>
        </p:nvCxnSpPr>
        <p:spPr>
          <a:xfrm rot="16200000" flipH="1">
            <a:off x="7995472" y="4199344"/>
            <a:ext cx="730505" cy="2545879"/>
          </a:xfrm>
          <a:prstGeom prst="bentConnector2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 Placeholder 10"/>
          <p:cNvSpPr txBox="1">
            <a:spLocks/>
          </p:cNvSpPr>
          <p:nvPr/>
        </p:nvSpPr>
        <p:spPr>
          <a:xfrm>
            <a:off x="9830611" y="5526344"/>
            <a:ext cx="1692256" cy="236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5" name="Text Placeholder 11"/>
          <p:cNvSpPr txBox="1">
            <a:spLocks/>
          </p:cNvSpPr>
          <p:nvPr/>
        </p:nvSpPr>
        <p:spPr>
          <a:xfrm>
            <a:off x="9830611" y="5786560"/>
            <a:ext cx="1692255" cy="5773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AU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" name="任意多边形 22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任意多边形 23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608929" y="260554"/>
            <a:ext cx="3067050" cy="30777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19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2" grpId="0" animBg="1"/>
      <p:bldP spid="29" grpId="0" animBg="1"/>
      <p:bldP spid="35" grpId="0" animBg="1"/>
      <p:bldP spid="39" grpId="0"/>
      <p:bldP spid="40" grpId="0"/>
      <p:bldP spid="41" grpId="0"/>
      <p:bldP spid="42" grpId="0"/>
      <p:bldP spid="44" grpId="0" build="p"/>
      <p:bldP spid="45" grpId="0" build="p"/>
      <p:bldP spid="47" grpId="0" build="p"/>
      <p:bldP spid="48" grpId="0" build="p"/>
      <p:bldP spid="50" grpId="0" build="p"/>
      <p:bldP spid="51" grpId="0" build="p"/>
      <p:bldP spid="54" grpId="0" build="p"/>
      <p:bldP spid="5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>
          <a:xfrm>
            <a:off x="5629168" y="4453800"/>
            <a:ext cx="45719" cy="27788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849747" y="3487522"/>
            <a:ext cx="45719" cy="374512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7621685" y="4993683"/>
            <a:ext cx="45719" cy="22389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4457885" y="4993684"/>
            <a:ext cx="45719" cy="223896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8505981" y="5477384"/>
            <a:ext cx="45719" cy="175526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" name="Group 72"/>
          <p:cNvGrpSpPr/>
          <p:nvPr/>
        </p:nvGrpSpPr>
        <p:grpSpPr>
          <a:xfrm>
            <a:off x="3956710" y="1935852"/>
            <a:ext cx="2125511" cy="770032"/>
            <a:chOff x="5603652" y="1636369"/>
            <a:chExt cx="1947726" cy="630568"/>
          </a:xfrm>
        </p:grpSpPr>
        <p:sp>
          <p:nvSpPr>
            <p:cNvPr id="94" name="Text Placeholder 3"/>
            <p:cNvSpPr txBox="1">
              <a:spLocks/>
            </p:cNvSpPr>
            <p:nvPr/>
          </p:nvSpPr>
          <p:spPr>
            <a:xfrm>
              <a:off x="6399743" y="1636369"/>
              <a:ext cx="1151635" cy="193436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r" defTabSz="1116686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b="1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US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8" name="Text Placeholder 3"/>
            <p:cNvSpPr txBox="1">
              <a:spLocks/>
            </p:cNvSpPr>
            <p:nvPr/>
          </p:nvSpPr>
          <p:spPr>
            <a:xfrm>
              <a:off x="5603652" y="1904009"/>
              <a:ext cx="1947726" cy="362928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r"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</a:p>
          </p:txBody>
        </p:sp>
      </p:grpSp>
      <p:grpSp>
        <p:nvGrpSpPr>
          <p:cNvPr id="4" name="Group 72"/>
          <p:cNvGrpSpPr/>
          <p:nvPr/>
        </p:nvGrpSpPr>
        <p:grpSpPr>
          <a:xfrm>
            <a:off x="2620054" y="2955719"/>
            <a:ext cx="2125511" cy="772844"/>
            <a:chOff x="5603652" y="1667332"/>
            <a:chExt cx="1947726" cy="632871"/>
          </a:xfrm>
        </p:grpSpPr>
        <p:sp>
          <p:nvSpPr>
            <p:cNvPr id="100" name="Text Placeholder 3"/>
            <p:cNvSpPr txBox="1">
              <a:spLocks/>
            </p:cNvSpPr>
            <p:nvPr/>
          </p:nvSpPr>
          <p:spPr>
            <a:xfrm>
              <a:off x="6399743" y="1667332"/>
              <a:ext cx="1151635" cy="193436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r" defTabSz="1116686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b="1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US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1" name="Text Placeholder 3"/>
            <p:cNvSpPr txBox="1">
              <a:spLocks/>
            </p:cNvSpPr>
            <p:nvPr/>
          </p:nvSpPr>
          <p:spPr>
            <a:xfrm>
              <a:off x="5603652" y="1937274"/>
              <a:ext cx="1947726" cy="362929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r"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</a:p>
          </p:txBody>
        </p:sp>
      </p:grpSp>
      <p:grpSp>
        <p:nvGrpSpPr>
          <p:cNvPr id="5" name="Group 72"/>
          <p:cNvGrpSpPr/>
          <p:nvPr/>
        </p:nvGrpSpPr>
        <p:grpSpPr>
          <a:xfrm>
            <a:off x="1964879" y="4924347"/>
            <a:ext cx="2125512" cy="801974"/>
            <a:chOff x="5603652" y="1646690"/>
            <a:chExt cx="1947727" cy="656724"/>
          </a:xfrm>
        </p:grpSpPr>
        <p:sp>
          <p:nvSpPr>
            <p:cNvPr id="103" name="Text Placeholder 3"/>
            <p:cNvSpPr txBox="1">
              <a:spLocks/>
            </p:cNvSpPr>
            <p:nvPr/>
          </p:nvSpPr>
          <p:spPr>
            <a:xfrm>
              <a:off x="6399744" y="1646690"/>
              <a:ext cx="1151635" cy="193436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r" defTabSz="1116686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4" name="Text Placeholder 3"/>
            <p:cNvSpPr txBox="1">
              <a:spLocks/>
            </p:cNvSpPr>
            <p:nvPr/>
          </p:nvSpPr>
          <p:spPr>
            <a:xfrm>
              <a:off x="5603652" y="1940486"/>
              <a:ext cx="1947726" cy="362928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r"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</a:p>
          </p:txBody>
        </p:sp>
      </p:grpSp>
      <p:grpSp>
        <p:nvGrpSpPr>
          <p:cNvPr id="6" name="Group 58"/>
          <p:cNvGrpSpPr/>
          <p:nvPr/>
        </p:nvGrpSpPr>
        <p:grpSpPr>
          <a:xfrm>
            <a:off x="7752505" y="2871899"/>
            <a:ext cx="2087865" cy="686409"/>
            <a:chOff x="7174424" y="1401232"/>
            <a:chExt cx="2276195" cy="562093"/>
          </a:xfrm>
        </p:grpSpPr>
        <p:sp>
          <p:nvSpPr>
            <p:cNvPr id="106" name="TextBox 105"/>
            <p:cNvSpPr txBox="1"/>
            <p:nvPr/>
          </p:nvSpPr>
          <p:spPr>
            <a:xfrm>
              <a:off x="7174424" y="1600395"/>
              <a:ext cx="2276195" cy="3629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7174424" y="1401232"/>
              <a:ext cx="1370116" cy="193437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7" name="Group 58"/>
          <p:cNvGrpSpPr/>
          <p:nvPr/>
        </p:nvGrpSpPr>
        <p:grpSpPr>
          <a:xfrm>
            <a:off x="8589982" y="3802428"/>
            <a:ext cx="2087865" cy="686411"/>
            <a:chOff x="7174424" y="1401232"/>
            <a:chExt cx="2276195" cy="562095"/>
          </a:xfrm>
        </p:grpSpPr>
        <p:sp>
          <p:nvSpPr>
            <p:cNvPr id="111" name="TextBox 110"/>
            <p:cNvSpPr txBox="1"/>
            <p:nvPr/>
          </p:nvSpPr>
          <p:spPr>
            <a:xfrm>
              <a:off x="7174424" y="1600397"/>
              <a:ext cx="2276195" cy="3629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7174424" y="1401232"/>
              <a:ext cx="1370116" cy="193437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16" name="Oval 115"/>
          <p:cNvSpPr>
            <a:spLocks noChangeAspect="1"/>
          </p:cNvSpPr>
          <p:nvPr/>
        </p:nvSpPr>
        <p:spPr>
          <a:xfrm>
            <a:off x="5322275" y="4741143"/>
            <a:ext cx="687666" cy="688237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120" name="Oval 119"/>
          <p:cNvSpPr>
            <a:spLocks noChangeAspect="1"/>
          </p:cNvSpPr>
          <p:nvPr/>
        </p:nvSpPr>
        <p:spPr>
          <a:xfrm>
            <a:off x="7309922" y="5848906"/>
            <a:ext cx="687666" cy="688237"/>
          </a:xfrm>
          <a:prstGeom prst="ellips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04</a:t>
            </a:r>
          </a:p>
        </p:txBody>
      </p:sp>
      <p:sp>
        <p:nvSpPr>
          <p:cNvPr id="122" name="Oval 121"/>
          <p:cNvSpPr>
            <a:spLocks noChangeAspect="1"/>
          </p:cNvSpPr>
          <p:nvPr/>
        </p:nvSpPr>
        <p:spPr>
          <a:xfrm>
            <a:off x="6537985" y="5160604"/>
            <a:ext cx="687666" cy="688237"/>
          </a:xfrm>
          <a:prstGeom prst="ellipse">
            <a:avLst/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03</a:t>
            </a:r>
          </a:p>
        </p:txBody>
      </p:sp>
      <p:sp>
        <p:nvSpPr>
          <p:cNvPr id="123" name="Oval 122"/>
          <p:cNvSpPr>
            <a:spLocks noChangeAspect="1"/>
          </p:cNvSpPr>
          <p:nvPr/>
        </p:nvSpPr>
        <p:spPr>
          <a:xfrm>
            <a:off x="8217979" y="5848906"/>
            <a:ext cx="687666" cy="688237"/>
          </a:xfrm>
          <a:prstGeom prst="ellipse">
            <a:avLst/>
          </a:prstGeom>
          <a:solidFill>
            <a:schemeClr val="accent5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05</a:t>
            </a:r>
          </a:p>
        </p:txBody>
      </p:sp>
      <p:sp>
        <p:nvSpPr>
          <p:cNvPr id="124" name="Oval 123"/>
          <p:cNvSpPr>
            <a:spLocks noChangeAspect="1"/>
          </p:cNvSpPr>
          <p:nvPr/>
        </p:nvSpPr>
        <p:spPr>
          <a:xfrm>
            <a:off x="4137812" y="5570438"/>
            <a:ext cx="687666" cy="688237"/>
          </a:xfrm>
          <a:prstGeom prst="ellipse">
            <a:avLst/>
          </a:prstGeom>
          <a:solidFill>
            <a:schemeClr val="accent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01</a:t>
            </a:r>
          </a:p>
        </p:txBody>
      </p:sp>
      <p:grpSp>
        <p:nvGrpSpPr>
          <p:cNvPr id="8" name="Group 138"/>
          <p:cNvGrpSpPr/>
          <p:nvPr/>
        </p:nvGrpSpPr>
        <p:grpSpPr>
          <a:xfrm>
            <a:off x="8124717" y="4732962"/>
            <a:ext cx="818359" cy="819042"/>
            <a:chOff x="5867400" y="3486150"/>
            <a:chExt cx="670145" cy="670705"/>
          </a:xfrm>
        </p:grpSpPr>
        <p:sp>
          <p:nvSpPr>
            <p:cNvPr id="86" name="Oval 85"/>
            <p:cNvSpPr>
              <a:spLocks noChangeAspect="1"/>
            </p:cNvSpPr>
            <p:nvPr/>
          </p:nvSpPr>
          <p:spPr>
            <a:xfrm>
              <a:off x="5867400" y="3486150"/>
              <a:ext cx="670145" cy="670705"/>
            </a:xfrm>
            <a:prstGeom prst="ellipse">
              <a:avLst/>
            </a:prstGeom>
            <a:solidFill>
              <a:schemeClr val="accent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5" name="Freeform 62"/>
            <p:cNvSpPr>
              <a:spLocks noEditPoints="1"/>
            </p:cNvSpPr>
            <p:nvPr/>
          </p:nvSpPr>
          <p:spPr bwMode="auto">
            <a:xfrm>
              <a:off x="6020570" y="3638144"/>
              <a:ext cx="363804" cy="366716"/>
            </a:xfrm>
            <a:custGeom>
              <a:avLst/>
              <a:gdLst/>
              <a:ahLst/>
              <a:cxnLst>
                <a:cxn ang="0">
                  <a:pos x="58" y="33"/>
                </a:cxn>
                <a:cxn ang="0">
                  <a:pos x="57" y="34"/>
                </a:cxn>
                <a:cxn ang="0">
                  <a:pos x="50" y="35"/>
                </a:cxn>
                <a:cxn ang="0">
                  <a:pos x="49" y="39"/>
                </a:cxn>
                <a:cxn ang="0">
                  <a:pos x="53" y="44"/>
                </a:cxn>
                <a:cxn ang="0">
                  <a:pos x="53" y="45"/>
                </a:cxn>
                <a:cxn ang="0">
                  <a:pos x="53" y="46"/>
                </a:cxn>
                <a:cxn ang="0">
                  <a:pos x="45" y="53"/>
                </a:cxn>
                <a:cxn ang="0">
                  <a:pos x="44" y="52"/>
                </a:cxn>
                <a:cxn ang="0">
                  <a:pos x="39" y="48"/>
                </a:cxn>
                <a:cxn ang="0">
                  <a:pos x="36" y="50"/>
                </a:cxn>
                <a:cxn ang="0">
                  <a:pos x="34" y="57"/>
                </a:cxn>
                <a:cxn ang="0">
                  <a:pos x="33" y="58"/>
                </a:cxn>
                <a:cxn ang="0">
                  <a:pos x="25" y="58"/>
                </a:cxn>
                <a:cxn ang="0">
                  <a:pos x="23" y="57"/>
                </a:cxn>
                <a:cxn ang="0">
                  <a:pos x="22" y="50"/>
                </a:cxn>
                <a:cxn ang="0">
                  <a:pos x="19" y="48"/>
                </a:cxn>
                <a:cxn ang="0">
                  <a:pos x="14" y="52"/>
                </a:cxn>
                <a:cxn ang="0">
                  <a:pos x="13" y="53"/>
                </a:cxn>
                <a:cxn ang="0">
                  <a:pos x="12" y="52"/>
                </a:cxn>
                <a:cxn ang="0">
                  <a:pos x="5" y="46"/>
                </a:cxn>
                <a:cxn ang="0">
                  <a:pos x="5" y="45"/>
                </a:cxn>
                <a:cxn ang="0">
                  <a:pos x="5" y="44"/>
                </a:cxn>
                <a:cxn ang="0">
                  <a:pos x="9" y="39"/>
                </a:cxn>
                <a:cxn ang="0">
                  <a:pos x="8" y="35"/>
                </a:cxn>
                <a:cxn ang="0">
                  <a:pos x="1" y="34"/>
                </a:cxn>
                <a:cxn ang="0">
                  <a:pos x="0" y="33"/>
                </a:cxn>
                <a:cxn ang="0">
                  <a:pos x="0" y="24"/>
                </a:cxn>
                <a:cxn ang="0">
                  <a:pos x="1" y="23"/>
                </a:cxn>
                <a:cxn ang="0">
                  <a:pos x="8" y="22"/>
                </a:cxn>
                <a:cxn ang="0">
                  <a:pos x="9" y="18"/>
                </a:cxn>
                <a:cxn ang="0">
                  <a:pos x="5" y="13"/>
                </a:cxn>
                <a:cxn ang="0">
                  <a:pos x="5" y="12"/>
                </a:cxn>
                <a:cxn ang="0">
                  <a:pos x="5" y="11"/>
                </a:cxn>
                <a:cxn ang="0">
                  <a:pos x="13" y="5"/>
                </a:cxn>
                <a:cxn ang="0">
                  <a:pos x="14" y="5"/>
                </a:cxn>
                <a:cxn ang="0">
                  <a:pos x="19" y="9"/>
                </a:cxn>
                <a:cxn ang="0">
                  <a:pos x="22" y="8"/>
                </a:cxn>
                <a:cxn ang="0">
                  <a:pos x="23" y="1"/>
                </a:cxn>
                <a:cxn ang="0">
                  <a:pos x="25" y="0"/>
                </a:cxn>
                <a:cxn ang="0">
                  <a:pos x="33" y="0"/>
                </a:cxn>
                <a:cxn ang="0">
                  <a:pos x="34" y="1"/>
                </a:cxn>
                <a:cxn ang="0">
                  <a:pos x="36" y="8"/>
                </a:cxn>
                <a:cxn ang="0">
                  <a:pos x="39" y="9"/>
                </a:cxn>
                <a:cxn ang="0">
                  <a:pos x="44" y="5"/>
                </a:cxn>
                <a:cxn ang="0">
                  <a:pos x="45" y="5"/>
                </a:cxn>
                <a:cxn ang="0">
                  <a:pos x="46" y="5"/>
                </a:cxn>
                <a:cxn ang="0">
                  <a:pos x="52" y="12"/>
                </a:cxn>
                <a:cxn ang="0">
                  <a:pos x="53" y="12"/>
                </a:cxn>
                <a:cxn ang="0">
                  <a:pos x="52" y="13"/>
                </a:cxn>
                <a:cxn ang="0">
                  <a:pos x="48" y="18"/>
                </a:cxn>
                <a:cxn ang="0">
                  <a:pos x="50" y="22"/>
                </a:cxn>
                <a:cxn ang="0">
                  <a:pos x="57" y="23"/>
                </a:cxn>
                <a:cxn ang="0">
                  <a:pos x="58" y="25"/>
                </a:cxn>
                <a:cxn ang="0">
                  <a:pos x="58" y="33"/>
                </a:cxn>
                <a:cxn ang="0">
                  <a:pos x="29" y="19"/>
                </a:cxn>
                <a:cxn ang="0">
                  <a:pos x="19" y="29"/>
                </a:cxn>
                <a:cxn ang="0">
                  <a:pos x="29" y="38"/>
                </a:cxn>
                <a:cxn ang="0">
                  <a:pos x="39" y="29"/>
                </a:cxn>
                <a:cxn ang="0">
                  <a:pos x="29" y="19"/>
                </a:cxn>
              </a:cxnLst>
              <a:rect l="0" t="0" r="r" b="b"/>
              <a:pathLst>
                <a:path w="58" h="58">
                  <a:moveTo>
                    <a:pt x="58" y="33"/>
                  </a:moveTo>
                  <a:cubicBezTo>
                    <a:pt x="58" y="34"/>
                    <a:pt x="58" y="34"/>
                    <a:pt x="57" y="3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7"/>
                    <a:pt x="49" y="38"/>
                    <a:pt x="49" y="39"/>
                  </a:cubicBezTo>
                  <a:cubicBezTo>
                    <a:pt x="50" y="41"/>
                    <a:pt x="51" y="42"/>
                    <a:pt x="53" y="44"/>
                  </a:cubicBezTo>
                  <a:cubicBezTo>
                    <a:pt x="53" y="44"/>
                    <a:pt x="53" y="45"/>
                    <a:pt x="53" y="45"/>
                  </a:cubicBezTo>
                  <a:cubicBezTo>
                    <a:pt x="53" y="45"/>
                    <a:pt x="53" y="46"/>
                    <a:pt x="53" y="46"/>
                  </a:cubicBezTo>
                  <a:cubicBezTo>
                    <a:pt x="52" y="47"/>
                    <a:pt x="47" y="53"/>
                    <a:pt x="45" y="53"/>
                  </a:cubicBezTo>
                  <a:cubicBezTo>
                    <a:pt x="45" y="53"/>
                    <a:pt x="45" y="53"/>
                    <a:pt x="44" y="52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38" y="49"/>
                    <a:pt x="37" y="49"/>
                    <a:pt x="36" y="50"/>
                  </a:cubicBezTo>
                  <a:cubicBezTo>
                    <a:pt x="35" y="52"/>
                    <a:pt x="35" y="55"/>
                    <a:pt x="34" y="57"/>
                  </a:cubicBezTo>
                  <a:cubicBezTo>
                    <a:pt x="34" y="57"/>
                    <a:pt x="34" y="58"/>
                    <a:pt x="33" y="58"/>
                  </a:cubicBezTo>
                  <a:cubicBezTo>
                    <a:pt x="25" y="58"/>
                    <a:pt x="25" y="58"/>
                    <a:pt x="25" y="58"/>
                  </a:cubicBezTo>
                  <a:cubicBezTo>
                    <a:pt x="24" y="58"/>
                    <a:pt x="23" y="57"/>
                    <a:pt x="23" y="57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21" y="49"/>
                    <a:pt x="20" y="49"/>
                    <a:pt x="19" y="48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2" y="53"/>
                    <a:pt x="12" y="53"/>
                    <a:pt x="12" y="52"/>
                  </a:cubicBezTo>
                  <a:cubicBezTo>
                    <a:pt x="10" y="50"/>
                    <a:pt x="7" y="48"/>
                    <a:pt x="5" y="46"/>
                  </a:cubicBezTo>
                  <a:cubicBezTo>
                    <a:pt x="5" y="46"/>
                    <a:pt x="5" y="45"/>
                    <a:pt x="5" y="45"/>
                  </a:cubicBezTo>
                  <a:cubicBezTo>
                    <a:pt x="5" y="45"/>
                    <a:pt x="5" y="44"/>
                    <a:pt x="5" y="44"/>
                  </a:cubicBezTo>
                  <a:cubicBezTo>
                    <a:pt x="7" y="42"/>
                    <a:pt x="8" y="41"/>
                    <a:pt x="9" y="39"/>
                  </a:cubicBezTo>
                  <a:cubicBezTo>
                    <a:pt x="9" y="38"/>
                    <a:pt x="8" y="37"/>
                    <a:pt x="8" y="35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0" y="34"/>
                    <a:pt x="0" y="33"/>
                    <a:pt x="0" y="3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3"/>
                    <a:pt x="1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1"/>
                    <a:pt x="9" y="20"/>
                    <a:pt x="9" y="18"/>
                  </a:cubicBezTo>
                  <a:cubicBezTo>
                    <a:pt x="8" y="17"/>
                    <a:pt x="7" y="15"/>
                    <a:pt x="5" y="13"/>
                  </a:cubicBezTo>
                  <a:cubicBezTo>
                    <a:pt x="5" y="13"/>
                    <a:pt x="5" y="13"/>
                    <a:pt x="5" y="12"/>
                  </a:cubicBezTo>
                  <a:cubicBezTo>
                    <a:pt x="5" y="12"/>
                    <a:pt x="5" y="12"/>
                    <a:pt x="5" y="11"/>
                  </a:cubicBezTo>
                  <a:cubicBezTo>
                    <a:pt x="6" y="10"/>
                    <a:pt x="11" y="5"/>
                    <a:pt x="13" y="5"/>
                  </a:cubicBezTo>
                  <a:cubicBezTo>
                    <a:pt x="13" y="5"/>
                    <a:pt x="13" y="5"/>
                    <a:pt x="14" y="5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0" y="9"/>
                    <a:pt x="21" y="8"/>
                    <a:pt x="22" y="8"/>
                  </a:cubicBezTo>
                  <a:cubicBezTo>
                    <a:pt x="22" y="5"/>
                    <a:pt x="23" y="3"/>
                    <a:pt x="23" y="1"/>
                  </a:cubicBezTo>
                  <a:cubicBezTo>
                    <a:pt x="23" y="0"/>
                    <a:pt x="24" y="0"/>
                    <a:pt x="25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4" y="0"/>
                    <a:pt x="34" y="0"/>
                    <a:pt x="34" y="1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7" y="8"/>
                    <a:pt x="38" y="9"/>
                    <a:pt x="39" y="9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8" y="7"/>
                    <a:pt x="51" y="9"/>
                    <a:pt x="52" y="12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53" y="13"/>
                    <a:pt x="53" y="13"/>
                    <a:pt x="52" y="13"/>
                  </a:cubicBezTo>
                  <a:cubicBezTo>
                    <a:pt x="51" y="15"/>
                    <a:pt x="50" y="17"/>
                    <a:pt x="48" y="18"/>
                  </a:cubicBezTo>
                  <a:cubicBezTo>
                    <a:pt x="49" y="20"/>
                    <a:pt x="50" y="21"/>
                    <a:pt x="50" y="22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8" y="23"/>
                    <a:pt x="58" y="24"/>
                    <a:pt x="58" y="25"/>
                  </a:cubicBezTo>
                  <a:lnTo>
                    <a:pt x="58" y="33"/>
                  </a:lnTo>
                  <a:close/>
                  <a:moveTo>
                    <a:pt x="29" y="19"/>
                  </a:moveTo>
                  <a:cubicBezTo>
                    <a:pt x="24" y="19"/>
                    <a:pt x="19" y="23"/>
                    <a:pt x="19" y="29"/>
                  </a:cubicBezTo>
                  <a:cubicBezTo>
                    <a:pt x="19" y="34"/>
                    <a:pt x="24" y="38"/>
                    <a:pt x="29" y="38"/>
                  </a:cubicBezTo>
                  <a:cubicBezTo>
                    <a:pt x="34" y="38"/>
                    <a:pt x="39" y="34"/>
                    <a:pt x="39" y="29"/>
                  </a:cubicBezTo>
                  <a:cubicBezTo>
                    <a:pt x="39" y="23"/>
                    <a:pt x="34" y="19"/>
                    <a:pt x="29" y="1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" name="Group 131"/>
          <p:cNvGrpSpPr/>
          <p:nvPr/>
        </p:nvGrpSpPr>
        <p:grpSpPr>
          <a:xfrm>
            <a:off x="4957451" y="3053374"/>
            <a:ext cx="1399259" cy="1400428"/>
            <a:chOff x="3273762" y="2110755"/>
            <a:chExt cx="1145838" cy="1146795"/>
          </a:xfrm>
        </p:grpSpPr>
        <p:sp>
          <p:nvSpPr>
            <p:cNvPr id="72" name="Oval 71"/>
            <p:cNvSpPr>
              <a:spLocks noChangeAspect="1"/>
            </p:cNvSpPr>
            <p:nvPr/>
          </p:nvSpPr>
          <p:spPr>
            <a:xfrm>
              <a:off x="3273762" y="2110755"/>
              <a:ext cx="1145838" cy="1146795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6" name="Freeform 83"/>
            <p:cNvSpPr>
              <a:spLocks noEditPoints="1"/>
            </p:cNvSpPr>
            <p:nvPr/>
          </p:nvSpPr>
          <p:spPr bwMode="auto">
            <a:xfrm>
              <a:off x="3699604" y="2463535"/>
              <a:ext cx="294154" cy="441234"/>
            </a:xfrm>
            <a:custGeom>
              <a:avLst/>
              <a:gdLst/>
              <a:ahLst/>
              <a:cxnLst>
                <a:cxn ang="0">
                  <a:pos x="38" y="26"/>
                </a:cxn>
                <a:cxn ang="0">
                  <a:pos x="24" y="55"/>
                </a:cxn>
                <a:cxn ang="0">
                  <a:pos x="20" y="58"/>
                </a:cxn>
                <a:cxn ang="0">
                  <a:pos x="16" y="55"/>
                </a:cxn>
                <a:cxn ang="0">
                  <a:pos x="2" y="26"/>
                </a:cxn>
                <a:cxn ang="0">
                  <a:pos x="0" y="19"/>
                </a:cxn>
                <a:cxn ang="0">
                  <a:pos x="20" y="0"/>
                </a:cxn>
                <a:cxn ang="0">
                  <a:pos x="39" y="19"/>
                </a:cxn>
                <a:cxn ang="0">
                  <a:pos x="38" y="26"/>
                </a:cxn>
                <a:cxn ang="0">
                  <a:pos x="20" y="9"/>
                </a:cxn>
                <a:cxn ang="0">
                  <a:pos x="10" y="19"/>
                </a:cxn>
                <a:cxn ang="0">
                  <a:pos x="20" y="29"/>
                </a:cxn>
                <a:cxn ang="0">
                  <a:pos x="30" y="19"/>
                </a:cxn>
                <a:cxn ang="0">
                  <a:pos x="20" y="9"/>
                </a:cxn>
              </a:cxnLst>
              <a:rect l="0" t="0" r="r" b="b"/>
              <a:pathLst>
                <a:path w="39" h="58">
                  <a:moveTo>
                    <a:pt x="38" y="26"/>
                  </a:moveTo>
                  <a:cubicBezTo>
                    <a:pt x="24" y="55"/>
                    <a:pt x="24" y="55"/>
                    <a:pt x="24" y="55"/>
                  </a:cubicBezTo>
                  <a:cubicBezTo>
                    <a:pt x="23" y="57"/>
                    <a:pt x="22" y="58"/>
                    <a:pt x="20" y="58"/>
                  </a:cubicBezTo>
                  <a:cubicBezTo>
                    <a:pt x="18" y="58"/>
                    <a:pt x="16" y="57"/>
                    <a:pt x="16" y="55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1" y="24"/>
                    <a:pt x="0" y="21"/>
                    <a:pt x="0" y="19"/>
                  </a:cubicBezTo>
                  <a:cubicBezTo>
                    <a:pt x="0" y="8"/>
                    <a:pt x="9" y="0"/>
                    <a:pt x="20" y="0"/>
                  </a:cubicBezTo>
                  <a:cubicBezTo>
                    <a:pt x="31" y="0"/>
                    <a:pt x="39" y="8"/>
                    <a:pt x="39" y="19"/>
                  </a:cubicBezTo>
                  <a:cubicBezTo>
                    <a:pt x="39" y="21"/>
                    <a:pt x="39" y="24"/>
                    <a:pt x="38" y="26"/>
                  </a:cubicBezTo>
                  <a:close/>
                  <a:moveTo>
                    <a:pt x="20" y="9"/>
                  </a:moveTo>
                  <a:cubicBezTo>
                    <a:pt x="15" y="9"/>
                    <a:pt x="10" y="14"/>
                    <a:pt x="10" y="19"/>
                  </a:cubicBezTo>
                  <a:cubicBezTo>
                    <a:pt x="10" y="24"/>
                    <a:pt x="15" y="29"/>
                    <a:pt x="20" y="29"/>
                  </a:cubicBezTo>
                  <a:cubicBezTo>
                    <a:pt x="25" y="29"/>
                    <a:pt x="30" y="24"/>
                    <a:pt x="30" y="19"/>
                  </a:cubicBezTo>
                  <a:cubicBezTo>
                    <a:pt x="30" y="14"/>
                    <a:pt x="25" y="9"/>
                    <a:pt x="20" y="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Group 137"/>
          <p:cNvGrpSpPr/>
          <p:nvPr/>
        </p:nvGrpSpPr>
        <p:grpSpPr>
          <a:xfrm>
            <a:off x="7101134" y="3913917"/>
            <a:ext cx="1078866" cy="1079768"/>
            <a:chOff x="5029200" y="2815445"/>
            <a:chExt cx="883472" cy="884210"/>
          </a:xfrm>
        </p:grpSpPr>
        <p:sp>
          <p:nvSpPr>
            <p:cNvPr id="73" name="Oval 72"/>
            <p:cNvSpPr>
              <a:spLocks noChangeAspect="1"/>
            </p:cNvSpPr>
            <p:nvPr/>
          </p:nvSpPr>
          <p:spPr>
            <a:xfrm>
              <a:off x="5029200" y="2815445"/>
              <a:ext cx="883472" cy="884210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8" name="Freeform 176"/>
            <p:cNvSpPr>
              <a:spLocks noEditPoints="1"/>
            </p:cNvSpPr>
            <p:nvPr/>
          </p:nvSpPr>
          <p:spPr bwMode="auto">
            <a:xfrm>
              <a:off x="5257019" y="3087290"/>
              <a:ext cx="427834" cy="340520"/>
            </a:xfrm>
            <a:custGeom>
              <a:avLst/>
              <a:gdLst/>
              <a:ahLst/>
              <a:cxnLst>
                <a:cxn ang="0">
                  <a:pos x="53" y="20"/>
                </a:cxn>
                <a:cxn ang="0">
                  <a:pos x="26" y="39"/>
                </a:cxn>
                <a:cxn ang="0">
                  <a:pos x="20" y="39"/>
                </a:cxn>
                <a:cxn ang="0">
                  <a:pos x="9" y="44"/>
                </a:cxn>
                <a:cxn ang="0">
                  <a:pos x="6" y="44"/>
                </a:cxn>
                <a:cxn ang="0">
                  <a:pos x="6" y="44"/>
                </a:cxn>
                <a:cxn ang="0">
                  <a:pos x="5" y="43"/>
                </a:cxn>
                <a:cxn ang="0">
                  <a:pos x="5" y="41"/>
                </a:cxn>
                <a:cxn ang="0">
                  <a:pos x="10" y="35"/>
                </a:cxn>
                <a:cxn ang="0">
                  <a:pos x="0" y="20"/>
                </a:cxn>
                <a:cxn ang="0">
                  <a:pos x="26" y="0"/>
                </a:cxn>
                <a:cxn ang="0">
                  <a:pos x="53" y="20"/>
                </a:cxn>
                <a:cxn ang="0">
                  <a:pos x="5" y="20"/>
                </a:cxn>
                <a:cxn ang="0">
                  <a:pos x="12" y="31"/>
                </a:cxn>
                <a:cxn ang="0">
                  <a:pos x="16" y="33"/>
                </a:cxn>
                <a:cxn ang="0">
                  <a:pos x="15" y="36"/>
                </a:cxn>
                <a:cxn ang="0">
                  <a:pos x="17" y="35"/>
                </a:cxn>
                <a:cxn ang="0">
                  <a:pos x="19" y="34"/>
                </a:cxn>
                <a:cxn ang="0">
                  <a:pos x="21" y="34"/>
                </a:cxn>
                <a:cxn ang="0">
                  <a:pos x="26" y="34"/>
                </a:cxn>
                <a:cxn ang="0">
                  <a:pos x="48" y="20"/>
                </a:cxn>
                <a:cxn ang="0">
                  <a:pos x="26" y="5"/>
                </a:cxn>
                <a:cxn ang="0">
                  <a:pos x="5" y="20"/>
                </a:cxn>
                <a:cxn ang="0">
                  <a:pos x="62" y="51"/>
                </a:cxn>
                <a:cxn ang="0">
                  <a:pos x="63" y="53"/>
                </a:cxn>
                <a:cxn ang="0">
                  <a:pos x="62" y="54"/>
                </a:cxn>
                <a:cxn ang="0">
                  <a:pos x="58" y="53"/>
                </a:cxn>
                <a:cxn ang="0">
                  <a:pos x="48" y="48"/>
                </a:cxn>
                <a:cxn ang="0">
                  <a:pos x="41" y="49"/>
                </a:cxn>
                <a:cxn ang="0">
                  <a:pos x="23" y="44"/>
                </a:cxn>
                <a:cxn ang="0">
                  <a:pos x="26" y="44"/>
                </a:cxn>
                <a:cxn ang="0">
                  <a:pos x="48" y="38"/>
                </a:cxn>
                <a:cxn ang="0">
                  <a:pos x="58" y="20"/>
                </a:cxn>
                <a:cxn ang="0">
                  <a:pos x="57" y="14"/>
                </a:cxn>
                <a:cxn ang="0">
                  <a:pos x="68" y="30"/>
                </a:cxn>
                <a:cxn ang="0">
                  <a:pos x="58" y="45"/>
                </a:cxn>
                <a:cxn ang="0">
                  <a:pos x="62" y="51"/>
                </a:cxn>
              </a:cxnLst>
              <a:rect l="0" t="0" r="r" b="b"/>
              <a:pathLst>
                <a:path w="68" h="54">
                  <a:moveTo>
                    <a:pt x="53" y="20"/>
                  </a:moveTo>
                  <a:cubicBezTo>
                    <a:pt x="53" y="31"/>
                    <a:pt x="41" y="39"/>
                    <a:pt x="26" y="39"/>
                  </a:cubicBezTo>
                  <a:cubicBezTo>
                    <a:pt x="24" y="39"/>
                    <a:pt x="22" y="39"/>
                    <a:pt x="20" y="39"/>
                  </a:cubicBezTo>
                  <a:cubicBezTo>
                    <a:pt x="17" y="41"/>
                    <a:pt x="13" y="43"/>
                    <a:pt x="9" y="44"/>
                  </a:cubicBezTo>
                  <a:cubicBezTo>
                    <a:pt x="8" y="44"/>
                    <a:pt x="7" y="44"/>
                    <a:pt x="6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3"/>
                  </a:cubicBezTo>
                  <a:cubicBezTo>
                    <a:pt x="5" y="42"/>
                    <a:pt x="5" y="42"/>
                    <a:pt x="5" y="41"/>
                  </a:cubicBezTo>
                  <a:cubicBezTo>
                    <a:pt x="7" y="40"/>
                    <a:pt x="9" y="38"/>
                    <a:pt x="10" y="35"/>
                  </a:cubicBezTo>
                  <a:cubicBezTo>
                    <a:pt x="4" y="32"/>
                    <a:pt x="0" y="26"/>
                    <a:pt x="0" y="20"/>
                  </a:cubicBezTo>
                  <a:cubicBezTo>
                    <a:pt x="0" y="9"/>
                    <a:pt x="12" y="0"/>
                    <a:pt x="26" y="0"/>
                  </a:cubicBezTo>
                  <a:cubicBezTo>
                    <a:pt x="41" y="0"/>
                    <a:pt x="53" y="9"/>
                    <a:pt x="53" y="20"/>
                  </a:cubicBezTo>
                  <a:close/>
                  <a:moveTo>
                    <a:pt x="5" y="20"/>
                  </a:moveTo>
                  <a:cubicBezTo>
                    <a:pt x="5" y="24"/>
                    <a:pt x="7" y="28"/>
                    <a:pt x="12" y="31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6"/>
                    <a:pt x="16" y="35"/>
                    <a:pt x="17" y="35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3" y="34"/>
                    <a:pt x="25" y="34"/>
                    <a:pt x="26" y="34"/>
                  </a:cubicBezTo>
                  <a:cubicBezTo>
                    <a:pt x="38" y="34"/>
                    <a:pt x="48" y="28"/>
                    <a:pt x="48" y="20"/>
                  </a:cubicBezTo>
                  <a:cubicBezTo>
                    <a:pt x="48" y="12"/>
                    <a:pt x="38" y="5"/>
                    <a:pt x="26" y="5"/>
                  </a:cubicBezTo>
                  <a:cubicBezTo>
                    <a:pt x="15" y="5"/>
                    <a:pt x="5" y="12"/>
                    <a:pt x="5" y="20"/>
                  </a:cubicBezTo>
                  <a:close/>
                  <a:moveTo>
                    <a:pt x="62" y="51"/>
                  </a:moveTo>
                  <a:cubicBezTo>
                    <a:pt x="63" y="52"/>
                    <a:pt x="63" y="52"/>
                    <a:pt x="63" y="53"/>
                  </a:cubicBezTo>
                  <a:cubicBezTo>
                    <a:pt x="63" y="53"/>
                    <a:pt x="62" y="54"/>
                    <a:pt x="62" y="54"/>
                  </a:cubicBezTo>
                  <a:cubicBezTo>
                    <a:pt x="60" y="54"/>
                    <a:pt x="59" y="54"/>
                    <a:pt x="58" y="53"/>
                  </a:cubicBezTo>
                  <a:cubicBezTo>
                    <a:pt x="54" y="52"/>
                    <a:pt x="51" y="51"/>
                    <a:pt x="48" y="48"/>
                  </a:cubicBezTo>
                  <a:cubicBezTo>
                    <a:pt x="46" y="49"/>
                    <a:pt x="43" y="49"/>
                    <a:pt x="41" y="49"/>
                  </a:cubicBezTo>
                  <a:cubicBezTo>
                    <a:pt x="34" y="49"/>
                    <a:pt x="28" y="47"/>
                    <a:pt x="23" y="44"/>
                  </a:cubicBezTo>
                  <a:cubicBezTo>
                    <a:pt x="24" y="44"/>
                    <a:pt x="25" y="44"/>
                    <a:pt x="26" y="44"/>
                  </a:cubicBezTo>
                  <a:cubicBezTo>
                    <a:pt x="35" y="44"/>
                    <a:pt x="42" y="42"/>
                    <a:pt x="48" y="38"/>
                  </a:cubicBezTo>
                  <a:cubicBezTo>
                    <a:pt x="55" y="33"/>
                    <a:pt x="58" y="27"/>
                    <a:pt x="58" y="20"/>
                  </a:cubicBezTo>
                  <a:cubicBezTo>
                    <a:pt x="58" y="18"/>
                    <a:pt x="58" y="16"/>
                    <a:pt x="57" y="14"/>
                  </a:cubicBezTo>
                  <a:cubicBezTo>
                    <a:pt x="64" y="18"/>
                    <a:pt x="68" y="23"/>
                    <a:pt x="68" y="30"/>
                  </a:cubicBezTo>
                  <a:cubicBezTo>
                    <a:pt x="68" y="36"/>
                    <a:pt x="64" y="41"/>
                    <a:pt x="58" y="45"/>
                  </a:cubicBezTo>
                  <a:cubicBezTo>
                    <a:pt x="59" y="48"/>
                    <a:pt x="61" y="49"/>
                    <a:pt x="62" y="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1" name="Group 130"/>
          <p:cNvGrpSpPr/>
          <p:nvPr/>
        </p:nvGrpSpPr>
        <p:grpSpPr>
          <a:xfrm>
            <a:off x="3937336" y="3913917"/>
            <a:ext cx="1078866" cy="1079768"/>
            <a:chOff x="2438400" y="2815445"/>
            <a:chExt cx="883472" cy="884210"/>
          </a:xfrm>
        </p:grpSpPr>
        <p:sp>
          <p:nvSpPr>
            <p:cNvPr id="82" name="Oval 81"/>
            <p:cNvSpPr>
              <a:spLocks noChangeAspect="1"/>
            </p:cNvSpPr>
            <p:nvPr/>
          </p:nvSpPr>
          <p:spPr>
            <a:xfrm>
              <a:off x="2438400" y="2815445"/>
              <a:ext cx="883472" cy="884210"/>
            </a:xfrm>
            <a:prstGeom prst="ellipse">
              <a:avLst/>
            </a:prstGeom>
            <a:solidFill>
              <a:schemeClr val="accent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9" name="Freeform 216"/>
            <p:cNvSpPr>
              <a:spLocks noEditPoints="1"/>
            </p:cNvSpPr>
            <p:nvPr/>
          </p:nvSpPr>
          <p:spPr bwMode="auto">
            <a:xfrm>
              <a:off x="2666219" y="3042179"/>
              <a:ext cx="427834" cy="430742"/>
            </a:xfrm>
            <a:custGeom>
              <a:avLst/>
              <a:gdLst/>
              <a:ahLst/>
              <a:cxnLst>
                <a:cxn ang="0">
                  <a:pos x="68" y="34"/>
                </a:cxn>
                <a:cxn ang="0">
                  <a:pos x="34" y="68"/>
                </a:cxn>
                <a:cxn ang="0">
                  <a:pos x="0" y="34"/>
                </a:cxn>
                <a:cxn ang="0">
                  <a:pos x="34" y="0"/>
                </a:cxn>
                <a:cxn ang="0">
                  <a:pos x="68" y="34"/>
                </a:cxn>
                <a:cxn ang="0">
                  <a:pos x="15" y="40"/>
                </a:cxn>
                <a:cxn ang="0">
                  <a:pos x="14" y="34"/>
                </a:cxn>
                <a:cxn ang="0">
                  <a:pos x="15" y="27"/>
                </a:cxn>
                <a:cxn ang="0">
                  <a:pos x="8" y="20"/>
                </a:cxn>
                <a:cxn ang="0">
                  <a:pos x="5" y="34"/>
                </a:cxn>
                <a:cxn ang="0">
                  <a:pos x="8" y="47"/>
                </a:cxn>
                <a:cxn ang="0">
                  <a:pos x="15" y="40"/>
                </a:cxn>
                <a:cxn ang="0">
                  <a:pos x="48" y="34"/>
                </a:cxn>
                <a:cxn ang="0">
                  <a:pos x="34" y="19"/>
                </a:cxn>
                <a:cxn ang="0">
                  <a:pos x="19" y="34"/>
                </a:cxn>
                <a:cxn ang="0">
                  <a:pos x="34" y="48"/>
                </a:cxn>
                <a:cxn ang="0">
                  <a:pos x="48" y="34"/>
                </a:cxn>
                <a:cxn ang="0">
                  <a:pos x="20" y="8"/>
                </a:cxn>
                <a:cxn ang="0">
                  <a:pos x="27" y="15"/>
                </a:cxn>
                <a:cxn ang="0">
                  <a:pos x="34" y="14"/>
                </a:cxn>
                <a:cxn ang="0">
                  <a:pos x="40" y="15"/>
                </a:cxn>
                <a:cxn ang="0">
                  <a:pos x="47" y="8"/>
                </a:cxn>
                <a:cxn ang="0">
                  <a:pos x="34" y="5"/>
                </a:cxn>
                <a:cxn ang="0">
                  <a:pos x="20" y="8"/>
                </a:cxn>
                <a:cxn ang="0">
                  <a:pos x="47" y="59"/>
                </a:cxn>
                <a:cxn ang="0">
                  <a:pos x="40" y="52"/>
                </a:cxn>
                <a:cxn ang="0">
                  <a:pos x="34" y="53"/>
                </a:cxn>
                <a:cxn ang="0">
                  <a:pos x="27" y="52"/>
                </a:cxn>
                <a:cxn ang="0">
                  <a:pos x="20" y="59"/>
                </a:cxn>
                <a:cxn ang="0">
                  <a:pos x="34" y="63"/>
                </a:cxn>
                <a:cxn ang="0">
                  <a:pos x="47" y="59"/>
                </a:cxn>
                <a:cxn ang="0">
                  <a:pos x="60" y="47"/>
                </a:cxn>
                <a:cxn ang="0">
                  <a:pos x="63" y="34"/>
                </a:cxn>
                <a:cxn ang="0">
                  <a:pos x="60" y="20"/>
                </a:cxn>
                <a:cxn ang="0">
                  <a:pos x="52" y="27"/>
                </a:cxn>
                <a:cxn ang="0">
                  <a:pos x="53" y="34"/>
                </a:cxn>
                <a:cxn ang="0">
                  <a:pos x="52" y="40"/>
                </a:cxn>
                <a:cxn ang="0">
                  <a:pos x="60" y="47"/>
                </a:cxn>
              </a:cxnLst>
              <a:rect l="0" t="0" r="r" b="b"/>
              <a:pathLst>
                <a:path w="68" h="68">
                  <a:moveTo>
                    <a:pt x="68" y="34"/>
                  </a:moveTo>
                  <a:cubicBezTo>
                    <a:pt x="68" y="52"/>
                    <a:pt x="53" y="68"/>
                    <a:pt x="34" y="68"/>
                  </a:cubicBezTo>
                  <a:cubicBezTo>
                    <a:pt x="15" y="68"/>
                    <a:pt x="0" y="52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53" y="0"/>
                    <a:pt x="68" y="15"/>
                    <a:pt x="68" y="34"/>
                  </a:cubicBezTo>
                  <a:close/>
                  <a:moveTo>
                    <a:pt x="15" y="40"/>
                  </a:moveTo>
                  <a:cubicBezTo>
                    <a:pt x="15" y="38"/>
                    <a:pt x="14" y="36"/>
                    <a:pt x="14" y="34"/>
                  </a:cubicBezTo>
                  <a:cubicBezTo>
                    <a:pt x="14" y="31"/>
                    <a:pt x="15" y="29"/>
                    <a:pt x="15" y="27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6" y="24"/>
                    <a:pt x="5" y="29"/>
                    <a:pt x="5" y="34"/>
                  </a:cubicBezTo>
                  <a:cubicBezTo>
                    <a:pt x="5" y="39"/>
                    <a:pt x="6" y="43"/>
                    <a:pt x="8" y="47"/>
                  </a:cubicBezTo>
                  <a:lnTo>
                    <a:pt x="15" y="40"/>
                  </a:lnTo>
                  <a:close/>
                  <a:moveTo>
                    <a:pt x="48" y="34"/>
                  </a:moveTo>
                  <a:cubicBezTo>
                    <a:pt x="48" y="26"/>
                    <a:pt x="42" y="19"/>
                    <a:pt x="34" y="19"/>
                  </a:cubicBezTo>
                  <a:cubicBezTo>
                    <a:pt x="26" y="19"/>
                    <a:pt x="19" y="26"/>
                    <a:pt x="19" y="34"/>
                  </a:cubicBezTo>
                  <a:cubicBezTo>
                    <a:pt x="19" y="42"/>
                    <a:pt x="26" y="48"/>
                    <a:pt x="34" y="48"/>
                  </a:cubicBezTo>
                  <a:cubicBezTo>
                    <a:pt x="42" y="48"/>
                    <a:pt x="48" y="42"/>
                    <a:pt x="48" y="34"/>
                  </a:cubicBezTo>
                  <a:close/>
                  <a:moveTo>
                    <a:pt x="20" y="8"/>
                  </a:moveTo>
                  <a:cubicBezTo>
                    <a:pt x="27" y="15"/>
                    <a:pt x="27" y="15"/>
                    <a:pt x="27" y="15"/>
                  </a:cubicBezTo>
                  <a:cubicBezTo>
                    <a:pt x="29" y="15"/>
                    <a:pt x="32" y="14"/>
                    <a:pt x="34" y="14"/>
                  </a:cubicBezTo>
                  <a:cubicBezTo>
                    <a:pt x="36" y="14"/>
                    <a:pt x="38" y="15"/>
                    <a:pt x="40" y="15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3" y="6"/>
                    <a:pt x="39" y="5"/>
                    <a:pt x="34" y="5"/>
                  </a:cubicBezTo>
                  <a:cubicBezTo>
                    <a:pt x="29" y="5"/>
                    <a:pt x="24" y="6"/>
                    <a:pt x="20" y="8"/>
                  </a:cubicBezTo>
                  <a:close/>
                  <a:moveTo>
                    <a:pt x="47" y="59"/>
                  </a:moveTo>
                  <a:cubicBezTo>
                    <a:pt x="40" y="52"/>
                    <a:pt x="40" y="52"/>
                    <a:pt x="40" y="52"/>
                  </a:cubicBezTo>
                  <a:cubicBezTo>
                    <a:pt x="38" y="53"/>
                    <a:pt x="36" y="53"/>
                    <a:pt x="34" y="53"/>
                  </a:cubicBezTo>
                  <a:cubicBezTo>
                    <a:pt x="32" y="53"/>
                    <a:pt x="29" y="53"/>
                    <a:pt x="27" y="52"/>
                  </a:cubicBezTo>
                  <a:cubicBezTo>
                    <a:pt x="20" y="59"/>
                    <a:pt x="20" y="59"/>
                    <a:pt x="20" y="59"/>
                  </a:cubicBezTo>
                  <a:cubicBezTo>
                    <a:pt x="24" y="62"/>
                    <a:pt x="29" y="63"/>
                    <a:pt x="34" y="63"/>
                  </a:cubicBezTo>
                  <a:cubicBezTo>
                    <a:pt x="39" y="63"/>
                    <a:pt x="43" y="62"/>
                    <a:pt x="47" y="59"/>
                  </a:cubicBezTo>
                  <a:close/>
                  <a:moveTo>
                    <a:pt x="60" y="47"/>
                  </a:moveTo>
                  <a:cubicBezTo>
                    <a:pt x="62" y="43"/>
                    <a:pt x="63" y="39"/>
                    <a:pt x="63" y="34"/>
                  </a:cubicBezTo>
                  <a:cubicBezTo>
                    <a:pt x="63" y="29"/>
                    <a:pt x="62" y="24"/>
                    <a:pt x="60" y="20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3" y="29"/>
                    <a:pt x="53" y="32"/>
                    <a:pt x="53" y="34"/>
                  </a:cubicBezTo>
                  <a:cubicBezTo>
                    <a:pt x="53" y="36"/>
                    <a:pt x="53" y="38"/>
                    <a:pt x="52" y="40"/>
                  </a:cubicBezTo>
                  <a:lnTo>
                    <a:pt x="60" y="4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2" name="Group 132"/>
          <p:cNvGrpSpPr/>
          <p:nvPr/>
        </p:nvGrpSpPr>
        <p:grpSpPr>
          <a:xfrm>
            <a:off x="6133238" y="1997432"/>
            <a:ext cx="1488847" cy="1490090"/>
            <a:chOff x="4236600" y="1246056"/>
            <a:chExt cx="1219200" cy="1220218"/>
          </a:xfrm>
        </p:grpSpPr>
        <p:sp>
          <p:nvSpPr>
            <p:cNvPr id="75" name="Oval 74"/>
            <p:cNvSpPr>
              <a:spLocks noChangeAspect="1"/>
            </p:cNvSpPr>
            <p:nvPr/>
          </p:nvSpPr>
          <p:spPr>
            <a:xfrm>
              <a:off x="4236600" y="1246056"/>
              <a:ext cx="1219200" cy="1220218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0" name="Freeform 217"/>
            <p:cNvSpPr>
              <a:spLocks noEditPoints="1"/>
            </p:cNvSpPr>
            <p:nvPr/>
          </p:nvSpPr>
          <p:spPr bwMode="auto">
            <a:xfrm>
              <a:off x="4601724" y="1672807"/>
              <a:ext cx="488952" cy="366716"/>
            </a:xfrm>
            <a:custGeom>
              <a:avLst/>
              <a:gdLst/>
              <a:ahLst/>
              <a:cxnLst>
                <a:cxn ang="0">
                  <a:pos x="78" y="58"/>
                </a:cxn>
                <a:cxn ang="0">
                  <a:pos x="0" y="58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53"/>
                </a:cxn>
                <a:cxn ang="0">
                  <a:pos x="78" y="53"/>
                </a:cxn>
                <a:cxn ang="0">
                  <a:pos x="78" y="58"/>
                </a:cxn>
                <a:cxn ang="0">
                  <a:pos x="73" y="22"/>
                </a:cxn>
                <a:cxn ang="0">
                  <a:pos x="71" y="23"/>
                </a:cxn>
                <a:cxn ang="0">
                  <a:pos x="66" y="18"/>
                </a:cxn>
                <a:cxn ang="0">
                  <a:pos x="42" y="42"/>
                </a:cxn>
                <a:cxn ang="0">
                  <a:pos x="40" y="42"/>
                </a:cxn>
                <a:cxn ang="0">
                  <a:pos x="31" y="34"/>
                </a:cxn>
                <a:cxn ang="0">
                  <a:pos x="16" y="49"/>
                </a:cxn>
                <a:cxn ang="0">
                  <a:pos x="8" y="42"/>
                </a:cxn>
                <a:cxn ang="0">
                  <a:pos x="30" y="20"/>
                </a:cxn>
                <a:cxn ang="0">
                  <a:pos x="32" y="20"/>
                </a:cxn>
                <a:cxn ang="0">
                  <a:pos x="41" y="29"/>
                </a:cxn>
                <a:cxn ang="0">
                  <a:pos x="59" y="11"/>
                </a:cxn>
                <a:cxn ang="0">
                  <a:pos x="54" y="6"/>
                </a:cxn>
                <a:cxn ang="0">
                  <a:pos x="55" y="4"/>
                </a:cxn>
                <a:cxn ang="0">
                  <a:pos x="71" y="4"/>
                </a:cxn>
                <a:cxn ang="0">
                  <a:pos x="73" y="6"/>
                </a:cxn>
                <a:cxn ang="0">
                  <a:pos x="73" y="22"/>
                </a:cxn>
              </a:cxnLst>
              <a:rect l="0" t="0" r="r" b="b"/>
              <a:pathLst>
                <a:path w="78" h="58">
                  <a:moveTo>
                    <a:pt x="78" y="58"/>
                  </a:moveTo>
                  <a:cubicBezTo>
                    <a:pt x="0" y="58"/>
                    <a:pt x="0" y="58"/>
                    <a:pt x="0" y="5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78" y="53"/>
                    <a:pt x="78" y="53"/>
                    <a:pt x="78" y="53"/>
                  </a:cubicBezTo>
                  <a:lnTo>
                    <a:pt x="78" y="58"/>
                  </a:lnTo>
                  <a:close/>
                  <a:moveTo>
                    <a:pt x="73" y="22"/>
                  </a:moveTo>
                  <a:cubicBezTo>
                    <a:pt x="73" y="23"/>
                    <a:pt x="71" y="24"/>
                    <a:pt x="71" y="23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41" y="43"/>
                    <a:pt x="41" y="43"/>
                    <a:pt x="40" y="42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1" y="19"/>
                    <a:pt x="32" y="19"/>
                    <a:pt x="32" y="20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3" y="6"/>
                    <a:pt x="54" y="4"/>
                    <a:pt x="55" y="4"/>
                  </a:cubicBezTo>
                  <a:cubicBezTo>
                    <a:pt x="71" y="4"/>
                    <a:pt x="71" y="4"/>
                    <a:pt x="71" y="4"/>
                  </a:cubicBezTo>
                  <a:cubicBezTo>
                    <a:pt x="72" y="4"/>
                    <a:pt x="73" y="5"/>
                    <a:pt x="73" y="6"/>
                  </a:cubicBezTo>
                  <a:lnTo>
                    <a:pt x="73" y="2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42" name="任意多边形 41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3" name="任意多边形 42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" name="Content Placeholder 2"/>
          <p:cNvSpPr txBox="1">
            <a:spLocks/>
          </p:cNvSpPr>
          <p:nvPr/>
        </p:nvSpPr>
        <p:spPr>
          <a:xfrm>
            <a:off x="608929" y="260554"/>
            <a:ext cx="3067050" cy="30777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04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500"/>
                            </p:stCondLst>
                            <p:childTnLst>
                              <p:par>
                                <p:cTn id="6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0"/>
                            </p:stCondLst>
                            <p:childTnLst>
                              <p:par>
                                <p:cTn id="7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000"/>
                            </p:stCondLst>
                            <p:childTnLst>
                              <p:par>
                                <p:cTn id="8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6500"/>
                            </p:stCondLst>
                            <p:childTnLst>
                              <p:par>
                                <p:cTn id="9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000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8" grpId="0" animBg="1"/>
      <p:bldP spid="79" grpId="0" animBg="1"/>
      <p:bldP spid="83" grpId="0" animBg="1"/>
      <p:bldP spid="87" grpId="0" animBg="1"/>
      <p:bldP spid="116" grpId="0" animBg="1"/>
      <p:bldP spid="120" grpId="0" animBg="1"/>
      <p:bldP spid="122" grpId="0" animBg="1"/>
      <p:bldP spid="123" grpId="0" animBg="1"/>
      <p:bldP spid="12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oShape 5"/>
          <p:cNvSpPr>
            <a:spLocks/>
          </p:cNvSpPr>
          <p:nvPr/>
        </p:nvSpPr>
        <p:spPr bwMode="auto">
          <a:xfrm>
            <a:off x="4821135" y="2753428"/>
            <a:ext cx="1544356" cy="1320026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9599" y="21600"/>
                </a:moveTo>
                <a:cubicBezTo>
                  <a:pt x="0" y="14674"/>
                  <a:pt x="0" y="14674"/>
                  <a:pt x="0" y="14674"/>
                </a:cubicBezTo>
                <a:cubicBezTo>
                  <a:pt x="4517" y="6100"/>
                  <a:pt x="12282" y="577"/>
                  <a:pt x="20894" y="0"/>
                </a:cubicBezTo>
                <a:cubicBezTo>
                  <a:pt x="21599" y="13190"/>
                  <a:pt x="21599" y="13190"/>
                  <a:pt x="21599" y="13190"/>
                </a:cubicBezTo>
                <a:cubicBezTo>
                  <a:pt x="16517" y="13520"/>
                  <a:pt x="12141" y="16818"/>
                  <a:pt x="9599" y="216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106" tIns="24106" rIns="24106" bIns="24106"/>
          <a:lstStyle/>
          <a:p>
            <a:pPr algn="ctr">
              <a:lnSpc>
                <a:spcPct val="120000"/>
              </a:lnSpc>
            </a:pPr>
            <a:endParaRPr 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AutoShape 6"/>
          <p:cNvSpPr>
            <a:spLocks/>
          </p:cNvSpPr>
          <p:nvPr/>
        </p:nvSpPr>
        <p:spPr bwMode="auto">
          <a:xfrm>
            <a:off x="7394224" y="3767094"/>
            <a:ext cx="930799" cy="1743574"/>
          </a:xfrm>
          <a:custGeom>
            <a:avLst/>
            <a:gdLst>
              <a:gd name="T0" fmla="*/ 10026 w 20053"/>
              <a:gd name="T1" fmla="*/ 10800 h 21600"/>
              <a:gd name="T2" fmla="*/ 10026 w 20053"/>
              <a:gd name="T3" fmla="*/ 10800 h 21600"/>
              <a:gd name="T4" fmla="*/ 10026 w 20053"/>
              <a:gd name="T5" fmla="*/ 10800 h 21600"/>
              <a:gd name="T6" fmla="*/ 10026 w 20053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053" h="21600">
                <a:moveTo>
                  <a:pt x="0" y="4619"/>
                </a:moveTo>
                <a:cubicBezTo>
                  <a:pt x="15413" y="0"/>
                  <a:pt x="15413" y="0"/>
                  <a:pt x="15413" y="0"/>
                </a:cubicBezTo>
                <a:cubicBezTo>
                  <a:pt x="21599" y="6742"/>
                  <a:pt x="21599" y="14857"/>
                  <a:pt x="15413" y="21599"/>
                </a:cubicBezTo>
                <a:cubicBezTo>
                  <a:pt x="0" y="16980"/>
                  <a:pt x="0" y="16980"/>
                  <a:pt x="0" y="16980"/>
                </a:cubicBezTo>
                <a:cubicBezTo>
                  <a:pt x="1736" y="15169"/>
                  <a:pt x="2605" y="13047"/>
                  <a:pt x="2605" y="10800"/>
                </a:cubicBezTo>
                <a:cubicBezTo>
                  <a:pt x="2605" y="8552"/>
                  <a:pt x="1736" y="6492"/>
                  <a:pt x="0" y="461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  <a:extLst/>
        </p:spPr>
        <p:txBody>
          <a:bodyPr lIns="24106" tIns="24106" rIns="24106" bIns="24106"/>
          <a:lstStyle/>
          <a:p>
            <a:pPr algn="ctr" defTabSz="482163">
              <a:lnSpc>
                <a:spcPct val="120000"/>
              </a:lnSpc>
              <a:defRPr/>
            </a:pPr>
            <a:endParaRPr lang="es-ES" sz="949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" name="AutoShape 7"/>
          <p:cNvSpPr>
            <a:spLocks/>
          </p:cNvSpPr>
          <p:nvPr/>
        </p:nvSpPr>
        <p:spPr bwMode="auto">
          <a:xfrm>
            <a:off x="6490212" y="2776865"/>
            <a:ext cx="1548541" cy="131081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13292"/>
                </a:moveTo>
                <a:cubicBezTo>
                  <a:pt x="562" y="0"/>
                  <a:pt x="562" y="0"/>
                  <a:pt x="562" y="0"/>
                </a:cubicBezTo>
                <a:cubicBezTo>
                  <a:pt x="9216" y="498"/>
                  <a:pt x="17026" y="5981"/>
                  <a:pt x="21600" y="14538"/>
                </a:cubicBezTo>
                <a:cubicBezTo>
                  <a:pt x="12031" y="21600"/>
                  <a:pt x="12031" y="21600"/>
                  <a:pt x="12031" y="21600"/>
                </a:cubicBezTo>
                <a:cubicBezTo>
                  <a:pt x="9498" y="16864"/>
                  <a:pt x="5065" y="13624"/>
                  <a:pt x="0" y="1329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lIns="24106" tIns="24106" rIns="24106" bIns="24106"/>
          <a:lstStyle/>
          <a:p>
            <a:pPr algn="ctr" defTabSz="482163">
              <a:lnSpc>
                <a:spcPct val="120000"/>
              </a:lnSpc>
              <a:defRPr/>
            </a:pPr>
            <a:endParaRPr lang="es-ES" sz="949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" name="AutoShape 8"/>
          <p:cNvSpPr>
            <a:spLocks/>
          </p:cNvSpPr>
          <p:nvPr/>
        </p:nvSpPr>
        <p:spPr bwMode="auto">
          <a:xfrm>
            <a:off x="4541561" y="3787183"/>
            <a:ext cx="934984" cy="1743574"/>
          </a:xfrm>
          <a:custGeom>
            <a:avLst/>
            <a:gdLst>
              <a:gd name="T0" fmla="*/ 2147483647 w 20023"/>
              <a:gd name="T1" fmla="*/ 2147483647 h 21600"/>
              <a:gd name="T2" fmla="*/ 2147483647 w 20023"/>
              <a:gd name="T3" fmla="*/ 2147483647 h 21600"/>
              <a:gd name="T4" fmla="*/ 2147483647 w 20023"/>
              <a:gd name="T5" fmla="*/ 2147483647 h 21600"/>
              <a:gd name="T6" fmla="*/ 2147483647 w 20023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023" h="21600">
                <a:moveTo>
                  <a:pt x="20023" y="16855"/>
                </a:moveTo>
                <a:cubicBezTo>
                  <a:pt x="4794" y="21599"/>
                  <a:pt x="4794" y="21599"/>
                  <a:pt x="4794" y="21599"/>
                </a:cubicBezTo>
                <a:cubicBezTo>
                  <a:pt x="-1470" y="14857"/>
                  <a:pt x="-1577" y="6804"/>
                  <a:pt x="4363" y="0"/>
                </a:cubicBezTo>
                <a:cubicBezTo>
                  <a:pt x="19806" y="4494"/>
                  <a:pt x="19806" y="4494"/>
                  <a:pt x="19806" y="4494"/>
                </a:cubicBezTo>
                <a:cubicBezTo>
                  <a:pt x="18187" y="6305"/>
                  <a:pt x="17323" y="8365"/>
                  <a:pt x="17323" y="10550"/>
                </a:cubicBezTo>
                <a:cubicBezTo>
                  <a:pt x="17323" y="12860"/>
                  <a:pt x="18295" y="14982"/>
                  <a:pt x="20023" y="1685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106" tIns="24106" rIns="24106" bIns="24106"/>
          <a:lstStyle/>
          <a:p>
            <a:pPr algn="ctr">
              <a:lnSpc>
                <a:spcPct val="120000"/>
              </a:lnSpc>
            </a:pPr>
            <a:endParaRPr 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AutoShape 10"/>
          <p:cNvSpPr>
            <a:spLocks/>
          </p:cNvSpPr>
          <p:nvPr/>
        </p:nvSpPr>
        <p:spPr bwMode="auto">
          <a:xfrm>
            <a:off x="5310809" y="3223012"/>
            <a:ext cx="843746" cy="32142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algn="ctr">
              <a:lnSpc>
                <a:spcPct val="120000"/>
              </a:lnSpc>
              <a:defRPr/>
            </a:pPr>
            <a:r>
              <a:rPr lang="es-ES" sz="2637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Lato Regular"/>
                <a:sym typeface="Arial" panose="020B0604020202020204" pitchFamily="34" charset="0"/>
              </a:rPr>
              <a:t>25%</a:t>
            </a:r>
          </a:p>
        </p:txBody>
      </p:sp>
      <p:sp>
        <p:nvSpPr>
          <p:cNvPr id="21" name="AutoShape 11"/>
          <p:cNvSpPr>
            <a:spLocks/>
          </p:cNvSpPr>
          <p:nvPr/>
        </p:nvSpPr>
        <p:spPr bwMode="auto">
          <a:xfrm>
            <a:off x="6778993" y="3225523"/>
            <a:ext cx="843746" cy="32142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algn="ctr">
              <a:lnSpc>
                <a:spcPct val="120000"/>
              </a:lnSpc>
              <a:defRPr/>
            </a:pPr>
            <a:r>
              <a:rPr lang="es-ES" sz="2637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Lato Regular"/>
                <a:sym typeface="Arial" panose="020B0604020202020204" pitchFamily="34" charset="0"/>
              </a:rPr>
              <a:t>29%</a:t>
            </a:r>
          </a:p>
        </p:txBody>
      </p:sp>
      <p:sp>
        <p:nvSpPr>
          <p:cNvPr id="22" name="AutoShape 12"/>
          <p:cNvSpPr>
            <a:spLocks/>
          </p:cNvSpPr>
          <p:nvPr/>
        </p:nvSpPr>
        <p:spPr bwMode="auto">
          <a:xfrm>
            <a:off x="7493833" y="4498675"/>
            <a:ext cx="842909" cy="32142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algn="ctr">
              <a:lnSpc>
                <a:spcPct val="120000"/>
              </a:lnSpc>
              <a:defRPr/>
            </a:pPr>
            <a:r>
              <a:rPr lang="es-ES" sz="2637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Lato Regular"/>
                <a:sym typeface="Arial" panose="020B0604020202020204" pitchFamily="34" charset="0"/>
              </a:rPr>
              <a:t>17%</a:t>
            </a:r>
          </a:p>
        </p:txBody>
      </p:sp>
      <p:sp>
        <p:nvSpPr>
          <p:cNvPr id="23" name="AutoShape 13"/>
          <p:cNvSpPr>
            <a:spLocks/>
          </p:cNvSpPr>
          <p:nvPr/>
        </p:nvSpPr>
        <p:spPr bwMode="auto">
          <a:xfrm>
            <a:off x="4541561" y="4476074"/>
            <a:ext cx="842908" cy="32142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algn="ctr">
              <a:lnSpc>
                <a:spcPct val="120000"/>
              </a:lnSpc>
              <a:defRPr/>
            </a:pPr>
            <a:r>
              <a:rPr lang="es-ES" sz="2637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Lato Regular"/>
                <a:sym typeface="Arial" panose="020B0604020202020204" pitchFamily="34" charset="0"/>
              </a:rPr>
              <a:t>73%</a:t>
            </a:r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2209930" y="2429874"/>
            <a:ext cx="1368595" cy="35777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r" defTabSz="91447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637" b="1" kern="1200" baseline="0">
                <a:solidFill>
                  <a:schemeClr val="accent1"/>
                </a:solidFill>
                <a:latin typeface="League Gothic Regular"/>
                <a:ea typeface="+mn-ea"/>
                <a:cs typeface="League Gothic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</a:pPr>
            <a:r>
              <a:rPr lang="zh-CN" altLang="en-US" sz="14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_tradnl" sz="14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Text Placeholder 2"/>
          <p:cNvSpPr txBox="1">
            <a:spLocks/>
          </p:cNvSpPr>
          <p:nvPr/>
        </p:nvSpPr>
        <p:spPr>
          <a:xfrm>
            <a:off x="1417844" y="2740838"/>
            <a:ext cx="2160682" cy="628445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defTabSz="914476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82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27" name="Rounded Rectangle 11"/>
          <p:cNvSpPr>
            <a:spLocks noChangeAspect="1"/>
          </p:cNvSpPr>
          <p:nvPr/>
        </p:nvSpPr>
        <p:spPr>
          <a:xfrm>
            <a:off x="3779244" y="2504824"/>
            <a:ext cx="759275" cy="760014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266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3840125" y="2601093"/>
            <a:ext cx="614632" cy="50722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 defTabSz="91447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109" b="1" kern="1200">
                <a:solidFill>
                  <a:schemeClr val="bg1"/>
                </a:solidFill>
                <a:latin typeface="FontAwesome"/>
                <a:ea typeface="+mn-ea"/>
                <a:cs typeface="FontAwesome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s-ES_tradnl" b="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354245" y="2429874"/>
            <a:ext cx="1400530" cy="35777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 defTabSz="91447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637" b="1" kern="1200" baseline="0">
                <a:solidFill>
                  <a:schemeClr val="accent1"/>
                </a:solidFill>
                <a:latin typeface="League Gothic Regular"/>
                <a:ea typeface="+mn-ea"/>
                <a:cs typeface="League Gothic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</a:pPr>
            <a:r>
              <a:rPr lang="zh-CN" altLang="en-US" sz="14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_tradnl" sz="14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Text Placeholder 2"/>
          <p:cNvSpPr txBox="1">
            <a:spLocks/>
          </p:cNvSpPr>
          <p:nvPr/>
        </p:nvSpPr>
        <p:spPr>
          <a:xfrm>
            <a:off x="9354245" y="2740839"/>
            <a:ext cx="2048602" cy="60464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 defTabSz="914476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82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31" name="Rounded Rectangle 23"/>
          <p:cNvSpPr>
            <a:spLocks noChangeAspect="1"/>
          </p:cNvSpPr>
          <p:nvPr/>
        </p:nvSpPr>
        <p:spPr>
          <a:xfrm>
            <a:off x="8452913" y="2504824"/>
            <a:ext cx="759275" cy="760014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266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8513794" y="2601093"/>
            <a:ext cx="614632" cy="50722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 defTabSz="91447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109" b="1" kern="1200">
                <a:solidFill>
                  <a:schemeClr val="bg1"/>
                </a:solidFill>
                <a:latin typeface="FontAwesome"/>
                <a:ea typeface="+mn-ea"/>
                <a:cs typeface="FontAwesome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s-ES_tradnl" b="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2209930" y="5381506"/>
            <a:ext cx="1368595" cy="35777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r" defTabSz="91447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637" b="1" kern="1200" baseline="0">
                <a:solidFill>
                  <a:schemeClr val="accent1"/>
                </a:solidFill>
                <a:latin typeface="League Gothic Regular"/>
                <a:ea typeface="+mn-ea"/>
                <a:cs typeface="League Gothic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</a:pPr>
            <a:r>
              <a:rPr lang="zh-CN" altLang="en-US" sz="14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_tradnl" sz="14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Text Placeholder 2"/>
          <p:cNvSpPr txBox="1">
            <a:spLocks/>
          </p:cNvSpPr>
          <p:nvPr/>
        </p:nvSpPr>
        <p:spPr>
          <a:xfrm>
            <a:off x="1417844" y="5692470"/>
            <a:ext cx="2160682" cy="628445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 defTabSz="914476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82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Aft>
                <a:spcPts val="0"/>
              </a:spcAft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35" name="Rounded Rectangle 27"/>
          <p:cNvSpPr>
            <a:spLocks noChangeAspect="1"/>
          </p:cNvSpPr>
          <p:nvPr/>
        </p:nvSpPr>
        <p:spPr>
          <a:xfrm>
            <a:off x="3727773" y="5456456"/>
            <a:ext cx="759275" cy="760014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266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Text Placeholder 7"/>
          <p:cNvSpPr txBox="1">
            <a:spLocks/>
          </p:cNvSpPr>
          <p:nvPr/>
        </p:nvSpPr>
        <p:spPr>
          <a:xfrm>
            <a:off x="3788654" y="5552725"/>
            <a:ext cx="614632" cy="50722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 defTabSz="91447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109" b="1" kern="1200">
                <a:solidFill>
                  <a:schemeClr val="bg1"/>
                </a:solidFill>
                <a:latin typeface="FontAwesome"/>
                <a:ea typeface="+mn-ea"/>
                <a:cs typeface="FontAwesome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s-ES_tradnl" b="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</a:p>
        </p:txBody>
      </p:sp>
      <p:sp>
        <p:nvSpPr>
          <p:cNvPr id="37" name="Text Placeholder 7"/>
          <p:cNvSpPr txBox="1">
            <a:spLocks/>
          </p:cNvSpPr>
          <p:nvPr/>
        </p:nvSpPr>
        <p:spPr>
          <a:xfrm>
            <a:off x="9348761" y="5381506"/>
            <a:ext cx="1400530" cy="35777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 defTabSz="91447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637" b="1" kern="1200" baseline="0">
                <a:solidFill>
                  <a:schemeClr val="accent1"/>
                </a:solidFill>
                <a:latin typeface="League Gothic Regular"/>
                <a:ea typeface="+mn-ea"/>
                <a:cs typeface="League Gothic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</a:pPr>
            <a:r>
              <a:rPr lang="zh-CN" altLang="en-US" sz="14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_tradnl" sz="14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2" name="Text Placeholder 2"/>
          <p:cNvSpPr txBox="1">
            <a:spLocks/>
          </p:cNvSpPr>
          <p:nvPr/>
        </p:nvSpPr>
        <p:spPr>
          <a:xfrm>
            <a:off x="9348761" y="5692471"/>
            <a:ext cx="2048602" cy="60464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 defTabSz="914476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82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53" name="Rounded Rectangle 16"/>
          <p:cNvSpPr>
            <a:spLocks noChangeAspect="1"/>
          </p:cNvSpPr>
          <p:nvPr/>
        </p:nvSpPr>
        <p:spPr>
          <a:xfrm>
            <a:off x="8452913" y="5456456"/>
            <a:ext cx="759275" cy="760014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266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4" name="Text Placeholder 7"/>
          <p:cNvSpPr txBox="1">
            <a:spLocks/>
          </p:cNvSpPr>
          <p:nvPr/>
        </p:nvSpPr>
        <p:spPr>
          <a:xfrm>
            <a:off x="8513794" y="5552725"/>
            <a:ext cx="614632" cy="50722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 defTabSz="91447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109" b="1" kern="1200">
                <a:solidFill>
                  <a:schemeClr val="bg1"/>
                </a:solidFill>
                <a:latin typeface="FontAwesome"/>
                <a:ea typeface="+mn-ea"/>
                <a:cs typeface="FontAwesome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s-ES_tradnl" b="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</a:p>
        </p:txBody>
      </p:sp>
      <p:sp>
        <p:nvSpPr>
          <p:cNvPr id="38" name="任意多边形 37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任意多边形 38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608929" y="260554"/>
            <a:ext cx="3067050" cy="30777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76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4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6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2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20" grpId="0" autoUpdateAnimBg="0"/>
      <p:bldP spid="21" grpId="0" autoUpdateAnimBg="0"/>
      <p:bldP spid="22" grpId="0" autoUpdateAnimBg="0"/>
      <p:bldP spid="23" grpId="0" autoUpdateAnimBg="0"/>
      <p:bldP spid="2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animBg="1"/>
      <p:bldP spid="32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animBg="1"/>
      <p:bldP spid="3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/>
      <p:bldP spid="5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48"/>
          <p:cNvSpPr txBox="1"/>
          <p:nvPr/>
        </p:nvSpPr>
        <p:spPr>
          <a:xfrm>
            <a:off x="5344184" y="2588271"/>
            <a:ext cx="3960439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请替换文字内容</a:t>
            </a:r>
            <a:endParaRPr lang="en-GB" altLang="zh-CN" sz="4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TextBox 49"/>
          <p:cNvSpPr txBox="1"/>
          <p:nvPr/>
        </p:nvSpPr>
        <p:spPr>
          <a:xfrm>
            <a:off x="5344184" y="3403289"/>
            <a:ext cx="518351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hangingPunct="0"/>
            <a:r>
              <a:rPr lang="zh-CN" altLang="en-US" sz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请替换文字内容，点击添加相关标题文字，修改文字内容，也可以直接复制你的内容到此。</a:t>
            </a: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3255952" y="1951625"/>
            <a:ext cx="2196442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3800" cap="all" spc="3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04</a:t>
            </a:r>
            <a:endParaRPr lang="zh-CN" altLang="en-US" sz="13800" cap="all" spc="3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354" y="5397910"/>
            <a:ext cx="12858044" cy="1834739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354" y="5128493"/>
            <a:ext cx="12858044" cy="593017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8879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50"/>
                            </p:stCondLst>
                            <p:childTnLst>
                              <p:par>
                                <p:cTn id="2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8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1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37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8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4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4" grpId="0"/>
      <p:bldP spid="14" grpId="1"/>
      <p:bldP spid="15" grpId="0"/>
      <p:bldP spid="15" grpId="1"/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AutoShape 4"/>
          <p:cNvSpPr>
            <a:spLocks/>
          </p:cNvSpPr>
          <p:nvPr/>
        </p:nvSpPr>
        <p:spPr bwMode="auto">
          <a:xfrm>
            <a:off x="6821994" y="5854952"/>
            <a:ext cx="1588066" cy="44734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791"/>
              </a:spcBef>
            </a:pPr>
            <a:r>
              <a:rPr lang="en-US" altLang="zh-CN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s-ES" altLang="zh-CN" sz="11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989" name="AutoShape 5"/>
          <p:cNvSpPr>
            <a:spLocks/>
          </p:cNvSpPr>
          <p:nvPr/>
        </p:nvSpPr>
        <p:spPr bwMode="auto">
          <a:xfrm>
            <a:off x="8655270" y="4613514"/>
            <a:ext cx="1588066" cy="44734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791"/>
              </a:spcBef>
            </a:pPr>
            <a:r>
              <a:rPr lang="en-US" altLang="zh-CN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s-ES" altLang="zh-CN" sz="11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990" name="AutoShape 6"/>
          <p:cNvSpPr>
            <a:spLocks/>
          </p:cNvSpPr>
          <p:nvPr/>
        </p:nvSpPr>
        <p:spPr bwMode="auto">
          <a:xfrm>
            <a:off x="4329911" y="5854953"/>
            <a:ext cx="1725289" cy="49767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r" eaLnBrk="1">
              <a:lnSpc>
                <a:spcPct val="120000"/>
              </a:lnSpc>
              <a:spcBef>
                <a:spcPts val="791"/>
              </a:spcBef>
            </a:pPr>
            <a:r>
              <a:rPr lang="en-US" altLang="zh-CN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s-ES" altLang="zh-CN" sz="11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991" name="AutoShape 7"/>
          <p:cNvSpPr>
            <a:spLocks/>
          </p:cNvSpPr>
          <p:nvPr/>
        </p:nvSpPr>
        <p:spPr bwMode="auto">
          <a:xfrm>
            <a:off x="2255546" y="4491297"/>
            <a:ext cx="1725289" cy="49767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r" eaLnBrk="1">
              <a:lnSpc>
                <a:spcPct val="120000"/>
              </a:lnSpc>
              <a:spcBef>
                <a:spcPts val="791"/>
              </a:spcBef>
            </a:pPr>
            <a:r>
              <a:rPr lang="en-US" altLang="zh-CN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s-ES" altLang="zh-CN" sz="11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992" name="AutoShape 8"/>
          <p:cNvSpPr>
            <a:spLocks/>
          </p:cNvSpPr>
          <p:nvPr/>
        </p:nvSpPr>
        <p:spPr bwMode="auto">
          <a:xfrm>
            <a:off x="9422065" y="3120944"/>
            <a:ext cx="1587357" cy="44734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791"/>
              </a:spcBef>
            </a:pPr>
            <a:r>
              <a:rPr lang="en-US" altLang="zh-CN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s-ES" altLang="zh-CN" sz="11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993" name="AutoShape 9"/>
          <p:cNvSpPr>
            <a:spLocks/>
          </p:cNvSpPr>
          <p:nvPr/>
        </p:nvSpPr>
        <p:spPr bwMode="auto">
          <a:xfrm>
            <a:off x="1761584" y="3033885"/>
            <a:ext cx="1724518" cy="49767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r" eaLnBrk="1">
              <a:lnSpc>
                <a:spcPct val="120000"/>
              </a:lnSpc>
              <a:spcBef>
                <a:spcPts val="791"/>
              </a:spcBef>
            </a:pPr>
            <a:r>
              <a:rPr lang="en-US" altLang="zh-CN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s-ES" altLang="zh-CN" sz="11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994" name="AutoShape 10"/>
          <p:cNvSpPr>
            <a:spLocks/>
          </p:cNvSpPr>
          <p:nvPr/>
        </p:nvSpPr>
        <p:spPr bwMode="auto">
          <a:xfrm>
            <a:off x="5025551" y="1625024"/>
            <a:ext cx="698988" cy="2441019"/>
          </a:xfrm>
          <a:custGeom>
            <a:avLst/>
            <a:gdLst>
              <a:gd name="T0" fmla="+- 0 12581 3563"/>
              <a:gd name="T1" fmla="*/ T0 w 18037"/>
              <a:gd name="T2" fmla="*/ 10800 h 21600"/>
              <a:gd name="T3" fmla="+- 0 12581 3563"/>
              <a:gd name="T4" fmla="*/ T3 w 18037"/>
              <a:gd name="T5" fmla="*/ 10800 h 21600"/>
              <a:gd name="T6" fmla="+- 0 12581 3563"/>
              <a:gd name="T7" fmla="*/ T6 w 18037"/>
              <a:gd name="T8" fmla="*/ 10800 h 21600"/>
              <a:gd name="T9" fmla="+- 0 12581 3563"/>
              <a:gd name="T10" fmla="*/ T9 w 18037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18037" h="21600">
                <a:moveTo>
                  <a:pt x="18037" y="0"/>
                </a:moveTo>
                <a:cubicBezTo>
                  <a:pt x="15413" y="528"/>
                  <a:pt x="12938" y="1176"/>
                  <a:pt x="10687" y="1948"/>
                </a:cubicBezTo>
                <a:cubicBezTo>
                  <a:pt x="-3563" y="6836"/>
                  <a:pt x="-3563" y="14761"/>
                  <a:pt x="10687" y="19649"/>
                </a:cubicBezTo>
                <a:cubicBezTo>
                  <a:pt x="12938" y="20421"/>
                  <a:pt x="15413" y="21071"/>
                  <a:pt x="18037" y="21599"/>
                </a:cubicBezTo>
                <a:lnTo>
                  <a:pt x="1803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/>
            </a:pPr>
            <a:endParaRPr lang="es-ES" sz="2953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41995" name="AutoShape 11"/>
          <p:cNvSpPr>
            <a:spLocks/>
          </p:cNvSpPr>
          <p:nvPr/>
        </p:nvSpPr>
        <p:spPr bwMode="auto">
          <a:xfrm>
            <a:off x="5141910" y="2995377"/>
            <a:ext cx="513150" cy="32145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20000"/>
              </a:lnSpc>
            </a:pPr>
            <a:r>
              <a:rPr lang="es-ES" altLang="zh-CN" sz="2109" b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es-ES" altLang="zh-CN" sz="1318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996" name="AutoShape 12"/>
          <p:cNvSpPr>
            <a:spLocks/>
          </p:cNvSpPr>
          <p:nvPr/>
        </p:nvSpPr>
        <p:spPr bwMode="auto">
          <a:xfrm>
            <a:off x="5804903" y="1433325"/>
            <a:ext cx="594350" cy="28244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cubicBezTo>
                  <a:pt x="14175" y="45"/>
                  <a:pt x="6789" y="419"/>
                  <a:pt x="0" y="1136"/>
                </a:cubicBezTo>
                <a:lnTo>
                  <a:pt x="0" y="20463"/>
                </a:lnTo>
                <a:cubicBezTo>
                  <a:pt x="6789" y="21180"/>
                  <a:pt x="14175" y="21554"/>
                  <a:pt x="21600" y="21599"/>
                </a:cubicBezTo>
                <a:lnTo>
                  <a:pt x="2160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/>
            </a:pPr>
            <a:endParaRPr lang="es-ES" sz="2953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41997" name="AutoShape 13"/>
          <p:cNvSpPr>
            <a:spLocks/>
          </p:cNvSpPr>
          <p:nvPr/>
        </p:nvSpPr>
        <p:spPr bwMode="auto">
          <a:xfrm>
            <a:off x="5846758" y="3464159"/>
            <a:ext cx="512313" cy="32145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20000"/>
              </a:lnSpc>
            </a:pPr>
            <a:r>
              <a:rPr lang="es-ES" altLang="zh-CN" sz="2109" b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es-ES" altLang="zh-CN" sz="1318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998" name="AutoShape 14"/>
          <p:cNvSpPr>
            <a:spLocks/>
          </p:cNvSpPr>
          <p:nvPr/>
        </p:nvSpPr>
        <p:spPr bwMode="auto">
          <a:xfrm>
            <a:off x="6479615" y="1433325"/>
            <a:ext cx="593513" cy="28244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0" y="21599"/>
                </a:lnTo>
                <a:cubicBezTo>
                  <a:pt x="7424" y="21556"/>
                  <a:pt x="14807" y="21185"/>
                  <a:pt x="21600" y="20470"/>
                </a:cubicBezTo>
                <a:lnTo>
                  <a:pt x="21600" y="1129"/>
                </a:lnTo>
                <a:cubicBezTo>
                  <a:pt x="14807" y="414"/>
                  <a:pt x="7424" y="43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/>
            </a:pPr>
            <a:endParaRPr lang="es-ES" sz="2953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41999" name="AutoShape 15"/>
          <p:cNvSpPr>
            <a:spLocks/>
          </p:cNvSpPr>
          <p:nvPr/>
        </p:nvSpPr>
        <p:spPr bwMode="auto">
          <a:xfrm>
            <a:off x="6517285" y="3464159"/>
            <a:ext cx="512313" cy="32145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20000"/>
              </a:lnSpc>
            </a:pPr>
            <a:r>
              <a:rPr lang="es-ES" altLang="zh-CN" sz="2109" b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es-ES" altLang="zh-CN" sz="1318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00" name="AutoShape 16"/>
          <p:cNvSpPr>
            <a:spLocks/>
          </p:cNvSpPr>
          <p:nvPr/>
        </p:nvSpPr>
        <p:spPr bwMode="auto">
          <a:xfrm>
            <a:off x="7155165" y="1622512"/>
            <a:ext cx="700663" cy="2442694"/>
          </a:xfrm>
          <a:custGeom>
            <a:avLst/>
            <a:gdLst>
              <a:gd name="T0" fmla="*/ 9022 w 18044"/>
              <a:gd name="T1" fmla="*/ 10800 h 21600"/>
              <a:gd name="T2" fmla="*/ 9022 w 18044"/>
              <a:gd name="T3" fmla="*/ 10800 h 21600"/>
              <a:gd name="T4" fmla="*/ 9022 w 18044"/>
              <a:gd name="T5" fmla="*/ 10800 h 21600"/>
              <a:gd name="T6" fmla="*/ 9022 w 18044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044" h="21600">
                <a:moveTo>
                  <a:pt x="0" y="0"/>
                </a:moveTo>
                <a:lnTo>
                  <a:pt x="0" y="21599"/>
                </a:lnTo>
                <a:cubicBezTo>
                  <a:pt x="2632" y="21070"/>
                  <a:pt x="5116" y="20418"/>
                  <a:pt x="7374" y="19643"/>
                </a:cubicBezTo>
                <a:cubicBezTo>
                  <a:pt x="21599" y="14759"/>
                  <a:pt x="21599" y="6839"/>
                  <a:pt x="7374" y="1954"/>
                </a:cubicBezTo>
                <a:cubicBezTo>
                  <a:pt x="5116" y="1179"/>
                  <a:pt x="2632" y="529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/>
            </a:pPr>
            <a:endParaRPr lang="es-ES" sz="2953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42001" name="AutoShape 17"/>
          <p:cNvSpPr>
            <a:spLocks/>
          </p:cNvSpPr>
          <p:nvPr/>
        </p:nvSpPr>
        <p:spPr bwMode="auto">
          <a:xfrm>
            <a:off x="7209577" y="2987005"/>
            <a:ext cx="513150" cy="32145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20000"/>
              </a:lnSpc>
            </a:pPr>
            <a:r>
              <a:rPr lang="es-ES" altLang="zh-CN" sz="2109" b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lang="es-ES" altLang="zh-CN" sz="1318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02" name="AutoShape 18"/>
          <p:cNvSpPr>
            <a:spLocks/>
          </p:cNvSpPr>
          <p:nvPr/>
        </p:nvSpPr>
        <p:spPr bwMode="auto">
          <a:xfrm>
            <a:off x="4668104" y="3288366"/>
            <a:ext cx="486362" cy="817858"/>
          </a:xfrm>
          <a:custGeom>
            <a:avLst/>
            <a:gdLst>
              <a:gd name="T0" fmla="*/ 461169 w 21600"/>
              <a:gd name="T1" fmla="*/ 775494 h 21600"/>
              <a:gd name="T2" fmla="*/ 461169 w 21600"/>
              <a:gd name="T3" fmla="*/ 775494 h 21600"/>
              <a:gd name="T4" fmla="*/ 461169 w 21600"/>
              <a:gd name="T5" fmla="*/ 775494 h 21600"/>
              <a:gd name="T6" fmla="*/ 461169 w 21600"/>
              <a:gd name="T7" fmla="*/ 775494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2057" y="4474"/>
                  <a:pt x="5213" y="8744"/>
                  <a:pt x="9365" y="12671"/>
                </a:cubicBezTo>
                <a:cubicBezTo>
                  <a:pt x="12814" y="15934"/>
                  <a:pt x="16923" y="18932"/>
                  <a:pt x="21600" y="21599"/>
                </a:cubicBezTo>
              </a:path>
            </a:pathLst>
          </a:custGeom>
          <a:noFill/>
          <a:ln w="101600" cap="flat" cmpd="sng">
            <a:solidFill>
              <a:schemeClr val="accent1"/>
            </a:solidFill>
            <a:prstDash val="solid"/>
            <a:miter lim="0"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03" name="AutoShape 19"/>
          <p:cNvSpPr>
            <a:spLocks/>
          </p:cNvSpPr>
          <p:nvPr/>
        </p:nvSpPr>
        <p:spPr bwMode="auto">
          <a:xfrm>
            <a:off x="3602461" y="2985331"/>
            <a:ext cx="601883" cy="601883"/>
          </a:xfrm>
          <a:custGeom>
            <a:avLst/>
            <a:gdLst>
              <a:gd name="T0" fmla="*/ 570706 w 21600"/>
              <a:gd name="T1" fmla="*/ 570706 h 21600"/>
              <a:gd name="T2" fmla="*/ 570706 w 21600"/>
              <a:gd name="T3" fmla="*/ 570706 h 21600"/>
              <a:gd name="T4" fmla="*/ 570706 w 21600"/>
              <a:gd name="T5" fmla="*/ 570706 h 21600"/>
              <a:gd name="T6" fmla="*/ 570706 w 21600"/>
              <a:gd name="T7" fmla="*/ 570706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lnTo>
                  <a:pt x="21599" y="10800"/>
                </a:lnTo>
                <a:close/>
              </a:path>
            </a:pathLst>
          </a:custGeom>
          <a:solidFill>
            <a:srgbClr val="DBDBD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04" name="AutoShape 20"/>
          <p:cNvSpPr>
            <a:spLocks/>
          </p:cNvSpPr>
          <p:nvPr/>
        </p:nvSpPr>
        <p:spPr bwMode="auto">
          <a:xfrm>
            <a:off x="3693705" y="3070717"/>
            <a:ext cx="425253" cy="42525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/>
            </a:pPr>
            <a:endParaRPr lang="es-ES" sz="2953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42005" name="AutoShape 21"/>
          <p:cNvSpPr>
            <a:spLocks/>
          </p:cNvSpPr>
          <p:nvPr/>
        </p:nvSpPr>
        <p:spPr bwMode="auto">
          <a:xfrm>
            <a:off x="3689336" y="3103991"/>
            <a:ext cx="425620" cy="34196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7670" tIns="37670" rIns="37670" bIns="37670" anchor="b"/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/>
            <a:r>
              <a:rPr lang="es-ES" altLang="zh-CN" sz="1400" b="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es-ES" altLang="zh-CN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06" name="Line 22"/>
          <p:cNvSpPr>
            <a:spLocks noChangeShapeType="1"/>
          </p:cNvSpPr>
          <p:nvPr/>
        </p:nvSpPr>
        <p:spPr bwMode="auto">
          <a:xfrm>
            <a:off x="4329911" y="3289203"/>
            <a:ext cx="397629" cy="0"/>
          </a:xfrm>
          <a:prstGeom prst="line">
            <a:avLst/>
          </a:prstGeom>
          <a:noFill/>
          <a:ln w="6350" cap="flat" cmpd="sng">
            <a:solidFill>
              <a:schemeClr val="bg1">
                <a:lumMod val="65000"/>
              </a:schemeClr>
            </a:solidFill>
            <a:prstDash val="dash"/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241082">
              <a:defRPr/>
            </a:pPr>
            <a:endParaRPr lang="es-ES" sz="633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07" name="AutoShape 23"/>
          <p:cNvSpPr>
            <a:spLocks/>
          </p:cNvSpPr>
          <p:nvPr/>
        </p:nvSpPr>
        <p:spPr bwMode="auto">
          <a:xfrm>
            <a:off x="5108425" y="4056835"/>
            <a:ext cx="904081" cy="513150"/>
          </a:xfrm>
          <a:custGeom>
            <a:avLst/>
            <a:gdLst>
              <a:gd name="T0" fmla="*/ 857250 w 21600"/>
              <a:gd name="T1" fmla="*/ 486568 h 21600"/>
              <a:gd name="T2" fmla="*/ 857250 w 21600"/>
              <a:gd name="T3" fmla="*/ 486568 h 21600"/>
              <a:gd name="T4" fmla="*/ 857250 w 21600"/>
              <a:gd name="T5" fmla="*/ 486568 h 21600"/>
              <a:gd name="T6" fmla="*/ 857250 w 21600"/>
              <a:gd name="T7" fmla="*/ 486568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2952" y="5171"/>
                  <a:pt x="6281" y="9632"/>
                  <a:pt x="9898" y="13266"/>
                </a:cubicBezTo>
                <a:cubicBezTo>
                  <a:pt x="13569" y="16954"/>
                  <a:pt x="17505" y="19757"/>
                  <a:pt x="21600" y="21599"/>
                </a:cubicBezTo>
              </a:path>
            </a:pathLst>
          </a:custGeom>
          <a:noFill/>
          <a:ln w="101600" cap="flat" cmpd="sng">
            <a:solidFill>
              <a:schemeClr val="accent2"/>
            </a:solidFill>
            <a:prstDash val="solid"/>
            <a:miter lim="0"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08" name="AutoShape 24"/>
          <p:cNvSpPr>
            <a:spLocks/>
          </p:cNvSpPr>
          <p:nvPr/>
        </p:nvSpPr>
        <p:spPr bwMode="auto">
          <a:xfrm>
            <a:off x="4109750" y="4466183"/>
            <a:ext cx="602721" cy="601884"/>
          </a:xfrm>
          <a:custGeom>
            <a:avLst/>
            <a:gdLst>
              <a:gd name="T0" fmla="*/ 571500 w 21600"/>
              <a:gd name="T1" fmla="*/ 570707 h 21600"/>
              <a:gd name="T2" fmla="*/ 571500 w 21600"/>
              <a:gd name="T3" fmla="*/ 570707 h 21600"/>
              <a:gd name="T4" fmla="*/ 571500 w 21600"/>
              <a:gd name="T5" fmla="*/ 570707 h 21600"/>
              <a:gd name="T6" fmla="*/ 571500 w 21600"/>
              <a:gd name="T7" fmla="*/ 57070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lnTo>
                  <a:pt x="21599" y="10800"/>
                </a:lnTo>
                <a:close/>
              </a:path>
            </a:pathLst>
          </a:custGeom>
          <a:solidFill>
            <a:srgbClr val="DBDBD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09" name="AutoShape 25"/>
          <p:cNvSpPr>
            <a:spLocks/>
          </p:cNvSpPr>
          <p:nvPr/>
        </p:nvSpPr>
        <p:spPr bwMode="auto">
          <a:xfrm>
            <a:off x="4202670" y="4551568"/>
            <a:ext cx="425253" cy="42609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/>
            </a:pPr>
            <a:endParaRPr lang="es-ES" sz="2953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42010" name="Line 26"/>
          <p:cNvSpPr>
            <a:spLocks noChangeShapeType="1"/>
          </p:cNvSpPr>
          <p:nvPr/>
        </p:nvSpPr>
        <p:spPr bwMode="auto">
          <a:xfrm flipH="1">
            <a:off x="4725865" y="4108736"/>
            <a:ext cx="324800" cy="323962"/>
          </a:xfrm>
          <a:prstGeom prst="line">
            <a:avLst/>
          </a:prstGeom>
          <a:noFill/>
          <a:ln w="6350" cap="flat" cmpd="sng">
            <a:solidFill>
              <a:schemeClr val="bg1">
                <a:lumMod val="65000"/>
              </a:schemeClr>
            </a:solidFill>
            <a:prstDash val="dash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241082">
              <a:defRPr/>
            </a:pPr>
            <a:endParaRPr lang="es-ES" sz="633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11" name="AutoShape 27"/>
          <p:cNvSpPr>
            <a:spLocks/>
          </p:cNvSpPr>
          <p:nvPr/>
        </p:nvSpPr>
        <p:spPr bwMode="auto">
          <a:xfrm>
            <a:off x="4204161" y="4580657"/>
            <a:ext cx="425620" cy="34196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7670" tIns="37670" rIns="37670" bIns="37670" anchor="b"/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/>
            <a:r>
              <a:rPr lang="es-ES" altLang="zh-CN" sz="1400" b="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es-ES" altLang="zh-CN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12" name="AutoShape 28"/>
          <p:cNvSpPr>
            <a:spLocks/>
          </p:cNvSpPr>
          <p:nvPr/>
        </p:nvSpPr>
        <p:spPr bwMode="auto">
          <a:xfrm>
            <a:off x="5871035" y="4531477"/>
            <a:ext cx="1053924" cy="90408"/>
          </a:xfrm>
          <a:custGeom>
            <a:avLst/>
            <a:gdLst>
              <a:gd name="T0" fmla="*/ 999331 w 21600"/>
              <a:gd name="T1" fmla="*/ 85721 h 21275"/>
              <a:gd name="T2" fmla="*/ 999331 w 21600"/>
              <a:gd name="T3" fmla="*/ 85721 h 21275"/>
              <a:gd name="T4" fmla="*/ 999331 w 21600"/>
              <a:gd name="T5" fmla="*/ 85721 h 21275"/>
              <a:gd name="T6" fmla="*/ 999331 w 21600"/>
              <a:gd name="T7" fmla="*/ 85721 h 2127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275">
                <a:moveTo>
                  <a:pt x="0" y="0"/>
                </a:moveTo>
                <a:cubicBezTo>
                  <a:pt x="3775" y="13687"/>
                  <a:pt x="7706" y="20851"/>
                  <a:pt x="11664" y="21257"/>
                </a:cubicBezTo>
                <a:cubicBezTo>
                  <a:pt x="15012" y="21599"/>
                  <a:pt x="18350" y="17101"/>
                  <a:pt x="21600" y="7866"/>
                </a:cubicBezTo>
              </a:path>
            </a:pathLst>
          </a:custGeom>
          <a:noFill/>
          <a:ln w="101600" cap="flat" cmpd="sng">
            <a:solidFill>
              <a:schemeClr val="accent3"/>
            </a:solidFill>
            <a:prstDash val="solid"/>
            <a:miter lim="0"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13" name="AutoShape 29"/>
          <p:cNvSpPr>
            <a:spLocks/>
          </p:cNvSpPr>
          <p:nvPr/>
        </p:nvSpPr>
        <p:spPr bwMode="auto">
          <a:xfrm>
            <a:off x="5333609" y="5141732"/>
            <a:ext cx="601883" cy="602721"/>
          </a:xfrm>
          <a:custGeom>
            <a:avLst/>
            <a:gdLst>
              <a:gd name="T0" fmla="*/ 570706 w 21600"/>
              <a:gd name="T1" fmla="*/ 571500 h 21600"/>
              <a:gd name="T2" fmla="*/ 570706 w 21600"/>
              <a:gd name="T3" fmla="*/ 571500 h 21600"/>
              <a:gd name="T4" fmla="*/ 570706 w 21600"/>
              <a:gd name="T5" fmla="*/ 571500 h 21600"/>
              <a:gd name="T6" fmla="*/ 570706 w 21600"/>
              <a:gd name="T7" fmla="*/ 57150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lnTo>
                  <a:pt x="21599" y="10800"/>
                </a:lnTo>
                <a:close/>
              </a:path>
            </a:pathLst>
          </a:custGeom>
          <a:solidFill>
            <a:srgbClr val="DBDBD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14" name="AutoShape 30"/>
          <p:cNvSpPr>
            <a:spLocks/>
          </p:cNvSpPr>
          <p:nvPr/>
        </p:nvSpPr>
        <p:spPr bwMode="auto">
          <a:xfrm>
            <a:off x="5424017" y="5227118"/>
            <a:ext cx="425253" cy="42525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/>
            </a:pPr>
            <a:endParaRPr lang="es-ES" sz="2953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42015" name="Line 31"/>
          <p:cNvSpPr>
            <a:spLocks noChangeShapeType="1"/>
          </p:cNvSpPr>
          <p:nvPr/>
        </p:nvSpPr>
        <p:spPr bwMode="auto">
          <a:xfrm flipH="1">
            <a:off x="5740446" y="4567474"/>
            <a:ext cx="124729" cy="437809"/>
          </a:xfrm>
          <a:prstGeom prst="line">
            <a:avLst/>
          </a:prstGeom>
          <a:noFill/>
          <a:ln w="6350" cap="flat" cmpd="sng">
            <a:solidFill>
              <a:schemeClr val="bg1">
                <a:lumMod val="65000"/>
              </a:schemeClr>
            </a:solidFill>
            <a:prstDash val="dash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241082">
              <a:defRPr/>
            </a:pPr>
            <a:endParaRPr lang="es-ES" sz="633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16" name="AutoShape 32"/>
          <p:cNvSpPr>
            <a:spLocks/>
          </p:cNvSpPr>
          <p:nvPr/>
        </p:nvSpPr>
        <p:spPr bwMode="auto">
          <a:xfrm>
            <a:off x="5473959" y="5264103"/>
            <a:ext cx="338762" cy="31926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7670" tIns="37670" rIns="37670" bIns="37670" anchor="b"/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/>
            <a:r>
              <a:rPr lang="es-ES" altLang="zh-CN" sz="1400" b="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es-ES" altLang="zh-CN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18" name="AutoShape 34"/>
          <p:cNvSpPr>
            <a:spLocks/>
          </p:cNvSpPr>
          <p:nvPr/>
        </p:nvSpPr>
        <p:spPr bwMode="auto">
          <a:xfrm>
            <a:off x="6821994" y="5141732"/>
            <a:ext cx="601883" cy="602721"/>
          </a:xfrm>
          <a:custGeom>
            <a:avLst/>
            <a:gdLst>
              <a:gd name="T0" fmla="*/ 570706 w 21600"/>
              <a:gd name="T1" fmla="*/ 571500 h 21600"/>
              <a:gd name="T2" fmla="*/ 570706 w 21600"/>
              <a:gd name="T3" fmla="*/ 571500 h 21600"/>
              <a:gd name="T4" fmla="*/ 570706 w 21600"/>
              <a:gd name="T5" fmla="*/ 571500 h 21600"/>
              <a:gd name="T6" fmla="*/ 570706 w 21600"/>
              <a:gd name="T7" fmla="*/ 57150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lnTo>
                  <a:pt x="21599" y="10800"/>
                </a:lnTo>
                <a:close/>
              </a:path>
            </a:pathLst>
          </a:custGeom>
          <a:solidFill>
            <a:srgbClr val="DBDBD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19" name="AutoShape 35"/>
          <p:cNvSpPr>
            <a:spLocks/>
          </p:cNvSpPr>
          <p:nvPr/>
        </p:nvSpPr>
        <p:spPr bwMode="auto">
          <a:xfrm>
            <a:off x="6913239" y="5227118"/>
            <a:ext cx="425253" cy="42525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/>
            </a:pPr>
            <a:endParaRPr lang="es-ES" sz="2953">
              <a:solidFill>
                <a:srgbClr val="DBDBDB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42020" name="Line 36"/>
          <p:cNvSpPr>
            <a:spLocks noChangeShapeType="1"/>
          </p:cNvSpPr>
          <p:nvPr/>
        </p:nvSpPr>
        <p:spPr bwMode="auto">
          <a:xfrm>
            <a:off x="6852967" y="4567474"/>
            <a:ext cx="125567" cy="437809"/>
          </a:xfrm>
          <a:prstGeom prst="line">
            <a:avLst/>
          </a:prstGeom>
          <a:noFill/>
          <a:ln w="6350" cap="flat" cmpd="sng">
            <a:solidFill>
              <a:schemeClr val="bg1">
                <a:lumMod val="65000"/>
              </a:schemeClr>
            </a:solidFill>
            <a:prstDash val="dash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241082">
              <a:defRPr/>
            </a:pPr>
            <a:endParaRPr lang="es-ES" sz="633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21" name="AutoShape 37"/>
          <p:cNvSpPr>
            <a:spLocks/>
          </p:cNvSpPr>
          <p:nvPr/>
        </p:nvSpPr>
        <p:spPr bwMode="auto">
          <a:xfrm>
            <a:off x="6811763" y="5208891"/>
            <a:ext cx="634066" cy="38727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7670" tIns="37670" rIns="37670" bIns="37670" anchor="b"/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/>
            <a:r>
              <a:rPr lang="es-ES" altLang="zh-CN" sz="1400" b="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lang="es-ES" altLang="zh-CN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23" name="AutoShape 39"/>
          <p:cNvSpPr>
            <a:spLocks/>
          </p:cNvSpPr>
          <p:nvPr/>
        </p:nvSpPr>
        <p:spPr bwMode="auto">
          <a:xfrm>
            <a:off x="7953770" y="4585890"/>
            <a:ext cx="601883" cy="601883"/>
          </a:xfrm>
          <a:custGeom>
            <a:avLst/>
            <a:gdLst>
              <a:gd name="T0" fmla="*/ 570706 w 21600"/>
              <a:gd name="T1" fmla="*/ 570706 h 21600"/>
              <a:gd name="T2" fmla="*/ 570706 w 21600"/>
              <a:gd name="T3" fmla="*/ 570706 h 21600"/>
              <a:gd name="T4" fmla="*/ 570706 w 21600"/>
              <a:gd name="T5" fmla="*/ 570706 h 21600"/>
              <a:gd name="T6" fmla="*/ 570706 w 21600"/>
              <a:gd name="T7" fmla="*/ 570706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lnTo>
                  <a:pt x="21599" y="10800"/>
                </a:lnTo>
                <a:close/>
              </a:path>
            </a:pathLst>
          </a:custGeom>
          <a:solidFill>
            <a:srgbClr val="DBDBD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24" name="AutoShape 40"/>
          <p:cNvSpPr>
            <a:spLocks/>
          </p:cNvSpPr>
          <p:nvPr/>
        </p:nvSpPr>
        <p:spPr bwMode="auto">
          <a:xfrm>
            <a:off x="8045015" y="4671275"/>
            <a:ext cx="425253" cy="42609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/>
            </a:pPr>
            <a:endParaRPr lang="es-ES" sz="2953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42025" name="Line 41"/>
          <p:cNvSpPr>
            <a:spLocks noChangeShapeType="1"/>
          </p:cNvSpPr>
          <p:nvPr/>
        </p:nvSpPr>
        <p:spPr bwMode="auto">
          <a:xfrm>
            <a:off x="7612228" y="4276158"/>
            <a:ext cx="323962" cy="323962"/>
          </a:xfrm>
          <a:prstGeom prst="line">
            <a:avLst/>
          </a:prstGeom>
          <a:noFill/>
          <a:ln w="6350" cap="flat" cmpd="sng">
            <a:solidFill>
              <a:schemeClr val="bg1">
                <a:lumMod val="65000"/>
              </a:schemeClr>
            </a:solidFill>
            <a:prstDash val="dash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241082">
              <a:defRPr/>
            </a:pPr>
            <a:endParaRPr lang="es-ES" sz="633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26" name="AutoShape 42"/>
          <p:cNvSpPr>
            <a:spLocks/>
          </p:cNvSpPr>
          <p:nvPr/>
        </p:nvSpPr>
        <p:spPr bwMode="auto">
          <a:xfrm>
            <a:off x="8040646" y="4704550"/>
            <a:ext cx="425620" cy="34196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7670" tIns="37670" rIns="37670" bIns="37670" anchor="b"/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/>
            <a:r>
              <a:rPr lang="es-ES" altLang="zh-CN" sz="1400" b="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05</a:t>
            </a:r>
            <a:endParaRPr lang="es-ES" altLang="zh-CN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28" name="AutoShape 44"/>
          <p:cNvSpPr>
            <a:spLocks/>
          </p:cNvSpPr>
          <p:nvPr/>
        </p:nvSpPr>
        <p:spPr bwMode="auto">
          <a:xfrm>
            <a:off x="8733121" y="3079088"/>
            <a:ext cx="601884" cy="601883"/>
          </a:xfrm>
          <a:custGeom>
            <a:avLst/>
            <a:gdLst>
              <a:gd name="T0" fmla="*/ 570707 w 21600"/>
              <a:gd name="T1" fmla="*/ 570706 h 21600"/>
              <a:gd name="T2" fmla="*/ 570707 w 21600"/>
              <a:gd name="T3" fmla="*/ 570706 h 21600"/>
              <a:gd name="T4" fmla="*/ 570707 w 21600"/>
              <a:gd name="T5" fmla="*/ 570706 h 21600"/>
              <a:gd name="T6" fmla="*/ 570707 w 21600"/>
              <a:gd name="T7" fmla="*/ 570706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lnTo>
                  <a:pt x="21599" y="10800"/>
                </a:lnTo>
                <a:close/>
              </a:path>
            </a:pathLst>
          </a:custGeom>
          <a:solidFill>
            <a:srgbClr val="DBDBD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29" name="AutoShape 45"/>
          <p:cNvSpPr>
            <a:spLocks/>
          </p:cNvSpPr>
          <p:nvPr/>
        </p:nvSpPr>
        <p:spPr bwMode="auto">
          <a:xfrm>
            <a:off x="8824367" y="3164473"/>
            <a:ext cx="425253" cy="42525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/>
            </a:pPr>
            <a:endParaRPr lang="es-ES" sz="2953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42030" name="AutoShape 46"/>
          <p:cNvSpPr>
            <a:spLocks/>
          </p:cNvSpPr>
          <p:nvPr/>
        </p:nvSpPr>
        <p:spPr bwMode="auto">
          <a:xfrm>
            <a:off x="8819998" y="3197748"/>
            <a:ext cx="425620" cy="34196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7670" tIns="37670" rIns="37670" bIns="37670" anchor="b"/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/>
            <a:r>
              <a:rPr lang="es-ES" altLang="zh-CN" sz="1400" b="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06</a:t>
            </a:r>
            <a:endParaRPr lang="es-ES" altLang="zh-CN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31" name="Line 47"/>
          <p:cNvSpPr>
            <a:spLocks noChangeShapeType="1"/>
          </p:cNvSpPr>
          <p:nvPr/>
        </p:nvSpPr>
        <p:spPr bwMode="auto">
          <a:xfrm>
            <a:off x="8211600" y="3362032"/>
            <a:ext cx="397628" cy="0"/>
          </a:xfrm>
          <a:prstGeom prst="line">
            <a:avLst/>
          </a:prstGeom>
          <a:noFill/>
          <a:ln w="6350" cap="flat" cmpd="sng">
            <a:solidFill>
              <a:schemeClr val="bg1">
                <a:lumMod val="65000"/>
              </a:schemeClr>
            </a:solidFill>
            <a:prstDash val="dash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241082">
              <a:defRPr/>
            </a:pPr>
            <a:endParaRPr lang="es-ES" sz="633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17" name="AutoShape 33"/>
          <p:cNvSpPr>
            <a:spLocks/>
          </p:cNvSpPr>
          <p:nvPr/>
        </p:nvSpPr>
        <p:spPr bwMode="auto">
          <a:xfrm rot="10627777" flipV="1">
            <a:off x="6842085" y="4086971"/>
            <a:ext cx="921660" cy="469620"/>
          </a:xfrm>
          <a:custGeom>
            <a:avLst/>
            <a:gdLst>
              <a:gd name="T0" fmla="*/ 873919 w 21600"/>
              <a:gd name="T1" fmla="*/ 445293 h 21600"/>
              <a:gd name="T2" fmla="*/ 873919 w 21600"/>
              <a:gd name="T3" fmla="*/ 445293 h 21600"/>
              <a:gd name="T4" fmla="*/ 873919 w 21600"/>
              <a:gd name="T5" fmla="*/ 445293 h 21600"/>
              <a:gd name="T6" fmla="*/ 873919 w 21600"/>
              <a:gd name="T7" fmla="*/ 445293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2132" y="3949"/>
                  <a:pt x="4452" y="7455"/>
                  <a:pt x="6927" y="10463"/>
                </a:cubicBezTo>
                <a:cubicBezTo>
                  <a:pt x="11450" y="15964"/>
                  <a:pt x="16422" y="19738"/>
                  <a:pt x="21599" y="21600"/>
                </a:cubicBezTo>
              </a:path>
            </a:pathLst>
          </a:custGeom>
          <a:noFill/>
          <a:ln w="101600" cap="flat" cmpd="sng">
            <a:solidFill>
              <a:schemeClr val="accent4"/>
            </a:solidFill>
            <a:prstDash val="solid"/>
            <a:miter lim="0"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22" name="AutoShape 38"/>
          <p:cNvSpPr>
            <a:spLocks/>
          </p:cNvSpPr>
          <p:nvPr/>
        </p:nvSpPr>
        <p:spPr bwMode="auto">
          <a:xfrm rot="172778" flipH="1">
            <a:off x="7581255" y="3341104"/>
            <a:ext cx="577607" cy="910778"/>
          </a:xfrm>
          <a:custGeom>
            <a:avLst/>
            <a:gdLst>
              <a:gd name="T0" fmla="*/ 547688 w 21600"/>
              <a:gd name="T1" fmla="*/ 863600 h 21600"/>
              <a:gd name="T2" fmla="*/ 547688 w 21600"/>
              <a:gd name="T3" fmla="*/ 863600 h 21600"/>
              <a:gd name="T4" fmla="*/ 547688 w 21600"/>
              <a:gd name="T5" fmla="*/ 863600 h 21600"/>
              <a:gd name="T6" fmla="*/ 547688 w 21600"/>
              <a:gd name="T7" fmla="*/ 86360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1541" y="4059"/>
                  <a:pt x="4096" y="7943"/>
                  <a:pt x="7570" y="11508"/>
                </a:cubicBezTo>
                <a:cubicBezTo>
                  <a:pt x="11303" y="15340"/>
                  <a:pt x="16046" y="18752"/>
                  <a:pt x="21599" y="21600"/>
                </a:cubicBezTo>
              </a:path>
            </a:pathLst>
          </a:custGeom>
          <a:noFill/>
          <a:ln w="101600" cap="flat" cmpd="sng">
            <a:solidFill>
              <a:schemeClr val="accent5"/>
            </a:solidFill>
            <a:prstDash val="solid"/>
            <a:miter lim="0"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27" name="AutoShape 43"/>
          <p:cNvSpPr>
            <a:spLocks/>
          </p:cNvSpPr>
          <p:nvPr/>
        </p:nvSpPr>
        <p:spPr bwMode="auto">
          <a:xfrm>
            <a:off x="8101101" y="3276646"/>
            <a:ext cx="169934" cy="169934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/>
            </a:pPr>
            <a:endParaRPr lang="es-ES" sz="2953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46" name="任意多边形 45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7" name="任意多边形 46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8" name="Content Placeholder 2"/>
          <p:cNvSpPr txBox="1">
            <a:spLocks/>
          </p:cNvSpPr>
          <p:nvPr/>
        </p:nvSpPr>
        <p:spPr>
          <a:xfrm>
            <a:off x="608929" y="260554"/>
            <a:ext cx="3067050" cy="30777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3809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6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1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2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7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1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33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2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2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38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2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4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2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2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6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2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62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2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6800"/>
                            </p:stCondLst>
                            <p:childTnLst>
                              <p:par>
                                <p:cTn id="57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74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2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2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86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2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9200"/>
                            </p:stCondLst>
                            <p:childTnLst>
                              <p:par>
                                <p:cTn id="73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42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9800"/>
                            </p:stCondLst>
                            <p:childTnLst>
                              <p:par>
                                <p:cTn id="77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42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04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42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85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42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16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2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12200"/>
                            </p:stCondLst>
                            <p:childTnLst>
                              <p:par>
                                <p:cTn id="93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42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12800"/>
                            </p:stCondLst>
                            <p:childTnLst>
                              <p:par>
                                <p:cTn id="97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42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13400"/>
                            </p:stCondLst>
                            <p:childTnLst>
                              <p:par>
                                <p:cTn id="101" presetID="22" presetClass="entr" presetSubtype="4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42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105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42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146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42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15200"/>
                            </p:stCondLst>
                            <p:childTnLst>
                              <p:par>
                                <p:cTn id="113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42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15800"/>
                            </p:stCondLst>
                            <p:childTnLst>
                              <p:par>
                                <p:cTn id="117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42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16400"/>
                            </p:stCondLst>
                            <p:childTnLst>
                              <p:par>
                                <p:cTn id="121" presetID="22" presetClass="entr" presetSubtype="4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42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17000"/>
                            </p:stCondLst>
                            <p:childTnLst>
                              <p:par>
                                <p:cTn id="125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42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1760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42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18200"/>
                            </p:stCondLst>
                            <p:childTnLst>
                              <p:par>
                                <p:cTn id="133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42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18800"/>
                            </p:stCondLst>
                            <p:childTnLst>
                              <p:par>
                                <p:cTn id="137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42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 nodeType="afterGroup">
                            <p:stCondLst>
                              <p:cond delay="19400"/>
                            </p:stCondLst>
                            <p:childTnLst>
                              <p:par>
                                <p:cTn id="141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42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 nodeType="afterGroup">
                            <p:stCondLst>
                              <p:cond delay="20000"/>
                            </p:stCondLst>
                            <p:childTnLst>
                              <p:par>
                                <p:cTn id="145" presetID="22" presetClass="entr" presetSubtype="4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42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 nodeType="afterGroup">
                            <p:stCondLst>
                              <p:cond delay="20600"/>
                            </p:stCondLst>
                            <p:childTnLst>
                              <p:par>
                                <p:cTn id="149" presetID="22" presetClass="entr" presetSubtype="8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42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 nodeType="afterGroup">
                            <p:stCondLst>
                              <p:cond delay="21200"/>
                            </p:stCondLst>
                            <p:childTnLst>
                              <p:par>
                                <p:cTn id="153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42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 nodeType="afterGroup">
                            <p:stCondLst>
                              <p:cond delay="21800"/>
                            </p:stCondLst>
                            <p:childTnLst>
                              <p:par>
                                <p:cTn id="157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42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 nodeType="afterGroup">
                            <p:stCondLst>
                              <p:cond delay="22400"/>
                            </p:stCondLst>
                            <p:childTnLst>
                              <p:par>
                                <p:cTn id="161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 nodeType="afterGroup">
                            <p:stCondLst>
                              <p:cond delay="23000"/>
                            </p:stCondLst>
                            <p:childTnLst>
                              <p:par>
                                <p:cTn id="165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4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 nodeType="afterGroup">
                            <p:stCondLst>
                              <p:cond delay="23600"/>
                            </p:stCondLst>
                            <p:childTnLst>
                              <p:par>
                                <p:cTn id="169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 nodeType="afterGroup">
                            <p:stCondLst>
                              <p:cond delay="24200"/>
                            </p:stCondLst>
                            <p:childTnLst>
                              <p:par>
                                <p:cTn id="173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 nodeType="afterGroup">
                            <p:stCondLst>
                              <p:cond delay="24800"/>
                            </p:stCondLst>
                            <p:childTnLst>
                              <p:par>
                                <p:cTn id="177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 nodeType="afterGroup">
                            <p:stCondLst>
                              <p:cond delay="25400"/>
                            </p:stCondLst>
                            <p:childTnLst>
                              <p:par>
                                <p:cTn id="181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 autoUpdateAnimBg="0"/>
      <p:bldP spid="41989" grpId="0" autoUpdateAnimBg="0"/>
      <p:bldP spid="41990" grpId="0" autoUpdateAnimBg="0"/>
      <p:bldP spid="41991" grpId="0" autoUpdateAnimBg="0"/>
      <p:bldP spid="41992" grpId="0" autoUpdateAnimBg="0"/>
      <p:bldP spid="41993" grpId="0" autoUpdateAnimBg="0"/>
      <p:bldP spid="41995" grpId="0" autoUpdateAnimBg="0"/>
      <p:bldP spid="41997" grpId="0" autoUpdateAnimBg="0"/>
      <p:bldP spid="41999" grpId="0" autoUpdateAnimBg="0"/>
      <p:bldP spid="42001" grpId="0" autoUpdateAnimBg="0"/>
      <p:bldP spid="42002" grpId="0" animBg="1"/>
      <p:bldP spid="42003" grpId="0" animBg="1"/>
      <p:bldP spid="42005" grpId="0" autoUpdateAnimBg="0"/>
      <p:bldP spid="42007" grpId="0" animBg="1"/>
      <p:bldP spid="42008" grpId="0" animBg="1"/>
      <p:bldP spid="42011" grpId="0" autoUpdateAnimBg="0"/>
      <p:bldP spid="42012" grpId="0" animBg="1"/>
      <p:bldP spid="42013" grpId="0" animBg="1"/>
      <p:bldP spid="42016" grpId="0" autoUpdateAnimBg="0"/>
      <p:bldP spid="42018" grpId="0" animBg="1"/>
      <p:bldP spid="42021" grpId="0" autoUpdateAnimBg="0"/>
      <p:bldP spid="42023" grpId="0" animBg="1"/>
      <p:bldP spid="42026" grpId="0" autoUpdateAnimBg="0"/>
      <p:bldP spid="42028" grpId="0" animBg="1"/>
      <p:bldP spid="42030" grpId="0" autoUpdateAnimBg="0"/>
      <p:bldP spid="42017" grpId="0" animBg="1"/>
      <p:bldP spid="4202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3517117" y="2580752"/>
            <a:ext cx="4244411" cy="3734510"/>
            <a:chOff x="2187184" y="1723730"/>
            <a:chExt cx="3475701" cy="3058149"/>
          </a:xfrm>
        </p:grpSpPr>
        <p:grpSp>
          <p:nvGrpSpPr>
            <p:cNvPr id="10" name="Group 9"/>
            <p:cNvGrpSpPr/>
            <p:nvPr/>
          </p:nvGrpSpPr>
          <p:grpSpPr>
            <a:xfrm rot="213443">
              <a:off x="2187184" y="3362127"/>
              <a:ext cx="1677010" cy="1419752"/>
              <a:chOff x="2955668" y="2969079"/>
              <a:chExt cx="1677010" cy="1419752"/>
            </a:xfrm>
          </p:grpSpPr>
          <p:sp>
            <p:nvSpPr>
              <p:cNvPr id="4" name="Freeform 3"/>
              <p:cNvSpPr>
                <a:spLocks/>
              </p:cNvSpPr>
              <p:nvPr/>
            </p:nvSpPr>
            <p:spPr bwMode="auto">
              <a:xfrm>
                <a:off x="3195729" y="2969079"/>
                <a:ext cx="1436949" cy="1419752"/>
              </a:xfrm>
              <a:custGeom>
                <a:avLst/>
                <a:gdLst/>
                <a:ahLst/>
                <a:cxnLst>
                  <a:cxn ang="0">
                    <a:pos x="32" y="500"/>
                  </a:cxn>
                  <a:cxn ang="0">
                    <a:pos x="14" y="489"/>
                  </a:cxn>
                  <a:cxn ang="0">
                    <a:pos x="15" y="436"/>
                  </a:cxn>
                  <a:cxn ang="0">
                    <a:pos x="441" y="15"/>
                  </a:cxn>
                  <a:cxn ang="0">
                    <a:pos x="495" y="15"/>
                  </a:cxn>
                  <a:cxn ang="0">
                    <a:pos x="494" y="69"/>
                  </a:cxn>
                  <a:cxn ang="0">
                    <a:pos x="68" y="490"/>
                  </a:cxn>
                  <a:cxn ang="0">
                    <a:pos x="32" y="500"/>
                  </a:cxn>
                </a:cxnLst>
                <a:rect l="0" t="0" r="r" b="b"/>
                <a:pathLst>
                  <a:path w="509" h="503">
                    <a:moveTo>
                      <a:pt x="32" y="500"/>
                    </a:moveTo>
                    <a:cubicBezTo>
                      <a:pt x="26" y="498"/>
                      <a:pt x="19" y="495"/>
                      <a:pt x="14" y="489"/>
                    </a:cubicBezTo>
                    <a:cubicBezTo>
                      <a:pt x="0" y="475"/>
                      <a:pt x="0" y="450"/>
                      <a:pt x="15" y="436"/>
                    </a:cubicBezTo>
                    <a:cubicBezTo>
                      <a:pt x="441" y="15"/>
                      <a:pt x="441" y="15"/>
                      <a:pt x="441" y="15"/>
                    </a:cubicBezTo>
                    <a:cubicBezTo>
                      <a:pt x="456" y="0"/>
                      <a:pt x="480" y="0"/>
                      <a:pt x="495" y="15"/>
                    </a:cubicBezTo>
                    <a:cubicBezTo>
                      <a:pt x="509" y="30"/>
                      <a:pt x="509" y="54"/>
                      <a:pt x="494" y="69"/>
                    </a:cubicBezTo>
                    <a:cubicBezTo>
                      <a:pt x="68" y="490"/>
                      <a:pt x="68" y="490"/>
                      <a:pt x="68" y="490"/>
                    </a:cubicBezTo>
                    <a:cubicBezTo>
                      <a:pt x="58" y="499"/>
                      <a:pt x="44" y="503"/>
                      <a:pt x="32" y="5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5" name="Round Same Side Corner Rectangle 4"/>
              <p:cNvSpPr>
                <a:spLocks/>
              </p:cNvSpPr>
              <p:nvPr/>
            </p:nvSpPr>
            <p:spPr bwMode="auto">
              <a:xfrm rot="13500000">
                <a:off x="3568110" y="3071025"/>
                <a:ext cx="343555" cy="1568440"/>
              </a:xfrm>
              <a:prstGeom prst="round2SameRect">
                <a:avLst>
                  <a:gd name="adj1" fmla="val 16667"/>
                  <a:gd name="adj2" fmla="val 22024"/>
                </a:avLst>
              </a:prstGeom>
              <a:solidFill>
                <a:schemeClr val="accent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3488641" y="1723730"/>
              <a:ext cx="2174244" cy="2174244"/>
              <a:chOff x="4220769" y="1605276"/>
              <a:chExt cx="1739904" cy="1739904"/>
            </a:xfrm>
          </p:grpSpPr>
          <p:sp>
            <p:nvSpPr>
              <p:cNvPr id="9" name="Donut 8"/>
              <p:cNvSpPr/>
              <p:nvPr/>
            </p:nvSpPr>
            <p:spPr>
              <a:xfrm>
                <a:off x="4338879" y="1723386"/>
                <a:ext cx="1503684" cy="1503684"/>
              </a:xfrm>
              <a:prstGeom prst="donut">
                <a:avLst>
                  <a:gd name="adj" fmla="val 7174"/>
                </a:avLst>
              </a:prstGeom>
              <a:gradFill>
                <a:gsLst>
                  <a:gs pos="0">
                    <a:schemeClr val="bg2">
                      <a:lumMod val="75000"/>
                    </a:schemeClr>
                  </a:gs>
                  <a:gs pos="50000">
                    <a:schemeClr val="bg2">
                      <a:lumMod val="85000"/>
                    </a:schemeClr>
                  </a:gs>
                </a:gsLst>
                <a:lin ang="13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</a:pPr>
                <a:endParaRPr lang="en-US" sz="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8" name="Donut 7"/>
              <p:cNvSpPr/>
              <p:nvPr/>
            </p:nvSpPr>
            <p:spPr>
              <a:xfrm>
                <a:off x="4220769" y="1605276"/>
                <a:ext cx="1739904" cy="1739904"/>
              </a:xfrm>
              <a:prstGeom prst="donut">
                <a:avLst>
                  <a:gd name="adj" fmla="val 9286"/>
                </a:avLst>
              </a:prstGeom>
              <a:gradFill>
                <a:gsLst>
                  <a:gs pos="0">
                    <a:schemeClr val="bg2">
                      <a:lumMod val="75000"/>
                    </a:schemeClr>
                  </a:gs>
                  <a:gs pos="50000">
                    <a:schemeClr val="bg2">
                      <a:lumMod val="85000"/>
                    </a:schemeClr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</a:pPr>
                <a:endParaRPr lang="en-US" sz="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40" name="Group 39"/>
          <p:cNvGrpSpPr/>
          <p:nvPr/>
        </p:nvGrpSpPr>
        <p:grpSpPr>
          <a:xfrm>
            <a:off x="5641056" y="5060788"/>
            <a:ext cx="889183" cy="889181"/>
            <a:chOff x="3926454" y="3754605"/>
            <a:chExt cx="728142" cy="728140"/>
          </a:xfrm>
        </p:grpSpPr>
        <p:sp>
          <p:nvSpPr>
            <p:cNvPr id="15" name="Oval 14"/>
            <p:cNvSpPr/>
            <p:nvPr/>
          </p:nvSpPr>
          <p:spPr>
            <a:xfrm rot="20300499">
              <a:off x="3926454" y="3754605"/>
              <a:ext cx="728142" cy="72814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just">
                <a:lnSpc>
                  <a:spcPct val="120000"/>
                </a:lnSpc>
              </a:pPr>
              <a:endParaRPr lang="zh-CN" alt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Freeform 170"/>
            <p:cNvSpPr>
              <a:spLocks noEditPoints="1"/>
            </p:cNvSpPr>
            <p:nvPr/>
          </p:nvSpPr>
          <p:spPr bwMode="auto">
            <a:xfrm>
              <a:off x="4134391" y="3986705"/>
              <a:ext cx="312266" cy="263940"/>
            </a:xfrm>
            <a:custGeom>
              <a:avLst/>
              <a:gdLst/>
              <a:ahLst/>
              <a:cxnLst>
                <a:cxn ang="0">
                  <a:pos x="244" y="216"/>
                </a:cxn>
                <a:cxn ang="0">
                  <a:pos x="12" y="216"/>
                </a:cxn>
                <a:cxn ang="0">
                  <a:pos x="0" y="204"/>
                </a:cxn>
                <a:cxn ang="0">
                  <a:pos x="0" y="12"/>
                </a:cxn>
                <a:cxn ang="0">
                  <a:pos x="12" y="0"/>
                </a:cxn>
                <a:cxn ang="0">
                  <a:pos x="24" y="12"/>
                </a:cxn>
                <a:cxn ang="0">
                  <a:pos x="24" y="164"/>
                </a:cxn>
                <a:cxn ang="0">
                  <a:pos x="24" y="192"/>
                </a:cxn>
                <a:cxn ang="0">
                  <a:pos x="244" y="192"/>
                </a:cxn>
                <a:cxn ang="0">
                  <a:pos x="256" y="204"/>
                </a:cxn>
                <a:cxn ang="0">
                  <a:pos x="244" y="216"/>
                </a:cxn>
                <a:cxn ang="0">
                  <a:pos x="216" y="180"/>
                </a:cxn>
                <a:cxn ang="0">
                  <a:pos x="192" y="180"/>
                </a:cxn>
                <a:cxn ang="0">
                  <a:pos x="180" y="168"/>
                </a:cxn>
                <a:cxn ang="0">
                  <a:pos x="180" y="84"/>
                </a:cxn>
                <a:cxn ang="0">
                  <a:pos x="192" y="72"/>
                </a:cxn>
                <a:cxn ang="0">
                  <a:pos x="216" y="72"/>
                </a:cxn>
                <a:cxn ang="0">
                  <a:pos x="228" y="84"/>
                </a:cxn>
                <a:cxn ang="0">
                  <a:pos x="228" y="168"/>
                </a:cxn>
                <a:cxn ang="0">
                  <a:pos x="216" y="180"/>
                </a:cxn>
                <a:cxn ang="0">
                  <a:pos x="148" y="180"/>
                </a:cxn>
                <a:cxn ang="0">
                  <a:pos x="124" y="180"/>
                </a:cxn>
                <a:cxn ang="0">
                  <a:pos x="112" y="168"/>
                </a:cxn>
                <a:cxn ang="0">
                  <a:pos x="112" y="36"/>
                </a:cxn>
                <a:cxn ang="0">
                  <a:pos x="124" y="24"/>
                </a:cxn>
                <a:cxn ang="0">
                  <a:pos x="148" y="24"/>
                </a:cxn>
                <a:cxn ang="0">
                  <a:pos x="160" y="36"/>
                </a:cxn>
                <a:cxn ang="0">
                  <a:pos x="160" y="168"/>
                </a:cxn>
                <a:cxn ang="0">
                  <a:pos x="148" y="180"/>
                </a:cxn>
                <a:cxn ang="0">
                  <a:pos x="80" y="180"/>
                </a:cxn>
                <a:cxn ang="0">
                  <a:pos x="56" y="180"/>
                </a:cxn>
                <a:cxn ang="0">
                  <a:pos x="44" y="168"/>
                </a:cxn>
                <a:cxn ang="0">
                  <a:pos x="44" y="144"/>
                </a:cxn>
                <a:cxn ang="0">
                  <a:pos x="56" y="132"/>
                </a:cxn>
                <a:cxn ang="0">
                  <a:pos x="80" y="132"/>
                </a:cxn>
                <a:cxn ang="0">
                  <a:pos x="92" y="144"/>
                </a:cxn>
                <a:cxn ang="0">
                  <a:pos x="92" y="168"/>
                </a:cxn>
                <a:cxn ang="0">
                  <a:pos x="80" y="180"/>
                </a:cxn>
              </a:cxnLst>
              <a:rect l="0" t="0" r="r" b="b"/>
              <a:pathLst>
                <a:path w="256" h="216">
                  <a:moveTo>
                    <a:pt x="244" y="216"/>
                  </a:moveTo>
                  <a:cubicBezTo>
                    <a:pt x="12" y="216"/>
                    <a:pt x="12" y="216"/>
                    <a:pt x="12" y="216"/>
                  </a:cubicBezTo>
                  <a:cubicBezTo>
                    <a:pt x="5" y="216"/>
                    <a:pt x="0" y="211"/>
                    <a:pt x="0" y="20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64"/>
                    <a:pt x="24" y="164"/>
                    <a:pt x="24" y="164"/>
                  </a:cubicBezTo>
                  <a:cubicBezTo>
                    <a:pt x="24" y="192"/>
                    <a:pt x="24" y="192"/>
                    <a:pt x="24" y="192"/>
                  </a:cubicBezTo>
                  <a:cubicBezTo>
                    <a:pt x="244" y="192"/>
                    <a:pt x="244" y="192"/>
                    <a:pt x="244" y="192"/>
                  </a:cubicBezTo>
                  <a:cubicBezTo>
                    <a:pt x="251" y="192"/>
                    <a:pt x="256" y="197"/>
                    <a:pt x="256" y="204"/>
                  </a:cubicBezTo>
                  <a:cubicBezTo>
                    <a:pt x="256" y="211"/>
                    <a:pt x="251" y="216"/>
                    <a:pt x="244" y="216"/>
                  </a:cubicBezTo>
                  <a:moveTo>
                    <a:pt x="216" y="180"/>
                  </a:moveTo>
                  <a:cubicBezTo>
                    <a:pt x="192" y="180"/>
                    <a:pt x="192" y="180"/>
                    <a:pt x="192" y="180"/>
                  </a:cubicBezTo>
                  <a:cubicBezTo>
                    <a:pt x="185" y="180"/>
                    <a:pt x="180" y="175"/>
                    <a:pt x="180" y="168"/>
                  </a:cubicBezTo>
                  <a:cubicBezTo>
                    <a:pt x="180" y="84"/>
                    <a:pt x="180" y="84"/>
                    <a:pt x="180" y="84"/>
                  </a:cubicBezTo>
                  <a:cubicBezTo>
                    <a:pt x="180" y="77"/>
                    <a:pt x="185" y="72"/>
                    <a:pt x="192" y="72"/>
                  </a:cubicBezTo>
                  <a:cubicBezTo>
                    <a:pt x="216" y="72"/>
                    <a:pt x="216" y="72"/>
                    <a:pt x="216" y="72"/>
                  </a:cubicBezTo>
                  <a:cubicBezTo>
                    <a:pt x="223" y="72"/>
                    <a:pt x="228" y="77"/>
                    <a:pt x="228" y="84"/>
                  </a:cubicBezTo>
                  <a:cubicBezTo>
                    <a:pt x="228" y="168"/>
                    <a:pt x="228" y="168"/>
                    <a:pt x="228" y="168"/>
                  </a:cubicBezTo>
                  <a:cubicBezTo>
                    <a:pt x="228" y="175"/>
                    <a:pt x="223" y="180"/>
                    <a:pt x="216" y="180"/>
                  </a:cubicBezTo>
                  <a:moveTo>
                    <a:pt x="148" y="180"/>
                  </a:moveTo>
                  <a:cubicBezTo>
                    <a:pt x="124" y="180"/>
                    <a:pt x="124" y="180"/>
                    <a:pt x="124" y="180"/>
                  </a:cubicBezTo>
                  <a:cubicBezTo>
                    <a:pt x="117" y="180"/>
                    <a:pt x="112" y="175"/>
                    <a:pt x="112" y="168"/>
                  </a:cubicBezTo>
                  <a:cubicBezTo>
                    <a:pt x="112" y="36"/>
                    <a:pt x="112" y="36"/>
                    <a:pt x="112" y="36"/>
                  </a:cubicBezTo>
                  <a:cubicBezTo>
                    <a:pt x="112" y="29"/>
                    <a:pt x="117" y="24"/>
                    <a:pt x="124" y="24"/>
                  </a:cubicBezTo>
                  <a:cubicBezTo>
                    <a:pt x="148" y="24"/>
                    <a:pt x="148" y="24"/>
                    <a:pt x="148" y="24"/>
                  </a:cubicBezTo>
                  <a:cubicBezTo>
                    <a:pt x="155" y="24"/>
                    <a:pt x="160" y="29"/>
                    <a:pt x="160" y="36"/>
                  </a:cubicBezTo>
                  <a:cubicBezTo>
                    <a:pt x="160" y="168"/>
                    <a:pt x="160" y="168"/>
                    <a:pt x="160" y="168"/>
                  </a:cubicBezTo>
                  <a:cubicBezTo>
                    <a:pt x="160" y="175"/>
                    <a:pt x="155" y="180"/>
                    <a:pt x="148" y="180"/>
                  </a:cubicBezTo>
                  <a:moveTo>
                    <a:pt x="80" y="180"/>
                  </a:moveTo>
                  <a:cubicBezTo>
                    <a:pt x="56" y="180"/>
                    <a:pt x="56" y="180"/>
                    <a:pt x="56" y="180"/>
                  </a:cubicBezTo>
                  <a:cubicBezTo>
                    <a:pt x="49" y="180"/>
                    <a:pt x="44" y="175"/>
                    <a:pt x="44" y="168"/>
                  </a:cubicBezTo>
                  <a:cubicBezTo>
                    <a:pt x="44" y="144"/>
                    <a:pt x="44" y="144"/>
                    <a:pt x="44" y="144"/>
                  </a:cubicBezTo>
                  <a:cubicBezTo>
                    <a:pt x="44" y="137"/>
                    <a:pt x="49" y="132"/>
                    <a:pt x="56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7" y="132"/>
                    <a:pt x="92" y="137"/>
                    <a:pt x="92" y="144"/>
                  </a:cubicBezTo>
                  <a:cubicBezTo>
                    <a:pt x="92" y="168"/>
                    <a:pt x="92" y="168"/>
                    <a:pt x="92" y="168"/>
                  </a:cubicBezTo>
                  <a:cubicBezTo>
                    <a:pt x="92" y="175"/>
                    <a:pt x="87" y="180"/>
                    <a:pt x="80" y="180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287327" y="2460832"/>
            <a:ext cx="889183" cy="889181"/>
            <a:chOff x="5274567" y="1625529"/>
            <a:chExt cx="728142" cy="728140"/>
          </a:xfrm>
        </p:grpSpPr>
        <p:sp>
          <p:nvSpPr>
            <p:cNvPr id="13" name="Oval 12"/>
            <p:cNvSpPr/>
            <p:nvPr/>
          </p:nvSpPr>
          <p:spPr>
            <a:xfrm rot="20300499">
              <a:off x="5274567" y="1625529"/>
              <a:ext cx="728142" cy="7281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just">
                <a:lnSpc>
                  <a:spcPct val="120000"/>
                </a:lnSpc>
              </a:pPr>
              <a:endParaRPr lang="zh-CN" alt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Freeform 173"/>
            <p:cNvSpPr>
              <a:spLocks noEditPoints="1"/>
            </p:cNvSpPr>
            <p:nvPr/>
          </p:nvSpPr>
          <p:spPr bwMode="auto">
            <a:xfrm>
              <a:off x="5482504" y="1832846"/>
              <a:ext cx="312266" cy="313506"/>
            </a:xfrm>
            <a:custGeom>
              <a:avLst/>
              <a:gdLst/>
              <a:ahLst/>
              <a:cxnLst>
                <a:cxn ang="0">
                  <a:pos x="128" y="256"/>
                </a:cxn>
                <a:cxn ang="0">
                  <a:pos x="0" y="128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24" y="128"/>
                </a:cxn>
                <a:cxn ang="0">
                  <a:pos x="128" y="128"/>
                </a:cxn>
                <a:cxn ang="0">
                  <a:pos x="128" y="24"/>
                </a:cxn>
                <a:cxn ang="0">
                  <a:pos x="24" y="128"/>
                </a:cxn>
              </a:cxnLst>
              <a:rect l="0" t="0" r="r" b="b"/>
              <a:pathLst>
                <a:path w="256" h="256">
                  <a:moveTo>
                    <a:pt x="128" y="256"/>
                  </a:moveTo>
                  <a:cubicBezTo>
                    <a:pt x="57" y="256"/>
                    <a:pt x="0" y="199"/>
                    <a:pt x="0" y="128"/>
                  </a:cubicBezTo>
                  <a:cubicBezTo>
                    <a:pt x="0" y="57"/>
                    <a:pt x="57" y="0"/>
                    <a:pt x="128" y="0"/>
                  </a:cubicBezTo>
                  <a:cubicBezTo>
                    <a:pt x="199" y="0"/>
                    <a:pt x="256" y="57"/>
                    <a:pt x="256" y="128"/>
                  </a:cubicBezTo>
                  <a:cubicBezTo>
                    <a:pt x="256" y="199"/>
                    <a:pt x="199" y="256"/>
                    <a:pt x="128" y="256"/>
                  </a:cubicBezTo>
                  <a:moveTo>
                    <a:pt x="24" y="128"/>
                  </a:moveTo>
                  <a:cubicBezTo>
                    <a:pt x="128" y="128"/>
                    <a:pt x="128" y="128"/>
                    <a:pt x="128" y="128"/>
                  </a:cubicBezTo>
                  <a:cubicBezTo>
                    <a:pt x="128" y="24"/>
                    <a:pt x="128" y="24"/>
                    <a:pt x="128" y="24"/>
                  </a:cubicBezTo>
                  <a:cubicBezTo>
                    <a:pt x="71" y="24"/>
                    <a:pt x="24" y="71"/>
                    <a:pt x="24" y="128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408681" y="4358853"/>
            <a:ext cx="889183" cy="889181"/>
            <a:chOff x="5373943" y="3179798"/>
            <a:chExt cx="728142" cy="728140"/>
          </a:xfrm>
        </p:grpSpPr>
        <p:sp>
          <p:nvSpPr>
            <p:cNvPr id="14" name="Oval 13"/>
            <p:cNvSpPr/>
            <p:nvPr/>
          </p:nvSpPr>
          <p:spPr>
            <a:xfrm rot="20300499">
              <a:off x="5373943" y="3179798"/>
              <a:ext cx="728142" cy="7281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just">
                <a:lnSpc>
                  <a:spcPct val="120000"/>
                </a:lnSpc>
              </a:pPr>
              <a:endParaRPr lang="zh-CN" alt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Freeform 182"/>
            <p:cNvSpPr>
              <a:spLocks noEditPoints="1"/>
            </p:cNvSpPr>
            <p:nvPr/>
          </p:nvSpPr>
          <p:spPr bwMode="auto">
            <a:xfrm>
              <a:off x="5581880" y="3387734"/>
              <a:ext cx="312266" cy="312266"/>
            </a:xfrm>
            <a:custGeom>
              <a:avLst/>
              <a:gdLst/>
              <a:ahLst/>
              <a:cxnLst>
                <a:cxn ang="0">
                  <a:pos x="128" y="256"/>
                </a:cxn>
                <a:cxn ang="0">
                  <a:pos x="0" y="128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4"/>
                </a:cxn>
                <a:cxn ang="0">
                  <a:pos x="24" y="128"/>
                </a:cxn>
                <a:cxn ang="0">
                  <a:pos x="128" y="232"/>
                </a:cxn>
                <a:cxn ang="0">
                  <a:pos x="232" y="128"/>
                </a:cxn>
                <a:cxn ang="0">
                  <a:pos x="128" y="24"/>
                </a:cxn>
                <a:cxn ang="0">
                  <a:pos x="180" y="140"/>
                </a:cxn>
                <a:cxn ang="0">
                  <a:pos x="156" y="140"/>
                </a:cxn>
                <a:cxn ang="0">
                  <a:pos x="140" y="140"/>
                </a:cxn>
                <a:cxn ang="0">
                  <a:pos x="128" y="140"/>
                </a:cxn>
                <a:cxn ang="0">
                  <a:pos x="116" y="128"/>
                </a:cxn>
                <a:cxn ang="0">
                  <a:pos x="116" y="56"/>
                </a:cxn>
                <a:cxn ang="0">
                  <a:pos x="128" y="44"/>
                </a:cxn>
                <a:cxn ang="0">
                  <a:pos x="140" y="56"/>
                </a:cxn>
                <a:cxn ang="0">
                  <a:pos x="140" y="116"/>
                </a:cxn>
                <a:cxn ang="0">
                  <a:pos x="156" y="116"/>
                </a:cxn>
                <a:cxn ang="0">
                  <a:pos x="180" y="116"/>
                </a:cxn>
                <a:cxn ang="0">
                  <a:pos x="192" y="128"/>
                </a:cxn>
                <a:cxn ang="0">
                  <a:pos x="180" y="140"/>
                </a:cxn>
              </a:cxnLst>
              <a:rect l="0" t="0" r="r" b="b"/>
              <a:pathLst>
                <a:path w="256" h="256">
                  <a:moveTo>
                    <a:pt x="128" y="256"/>
                  </a:moveTo>
                  <a:cubicBezTo>
                    <a:pt x="57" y="256"/>
                    <a:pt x="0" y="199"/>
                    <a:pt x="0" y="128"/>
                  </a:cubicBezTo>
                  <a:cubicBezTo>
                    <a:pt x="0" y="57"/>
                    <a:pt x="57" y="0"/>
                    <a:pt x="128" y="0"/>
                  </a:cubicBezTo>
                  <a:cubicBezTo>
                    <a:pt x="199" y="0"/>
                    <a:pt x="256" y="57"/>
                    <a:pt x="256" y="128"/>
                  </a:cubicBezTo>
                  <a:cubicBezTo>
                    <a:pt x="256" y="199"/>
                    <a:pt x="199" y="256"/>
                    <a:pt x="128" y="256"/>
                  </a:cubicBezTo>
                  <a:moveTo>
                    <a:pt x="128" y="24"/>
                  </a:moveTo>
                  <a:cubicBezTo>
                    <a:pt x="71" y="24"/>
                    <a:pt x="24" y="71"/>
                    <a:pt x="24" y="128"/>
                  </a:cubicBezTo>
                  <a:cubicBezTo>
                    <a:pt x="24" y="185"/>
                    <a:pt x="71" y="232"/>
                    <a:pt x="128" y="232"/>
                  </a:cubicBezTo>
                  <a:cubicBezTo>
                    <a:pt x="185" y="232"/>
                    <a:pt x="232" y="185"/>
                    <a:pt x="232" y="128"/>
                  </a:cubicBezTo>
                  <a:cubicBezTo>
                    <a:pt x="232" y="71"/>
                    <a:pt x="185" y="24"/>
                    <a:pt x="128" y="24"/>
                  </a:cubicBezTo>
                  <a:moveTo>
                    <a:pt x="180" y="140"/>
                  </a:moveTo>
                  <a:cubicBezTo>
                    <a:pt x="156" y="140"/>
                    <a:pt x="156" y="140"/>
                    <a:pt x="156" y="140"/>
                  </a:cubicBezTo>
                  <a:cubicBezTo>
                    <a:pt x="140" y="140"/>
                    <a:pt x="140" y="140"/>
                    <a:pt x="140" y="140"/>
                  </a:cubicBezTo>
                  <a:cubicBezTo>
                    <a:pt x="128" y="140"/>
                    <a:pt x="128" y="140"/>
                    <a:pt x="128" y="140"/>
                  </a:cubicBezTo>
                  <a:cubicBezTo>
                    <a:pt x="121" y="140"/>
                    <a:pt x="116" y="135"/>
                    <a:pt x="116" y="128"/>
                  </a:cubicBezTo>
                  <a:cubicBezTo>
                    <a:pt x="116" y="56"/>
                    <a:pt x="116" y="56"/>
                    <a:pt x="116" y="56"/>
                  </a:cubicBezTo>
                  <a:cubicBezTo>
                    <a:pt x="116" y="49"/>
                    <a:pt x="121" y="44"/>
                    <a:pt x="128" y="44"/>
                  </a:cubicBezTo>
                  <a:cubicBezTo>
                    <a:pt x="135" y="44"/>
                    <a:pt x="140" y="49"/>
                    <a:pt x="140" y="56"/>
                  </a:cubicBezTo>
                  <a:cubicBezTo>
                    <a:pt x="140" y="116"/>
                    <a:pt x="140" y="116"/>
                    <a:pt x="140" y="116"/>
                  </a:cubicBezTo>
                  <a:cubicBezTo>
                    <a:pt x="156" y="116"/>
                    <a:pt x="156" y="116"/>
                    <a:pt x="156" y="116"/>
                  </a:cubicBezTo>
                  <a:cubicBezTo>
                    <a:pt x="180" y="116"/>
                    <a:pt x="180" y="116"/>
                    <a:pt x="180" y="116"/>
                  </a:cubicBezTo>
                  <a:cubicBezTo>
                    <a:pt x="187" y="116"/>
                    <a:pt x="192" y="121"/>
                    <a:pt x="192" y="128"/>
                  </a:cubicBezTo>
                  <a:cubicBezTo>
                    <a:pt x="192" y="135"/>
                    <a:pt x="187" y="140"/>
                    <a:pt x="180" y="140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444701" y="1989725"/>
            <a:ext cx="889183" cy="889181"/>
            <a:chOff x="3765661" y="1239745"/>
            <a:chExt cx="728142" cy="728140"/>
          </a:xfrm>
        </p:grpSpPr>
        <p:sp>
          <p:nvSpPr>
            <p:cNvPr id="12" name="Oval 11"/>
            <p:cNvSpPr/>
            <p:nvPr/>
          </p:nvSpPr>
          <p:spPr>
            <a:xfrm rot="20300499">
              <a:off x="3765661" y="1239745"/>
              <a:ext cx="728142" cy="7281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just">
                <a:lnSpc>
                  <a:spcPct val="120000"/>
                </a:lnSpc>
              </a:pPr>
              <a:endParaRPr lang="zh-CN" alt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Freeform 221"/>
            <p:cNvSpPr>
              <a:spLocks noEditPoints="1"/>
            </p:cNvSpPr>
            <p:nvPr/>
          </p:nvSpPr>
          <p:spPr bwMode="auto">
            <a:xfrm>
              <a:off x="4012631" y="1447681"/>
              <a:ext cx="234200" cy="312266"/>
            </a:xfrm>
            <a:custGeom>
              <a:avLst/>
              <a:gdLst/>
              <a:ahLst/>
              <a:cxnLst>
                <a:cxn ang="0">
                  <a:pos x="96" y="256"/>
                </a:cxn>
                <a:cxn ang="0">
                  <a:pos x="0" y="96"/>
                </a:cxn>
                <a:cxn ang="0">
                  <a:pos x="96" y="0"/>
                </a:cxn>
                <a:cxn ang="0">
                  <a:pos x="192" y="96"/>
                </a:cxn>
                <a:cxn ang="0">
                  <a:pos x="96" y="256"/>
                </a:cxn>
                <a:cxn ang="0">
                  <a:pos x="96" y="32"/>
                </a:cxn>
                <a:cxn ang="0">
                  <a:pos x="32" y="96"/>
                </a:cxn>
                <a:cxn ang="0">
                  <a:pos x="96" y="160"/>
                </a:cxn>
                <a:cxn ang="0">
                  <a:pos x="160" y="96"/>
                </a:cxn>
                <a:cxn ang="0">
                  <a:pos x="96" y="32"/>
                </a:cxn>
                <a:cxn ang="0">
                  <a:pos x="96" y="128"/>
                </a:cxn>
                <a:cxn ang="0">
                  <a:pos x="64" y="96"/>
                </a:cxn>
                <a:cxn ang="0">
                  <a:pos x="96" y="64"/>
                </a:cxn>
                <a:cxn ang="0">
                  <a:pos x="128" y="96"/>
                </a:cxn>
                <a:cxn ang="0">
                  <a:pos x="96" y="128"/>
                </a:cxn>
              </a:cxnLst>
              <a:rect l="0" t="0" r="r" b="b"/>
              <a:pathLst>
                <a:path w="192" h="256">
                  <a:moveTo>
                    <a:pt x="96" y="256"/>
                  </a:moveTo>
                  <a:cubicBezTo>
                    <a:pt x="96" y="256"/>
                    <a:pt x="0" y="149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  <a:cubicBezTo>
                    <a:pt x="192" y="149"/>
                    <a:pt x="96" y="256"/>
                    <a:pt x="96" y="256"/>
                  </a:cubicBezTo>
                  <a:moveTo>
                    <a:pt x="96" y="32"/>
                  </a:moveTo>
                  <a:cubicBezTo>
                    <a:pt x="61" y="32"/>
                    <a:pt x="32" y="61"/>
                    <a:pt x="32" y="96"/>
                  </a:cubicBezTo>
                  <a:cubicBezTo>
                    <a:pt x="32" y="131"/>
                    <a:pt x="61" y="160"/>
                    <a:pt x="96" y="160"/>
                  </a:cubicBezTo>
                  <a:cubicBezTo>
                    <a:pt x="131" y="160"/>
                    <a:pt x="160" y="131"/>
                    <a:pt x="160" y="96"/>
                  </a:cubicBezTo>
                  <a:cubicBezTo>
                    <a:pt x="160" y="61"/>
                    <a:pt x="131" y="32"/>
                    <a:pt x="96" y="32"/>
                  </a:cubicBezTo>
                  <a:moveTo>
                    <a:pt x="96" y="128"/>
                  </a:moveTo>
                  <a:cubicBezTo>
                    <a:pt x="78" y="128"/>
                    <a:pt x="64" y="114"/>
                    <a:pt x="64" y="96"/>
                  </a:cubicBezTo>
                  <a:cubicBezTo>
                    <a:pt x="64" y="78"/>
                    <a:pt x="78" y="64"/>
                    <a:pt x="96" y="64"/>
                  </a:cubicBezTo>
                  <a:cubicBezTo>
                    <a:pt x="114" y="64"/>
                    <a:pt x="128" y="78"/>
                    <a:pt x="128" y="96"/>
                  </a:cubicBezTo>
                  <a:cubicBezTo>
                    <a:pt x="128" y="114"/>
                    <a:pt x="114" y="128"/>
                    <a:pt x="96" y="128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427249" y="3596586"/>
            <a:ext cx="889183" cy="889181"/>
            <a:chOff x="2932481" y="2555586"/>
            <a:chExt cx="728142" cy="728140"/>
          </a:xfrm>
        </p:grpSpPr>
        <p:sp>
          <p:nvSpPr>
            <p:cNvPr id="16" name="Oval 15"/>
            <p:cNvSpPr/>
            <p:nvPr/>
          </p:nvSpPr>
          <p:spPr>
            <a:xfrm rot="20300499">
              <a:off x="2932481" y="2555586"/>
              <a:ext cx="728142" cy="7281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just">
                <a:lnSpc>
                  <a:spcPct val="120000"/>
                </a:lnSpc>
              </a:pPr>
              <a:endParaRPr lang="zh-CN" alt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Freeform 86"/>
            <p:cNvSpPr>
              <a:spLocks noEditPoints="1"/>
            </p:cNvSpPr>
            <p:nvPr/>
          </p:nvSpPr>
          <p:spPr bwMode="auto">
            <a:xfrm>
              <a:off x="3136701" y="2819903"/>
              <a:ext cx="319702" cy="199504"/>
            </a:xfrm>
            <a:custGeom>
              <a:avLst/>
              <a:gdLst/>
              <a:ahLst/>
              <a:cxnLst>
                <a:cxn ang="0">
                  <a:pos x="244" y="160"/>
                </a:cxn>
                <a:cxn ang="0">
                  <a:pos x="232" y="160"/>
                </a:cxn>
                <a:cxn ang="0">
                  <a:pos x="24" y="160"/>
                </a:cxn>
                <a:cxn ang="0">
                  <a:pos x="12" y="160"/>
                </a:cxn>
                <a:cxn ang="0">
                  <a:pos x="0" y="148"/>
                </a:cxn>
                <a:cxn ang="0">
                  <a:pos x="0" y="128"/>
                </a:cxn>
                <a:cxn ang="0">
                  <a:pos x="24" y="128"/>
                </a:cxn>
                <a:cxn ang="0">
                  <a:pos x="24" y="12"/>
                </a:cxn>
                <a:cxn ang="0">
                  <a:pos x="36" y="0"/>
                </a:cxn>
                <a:cxn ang="0">
                  <a:pos x="220" y="0"/>
                </a:cxn>
                <a:cxn ang="0">
                  <a:pos x="232" y="12"/>
                </a:cxn>
                <a:cxn ang="0">
                  <a:pos x="232" y="128"/>
                </a:cxn>
                <a:cxn ang="0">
                  <a:pos x="256" y="128"/>
                </a:cxn>
                <a:cxn ang="0">
                  <a:pos x="256" y="148"/>
                </a:cxn>
                <a:cxn ang="0">
                  <a:pos x="244" y="160"/>
                </a:cxn>
                <a:cxn ang="0">
                  <a:pos x="100" y="148"/>
                </a:cxn>
                <a:cxn ang="0">
                  <a:pos x="156" y="148"/>
                </a:cxn>
                <a:cxn ang="0">
                  <a:pos x="156" y="140"/>
                </a:cxn>
                <a:cxn ang="0">
                  <a:pos x="100" y="140"/>
                </a:cxn>
                <a:cxn ang="0">
                  <a:pos x="100" y="148"/>
                </a:cxn>
                <a:cxn ang="0">
                  <a:pos x="216" y="16"/>
                </a:cxn>
                <a:cxn ang="0">
                  <a:pos x="40" y="16"/>
                </a:cxn>
                <a:cxn ang="0">
                  <a:pos x="40" y="120"/>
                </a:cxn>
                <a:cxn ang="0">
                  <a:pos x="216" y="120"/>
                </a:cxn>
                <a:cxn ang="0">
                  <a:pos x="216" y="16"/>
                </a:cxn>
              </a:cxnLst>
              <a:rect l="0" t="0" r="r" b="b"/>
              <a:pathLst>
                <a:path w="256" h="160">
                  <a:moveTo>
                    <a:pt x="244" y="160"/>
                  </a:moveTo>
                  <a:cubicBezTo>
                    <a:pt x="232" y="160"/>
                    <a:pt x="232" y="160"/>
                    <a:pt x="232" y="160"/>
                  </a:cubicBezTo>
                  <a:cubicBezTo>
                    <a:pt x="24" y="160"/>
                    <a:pt x="24" y="160"/>
                    <a:pt x="24" y="160"/>
                  </a:cubicBezTo>
                  <a:cubicBezTo>
                    <a:pt x="12" y="160"/>
                    <a:pt x="12" y="160"/>
                    <a:pt x="12" y="160"/>
                  </a:cubicBezTo>
                  <a:cubicBezTo>
                    <a:pt x="5" y="160"/>
                    <a:pt x="0" y="155"/>
                    <a:pt x="0" y="14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24" y="128"/>
                    <a:pt x="24" y="128"/>
                    <a:pt x="24" y="128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5"/>
                    <a:pt x="29" y="0"/>
                    <a:pt x="36" y="0"/>
                  </a:cubicBezTo>
                  <a:cubicBezTo>
                    <a:pt x="220" y="0"/>
                    <a:pt x="220" y="0"/>
                    <a:pt x="220" y="0"/>
                  </a:cubicBezTo>
                  <a:cubicBezTo>
                    <a:pt x="227" y="0"/>
                    <a:pt x="232" y="5"/>
                    <a:pt x="232" y="12"/>
                  </a:cubicBezTo>
                  <a:cubicBezTo>
                    <a:pt x="232" y="128"/>
                    <a:pt x="232" y="128"/>
                    <a:pt x="232" y="128"/>
                  </a:cubicBezTo>
                  <a:cubicBezTo>
                    <a:pt x="256" y="128"/>
                    <a:pt x="256" y="128"/>
                    <a:pt x="256" y="128"/>
                  </a:cubicBezTo>
                  <a:cubicBezTo>
                    <a:pt x="256" y="148"/>
                    <a:pt x="256" y="148"/>
                    <a:pt x="256" y="148"/>
                  </a:cubicBezTo>
                  <a:cubicBezTo>
                    <a:pt x="256" y="155"/>
                    <a:pt x="251" y="160"/>
                    <a:pt x="244" y="160"/>
                  </a:cubicBezTo>
                  <a:moveTo>
                    <a:pt x="100" y="148"/>
                  </a:moveTo>
                  <a:cubicBezTo>
                    <a:pt x="156" y="148"/>
                    <a:pt x="156" y="148"/>
                    <a:pt x="156" y="148"/>
                  </a:cubicBezTo>
                  <a:cubicBezTo>
                    <a:pt x="156" y="140"/>
                    <a:pt x="156" y="140"/>
                    <a:pt x="156" y="140"/>
                  </a:cubicBezTo>
                  <a:cubicBezTo>
                    <a:pt x="100" y="140"/>
                    <a:pt x="100" y="140"/>
                    <a:pt x="100" y="140"/>
                  </a:cubicBezTo>
                  <a:lnTo>
                    <a:pt x="100" y="148"/>
                  </a:lnTo>
                  <a:close/>
                  <a:moveTo>
                    <a:pt x="216" y="16"/>
                  </a:moveTo>
                  <a:cubicBezTo>
                    <a:pt x="40" y="16"/>
                    <a:pt x="40" y="16"/>
                    <a:pt x="40" y="16"/>
                  </a:cubicBezTo>
                  <a:cubicBezTo>
                    <a:pt x="40" y="120"/>
                    <a:pt x="40" y="120"/>
                    <a:pt x="40" y="120"/>
                  </a:cubicBezTo>
                  <a:cubicBezTo>
                    <a:pt x="216" y="120"/>
                    <a:pt x="216" y="120"/>
                    <a:pt x="216" y="120"/>
                  </a:cubicBezTo>
                  <a:lnTo>
                    <a:pt x="216" y="1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8" name="Footer Text"/>
          <p:cNvSpPr txBox="1"/>
          <p:nvPr/>
        </p:nvSpPr>
        <p:spPr>
          <a:xfrm flipH="1">
            <a:off x="1701927" y="3737618"/>
            <a:ext cx="2401040" cy="4296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defTabSz="1116686">
              <a:lnSpc>
                <a:spcPct val="120000"/>
              </a:lnSpc>
              <a:defRPr/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29" name="Footer Text"/>
          <p:cNvSpPr txBox="1"/>
          <p:nvPr/>
        </p:nvSpPr>
        <p:spPr>
          <a:xfrm flipH="1">
            <a:off x="5746174" y="3437773"/>
            <a:ext cx="1351312" cy="5773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defTabSz="1116686">
              <a:lnSpc>
                <a:spcPct val="120000"/>
              </a:lnSpc>
              <a:defRPr/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30" name="Footer Text"/>
          <p:cNvSpPr txBox="1"/>
          <p:nvPr/>
        </p:nvSpPr>
        <p:spPr>
          <a:xfrm flipH="1">
            <a:off x="2756967" y="2123994"/>
            <a:ext cx="2401040" cy="4296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defTabSz="1116686">
              <a:lnSpc>
                <a:spcPct val="120000"/>
              </a:lnSpc>
              <a:defRPr/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31" name="Footer Text"/>
          <p:cNvSpPr txBox="1"/>
          <p:nvPr/>
        </p:nvSpPr>
        <p:spPr>
          <a:xfrm flipH="1">
            <a:off x="8412535" y="2555750"/>
            <a:ext cx="2338050" cy="4296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defTabSz="1116686">
              <a:lnSpc>
                <a:spcPct val="120000"/>
              </a:lnSpc>
              <a:defRPr/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32" name="Footer Text"/>
          <p:cNvSpPr txBox="1"/>
          <p:nvPr/>
        </p:nvSpPr>
        <p:spPr>
          <a:xfrm flipH="1">
            <a:off x="8483812" y="4537833"/>
            <a:ext cx="2338050" cy="4296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defTabSz="1116686">
              <a:lnSpc>
                <a:spcPct val="120000"/>
              </a:lnSpc>
              <a:defRPr/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33" name="Footer Text"/>
          <p:cNvSpPr txBox="1"/>
          <p:nvPr/>
        </p:nvSpPr>
        <p:spPr>
          <a:xfrm flipH="1">
            <a:off x="6746170" y="5368384"/>
            <a:ext cx="2338050" cy="4296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defTabSz="1116686">
              <a:lnSpc>
                <a:spcPct val="120000"/>
              </a:lnSpc>
              <a:defRPr/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39" name="任意多边形 38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" name="任意多边形 40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608929" y="260554"/>
            <a:ext cx="3067050" cy="30777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45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2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2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2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788061" y="2976215"/>
            <a:ext cx="5286138" cy="2419596"/>
            <a:chOff x="3212076" y="2449974"/>
            <a:chExt cx="5771680" cy="2641840"/>
          </a:xfrm>
        </p:grpSpPr>
        <p:sp>
          <p:nvSpPr>
            <p:cNvPr id="85" name="Freeform 5"/>
            <p:cNvSpPr>
              <a:spLocks/>
            </p:cNvSpPr>
            <p:nvPr/>
          </p:nvSpPr>
          <p:spPr bwMode="auto">
            <a:xfrm>
              <a:off x="7360072" y="2683754"/>
              <a:ext cx="1623684" cy="1549589"/>
            </a:xfrm>
            <a:custGeom>
              <a:avLst/>
              <a:gdLst>
                <a:gd name="T0" fmla="*/ 1271 w 1271"/>
                <a:gd name="T1" fmla="*/ 1213 h 1213"/>
                <a:gd name="T2" fmla="*/ 811 w 1271"/>
                <a:gd name="T3" fmla="*/ 1213 h 1213"/>
                <a:gd name="T4" fmla="*/ 0 w 1271"/>
                <a:gd name="T5" fmla="*/ 0 h 1213"/>
                <a:gd name="T6" fmla="*/ 459 w 1271"/>
                <a:gd name="T7" fmla="*/ 0 h 1213"/>
                <a:gd name="T8" fmla="*/ 1271 w 1271"/>
                <a:gd name="T9" fmla="*/ 1213 h 1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1" h="1213">
                  <a:moveTo>
                    <a:pt x="1271" y="1213"/>
                  </a:moveTo>
                  <a:lnTo>
                    <a:pt x="811" y="1213"/>
                  </a:lnTo>
                  <a:lnTo>
                    <a:pt x="0" y="0"/>
                  </a:lnTo>
                  <a:lnTo>
                    <a:pt x="459" y="0"/>
                  </a:lnTo>
                  <a:lnTo>
                    <a:pt x="1271" y="121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8" name="Freeform 6"/>
            <p:cNvSpPr>
              <a:spLocks/>
            </p:cNvSpPr>
            <p:nvPr/>
          </p:nvSpPr>
          <p:spPr bwMode="auto">
            <a:xfrm>
              <a:off x="6324031" y="2449974"/>
              <a:ext cx="1622407" cy="2408059"/>
            </a:xfrm>
            <a:custGeom>
              <a:avLst/>
              <a:gdLst>
                <a:gd name="T0" fmla="*/ 1270 w 1270"/>
                <a:gd name="T1" fmla="*/ 1885 h 1885"/>
                <a:gd name="T2" fmla="*/ 811 w 1270"/>
                <a:gd name="T3" fmla="*/ 1885 h 1885"/>
                <a:gd name="T4" fmla="*/ 0 w 1270"/>
                <a:gd name="T5" fmla="*/ 0 h 1885"/>
                <a:gd name="T6" fmla="*/ 459 w 1270"/>
                <a:gd name="T7" fmla="*/ 0 h 1885"/>
                <a:gd name="T8" fmla="*/ 1270 w 1270"/>
                <a:gd name="T9" fmla="*/ 1885 h 18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0" h="1885">
                  <a:moveTo>
                    <a:pt x="1270" y="1885"/>
                  </a:moveTo>
                  <a:lnTo>
                    <a:pt x="811" y="1885"/>
                  </a:lnTo>
                  <a:lnTo>
                    <a:pt x="0" y="0"/>
                  </a:lnTo>
                  <a:lnTo>
                    <a:pt x="459" y="0"/>
                  </a:lnTo>
                  <a:lnTo>
                    <a:pt x="1270" y="188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1" name="Freeform 7"/>
            <p:cNvSpPr>
              <a:spLocks/>
            </p:cNvSpPr>
            <p:nvPr/>
          </p:nvSpPr>
          <p:spPr bwMode="auto">
            <a:xfrm>
              <a:off x="5285435" y="2917534"/>
              <a:ext cx="1624962" cy="2174280"/>
            </a:xfrm>
            <a:custGeom>
              <a:avLst/>
              <a:gdLst>
                <a:gd name="T0" fmla="*/ 459 w 1272"/>
                <a:gd name="T1" fmla="*/ 0 h 1702"/>
                <a:gd name="T2" fmla="*/ 1272 w 1272"/>
                <a:gd name="T3" fmla="*/ 1702 h 1702"/>
                <a:gd name="T4" fmla="*/ 813 w 1272"/>
                <a:gd name="T5" fmla="*/ 1702 h 1702"/>
                <a:gd name="T6" fmla="*/ 0 w 1272"/>
                <a:gd name="T7" fmla="*/ 0 h 1702"/>
                <a:gd name="T8" fmla="*/ 459 w 1272"/>
                <a:gd name="T9" fmla="*/ 0 h 1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2" h="1702">
                  <a:moveTo>
                    <a:pt x="459" y="0"/>
                  </a:moveTo>
                  <a:lnTo>
                    <a:pt x="1272" y="1702"/>
                  </a:lnTo>
                  <a:lnTo>
                    <a:pt x="813" y="1702"/>
                  </a:lnTo>
                  <a:lnTo>
                    <a:pt x="0" y="0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4" name="Freeform 8"/>
            <p:cNvSpPr>
              <a:spLocks/>
            </p:cNvSpPr>
            <p:nvPr/>
          </p:nvSpPr>
          <p:spPr bwMode="auto">
            <a:xfrm>
              <a:off x="4249394" y="2683754"/>
              <a:ext cx="1622407" cy="1940500"/>
            </a:xfrm>
            <a:custGeom>
              <a:avLst/>
              <a:gdLst>
                <a:gd name="T0" fmla="*/ 459 w 1270"/>
                <a:gd name="T1" fmla="*/ 0 h 1519"/>
                <a:gd name="T2" fmla="*/ 1270 w 1270"/>
                <a:gd name="T3" fmla="*/ 1519 h 1519"/>
                <a:gd name="T4" fmla="*/ 811 w 1270"/>
                <a:gd name="T5" fmla="*/ 1519 h 1519"/>
                <a:gd name="T6" fmla="*/ 0 w 1270"/>
                <a:gd name="T7" fmla="*/ 0 h 1519"/>
                <a:gd name="T8" fmla="*/ 459 w 1270"/>
                <a:gd name="T9" fmla="*/ 0 h 1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0" h="1519">
                  <a:moveTo>
                    <a:pt x="459" y="0"/>
                  </a:moveTo>
                  <a:lnTo>
                    <a:pt x="1270" y="1519"/>
                  </a:lnTo>
                  <a:lnTo>
                    <a:pt x="811" y="1519"/>
                  </a:lnTo>
                  <a:lnTo>
                    <a:pt x="0" y="0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7" name="Freeform 9"/>
            <p:cNvSpPr>
              <a:spLocks/>
            </p:cNvSpPr>
            <p:nvPr/>
          </p:nvSpPr>
          <p:spPr bwMode="auto">
            <a:xfrm>
              <a:off x="3212076" y="3130873"/>
              <a:ext cx="1623684" cy="1727160"/>
            </a:xfrm>
            <a:custGeom>
              <a:avLst/>
              <a:gdLst>
                <a:gd name="T0" fmla="*/ 459 w 1271"/>
                <a:gd name="T1" fmla="*/ 0 h 1352"/>
                <a:gd name="T2" fmla="*/ 1271 w 1271"/>
                <a:gd name="T3" fmla="*/ 1352 h 1352"/>
                <a:gd name="T4" fmla="*/ 812 w 1271"/>
                <a:gd name="T5" fmla="*/ 1352 h 1352"/>
                <a:gd name="T6" fmla="*/ 0 w 1271"/>
                <a:gd name="T7" fmla="*/ 0 h 1352"/>
                <a:gd name="T8" fmla="*/ 459 w 1271"/>
                <a:gd name="T9" fmla="*/ 0 h 1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1" h="1352">
                  <a:moveTo>
                    <a:pt x="459" y="0"/>
                  </a:moveTo>
                  <a:lnTo>
                    <a:pt x="1271" y="1352"/>
                  </a:lnTo>
                  <a:lnTo>
                    <a:pt x="812" y="1352"/>
                  </a:lnTo>
                  <a:lnTo>
                    <a:pt x="0" y="0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24" name="Rounded Rectangle 123"/>
          <p:cNvSpPr/>
          <p:nvPr/>
        </p:nvSpPr>
        <p:spPr>
          <a:xfrm rot="5400000">
            <a:off x="3214754" y="3920420"/>
            <a:ext cx="1678975" cy="53937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5" name="Rounded Rectangle 124"/>
          <p:cNvSpPr/>
          <p:nvPr/>
        </p:nvSpPr>
        <p:spPr>
          <a:xfrm rot="5400000">
            <a:off x="3733070" y="3920422"/>
            <a:ext cx="2535431" cy="53937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6" name="Rounded Rectangle 125"/>
          <p:cNvSpPr/>
          <p:nvPr/>
        </p:nvSpPr>
        <p:spPr>
          <a:xfrm rot="5400000">
            <a:off x="4903571" y="3920422"/>
            <a:ext cx="2107203" cy="539379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7" name="Rounded Rectangle 126"/>
          <p:cNvSpPr/>
          <p:nvPr/>
        </p:nvSpPr>
        <p:spPr>
          <a:xfrm rot="5400000">
            <a:off x="5416724" y="3920423"/>
            <a:ext cx="2965996" cy="53937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8" name="Rounded Rectangle 127"/>
          <p:cNvSpPr/>
          <p:nvPr/>
        </p:nvSpPr>
        <p:spPr>
          <a:xfrm rot="5400000">
            <a:off x="6594312" y="3920423"/>
            <a:ext cx="2535433" cy="539379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9" name="Rounded Rectangle 128"/>
          <p:cNvSpPr/>
          <p:nvPr/>
        </p:nvSpPr>
        <p:spPr>
          <a:xfrm rot="5400000">
            <a:off x="8108382" y="3920422"/>
            <a:ext cx="1391154" cy="539379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1" name="Text Placeholder 32"/>
          <p:cNvSpPr txBox="1">
            <a:spLocks/>
          </p:cNvSpPr>
          <p:nvPr/>
        </p:nvSpPr>
        <p:spPr>
          <a:xfrm>
            <a:off x="9274822" y="2192916"/>
            <a:ext cx="1691057" cy="5773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8528971" y="2121055"/>
            <a:ext cx="553825" cy="553825"/>
          </a:xfrm>
          <a:prstGeom prst="roundRect">
            <a:avLst>
              <a:gd name="adj" fmla="val 1655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</a:t>
            </a:r>
            <a:endParaRPr lang="en-AU" sz="1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3" name="Text Placeholder 32"/>
          <p:cNvSpPr txBox="1">
            <a:spLocks/>
          </p:cNvSpPr>
          <p:nvPr/>
        </p:nvSpPr>
        <p:spPr>
          <a:xfrm>
            <a:off x="9300494" y="5681873"/>
            <a:ext cx="1691057" cy="5773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4" name="Rounded Rectangle 133"/>
          <p:cNvSpPr/>
          <p:nvPr/>
        </p:nvSpPr>
        <p:spPr>
          <a:xfrm>
            <a:off x="8554644" y="5610012"/>
            <a:ext cx="553825" cy="553825"/>
          </a:xfrm>
          <a:prstGeom prst="roundRect">
            <a:avLst>
              <a:gd name="adj" fmla="val 16554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5" name="Arc 134"/>
          <p:cNvSpPr/>
          <p:nvPr/>
        </p:nvSpPr>
        <p:spPr>
          <a:xfrm rot="14978043" flipH="1">
            <a:off x="7026894" y="4485173"/>
            <a:ext cx="1629520" cy="1629520"/>
          </a:xfrm>
          <a:prstGeom prst="arc">
            <a:avLst>
              <a:gd name="adj1" fmla="val 17014246"/>
              <a:gd name="adj2" fmla="val 745915"/>
            </a:avLst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id-ID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6" name="Arc 135"/>
          <p:cNvSpPr/>
          <p:nvPr/>
        </p:nvSpPr>
        <p:spPr>
          <a:xfrm rot="6621957" flipH="1" flipV="1">
            <a:off x="7720059" y="2325732"/>
            <a:ext cx="1629520" cy="1629520"/>
          </a:xfrm>
          <a:prstGeom prst="arc">
            <a:avLst>
              <a:gd name="adj1" fmla="val 17014246"/>
              <a:gd name="adj2" fmla="val 19242592"/>
            </a:avLst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id-ID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7" name="Text Placeholder 32"/>
          <p:cNvSpPr txBox="1">
            <a:spLocks/>
          </p:cNvSpPr>
          <p:nvPr/>
        </p:nvSpPr>
        <p:spPr>
          <a:xfrm flipH="1">
            <a:off x="1918543" y="2192917"/>
            <a:ext cx="1591567" cy="5773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8" name="Rounded Rectangle 137"/>
          <p:cNvSpPr/>
          <p:nvPr/>
        </p:nvSpPr>
        <p:spPr>
          <a:xfrm flipH="1">
            <a:off x="3702140" y="2121055"/>
            <a:ext cx="553825" cy="553825"/>
          </a:xfrm>
          <a:prstGeom prst="roundRect">
            <a:avLst>
              <a:gd name="adj" fmla="val 1655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</a:t>
            </a:r>
            <a:endParaRPr lang="en-US" sz="14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9" name="Text Placeholder 32"/>
          <p:cNvSpPr txBox="1">
            <a:spLocks/>
          </p:cNvSpPr>
          <p:nvPr/>
        </p:nvSpPr>
        <p:spPr>
          <a:xfrm flipH="1">
            <a:off x="1892870" y="5681874"/>
            <a:ext cx="1591567" cy="5773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0" name="Rounded Rectangle 139"/>
          <p:cNvSpPr/>
          <p:nvPr/>
        </p:nvSpPr>
        <p:spPr>
          <a:xfrm flipH="1">
            <a:off x="3676467" y="5610012"/>
            <a:ext cx="553825" cy="553825"/>
          </a:xfrm>
          <a:prstGeom prst="roundRect">
            <a:avLst>
              <a:gd name="adj" fmla="val 1655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1" name="Arc 140"/>
          <p:cNvSpPr/>
          <p:nvPr/>
        </p:nvSpPr>
        <p:spPr>
          <a:xfrm rot="6621957">
            <a:off x="4080586" y="4201280"/>
            <a:ext cx="1863046" cy="1863046"/>
          </a:xfrm>
          <a:prstGeom prst="arc">
            <a:avLst>
              <a:gd name="adj1" fmla="val 16087243"/>
              <a:gd name="adj2" fmla="val 745915"/>
            </a:avLst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id-ID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2" name="Arc 141"/>
          <p:cNvSpPr/>
          <p:nvPr/>
        </p:nvSpPr>
        <p:spPr>
          <a:xfrm rot="14978043" flipV="1">
            <a:off x="3435355" y="2325732"/>
            <a:ext cx="1629520" cy="1629520"/>
          </a:xfrm>
          <a:prstGeom prst="arc">
            <a:avLst>
              <a:gd name="adj1" fmla="val 17014246"/>
              <a:gd name="adj2" fmla="val 19242592"/>
            </a:avLst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id-ID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6" name="任意多边形 25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任意多边形 26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608929" y="260554"/>
            <a:ext cx="3067050" cy="30777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150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1" grpId="0"/>
      <p:bldP spid="132" grpId="0" animBg="1"/>
      <p:bldP spid="133" grpId="0"/>
      <p:bldP spid="134" grpId="0" animBg="1"/>
      <p:bldP spid="135" grpId="0" animBg="1"/>
      <p:bldP spid="136" grpId="0" animBg="1"/>
      <p:bldP spid="137" grpId="0"/>
      <p:bldP spid="138" grpId="0" animBg="1"/>
      <p:bldP spid="139" grpId="0"/>
      <p:bldP spid="140" grpId="0" animBg="1"/>
      <p:bldP spid="141" grpId="0" animBg="1"/>
      <p:bldP spid="14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9" name="AutoShape 5"/>
          <p:cNvSpPr>
            <a:spLocks/>
          </p:cNvSpPr>
          <p:nvPr/>
        </p:nvSpPr>
        <p:spPr bwMode="auto">
          <a:xfrm>
            <a:off x="1420095" y="3467319"/>
            <a:ext cx="2366517" cy="870597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3846" y="0"/>
                </a:moveTo>
                <a:lnTo>
                  <a:pt x="2625" y="4984"/>
                </a:lnTo>
                <a:lnTo>
                  <a:pt x="305" y="4984"/>
                </a:lnTo>
                <a:cubicBezTo>
                  <a:pt x="136" y="4984"/>
                  <a:pt x="0" y="5356"/>
                  <a:pt x="0" y="5815"/>
                </a:cubicBezTo>
                <a:lnTo>
                  <a:pt x="0" y="20769"/>
                </a:lnTo>
                <a:cubicBezTo>
                  <a:pt x="0" y="21228"/>
                  <a:pt x="136" y="21599"/>
                  <a:pt x="305" y="21599"/>
                </a:cubicBezTo>
                <a:lnTo>
                  <a:pt x="21294" y="21599"/>
                </a:lnTo>
                <a:cubicBezTo>
                  <a:pt x="21463" y="21599"/>
                  <a:pt x="21599" y="21228"/>
                  <a:pt x="21599" y="20769"/>
                </a:cubicBezTo>
                <a:lnTo>
                  <a:pt x="21599" y="5815"/>
                </a:lnTo>
                <a:cubicBezTo>
                  <a:pt x="21600" y="5356"/>
                  <a:pt x="21463" y="4984"/>
                  <a:pt x="21294" y="4984"/>
                </a:cubicBezTo>
                <a:lnTo>
                  <a:pt x="5068" y="4984"/>
                </a:lnTo>
                <a:lnTo>
                  <a:pt x="384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lIns="0" tIns="0" rIns="0" bIns="0" anchor="ctr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62470" name="Group 6"/>
          <p:cNvGrpSpPr>
            <a:grpSpLocks/>
          </p:cNvGrpSpPr>
          <p:nvPr/>
        </p:nvGrpSpPr>
        <p:grpSpPr bwMode="auto">
          <a:xfrm>
            <a:off x="1420096" y="2494595"/>
            <a:ext cx="838786" cy="838786"/>
            <a:chOff x="0" y="0"/>
            <a:chExt cx="1591420" cy="1591420"/>
          </a:xfrm>
        </p:grpSpPr>
        <p:sp>
          <p:nvSpPr>
            <p:cNvPr id="62471" name="AutoShape 7"/>
            <p:cNvSpPr>
              <a:spLocks/>
            </p:cNvSpPr>
            <p:nvPr/>
          </p:nvSpPr>
          <p:spPr bwMode="auto">
            <a:xfrm>
              <a:off x="0" y="0"/>
              <a:ext cx="1591420" cy="1591420"/>
            </a:xfrm>
            <a:custGeom>
              <a:avLst/>
              <a:gdLst>
                <a:gd name="T0" fmla="*/ 795670 w 19679"/>
                <a:gd name="T1" fmla="*/ 873385 h 19679"/>
                <a:gd name="T2" fmla="*/ 795670 w 19679"/>
                <a:gd name="T3" fmla="*/ 873385 h 19679"/>
                <a:gd name="T4" fmla="*/ 795670 w 19679"/>
                <a:gd name="T5" fmla="*/ 873385 h 19679"/>
                <a:gd name="T6" fmla="*/ 795670 w 19679"/>
                <a:gd name="T7" fmla="*/ 873385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endPara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2472" name="AutoShape 8"/>
            <p:cNvSpPr>
              <a:spLocks/>
            </p:cNvSpPr>
            <p:nvPr/>
          </p:nvSpPr>
          <p:spPr bwMode="auto">
            <a:xfrm>
              <a:off x="0" y="547945"/>
              <a:ext cx="1591420" cy="49553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6788" tIns="26788" rIns="26788" bIns="26788" anchor="ctr"/>
            <a:lstStyle>
              <a:lvl1pPr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1pPr>
              <a:lvl2pPr marL="742950" indent="-28575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2pPr>
              <a:lvl3pPr marL="1143000" indent="-2286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3pPr>
              <a:lvl4pPr marL="1600200" indent="-2286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4pPr>
              <a:lvl5pPr marL="2057400" indent="-2286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5pPr>
              <a:lvl6pPr marL="2514600" indent="-228600" algn="ctr" defTabSz="8255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6pPr>
              <a:lvl7pPr marL="2971800" indent="-228600" algn="ctr" defTabSz="8255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7pPr>
              <a:lvl8pPr marL="3429000" indent="-228600" algn="ctr" defTabSz="8255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8pPr>
              <a:lvl9pPr marL="3886200" indent="-228600" algn="ctr" defTabSz="8255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9pPr>
            </a:lstStyle>
            <a:p>
              <a:pPr algn="ctr" eaLnBrk="1">
                <a:lnSpc>
                  <a:spcPct val="120000"/>
                </a:lnSpc>
              </a:pPr>
              <a:r>
                <a:rPr lang="es-ES" altLang="zh-CN" sz="1400" b="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2012</a:t>
              </a:r>
            </a:p>
          </p:txBody>
        </p:sp>
      </p:grpSp>
      <p:sp>
        <p:nvSpPr>
          <p:cNvPr id="62473" name="AutoShape 9"/>
          <p:cNvSpPr>
            <a:spLocks/>
          </p:cNvSpPr>
          <p:nvPr/>
        </p:nvSpPr>
        <p:spPr bwMode="auto">
          <a:xfrm>
            <a:off x="1736524" y="3872548"/>
            <a:ext cx="1675899" cy="24346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defTabSz="482163" eaLnBrk="1"/>
            <a:r>
              <a:rPr lang="zh-CN" altLang="en-US" sz="1582" b="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318" b="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474" name="AutoShape 10"/>
          <p:cNvSpPr>
            <a:spLocks/>
          </p:cNvSpPr>
          <p:nvPr/>
        </p:nvSpPr>
        <p:spPr bwMode="auto">
          <a:xfrm>
            <a:off x="3954035" y="3661529"/>
            <a:ext cx="2367353" cy="870597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305" y="0"/>
                </a:moveTo>
                <a:cubicBezTo>
                  <a:pt x="136" y="0"/>
                  <a:pt x="0" y="371"/>
                  <a:pt x="0" y="830"/>
                </a:cubicBezTo>
                <a:lnTo>
                  <a:pt x="0" y="15784"/>
                </a:lnTo>
                <a:cubicBezTo>
                  <a:pt x="0" y="16243"/>
                  <a:pt x="136" y="16615"/>
                  <a:pt x="305" y="16615"/>
                </a:cubicBezTo>
                <a:lnTo>
                  <a:pt x="2627" y="16615"/>
                </a:lnTo>
                <a:lnTo>
                  <a:pt x="3849" y="21599"/>
                </a:lnTo>
                <a:lnTo>
                  <a:pt x="5072" y="16615"/>
                </a:lnTo>
                <a:lnTo>
                  <a:pt x="21294" y="16615"/>
                </a:lnTo>
                <a:cubicBezTo>
                  <a:pt x="21463" y="16615"/>
                  <a:pt x="21599" y="16243"/>
                  <a:pt x="21599" y="15784"/>
                </a:cubicBezTo>
                <a:lnTo>
                  <a:pt x="21599" y="830"/>
                </a:lnTo>
                <a:cubicBezTo>
                  <a:pt x="21600" y="371"/>
                  <a:pt x="21463" y="0"/>
                  <a:pt x="21294" y="0"/>
                </a:cubicBezTo>
                <a:lnTo>
                  <a:pt x="3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62475" name="Group 11"/>
          <p:cNvGrpSpPr>
            <a:grpSpLocks/>
          </p:cNvGrpSpPr>
          <p:nvPr/>
        </p:nvGrpSpPr>
        <p:grpSpPr bwMode="auto">
          <a:xfrm>
            <a:off x="3954034" y="4666064"/>
            <a:ext cx="839623" cy="839624"/>
            <a:chOff x="0" y="0"/>
            <a:chExt cx="1591420" cy="1591420"/>
          </a:xfrm>
        </p:grpSpPr>
        <p:sp>
          <p:nvSpPr>
            <p:cNvPr id="62476" name="AutoShape 12"/>
            <p:cNvSpPr>
              <a:spLocks/>
            </p:cNvSpPr>
            <p:nvPr/>
          </p:nvSpPr>
          <p:spPr bwMode="auto">
            <a:xfrm>
              <a:off x="0" y="0"/>
              <a:ext cx="1591420" cy="1591420"/>
            </a:xfrm>
            <a:custGeom>
              <a:avLst/>
              <a:gdLst>
                <a:gd name="T0" fmla="*/ 795670 w 19679"/>
                <a:gd name="T1" fmla="*/ 873385 h 19679"/>
                <a:gd name="T2" fmla="*/ 795670 w 19679"/>
                <a:gd name="T3" fmla="*/ 873385 h 19679"/>
                <a:gd name="T4" fmla="*/ 795670 w 19679"/>
                <a:gd name="T5" fmla="*/ 873385 h 19679"/>
                <a:gd name="T6" fmla="*/ 795670 w 19679"/>
                <a:gd name="T7" fmla="*/ 873385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endPara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2477" name="AutoShape 13"/>
            <p:cNvSpPr>
              <a:spLocks/>
            </p:cNvSpPr>
            <p:nvPr/>
          </p:nvSpPr>
          <p:spPr bwMode="auto">
            <a:xfrm>
              <a:off x="0" y="553745"/>
              <a:ext cx="1591420" cy="48393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6788" tIns="26788" rIns="26788" bIns="26788" anchor="ctr"/>
            <a:lstStyle/>
            <a:p>
              <a:pPr algn="ctr">
                <a:lnSpc>
                  <a:spcPct val="120000"/>
                </a:lnSpc>
                <a:defRPr/>
              </a:pPr>
              <a:r>
                <a:rPr lang="es-ES" sz="14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Lato" charset="0"/>
                  <a:sym typeface="Arial" panose="020B0604020202020204" pitchFamily="34" charset="0"/>
                </a:rPr>
                <a:t>2013</a:t>
              </a:r>
            </a:p>
          </p:txBody>
        </p:sp>
      </p:grpSp>
      <p:sp>
        <p:nvSpPr>
          <p:cNvPr id="62478" name="AutoShape 14"/>
          <p:cNvSpPr>
            <a:spLocks/>
          </p:cNvSpPr>
          <p:nvPr/>
        </p:nvSpPr>
        <p:spPr bwMode="auto">
          <a:xfrm>
            <a:off x="4286368" y="3872548"/>
            <a:ext cx="1675899" cy="24346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defTabSz="482163" eaLnBrk="1"/>
            <a:r>
              <a:rPr lang="zh-CN" altLang="en-US" sz="1582" b="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318" b="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479" name="AutoShape 15"/>
          <p:cNvSpPr>
            <a:spLocks/>
          </p:cNvSpPr>
          <p:nvPr/>
        </p:nvSpPr>
        <p:spPr bwMode="auto">
          <a:xfrm>
            <a:off x="6462023" y="3467319"/>
            <a:ext cx="2366516" cy="870597"/>
          </a:xfrm>
          <a:custGeom>
            <a:avLst/>
            <a:gdLst>
              <a:gd name="T0" fmla="*/ 2243931 w 21600"/>
              <a:gd name="T1" fmla="*/ 825500 h 21600"/>
              <a:gd name="T2" fmla="*/ 2243931 w 21600"/>
              <a:gd name="T3" fmla="*/ 825500 h 21600"/>
              <a:gd name="T4" fmla="*/ 2243931 w 21600"/>
              <a:gd name="T5" fmla="*/ 825500 h 21600"/>
              <a:gd name="T6" fmla="*/ 2243931 w 21600"/>
              <a:gd name="T7" fmla="*/ 82550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3846" y="0"/>
                </a:moveTo>
                <a:lnTo>
                  <a:pt x="2625" y="4984"/>
                </a:lnTo>
                <a:lnTo>
                  <a:pt x="305" y="4984"/>
                </a:lnTo>
                <a:cubicBezTo>
                  <a:pt x="136" y="4984"/>
                  <a:pt x="0" y="5356"/>
                  <a:pt x="0" y="5815"/>
                </a:cubicBezTo>
                <a:lnTo>
                  <a:pt x="0" y="20769"/>
                </a:lnTo>
                <a:cubicBezTo>
                  <a:pt x="0" y="21228"/>
                  <a:pt x="136" y="21599"/>
                  <a:pt x="305" y="21599"/>
                </a:cubicBezTo>
                <a:lnTo>
                  <a:pt x="21294" y="21599"/>
                </a:lnTo>
                <a:cubicBezTo>
                  <a:pt x="21463" y="21599"/>
                  <a:pt x="21599" y="21228"/>
                  <a:pt x="21599" y="20769"/>
                </a:cubicBezTo>
                <a:lnTo>
                  <a:pt x="21599" y="5815"/>
                </a:lnTo>
                <a:cubicBezTo>
                  <a:pt x="21600" y="5356"/>
                  <a:pt x="21463" y="4984"/>
                  <a:pt x="21294" y="4984"/>
                </a:cubicBezTo>
                <a:lnTo>
                  <a:pt x="5068" y="4984"/>
                </a:lnTo>
                <a:lnTo>
                  <a:pt x="384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0" tIns="0" rIns="0" bIns="0" anchor="ctr"/>
          <a:lstStyle/>
          <a:p>
            <a:pPr>
              <a:defRPr/>
            </a:pPr>
            <a:endParaRPr lang="es-ES">
              <a:latin typeface="Arial" panose="020B0604020202020204" pitchFamily="34" charset="0"/>
              <a:ea typeface="微软雅黑" panose="020B0503020204020204" pitchFamily="34" charset="-122"/>
              <a:cs typeface="ＭＳ Ｐゴシック" charset="0"/>
              <a:sym typeface="Arial" panose="020B0604020202020204" pitchFamily="34" charset="0"/>
            </a:endParaRPr>
          </a:p>
        </p:txBody>
      </p:sp>
      <p:grpSp>
        <p:nvGrpSpPr>
          <p:cNvPr id="62480" name="Group 16"/>
          <p:cNvGrpSpPr>
            <a:grpSpLocks/>
          </p:cNvGrpSpPr>
          <p:nvPr/>
        </p:nvGrpSpPr>
        <p:grpSpPr bwMode="auto">
          <a:xfrm>
            <a:off x="6462023" y="2494595"/>
            <a:ext cx="838786" cy="838786"/>
            <a:chOff x="0" y="0"/>
            <a:chExt cx="1591420" cy="1591420"/>
          </a:xfrm>
        </p:grpSpPr>
        <p:sp>
          <p:nvSpPr>
            <p:cNvPr id="62481" name="AutoShape 17"/>
            <p:cNvSpPr>
              <a:spLocks/>
            </p:cNvSpPr>
            <p:nvPr/>
          </p:nvSpPr>
          <p:spPr bwMode="auto">
            <a:xfrm>
              <a:off x="0" y="0"/>
              <a:ext cx="1591420" cy="1591420"/>
            </a:xfrm>
            <a:custGeom>
              <a:avLst/>
              <a:gdLst>
                <a:gd name="T0" fmla="*/ 795670 w 19679"/>
                <a:gd name="T1" fmla="*/ 873385 h 19679"/>
                <a:gd name="T2" fmla="*/ 795670 w 19679"/>
                <a:gd name="T3" fmla="*/ 873385 h 19679"/>
                <a:gd name="T4" fmla="*/ 795670 w 19679"/>
                <a:gd name="T5" fmla="*/ 873385 h 19679"/>
                <a:gd name="T6" fmla="*/ 795670 w 19679"/>
                <a:gd name="T7" fmla="*/ 873385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endPara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2482" name="AutoShape 18"/>
            <p:cNvSpPr>
              <a:spLocks/>
            </p:cNvSpPr>
            <p:nvPr/>
          </p:nvSpPr>
          <p:spPr bwMode="auto">
            <a:xfrm>
              <a:off x="0" y="554297"/>
              <a:ext cx="1591420" cy="48282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6788" tIns="26788" rIns="26788" bIns="26788" anchor="ctr"/>
            <a:lstStyle/>
            <a:p>
              <a:pPr algn="ctr">
                <a:lnSpc>
                  <a:spcPct val="120000"/>
                </a:lnSpc>
                <a:defRPr/>
              </a:pPr>
              <a:r>
                <a:rPr lang="es-ES" sz="14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Lato" charset="0"/>
                  <a:sym typeface="Arial" panose="020B0604020202020204" pitchFamily="34" charset="0"/>
                </a:rPr>
                <a:t>2014</a:t>
              </a:r>
            </a:p>
          </p:txBody>
        </p:sp>
      </p:grpSp>
      <p:sp>
        <p:nvSpPr>
          <p:cNvPr id="62483" name="AutoShape 19"/>
          <p:cNvSpPr>
            <a:spLocks/>
          </p:cNvSpPr>
          <p:nvPr/>
        </p:nvSpPr>
        <p:spPr bwMode="auto">
          <a:xfrm>
            <a:off x="6821143" y="3880724"/>
            <a:ext cx="1675062" cy="22711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defTabSz="8763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8763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8763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8763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8763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763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763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763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763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00000"/>
              </a:lnSpc>
            </a:pPr>
            <a:r>
              <a:rPr lang="zh-CN" altLang="en-US" sz="1476" b="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318" b="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484" name="AutoShape 20"/>
          <p:cNvSpPr>
            <a:spLocks/>
          </p:cNvSpPr>
          <p:nvPr/>
        </p:nvSpPr>
        <p:spPr bwMode="auto">
          <a:xfrm>
            <a:off x="8995961" y="3661529"/>
            <a:ext cx="2367353" cy="870597"/>
          </a:xfrm>
          <a:custGeom>
            <a:avLst/>
            <a:gdLst>
              <a:gd name="T0" fmla="*/ 2244725 w 21600"/>
              <a:gd name="T1" fmla="*/ 825500 h 21600"/>
              <a:gd name="T2" fmla="*/ 2244725 w 21600"/>
              <a:gd name="T3" fmla="*/ 825500 h 21600"/>
              <a:gd name="T4" fmla="*/ 2244725 w 21600"/>
              <a:gd name="T5" fmla="*/ 825500 h 21600"/>
              <a:gd name="T6" fmla="*/ 2244725 w 21600"/>
              <a:gd name="T7" fmla="*/ 82550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305" y="0"/>
                </a:moveTo>
                <a:cubicBezTo>
                  <a:pt x="136" y="0"/>
                  <a:pt x="0" y="371"/>
                  <a:pt x="0" y="830"/>
                </a:cubicBezTo>
                <a:lnTo>
                  <a:pt x="0" y="15784"/>
                </a:lnTo>
                <a:cubicBezTo>
                  <a:pt x="0" y="16243"/>
                  <a:pt x="136" y="16615"/>
                  <a:pt x="305" y="16615"/>
                </a:cubicBezTo>
                <a:lnTo>
                  <a:pt x="2627" y="16615"/>
                </a:lnTo>
                <a:lnTo>
                  <a:pt x="3849" y="21599"/>
                </a:lnTo>
                <a:lnTo>
                  <a:pt x="5072" y="16615"/>
                </a:lnTo>
                <a:lnTo>
                  <a:pt x="21294" y="16615"/>
                </a:lnTo>
                <a:cubicBezTo>
                  <a:pt x="21463" y="16615"/>
                  <a:pt x="21599" y="16243"/>
                  <a:pt x="21599" y="15784"/>
                </a:cubicBezTo>
                <a:lnTo>
                  <a:pt x="21599" y="830"/>
                </a:lnTo>
                <a:cubicBezTo>
                  <a:pt x="21600" y="371"/>
                  <a:pt x="21463" y="0"/>
                  <a:pt x="21294" y="0"/>
                </a:cubicBezTo>
                <a:lnTo>
                  <a:pt x="30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lIns="0" tIns="0" rIns="0" bIns="0" anchor="ctr"/>
          <a:lstStyle/>
          <a:p>
            <a:pPr>
              <a:defRPr/>
            </a:pPr>
            <a:endParaRPr lang="es-ES">
              <a:latin typeface="Arial" panose="020B0604020202020204" pitchFamily="34" charset="0"/>
              <a:ea typeface="微软雅黑" panose="020B0503020204020204" pitchFamily="34" charset="-122"/>
              <a:cs typeface="ＭＳ Ｐゴシック" charset="0"/>
              <a:sym typeface="Arial" panose="020B0604020202020204" pitchFamily="34" charset="0"/>
            </a:endParaRPr>
          </a:p>
        </p:txBody>
      </p:sp>
      <p:grpSp>
        <p:nvGrpSpPr>
          <p:cNvPr id="62485" name="Group 21"/>
          <p:cNvGrpSpPr>
            <a:grpSpLocks/>
          </p:cNvGrpSpPr>
          <p:nvPr/>
        </p:nvGrpSpPr>
        <p:grpSpPr bwMode="auto">
          <a:xfrm>
            <a:off x="8995962" y="4666064"/>
            <a:ext cx="838786" cy="839624"/>
            <a:chOff x="0" y="0"/>
            <a:chExt cx="1591420" cy="1591420"/>
          </a:xfrm>
        </p:grpSpPr>
        <p:sp>
          <p:nvSpPr>
            <p:cNvPr id="62486" name="AutoShape 22"/>
            <p:cNvSpPr>
              <a:spLocks/>
            </p:cNvSpPr>
            <p:nvPr/>
          </p:nvSpPr>
          <p:spPr bwMode="auto">
            <a:xfrm>
              <a:off x="0" y="0"/>
              <a:ext cx="1591420" cy="1591420"/>
            </a:xfrm>
            <a:custGeom>
              <a:avLst/>
              <a:gdLst>
                <a:gd name="T0" fmla="*/ 795670 w 19679"/>
                <a:gd name="T1" fmla="*/ 873385 h 19679"/>
                <a:gd name="T2" fmla="*/ 795670 w 19679"/>
                <a:gd name="T3" fmla="*/ 873385 h 19679"/>
                <a:gd name="T4" fmla="*/ 795670 w 19679"/>
                <a:gd name="T5" fmla="*/ 873385 h 19679"/>
                <a:gd name="T6" fmla="*/ 795670 w 19679"/>
                <a:gd name="T7" fmla="*/ 873385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endPara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2487" name="AutoShape 23"/>
            <p:cNvSpPr>
              <a:spLocks/>
            </p:cNvSpPr>
            <p:nvPr/>
          </p:nvSpPr>
          <p:spPr bwMode="auto">
            <a:xfrm>
              <a:off x="0" y="553745"/>
              <a:ext cx="1591420" cy="48393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6788" tIns="26788" rIns="26788" bIns="26788" anchor="ctr"/>
            <a:lstStyle/>
            <a:p>
              <a:pPr algn="ctr">
                <a:lnSpc>
                  <a:spcPct val="120000"/>
                </a:lnSpc>
                <a:defRPr/>
              </a:pPr>
              <a:r>
                <a:rPr lang="es-ES" sz="1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Lato" charset="0"/>
                  <a:sym typeface="Arial" panose="020B0604020202020204" pitchFamily="34" charset="0"/>
                </a:rPr>
                <a:t>201N</a:t>
              </a:r>
            </a:p>
          </p:txBody>
        </p:sp>
      </p:grpSp>
      <p:sp>
        <p:nvSpPr>
          <p:cNvPr id="62488" name="AutoShape 24"/>
          <p:cNvSpPr>
            <a:spLocks/>
          </p:cNvSpPr>
          <p:nvPr/>
        </p:nvSpPr>
        <p:spPr bwMode="auto">
          <a:xfrm>
            <a:off x="9355083" y="3872548"/>
            <a:ext cx="1675899" cy="24346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defTabSz="482163" eaLnBrk="1"/>
            <a:r>
              <a:rPr lang="zh-CN" altLang="en-US" sz="1582" b="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318" b="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489" name="AutoShape 25"/>
          <p:cNvSpPr>
            <a:spLocks/>
          </p:cNvSpPr>
          <p:nvPr/>
        </p:nvSpPr>
        <p:spPr bwMode="auto">
          <a:xfrm>
            <a:off x="1496273" y="4551264"/>
            <a:ext cx="1279944" cy="21544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/>
            <a:r>
              <a:rPr lang="zh-CN" altLang="en-US" sz="14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4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490" name="AutoShape 26"/>
          <p:cNvSpPr>
            <a:spLocks/>
          </p:cNvSpPr>
          <p:nvPr/>
        </p:nvSpPr>
        <p:spPr bwMode="auto">
          <a:xfrm>
            <a:off x="1512177" y="4819255"/>
            <a:ext cx="2247647" cy="42960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en-US" altLang="zh-CN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491" name="AutoShape 27"/>
          <p:cNvSpPr>
            <a:spLocks/>
          </p:cNvSpPr>
          <p:nvPr/>
        </p:nvSpPr>
        <p:spPr bwMode="auto">
          <a:xfrm>
            <a:off x="4016817" y="2747287"/>
            <a:ext cx="1279945" cy="21544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/>
            <a:r>
              <a:rPr lang="zh-CN" altLang="en-US" sz="14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4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492" name="AutoShape 28"/>
          <p:cNvSpPr>
            <a:spLocks/>
          </p:cNvSpPr>
          <p:nvPr/>
        </p:nvSpPr>
        <p:spPr bwMode="auto">
          <a:xfrm>
            <a:off x="4032723" y="2980957"/>
            <a:ext cx="2248484" cy="42960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en-US" altLang="zh-CN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493" name="AutoShape 29"/>
          <p:cNvSpPr>
            <a:spLocks/>
          </p:cNvSpPr>
          <p:nvPr/>
        </p:nvSpPr>
        <p:spPr bwMode="auto">
          <a:xfrm>
            <a:off x="6631956" y="4598980"/>
            <a:ext cx="1279945" cy="21544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/>
            <a:r>
              <a:rPr lang="zh-CN" altLang="en-US" sz="14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4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494" name="AutoShape 30"/>
          <p:cNvSpPr>
            <a:spLocks/>
          </p:cNvSpPr>
          <p:nvPr/>
        </p:nvSpPr>
        <p:spPr bwMode="auto">
          <a:xfrm>
            <a:off x="6647862" y="4861111"/>
            <a:ext cx="2086921" cy="42960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en-US" altLang="zh-CN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495" name="AutoShape 31"/>
          <p:cNvSpPr>
            <a:spLocks/>
          </p:cNvSpPr>
          <p:nvPr/>
        </p:nvSpPr>
        <p:spPr bwMode="auto">
          <a:xfrm>
            <a:off x="9123202" y="2730545"/>
            <a:ext cx="2086921" cy="21544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l" eaLnBrk="1"/>
            <a:r>
              <a:rPr lang="zh-CN" altLang="en-US" sz="14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4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496" name="AutoShape 32"/>
          <p:cNvSpPr>
            <a:spLocks/>
          </p:cNvSpPr>
          <p:nvPr/>
        </p:nvSpPr>
        <p:spPr bwMode="auto">
          <a:xfrm>
            <a:off x="9127388" y="2994351"/>
            <a:ext cx="2086921" cy="42960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en-US" altLang="zh-CN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任意多边形 29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任意多边形 30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608929" y="260554"/>
            <a:ext cx="3067050" cy="30777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91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24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24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2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400"/>
                            </p:stCondLst>
                            <p:childTnLst>
                              <p:par>
                                <p:cTn id="22" presetID="2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24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24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2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6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2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4200"/>
                            </p:stCondLst>
                            <p:childTnLst>
                              <p:par>
                                <p:cTn id="35" presetID="2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24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24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4800"/>
                            </p:stCondLst>
                            <p:childTnLst>
                              <p:par>
                                <p:cTn id="40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2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4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2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8" presetID="2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24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24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6600"/>
                            </p:stCondLst>
                            <p:childTnLst>
                              <p:par>
                                <p:cTn id="53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62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72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62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78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62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84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2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9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62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9600"/>
                            </p:stCondLst>
                            <p:childTnLst>
                              <p:par>
                                <p:cTn id="73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62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0200"/>
                            </p:stCondLst>
                            <p:childTnLst>
                              <p:par>
                                <p:cTn id="77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62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0800"/>
                            </p:stCondLst>
                            <p:childTnLst>
                              <p:par>
                                <p:cTn id="81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62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1400"/>
                            </p:stCondLst>
                            <p:childTnLst>
                              <p:par>
                                <p:cTn id="85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62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9" grpId="0" animBg="1"/>
      <p:bldP spid="62473" grpId="0" autoUpdateAnimBg="0"/>
      <p:bldP spid="62474" grpId="0" animBg="1"/>
      <p:bldP spid="62478" grpId="0" autoUpdateAnimBg="0"/>
      <p:bldP spid="62483" grpId="0" autoUpdateAnimBg="0"/>
      <p:bldP spid="62488" grpId="0" autoUpdateAnimBg="0"/>
      <p:bldP spid="62489" grpId="0" autoUpdateAnimBg="0"/>
      <p:bldP spid="62490" grpId="0" autoUpdateAnimBg="0"/>
      <p:bldP spid="62491" grpId="0" autoUpdateAnimBg="0"/>
      <p:bldP spid="62492" grpId="0" autoUpdateAnimBg="0"/>
      <p:bldP spid="62493" grpId="0" autoUpdateAnimBg="0"/>
      <p:bldP spid="62494" grpId="0" autoUpdateAnimBg="0"/>
      <p:bldP spid="62495" grpId="0" autoUpdateAnimBg="0"/>
      <p:bldP spid="62496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ound Same Side Corner Rectangle 112"/>
          <p:cNvSpPr/>
          <p:nvPr/>
        </p:nvSpPr>
        <p:spPr>
          <a:xfrm rot="16200000">
            <a:off x="6417920" y="-2835463"/>
            <a:ext cx="2032481" cy="1082844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en-US" sz="1605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5" name="Round Same Side Corner Rectangle 114"/>
          <p:cNvSpPr/>
          <p:nvPr/>
        </p:nvSpPr>
        <p:spPr>
          <a:xfrm rot="10800000">
            <a:off x="3513744" y="1575967"/>
            <a:ext cx="1146051" cy="987974"/>
          </a:xfrm>
          <a:prstGeom prst="round2SameRect">
            <a:avLst/>
          </a:prstGeom>
          <a:ln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en-US" sz="1605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6" name="Round Same Side Corner Rectangle 115"/>
          <p:cNvSpPr/>
          <p:nvPr/>
        </p:nvSpPr>
        <p:spPr>
          <a:xfrm rot="10800000">
            <a:off x="7255378" y="1575969"/>
            <a:ext cx="1146051" cy="1241552"/>
          </a:xfrm>
          <a:prstGeom prst="round2SameRect">
            <a:avLst/>
          </a:prstGeom>
          <a:ln/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en-US" sz="1605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7" name="Round Same Side Corner Rectangle 116"/>
          <p:cNvSpPr/>
          <p:nvPr/>
        </p:nvSpPr>
        <p:spPr>
          <a:xfrm rot="10800000">
            <a:off x="5383917" y="1575966"/>
            <a:ext cx="1146051" cy="1528068"/>
          </a:xfrm>
          <a:prstGeom prst="round2SameRect">
            <a:avLst/>
          </a:prstGeom>
          <a:ln/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en-US" sz="1605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8" name="Round Same Side Corner Rectangle 117"/>
          <p:cNvSpPr/>
          <p:nvPr/>
        </p:nvSpPr>
        <p:spPr>
          <a:xfrm rot="10800000">
            <a:off x="9033919" y="1575966"/>
            <a:ext cx="1146051" cy="1528069"/>
          </a:xfrm>
          <a:prstGeom prst="round2SameRect">
            <a:avLst/>
          </a:prstGeom>
          <a:ln/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en-US" sz="1605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9" name="Round Same Side Corner Rectangle 118"/>
          <p:cNvSpPr/>
          <p:nvPr/>
        </p:nvSpPr>
        <p:spPr>
          <a:xfrm rot="10800000">
            <a:off x="10784932" y="1575967"/>
            <a:ext cx="1146051" cy="987974"/>
          </a:xfrm>
          <a:prstGeom prst="round2SameRect">
            <a:avLst/>
          </a:prstGeom>
          <a:ln/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en-US" sz="1605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0" name="Freeform 103"/>
          <p:cNvSpPr>
            <a:spLocks noEditPoints="1"/>
          </p:cNvSpPr>
          <p:nvPr/>
        </p:nvSpPr>
        <p:spPr bwMode="auto">
          <a:xfrm>
            <a:off x="3885877" y="1774135"/>
            <a:ext cx="401785" cy="591640"/>
          </a:xfrm>
          <a:custGeom>
            <a:avLst/>
            <a:gdLst/>
            <a:ahLst/>
            <a:cxnLst>
              <a:cxn ang="0">
                <a:pos x="37" y="29"/>
              </a:cxn>
              <a:cxn ang="0">
                <a:pos x="31" y="41"/>
              </a:cxn>
              <a:cxn ang="0">
                <a:pos x="33" y="44"/>
              </a:cxn>
              <a:cxn ang="0">
                <a:pos x="32" y="47"/>
              </a:cxn>
              <a:cxn ang="0">
                <a:pos x="33" y="49"/>
              </a:cxn>
              <a:cxn ang="0">
                <a:pos x="31" y="53"/>
              </a:cxn>
              <a:cxn ang="0">
                <a:pos x="31" y="54"/>
              </a:cxn>
              <a:cxn ang="0">
                <a:pos x="27" y="58"/>
              </a:cxn>
              <a:cxn ang="0">
                <a:pos x="21" y="62"/>
              </a:cxn>
              <a:cxn ang="0">
                <a:pos x="15" y="58"/>
              </a:cxn>
              <a:cxn ang="0">
                <a:pos x="11" y="54"/>
              </a:cxn>
              <a:cxn ang="0">
                <a:pos x="11" y="53"/>
              </a:cxn>
              <a:cxn ang="0">
                <a:pos x="9" y="49"/>
              </a:cxn>
              <a:cxn ang="0">
                <a:pos x="10" y="47"/>
              </a:cxn>
              <a:cxn ang="0">
                <a:pos x="9" y="44"/>
              </a:cxn>
              <a:cxn ang="0">
                <a:pos x="11" y="41"/>
              </a:cxn>
              <a:cxn ang="0">
                <a:pos x="5" y="29"/>
              </a:cxn>
              <a:cxn ang="0">
                <a:pos x="0" y="18"/>
              </a:cxn>
              <a:cxn ang="0">
                <a:pos x="21" y="0"/>
              </a:cxn>
              <a:cxn ang="0">
                <a:pos x="42" y="18"/>
              </a:cxn>
              <a:cxn ang="0">
                <a:pos x="37" y="29"/>
              </a:cxn>
              <a:cxn ang="0">
                <a:pos x="21" y="6"/>
              </a:cxn>
              <a:cxn ang="0">
                <a:pos x="6" y="18"/>
              </a:cxn>
              <a:cxn ang="0">
                <a:pos x="8" y="26"/>
              </a:cxn>
              <a:cxn ang="0">
                <a:pos x="11" y="28"/>
              </a:cxn>
              <a:cxn ang="0">
                <a:pos x="16" y="40"/>
              </a:cxn>
              <a:cxn ang="0">
                <a:pos x="26" y="40"/>
              </a:cxn>
              <a:cxn ang="0">
                <a:pos x="31" y="28"/>
              </a:cxn>
              <a:cxn ang="0">
                <a:pos x="34" y="26"/>
              </a:cxn>
              <a:cxn ang="0">
                <a:pos x="36" y="18"/>
              </a:cxn>
              <a:cxn ang="0">
                <a:pos x="21" y="6"/>
              </a:cxn>
              <a:cxn ang="0">
                <a:pos x="29" y="20"/>
              </a:cxn>
              <a:cxn ang="0">
                <a:pos x="27" y="18"/>
              </a:cxn>
              <a:cxn ang="0">
                <a:pos x="21" y="15"/>
              </a:cxn>
              <a:cxn ang="0">
                <a:pos x="20" y="13"/>
              </a:cxn>
              <a:cxn ang="0">
                <a:pos x="21" y="12"/>
              </a:cxn>
              <a:cxn ang="0">
                <a:pos x="30" y="18"/>
              </a:cxn>
              <a:cxn ang="0">
                <a:pos x="29" y="20"/>
              </a:cxn>
            </a:cxnLst>
            <a:rect l="0" t="0" r="r" b="b"/>
            <a:pathLst>
              <a:path w="42" h="62">
                <a:moveTo>
                  <a:pt x="37" y="29"/>
                </a:moveTo>
                <a:cubicBezTo>
                  <a:pt x="35" y="32"/>
                  <a:pt x="31" y="37"/>
                  <a:pt x="31" y="41"/>
                </a:cubicBezTo>
                <a:cubicBezTo>
                  <a:pt x="32" y="42"/>
                  <a:pt x="33" y="43"/>
                  <a:pt x="33" y="44"/>
                </a:cubicBezTo>
                <a:cubicBezTo>
                  <a:pt x="33" y="45"/>
                  <a:pt x="32" y="46"/>
                  <a:pt x="32" y="47"/>
                </a:cubicBezTo>
                <a:cubicBezTo>
                  <a:pt x="32" y="47"/>
                  <a:pt x="33" y="48"/>
                  <a:pt x="33" y="49"/>
                </a:cubicBezTo>
                <a:cubicBezTo>
                  <a:pt x="33" y="51"/>
                  <a:pt x="32" y="52"/>
                  <a:pt x="31" y="53"/>
                </a:cubicBezTo>
                <a:cubicBezTo>
                  <a:pt x="31" y="53"/>
                  <a:pt x="31" y="54"/>
                  <a:pt x="31" y="54"/>
                </a:cubicBezTo>
                <a:cubicBezTo>
                  <a:pt x="31" y="57"/>
                  <a:pt x="29" y="58"/>
                  <a:pt x="27" y="58"/>
                </a:cubicBezTo>
                <a:cubicBezTo>
                  <a:pt x="26" y="61"/>
                  <a:pt x="24" y="62"/>
                  <a:pt x="21" y="62"/>
                </a:cubicBezTo>
                <a:cubicBezTo>
                  <a:pt x="19" y="62"/>
                  <a:pt x="16" y="61"/>
                  <a:pt x="15" y="58"/>
                </a:cubicBezTo>
                <a:cubicBezTo>
                  <a:pt x="13" y="58"/>
                  <a:pt x="11" y="57"/>
                  <a:pt x="11" y="54"/>
                </a:cubicBezTo>
                <a:cubicBezTo>
                  <a:pt x="11" y="54"/>
                  <a:pt x="11" y="53"/>
                  <a:pt x="11" y="53"/>
                </a:cubicBezTo>
                <a:cubicBezTo>
                  <a:pt x="10" y="52"/>
                  <a:pt x="9" y="51"/>
                  <a:pt x="9" y="49"/>
                </a:cubicBezTo>
                <a:cubicBezTo>
                  <a:pt x="9" y="48"/>
                  <a:pt x="10" y="47"/>
                  <a:pt x="10" y="47"/>
                </a:cubicBezTo>
                <a:cubicBezTo>
                  <a:pt x="10" y="46"/>
                  <a:pt x="9" y="45"/>
                  <a:pt x="9" y="44"/>
                </a:cubicBezTo>
                <a:cubicBezTo>
                  <a:pt x="9" y="43"/>
                  <a:pt x="10" y="42"/>
                  <a:pt x="11" y="41"/>
                </a:cubicBezTo>
                <a:cubicBezTo>
                  <a:pt x="11" y="37"/>
                  <a:pt x="7" y="32"/>
                  <a:pt x="5" y="29"/>
                </a:cubicBezTo>
                <a:cubicBezTo>
                  <a:pt x="2" y="26"/>
                  <a:pt x="0" y="23"/>
                  <a:pt x="0" y="18"/>
                </a:cubicBezTo>
                <a:cubicBezTo>
                  <a:pt x="0" y="8"/>
                  <a:pt x="11" y="0"/>
                  <a:pt x="21" y="0"/>
                </a:cubicBezTo>
                <a:cubicBezTo>
                  <a:pt x="31" y="0"/>
                  <a:pt x="42" y="8"/>
                  <a:pt x="42" y="18"/>
                </a:cubicBezTo>
                <a:cubicBezTo>
                  <a:pt x="42" y="23"/>
                  <a:pt x="40" y="26"/>
                  <a:pt x="37" y="29"/>
                </a:cubicBezTo>
                <a:close/>
                <a:moveTo>
                  <a:pt x="21" y="6"/>
                </a:moveTo>
                <a:cubicBezTo>
                  <a:pt x="14" y="6"/>
                  <a:pt x="6" y="10"/>
                  <a:pt x="6" y="18"/>
                </a:cubicBezTo>
                <a:cubicBezTo>
                  <a:pt x="6" y="21"/>
                  <a:pt x="7" y="24"/>
                  <a:pt x="8" y="26"/>
                </a:cubicBezTo>
                <a:cubicBezTo>
                  <a:pt x="9" y="27"/>
                  <a:pt x="10" y="27"/>
                  <a:pt x="11" y="28"/>
                </a:cubicBezTo>
                <a:cubicBezTo>
                  <a:pt x="14" y="32"/>
                  <a:pt x="16" y="36"/>
                  <a:pt x="16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36"/>
                  <a:pt x="28" y="32"/>
                  <a:pt x="31" y="28"/>
                </a:cubicBezTo>
                <a:cubicBezTo>
                  <a:pt x="32" y="27"/>
                  <a:pt x="33" y="27"/>
                  <a:pt x="34" y="26"/>
                </a:cubicBezTo>
                <a:cubicBezTo>
                  <a:pt x="35" y="24"/>
                  <a:pt x="36" y="21"/>
                  <a:pt x="36" y="18"/>
                </a:cubicBezTo>
                <a:cubicBezTo>
                  <a:pt x="36" y="10"/>
                  <a:pt x="28" y="6"/>
                  <a:pt x="21" y="6"/>
                </a:cubicBezTo>
                <a:close/>
                <a:moveTo>
                  <a:pt x="29" y="20"/>
                </a:moveTo>
                <a:cubicBezTo>
                  <a:pt x="28" y="20"/>
                  <a:pt x="27" y="19"/>
                  <a:pt x="27" y="18"/>
                </a:cubicBezTo>
                <a:cubicBezTo>
                  <a:pt x="27" y="16"/>
                  <a:pt x="23" y="15"/>
                  <a:pt x="21" y="15"/>
                </a:cubicBezTo>
                <a:cubicBezTo>
                  <a:pt x="20" y="15"/>
                  <a:pt x="20" y="14"/>
                  <a:pt x="20" y="13"/>
                </a:cubicBezTo>
                <a:cubicBezTo>
                  <a:pt x="20" y="13"/>
                  <a:pt x="20" y="12"/>
                  <a:pt x="21" y="12"/>
                </a:cubicBezTo>
                <a:cubicBezTo>
                  <a:pt x="25" y="12"/>
                  <a:pt x="30" y="14"/>
                  <a:pt x="30" y="18"/>
                </a:cubicBezTo>
                <a:cubicBezTo>
                  <a:pt x="30" y="19"/>
                  <a:pt x="29" y="20"/>
                  <a:pt x="29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14605" tIns="57303" rIns="114605" bIns="57303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endParaRPr lang="en-US" sz="1605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1" name="Freeform 178"/>
          <p:cNvSpPr>
            <a:spLocks noEditPoints="1"/>
          </p:cNvSpPr>
          <p:nvPr/>
        </p:nvSpPr>
        <p:spPr bwMode="auto">
          <a:xfrm>
            <a:off x="5681986" y="2132914"/>
            <a:ext cx="549914" cy="414173"/>
          </a:xfrm>
          <a:custGeom>
            <a:avLst/>
            <a:gdLst/>
            <a:ahLst/>
            <a:cxnLst>
              <a:cxn ang="0">
                <a:pos x="158" y="119"/>
              </a:cxn>
              <a:cxn ang="0">
                <a:pos x="0" y="119"/>
              </a:cxn>
              <a:cxn ang="0">
                <a:pos x="0" y="0"/>
              </a:cxn>
              <a:cxn ang="0">
                <a:pos x="9" y="0"/>
              </a:cxn>
              <a:cxn ang="0">
                <a:pos x="9" y="108"/>
              </a:cxn>
              <a:cxn ang="0">
                <a:pos x="158" y="108"/>
              </a:cxn>
              <a:cxn ang="0">
                <a:pos x="158" y="119"/>
              </a:cxn>
              <a:cxn ang="0">
                <a:pos x="50" y="99"/>
              </a:cxn>
              <a:cxn ang="0">
                <a:pos x="29" y="99"/>
              </a:cxn>
              <a:cxn ang="0">
                <a:pos x="29" y="60"/>
              </a:cxn>
              <a:cxn ang="0">
                <a:pos x="50" y="60"/>
              </a:cxn>
              <a:cxn ang="0">
                <a:pos x="50" y="99"/>
              </a:cxn>
              <a:cxn ang="0">
                <a:pos x="78" y="99"/>
              </a:cxn>
              <a:cxn ang="0">
                <a:pos x="59" y="99"/>
              </a:cxn>
              <a:cxn ang="0">
                <a:pos x="59" y="19"/>
              </a:cxn>
              <a:cxn ang="0">
                <a:pos x="78" y="19"/>
              </a:cxn>
              <a:cxn ang="0">
                <a:pos x="78" y="99"/>
              </a:cxn>
              <a:cxn ang="0">
                <a:pos x="109" y="99"/>
              </a:cxn>
              <a:cxn ang="0">
                <a:pos x="89" y="99"/>
              </a:cxn>
              <a:cxn ang="0">
                <a:pos x="89" y="39"/>
              </a:cxn>
              <a:cxn ang="0">
                <a:pos x="109" y="39"/>
              </a:cxn>
              <a:cxn ang="0">
                <a:pos x="109" y="99"/>
              </a:cxn>
              <a:cxn ang="0">
                <a:pos x="139" y="99"/>
              </a:cxn>
              <a:cxn ang="0">
                <a:pos x="119" y="99"/>
              </a:cxn>
              <a:cxn ang="0">
                <a:pos x="119" y="11"/>
              </a:cxn>
              <a:cxn ang="0">
                <a:pos x="139" y="11"/>
              </a:cxn>
              <a:cxn ang="0">
                <a:pos x="139" y="99"/>
              </a:cxn>
            </a:cxnLst>
            <a:rect l="0" t="0" r="r" b="b"/>
            <a:pathLst>
              <a:path w="158" h="119">
                <a:moveTo>
                  <a:pt x="158" y="119"/>
                </a:moveTo>
                <a:lnTo>
                  <a:pt x="0" y="119"/>
                </a:lnTo>
                <a:lnTo>
                  <a:pt x="0" y="0"/>
                </a:lnTo>
                <a:lnTo>
                  <a:pt x="9" y="0"/>
                </a:lnTo>
                <a:lnTo>
                  <a:pt x="9" y="108"/>
                </a:lnTo>
                <a:lnTo>
                  <a:pt x="158" y="108"/>
                </a:lnTo>
                <a:lnTo>
                  <a:pt x="158" y="119"/>
                </a:lnTo>
                <a:close/>
                <a:moveTo>
                  <a:pt x="50" y="99"/>
                </a:moveTo>
                <a:lnTo>
                  <a:pt x="29" y="99"/>
                </a:lnTo>
                <a:lnTo>
                  <a:pt x="29" y="60"/>
                </a:lnTo>
                <a:lnTo>
                  <a:pt x="50" y="60"/>
                </a:lnTo>
                <a:lnTo>
                  <a:pt x="50" y="99"/>
                </a:lnTo>
                <a:close/>
                <a:moveTo>
                  <a:pt x="78" y="99"/>
                </a:moveTo>
                <a:lnTo>
                  <a:pt x="59" y="99"/>
                </a:lnTo>
                <a:lnTo>
                  <a:pt x="59" y="19"/>
                </a:lnTo>
                <a:lnTo>
                  <a:pt x="78" y="19"/>
                </a:lnTo>
                <a:lnTo>
                  <a:pt x="78" y="99"/>
                </a:lnTo>
                <a:close/>
                <a:moveTo>
                  <a:pt x="109" y="99"/>
                </a:moveTo>
                <a:lnTo>
                  <a:pt x="89" y="99"/>
                </a:lnTo>
                <a:lnTo>
                  <a:pt x="89" y="39"/>
                </a:lnTo>
                <a:lnTo>
                  <a:pt x="109" y="39"/>
                </a:lnTo>
                <a:lnTo>
                  <a:pt x="109" y="99"/>
                </a:lnTo>
                <a:close/>
                <a:moveTo>
                  <a:pt x="139" y="99"/>
                </a:moveTo>
                <a:lnTo>
                  <a:pt x="119" y="99"/>
                </a:lnTo>
                <a:lnTo>
                  <a:pt x="119" y="11"/>
                </a:lnTo>
                <a:lnTo>
                  <a:pt x="139" y="11"/>
                </a:lnTo>
                <a:lnTo>
                  <a:pt x="139" y="9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14605" tIns="57303" rIns="114605" bIns="57303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endParaRPr lang="en-US" sz="1605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2" name="Freeform 83"/>
          <p:cNvSpPr>
            <a:spLocks noEditPoints="1"/>
          </p:cNvSpPr>
          <p:nvPr/>
        </p:nvSpPr>
        <p:spPr bwMode="auto">
          <a:xfrm>
            <a:off x="7637093" y="1909772"/>
            <a:ext cx="382623" cy="573941"/>
          </a:xfrm>
          <a:custGeom>
            <a:avLst/>
            <a:gdLst/>
            <a:ahLst/>
            <a:cxnLst>
              <a:cxn ang="0">
                <a:pos x="38" y="26"/>
              </a:cxn>
              <a:cxn ang="0">
                <a:pos x="24" y="55"/>
              </a:cxn>
              <a:cxn ang="0">
                <a:pos x="20" y="58"/>
              </a:cxn>
              <a:cxn ang="0">
                <a:pos x="16" y="55"/>
              </a:cxn>
              <a:cxn ang="0">
                <a:pos x="2" y="26"/>
              </a:cxn>
              <a:cxn ang="0">
                <a:pos x="0" y="19"/>
              </a:cxn>
              <a:cxn ang="0">
                <a:pos x="20" y="0"/>
              </a:cxn>
              <a:cxn ang="0">
                <a:pos x="39" y="19"/>
              </a:cxn>
              <a:cxn ang="0">
                <a:pos x="38" y="26"/>
              </a:cxn>
              <a:cxn ang="0">
                <a:pos x="20" y="9"/>
              </a:cxn>
              <a:cxn ang="0">
                <a:pos x="10" y="19"/>
              </a:cxn>
              <a:cxn ang="0">
                <a:pos x="20" y="29"/>
              </a:cxn>
              <a:cxn ang="0">
                <a:pos x="30" y="19"/>
              </a:cxn>
              <a:cxn ang="0">
                <a:pos x="20" y="9"/>
              </a:cxn>
            </a:cxnLst>
            <a:rect l="0" t="0" r="r" b="b"/>
            <a:pathLst>
              <a:path w="39" h="58">
                <a:moveTo>
                  <a:pt x="38" y="26"/>
                </a:moveTo>
                <a:cubicBezTo>
                  <a:pt x="24" y="55"/>
                  <a:pt x="24" y="55"/>
                  <a:pt x="24" y="55"/>
                </a:cubicBezTo>
                <a:cubicBezTo>
                  <a:pt x="23" y="57"/>
                  <a:pt x="22" y="58"/>
                  <a:pt x="20" y="58"/>
                </a:cubicBezTo>
                <a:cubicBezTo>
                  <a:pt x="18" y="58"/>
                  <a:pt x="16" y="57"/>
                  <a:pt x="16" y="55"/>
                </a:cubicBezTo>
                <a:cubicBezTo>
                  <a:pt x="2" y="26"/>
                  <a:pt x="2" y="26"/>
                  <a:pt x="2" y="26"/>
                </a:cubicBezTo>
                <a:cubicBezTo>
                  <a:pt x="1" y="24"/>
                  <a:pt x="0" y="21"/>
                  <a:pt x="0" y="19"/>
                </a:cubicBezTo>
                <a:cubicBezTo>
                  <a:pt x="0" y="8"/>
                  <a:pt x="9" y="0"/>
                  <a:pt x="20" y="0"/>
                </a:cubicBezTo>
                <a:cubicBezTo>
                  <a:pt x="31" y="0"/>
                  <a:pt x="39" y="8"/>
                  <a:pt x="39" y="19"/>
                </a:cubicBezTo>
                <a:cubicBezTo>
                  <a:pt x="39" y="21"/>
                  <a:pt x="39" y="24"/>
                  <a:pt x="38" y="26"/>
                </a:cubicBezTo>
                <a:close/>
                <a:moveTo>
                  <a:pt x="20" y="9"/>
                </a:moveTo>
                <a:cubicBezTo>
                  <a:pt x="15" y="9"/>
                  <a:pt x="10" y="14"/>
                  <a:pt x="10" y="19"/>
                </a:cubicBezTo>
                <a:cubicBezTo>
                  <a:pt x="10" y="24"/>
                  <a:pt x="15" y="29"/>
                  <a:pt x="20" y="29"/>
                </a:cubicBezTo>
                <a:cubicBezTo>
                  <a:pt x="25" y="29"/>
                  <a:pt x="30" y="24"/>
                  <a:pt x="30" y="19"/>
                </a:cubicBezTo>
                <a:cubicBezTo>
                  <a:pt x="30" y="14"/>
                  <a:pt x="25" y="9"/>
                  <a:pt x="20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14605" tIns="57303" rIns="114605" bIns="57303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endParaRPr lang="en-US" sz="1605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3" name="Freeform 62"/>
          <p:cNvSpPr>
            <a:spLocks noEditPoints="1"/>
          </p:cNvSpPr>
          <p:nvPr/>
        </p:nvSpPr>
        <p:spPr bwMode="auto">
          <a:xfrm>
            <a:off x="9335993" y="2066881"/>
            <a:ext cx="541905" cy="546237"/>
          </a:xfrm>
          <a:custGeom>
            <a:avLst/>
            <a:gdLst/>
            <a:ahLst/>
            <a:cxnLst>
              <a:cxn ang="0">
                <a:pos x="58" y="33"/>
              </a:cxn>
              <a:cxn ang="0">
                <a:pos x="57" y="34"/>
              </a:cxn>
              <a:cxn ang="0">
                <a:pos x="50" y="35"/>
              </a:cxn>
              <a:cxn ang="0">
                <a:pos x="49" y="39"/>
              </a:cxn>
              <a:cxn ang="0">
                <a:pos x="53" y="44"/>
              </a:cxn>
              <a:cxn ang="0">
                <a:pos x="53" y="45"/>
              </a:cxn>
              <a:cxn ang="0">
                <a:pos x="53" y="46"/>
              </a:cxn>
              <a:cxn ang="0">
                <a:pos x="45" y="53"/>
              </a:cxn>
              <a:cxn ang="0">
                <a:pos x="44" y="52"/>
              </a:cxn>
              <a:cxn ang="0">
                <a:pos x="39" y="48"/>
              </a:cxn>
              <a:cxn ang="0">
                <a:pos x="36" y="50"/>
              </a:cxn>
              <a:cxn ang="0">
                <a:pos x="34" y="57"/>
              </a:cxn>
              <a:cxn ang="0">
                <a:pos x="33" y="58"/>
              </a:cxn>
              <a:cxn ang="0">
                <a:pos x="25" y="58"/>
              </a:cxn>
              <a:cxn ang="0">
                <a:pos x="23" y="57"/>
              </a:cxn>
              <a:cxn ang="0">
                <a:pos x="22" y="50"/>
              </a:cxn>
              <a:cxn ang="0">
                <a:pos x="19" y="48"/>
              </a:cxn>
              <a:cxn ang="0">
                <a:pos x="14" y="52"/>
              </a:cxn>
              <a:cxn ang="0">
                <a:pos x="13" y="53"/>
              </a:cxn>
              <a:cxn ang="0">
                <a:pos x="12" y="52"/>
              </a:cxn>
              <a:cxn ang="0">
                <a:pos x="5" y="46"/>
              </a:cxn>
              <a:cxn ang="0">
                <a:pos x="5" y="45"/>
              </a:cxn>
              <a:cxn ang="0">
                <a:pos x="5" y="44"/>
              </a:cxn>
              <a:cxn ang="0">
                <a:pos x="9" y="39"/>
              </a:cxn>
              <a:cxn ang="0">
                <a:pos x="8" y="35"/>
              </a:cxn>
              <a:cxn ang="0">
                <a:pos x="1" y="34"/>
              </a:cxn>
              <a:cxn ang="0">
                <a:pos x="0" y="33"/>
              </a:cxn>
              <a:cxn ang="0">
                <a:pos x="0" y="24"/>
              </a:cxn>
              <a:cxn ang="0">
                <a:pos x="1" y="23"/>
              </a:cxn>
              <a:cxn ang="0">
                <a:pos x="8" y="22"/>
              </a:cxn>
              <a:cxn ang="0">
                <a:pos x="9" y="18"/>
              </a:cxn>
              <a:cxn ang="0">
                <a:pos x="5" y="13"/>
              </a:cxn>
              <a:cxn ang="0">
                <a:pos x="5" y="12"/>
              </a:cxn>
              <a:cxn ang="0">
                <a:pos x="5" y="11"/>
              </a:cxn>
              <a:cxn ang="0">
                <a:pos x="13" y="5"/>
              </a:cxn>
              <a:cxn ang="0">
                <a:pos x="14" y="5"/>
              </a:cxn>
              <a:cxn ang="0">
                <a:pos x="19" y="9"/>
              </a:cxn>
              <a:cxn ang="0">
                <a:pos x="22" y="8"/>
              </a:cxn>
              <a:cxn ang="0">
                <a:pos x="23" y="1"/>
              </a:cxn>
              <a:cxn ang="0">
                <a:pos x="25" y="0"/>
              </a:cxn>
              <a:cxn ang="0">
                <a:pos x="33" y="0"/>
              </a:cxn>
              <a:cxn ang="0">
                <a:pos x="34" y="1"/>
              </a:cxn>
              <a:cxn ang="0">
                <a:pos x="36" y="8"/>
              </a:cxn>
              <a:cxn ang="0">
                <a:pos x="39" y="9"/>
              </a:cxn>
              <a:cxn ang="0">
                <a:pos x="44" y="5"/>
              </a:cxn>
              <a:cxn ang="0">
                <a:pos x="45" y="5"/>
              </a:cxn>
              <a:cxn ang="0">
                <a:pos x="46" y="5"/>
              </a:cxn>
              <a:cxn ang="0">
                <a:pos x="52" y="12"/>
              </a:cxn>
              <a:cxn ang="0">
                <a:pos x="53" y="12"/>
              </a:cxn>
              <a:cxn ang="0">
                <a:pos x="52" y="13"/>
              </a:cxn>
              <a:cxn ang="0">
                <a:pos x="48" y="18"/>
              </a:cxn>
              <a:cxn ang="0">
                <a:pos x="50" y="22"/>
              </a:cxn>
              <a:cxn ang="0">
                <a:pos x="57" y="23"/>
              </a:cxn>
              <a:cxn ang="0">
                <a:pos x="58" y="25"/>
              </a:cxn>
              <a:cxn ang="0">
                <a:pos x="58" y="33"/>
              </a:cxn>
              <a:cxn ang="0">
                <a:pos x="29" y="19"/>
              </a:cxn>
              <a:cxn ang="0">
                <a:pos x="19" y="29"/>
              </a:cxn>
              <a:cxn ang="0">
                <a:pos x="29" y="38"/>
              </a:cxn>
              <a:cxn ang="0">
                <a:pos x="39" y="29"/>
              </a:cxn>
              <a:cxn ang="0">
                <a:pos x="29" y="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14605" tIns="57303" rIns="114605" bIns="57303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endParaRPr lang="en-US" sz="1605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4" name="Freeform 228"/>
          <p:cNvSpPr>
            <a:spLocks/>
          </p:cNvSpPr>
          <p:nvPr/>
        </p:nvSpPr>
        <p:spPr bwMode="auto">
          <a:xfrm>
            <a:off x="11121076" y="1793561"/>
            <a:ext cx="473766" cy="476987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14605" tIns="57303" rIns="114605" bIns="57303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endParaRPr lang="en-US" sz="1605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" name="Group 151"/>
          <p:cNvGrpSpPr/>
          <p:nvPr/>
        </p:nvGrpSpPr>
        <p:grpSpPr>
          <a:xfrm>
            <a:off x="3961321" y="2626515"/>
            <a:ext cx="250897" cy="1642703"/>
            <a:chOff x="4067062" y="2800350"/>
            <a:chExt cx="200183" cy="1310663"/>
          </a:xfrm>
        </p:grpSpPr>
        <p:sp>
          <p:nvSpPr>
            <p:cNvPr id="126" name="Oval 125"/>
            <p:cNvSpPr>
              <a:spLocks noChangeAspect="1"/>
            </p:cNvSpPr>
            <p:nvPr/>
          </p:nvSpPr>
          <p:spPr>
            <a:xfrm>
              <a:off x="4067062" y="2800350"/>
              <a:ext cx="200183" cy="194452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en-US" sz="2256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172188" y="3926473"/>
              <a:ext cx="46" cy="18454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en-US" sz="1379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cxnSp>
          <p:nvCxnSpPr>
            <p:cNvPr id="129" name="Straight Connector 128"/>
            <p:cNvCxnSpPr/>
            <p:nvPr/>
          </p:nvCxnSpPr>
          <p:spPr>
            <a:xfrm rot="16200000" flipH="1">
              <a:off x="3761109" y="3454873"/>
              <a:ext cx="812091" cy="2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sys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55"/>
          <p:cNvGrpSpPr/>
          <p:nvPr/>
        </p:nvGrpSpPr>
        <p:grpSpPr>
          <a:xfrm>
            <a:off x="5825160" y="3142238"/>
            <a:ext cx="250897" cy="1642703"/>
            <a:chOff x="4067062" y="2800350"/>
            <a:chExt cx="200183" cy="1310663"/>
          </a:xfrm>
        </p:grpSpPr>
        <p:sp>
          <p:nvSpPr>
            <p:cNvPr id="157" name="Oval 156"/>
            <p:cNvSpPr>
              <a:spLocks noChangeAspect="1"/>
            </p:cNvSpPr>
            <p:nvPr/>
          </p:nvSpPr>
          <p:spPr>
            <a:xfrm>
              <a:off x="4067062" y="2800350"/>
              <a:ext cx="200183" cy="194452"/>
            </a:xfrm>
            <a:prstGeom prst="ellips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en-US" sz="2256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4172188" y="3926473"/>
              <a:ext cx="46" cy="18454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en-US" sz="1379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cxnSp>
          <p:nvCxnSpPr>
            <p:cNvPr id="159" name="Straight Connector 158"/>
            <p:cNvCxnSpPr/>
            <p:nvPr/>
          </p:nvCxnSpPr>
          <p:spPr>
            <a:xfrm rot="16200000" flipH="1">
              <a:off x="3761109" y="3454873"/>
              <a:ext cx="812091" cy="2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sys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59"/>
          <p:cNvGrpSpPr/>
          <p:nvPr/>
        </p:nvGrpSpPr>
        <p:grpSpPr>
          <a:xfrm>
            <a:off x="7743260" y="2865274"/>
            <a:ext cx="250897" cy="1642703"/>
            <a:chOff x="4067062" y="2800350"/>
            <a:chExt cx="200183" cy="1310663"/>
          </a:xfrm>
        </p:grpSpPr>
        <p:sp>
          <p:nvSpPr>
            <p:cNvPr id="161" name="Oval 160"/>
            <p:cNvSpPr>
              <a:spLocks noChangeAspect="1"/>
            </p:cNvSpPr>
            <p:nvPr/>
          </p:nvSpPr>
          <p:spPr>
            <a:xfrm>
              <a:off x="4067062" y="2800350"/>
              <a:ext cx="200183" cy="194452"/>
            </a:xfrm>
            <a:prstGeom prst="ellipse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en-US" sz="2256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4172188" y="3926473"/>
              <a:ext cx="46" cy="18454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en-US" sz="1379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cxnSp>
          <p:nvCxnSpPr>
            <p:cNvPr id="163" name="Straight Connector 162"/>
            <p:cNvCxnSpPr/>
            <p:nvPr/>
          </p:nvCxnSpPr>
          <p:spPr>
            <a:xfrm rot="16200000" flipH="1">
              <a:off x="3761109" y="3454873"/>
              <a:ext cx="812091" cy="2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sys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63"/>
          <p:cNvGrpSpPr/>
          <p:nvPr/>
        </p:nvGrpSpPr>
        <p:grpSpPr>
          <a:xfrm>
            <a:off x="9481496" y="3142238"/>
            <a:ext cx="250897" cy="1642703"/>
            <a:chOff x="4067062" y="2800350"/>
            <a:chExt cx="200183" cy="1310663"/>
          </a:xfrm>
        </p:grpSpPr>
        <p:sp>
          <p:nvSpPr>
            <p:cNvPr id="165" name="Oval 164"/>
            <p:cNvSpPr>
              <a:spLocks noChangeAspect="1"/>
            </p:cNvSpPr>
            <p:nvPr/>
          </p:nvSpPr>
          <p:spPr>
            <a:xfrm>
              <a:off x="4067062" y="2800350"/>
              <a:ext cx="200183" cy="194452"/>
            </a:xfrm>
            <a:prstGeom prst="ellipse">
              <a:avLst/>
            </a:prstGeom>
            <a:solidFill>
              <a:schemeClr val="accent4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en-US" sz="2256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4172188" y="3926473"/>
              <a:ext cx="46" cy="18454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en-US" sz="1379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cxnSp>
          <p:nvCxnSpPr>
            <p:cNvPr id="167" name="Straight Connector 166"/>
            <p:cNvCxnSpPr/>
            <p:nvPr/>
          </p:nvCxnSpPr>
          <p:spPr>
            <a:xfrm rot="16200000" flipH="1">
              <a:off x="3761109" y="3454873"/>
              <a:ext cx="812091" cy="2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sys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167"/>
          <p:cNvGrpSpPr/>
          <p:nvPr/>
        </p:nvGrpSpPr>
        <p:grpSpPr>
          <a:xfrm>
            <a:off x="11232509" y="2638452"/>
            <a:ext cx="250897" cy="1642703"/>
            <a:chOff x="4067062" y="2800350"/>
            <a:chExt cx="200183" cy="1310663"/>
          </a:xfrm>
        </p:grpSpPr>
        <p:sp>
          <p:nvSpPr>
            <p:cNvPr id="169" name="Oval 168"/>
            <p:cNvSpPr>
              <a:spLocks noChangeAspect="1"/>
            </p:cNvSpPr>
            <p:nvPr/>
          </p:nvSpPr>
          <p:spPr>
            <a:xfrm>
              <a:off x="4067062" y="2800350"/>
              <a:ext cx="200183" cy="194452"/>
            </a:xfrm>
            <a:prstGeom prst="ellipse">
              <a:avLst/>
            </a:prstGeom>
            <a:solidFill>
              <a:schemeClr val="accent5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en-US" sz="2256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4172188" y="3926473"/>
              <a:ext cx="46" cy="18454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en-US" sz="1379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cxnSp>
          <p:nvCxnSpPr>
            <p:cNvPr id="171" name="Straight Connector 170"/>
            <p:cNvCxnSpPr/>
            <p:nvPr/>
          </p:nvCxnSpPr>
          <p:spPr>
            <a:xfrm rot="16200000" flipH="1">
              <a:off x="3761109" y="3454873"/>
              <a:ext cx="812091" cy="2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sys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56"/>
          <p:cNvGrpSpPr/>
          <p:nvPr/>
        </p:nvGrpSpPr>
        <p:grpSpPr>
          <a:xfrm>
            <a:off x="3458166" y="4350141"/>
            <a:ext cx="1428914" cy="980723"/>
            <a:chOff x="1315495" y="1261743"/>
            <a:chExt cx="3432321" cy="495857"/>
          </a:xfrm>
        </p:grpSpPr>
        <p:sp>
          <p:nvSpPr>
            <p:cNvPr id="45" name="Text Placeholder 3"/>
            <p:cNvSpPr txBox="1">
              <a:spLocks/>
            </p:cNvSpPr>
            <p:nvPr/>
          </p:nvSpPr>
          <p:spPr>
            <a:xfrm>
              <a:off x="1315495" y="1261743"/>
              <a:ext cx="3432319" cy="119433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14607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6" name="Text Placeholder 3"/>
            <p:cNvSpPr txBox="1">
              <a:spLocks/>
            </p:cNvSpPr>
            <p:nvPr/>
          </p:nvSpPr>
          <p:spPr>
            <a:xfrm>
              <a:off x="1315497" y="1465696"/>
              <a:ext cx="3432319" cy="291904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14607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</a:p>
          </p:txBody>
        </p:sp>
      </p:grpSp>
      <p:grpSp>
        <p:nvGrpSpPr>
          <p:cNvPr id="47" name="Group 56"/>
          <p:cNvGrpSpPr/>
          <p:nvPr/>
        </p:nvGrpSpPr>
        <p:grpSpPr>
          <a:xfrm>
            <a:off x="5312988" y="4782051"/>
            <a:ext cx="1428914" cy="980723"/>
            <a:chOff x="1315495" y="1261743"/>
            <a:chExt cx="3432321" cy="495857"/>
          </a:xfrm>
        </p:grpSpPr>
        <p:sp>
          <p:nvSpPr>
            <p:cNvPr id="48" name="Text Placeholder 3"/>
            <p:cNvSpPr txBox="1">
              <a:spLocks/>
            </p:cNvSpPr>
            <p:nvPr/>
          </p:nvSpPr>
          <p:spPr>
            <a:xfrm>
              <a:off x="1315495" y="1261743"/>
              <a:ext cx="3432319" cy="119433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14607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9" name="Text Placeholder 3"/>
            <p:cNvSpPr txBox="1">
              <a:spLocks/>
            </p:cNvSpPr>
            <p:nvPr/>
          </p:nvSpPr>
          <p:spPr>
            <a:xfrm>
              <a:off x="1315497" y="1465696"/>
              <a:ext cx="3432319" cy="291904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14607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</a:p>
          </p:txBody>
        </p:sp>
      </p:grpSp>
      <p:grpSp>
        <p:nvGrpSpPr>
          <p:cNvPr id="50" name="Group 56"/>
          <p:cNvGrpSpPr/>
          <p:nvPr/>
        </p:nvGrpSpPr>
        <p:grpSpPr>
          <a:xfrm>
            <a:off x="7167813" y="4350141"/>
            <a:ext cx="1428914" cy="980723"/>
            <a:chOff x="1315495" y="1261743"/>
            <a:chExt cx="3432321" cy="495857"/>
          </a:xfrm>
        </p:grpSpPr>
        <p:sp>
          <p:nvSpPr>
            <p:cNvPr id="51" name="Text Placeholder 3"/>
            <p:cNvSpPr txBox="1">
              <a:spLocks/>
            </p:cNvSpPr>
            <p:nvPr/>
          </p:nvSpPr>
          <p:spPr>
            <a:xfrm>
              <a:off x="1315495" y="1261743"/>
              <a:ext cx="3432319" cy="119433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14607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2" name="Text Placeholder 3"/>
            <p:cNvSpPr txBox="1">
              <a:spLocks/>
            </p:cNvSpPr>
            <p:nvPr/>
          </p:nvSpPr>
          <p:spPr>
            <a:xfrm>
              <a:off x="1315497" y="1465696"/>
              <a:ext cx="3432319" cy="291904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14607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</a:p>
          </p:txBody>
        </p:sp>
      </p:grpSp>
      <p:grpSp>
        <p:nvGrpSpPr>
          <p:cNvPr id="53" name="Group 56"/>
          <p:cNvGrpSpPr/>
          <p:nvPr/>
        </p:nvGrpSpPr>
        <p:grpSpPr>
          <a:xfrm>
            <a:off x="8927899" y="4782051"/>
            <a:ext cx="1428914" cy="980723"/>
            <a:chOff x="1315495" y="1261743"/>
            <a:chExt cx="3432321" cy="495857"/>
          </a:xfrm>
        </p:grpSpPr>
        <p:sp>
          <p:nvSpPr>
            <p:cNvPr id="54" name="Text Placeholder 3"/>
            <p:cNvSpPr txBox="1">
              <a:spLocks/>
            </p:cNvSpPr>
            <p:nvPr/>
          </p:nvSpPr>
          <p:spPr>
            <a:xfrm>
              <a:off x="1315495" y="1261743"/>
              <a:ext cx="3432319" cy="119433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14607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5" name="Text Placeholder 3"/>
            <p:cNvSpPr txBox="1">
              <a:spLocks/>
            </p:cNvSpPr>
            <p:nvPr/>
          </p:nvSpPr>
          <p:spPr>
            <a:xfrm>
              <a:off x="1315497" y="1465696"/>
              <a:ext cx="3432319" cy="291904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14607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</a:p>
          </p:txBody>
        </p:sp>
      </p:grpSp>
      <p:grpSp>
        <p:nvGrpSpPr>
          <p:cNvPr id="56" name="Group 56"/>
          <p:cNvGrpSpPr/>
          <p:nvPr/>
        </p:nvGrpSpPr>
        <p:grpSpPr>
          <a:xfrm>
            <a:off x="10636162" y="4350141"/>
            <a:ext cx="1428914" cy="980723"/>
            <a:chOff x="1315495" y="1261743"/>
            <a:chExt cx="3432321" cy="495857"/>
          </a:xfrm>
        </p:grpSpPr>
        <p:sp>
          <p:nvSpPr>
            <p:cNvPr id="57" name="Text Placeholder 3"/>
            <p:cNvSpPr txBox="1">
              <a:spLocks/>
            </p:cNvSpPr>
            <p:nvPr/>
          </p:nvSpPr>
          <p:spPr>
            <a:xfrm>
              <a:off x="1315495" y="1261743"/>
              <a:ext cx="3432319" cy="119433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14607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8" name="Text Placeholder 3"/>
            <p:cNvSpPr txBox="1">
              <a:spLocks/>
            </p:cNvSpPr>
            <p:nvPr/>
          </p:nvSpPr>
          <p:spPr>
            <a:xfrm>
              <a:off x="1315497" y="1465696"/>
              <a:ext cx="3432319" cy="291904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14607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</a:p>
          </p:txBody>
        </p:sp>
      </p:grpSp>
      <p:sp>
        <p:nvSpPr>
          <p:cNvPr id="59" name="任意多边形 58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0" name="任意多边形 59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1" name="Content Placeholder 2"/>
          <p:cNvSpPr txBox="1">
            <a:spLocks/>
          </p:cNvSpPr>
          <p:nvPr/>
        </p:nvSpPr>
        <p:spPr>
          <a:xfrm>
            <a:off x="608929" y="260554"/>
            <a:ext cx="3067050" cy="30777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187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000"/>
                            </p:stCondLst>
                            <p:childTnLst>
                              <p:par>
                                <p:cTn id="6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0"/>
                            </p:stCondLst>
                            <p:childTnLst>
                              <p:par>
                                <p:cTn id="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000"/>
                            </p:stCondLst>
                            <p:childTnLst>
                              <p:par>
                                <p:cTn id="79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500"/>
                            </p:stCondLst>
                            <p:childTnLst>
                              <p:par>
                                <p:cTn id="84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9000"/>
                            </p:stCondLst>
                            <p:childTnLst>
                              <p:par>
                                <p:cTn id="89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9500"/>
                            </p:stCondLst>
                            <p:childTnLst>
                              <p:par>
                                <p:cTn id="94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0"/>
                            </p:stCondLst>
                            <p:childTnLst>
                              <p:par>
                                <p:cTn id="99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48"/>
          <p:cNvSpPr txBox="1"/>
          <p:nvPr/>
        </p:nvSpPr>
        <p:spPr>
          <a:xfrm>
            <a:off x="5344184" y="2588271"/>
            <a:ext cx="3960439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请替换文字内容</a:t>
            </a:r>
            <a:endParaRPr lang="en-GB" altLang="zh-CN" sz="4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TextBox 49"/>
          <p:cNvSpPr txBox="1"/>
          <p:nvPr/>
        </p:nvSpPr>
        <p:spPr>
          <a:xfrm>
            <a:off x="5344184" y="3403289"/>
            <a:ext cx="518351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hangingPunct="0"/>
            <a:r>
              <a:rPr lang="zh-CN" altLang="en-US" sz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请替换文字内容，点击添加相关标题文字，修改文字内容，也可以直接复制你的内容到此。</a:t>
            </a: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3255952" y="1951625"/>
            <a:ext cx="2196442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3800" cap="all" spc="3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01</a:t>
            </a:r>
            <a:endParaRPr lang="zh-CN" altLang="en-US" sz="13800" cap="all" spc="3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354" y="5397910"/>
            <a:ext cx="12858044" cy="1834739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354" y="5128493"/>
            <a:ext cx="12858044" cy="593017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1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50"/>
                            </p:stCondLst>
                            <p:childTnLst>
                              <p:par>
                                <p:cTn id="2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610"/>
                            </p:stCondLst>
                            <p:childTnLst>
                              <p:par>
                                <p:cTn id="29" presetID="3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3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89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430"/>
                            </p:stCondLst>
                            <p:childTnLst>
                              <p:par>
                                <p:cTn id="39" presetID="3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4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4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4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4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4" grpId="0"/>
      <p:bldP spid="14" grpId="1"/>
      <p:bldP spid="15" grpId="0"/>
      <p:bldP spid="15" grpId="1"/>
      <p:bldP spid="6" grpId="0" animBg="1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59"/>
          <p:cNvSpPr>
            <a:spLocks noChangeArrowheads="1"/>
          </p:cNvSpPr>
          <p:nvPr/>
        </p:nvSpPr>
        <p:spPr bwMode="auto">
          <a:xfrm>
            <a:off x="5021036" y="1948167"/>
            <a:ext cx="281667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4800" b="1" cap="all" dirty="0">
                <a:solidFill>
                  <a:schemeClr val="accent1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YOURLOGO</a:t>
            </a:r>
            <a:endParaRPr lang="zh-CN" altLang="en-US" sz="4800" b="1" cap="all" dirty="0">
              <a:solidFill>
                <a:schemeClr val="accent1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259"/>
          <p:cNvSpPr>
            <a:spLocks noChangeArrowheads="1"/>
          </p:cNvSpPr>
          <p:nvPr/>
        </p:nvSpPr>
        <p:spPr bwMode="auto">
          <a:xfrm>
            <a:off x="3032579" y="2587357"/>
            <a:ext cx="6793592" cy="972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4400" b="1" cap="all" dirty="0">
                <a:solidFill>
                  <a:schemeClr val="accent1"/>
                </a:solidFill>
                <a:cs typeface="Arial" panose="020B0604020202020204" pitchFamily="34" charset="0"/>
              </a:rPr>
              <a:t>感谢聆听，批评指导</a:t>
            </a:r>
            <a:endParaRPr lang="en-US" altLang="zh-CN" sz="4400" b="1" cap="all" dirty="0">
              <a:solidFill>
                <a:schemeClr val="accent1"/>
              </a:solidFill>
              <a:cs typeface="Arial" panose="020B0604020202020204" pitchFamily="34" charset="0"/>
            </a:endParaRPr>
          </a:p>
          <a:p>
            <a:pPr algn="ctr">
              <a:buNone/>
            </a:pPr>
            <a:r>
              <a:rPr lang="en-US" altLang="zh-CN" sz="1600" cap="all" dirty="0">
                <a:solidFill>
                  <a:schemeClr val="accent1"/>
                </a:solidFill>
                <a:cs typeface="Arial" panose="020B0604020202020204" pitchFamily="34" charset="0"/>
              </a:rPr>
              <a:t>Thank you to listen to criticism guidance</a:t>
            </a:r>
            <a:endParaRPr lang="zh-CN" altLang="en-US" sz="1600" cap="all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13" name="矩形 259"/>
          <p:cNvSpPr>
            <a:spLocks noChangeArrowheads="1"/>
          </p:cNvSpPr>
          <p:nvPr/>
        </p:nvSpPr>
        <p:spPr bwMode="auto">
          <a:xfrm>
            <a:off x="3743779" y="3730573"/>
            <a:ext cx="537119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just">
              <a:lnSpc>
                <a:spcPct val="150000"/>
              </a:lnSpc>
              <a:buNone/>
            </a:pPr>
            <a:r>
              <a:rPr lang="en-US" altLang="zh-CN" sz="8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CONTRACTED WIND POWERPOINT TEMPLATE DESIGNS CONTRACTED WIND POWERPOINT TEMPLATE DESIGNS CONTRACTED WIND POWERPOINT TEMPLATE DESIGNS CONTRACTED WIND POWERPOINT TEMPLATE DESIGNS</a:t>
            </a:r>
            <a:endParaRPr lang="zh-CN" altLang="en-US" sz="8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354" y="5397910"/>
            <a:ext cx="12858044" cy="1834739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354" y="5128493"/>
            <a:ext cx="12858044" cy="593017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03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:dissolve/>
      </p:transition>
    </mc:Choice>
    <mc:Fallback xmlns="">
      <p:transition spd="slow" advTm="0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350"/>
                            </p:stCondLst>
                            <p:childTnLst>
                              <p:par>
                                <p:cTn id="2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850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0"/>
                            </p:stCondLst>
                            <p:childTnLst>
                              <p:par>
                                <p:cTn id="3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3250"/>
                            </p:stCondLst>
                            <p:childTnLst>
                              <p:par>
                                <p:cTn id="4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13" grpId="0"/>
      <p:bldP spid="13" grpId="1"/>
      <p:bldP spid="9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2365378" y="3107212"/>
            <a:ext cx="629508" cy="692671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87169" y="3111016"/>
            <a:ext cx="9871228" cy="69312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9833" tIns="0" rIns="189833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953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www.ypppt.com</a:t>
            </a:r>
            <a:endParaRPr lang="zh-CN" altLang="en-US" sz="2953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4" y="2301299"/>
            <a:ext cx="9821002" cy="81763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375" spc="211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2953" spc="21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更多精品</a:t>
            </a:r>
            <a:r>
              <a:rPr lang="en-US" altLang="zh-CN" sz="2953" spc="21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953" spc="21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953" spc="21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953" spc="21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953" spc="21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953" spc="21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6" name="直角三角形 5"/>
          <p:cNvSpPr/>
          <p:nvPr/>
        </p:nvSpPr>
        <p:spPr>
          <a:xfrm>
            <a:off x="9821355" y="2297039"/>
            <a:ext cx="900338" cy="821891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723228" y="4135227"/>
            <a:ext cx="7283704" cy="178524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fontAlgn="auto">
              <a:lnSpc>
                <a:spcPts val="253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www.ypppt.com/moban/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www.ypppt.com/jieri/</a:t>
            </a:r>
            <a:endParaRPr lang="en-US" altLang="zh-CN" sz="1266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53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www.ypppt.com/beijing/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PPT</a:t>
            </a:r>
            <a:r>
              <a:rPr lang="zh-CN" altLang="en-US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www.ypppt.com/tubiao/</a:t>
            </a:r>
            <a:endParaRPr lang="en-US" altLang="zh-CN" sz="1266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53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www.ypppt.com/sucai/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PPT</a:t>
            </a:r>
            <a:r>
              <a:rPr lang="zh-CN" altLang="en-US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教程下载：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www.ypppt.com/jiaocheng/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220315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4"/>
          <p:cNvGrpSpPr/>
          <p:nvPr/>
        </p:nvGrpSpPr>
        <p:grpSpPr>
          <a:xfrm>
            <a:off x="2182585" y="4273066"/>
            <a:ext cx="866867" cy="867591"/>
            <a:chOff x="1245350" y="3178283"/>
            <a:chExt cx="843049" cy="843755"/>
          </a:xfrm>
        </p:grpSpPr>
        <p:sp>
          <p:nvSpPr>
            <p:cNvPr id="77" name="Oval 76"/>
            <p:cNvSpPr>
              <a:spLocks noChangeAspect="1"/>
            </p:cNvSpPr>
            <p:nvPr/>
          </p:nvSpPr>
          <p:spPr>
            <a:xfrm>
              <a:off x="1245350" y="3178283"/>
              <a:ext cx="843049" cy="843755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9" name="Freeform 78"/>
            <p:cNvSpPr>
              <a:spLocks noEditPoints="1"/>
            </p:cNvSpPr>
            <p:nvPr/>
          </p:nvSpPr>
          <p:spPr bwMode="auto">
            <a:xfrm>
              <a:off x="1518737" y="3383239"/>
              <a:ext cx="296640" cy="433374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0" y="35"/>
                </a:cxn>
                <a:cxn ang="0">
                  <a:pos x="16" y="74"/>
                </a:cxn>
                <a:cxn ang="0">
                  <a:pos x="35" y="102"/>
                </a:cxn>
                <a:cxn ang="0">
                  <a:pos x="54" y="74"/>
                </a:cxn>
                <a:cxn ang="0">
                  <a:pos x="70" y="35"/>
                </a:cxn>
                <a:cxn ang="0">
                  <a:pos x="35" y="0"/>
                </a:cxn>
                <a:cxn ang="0">
                  <a:pos x="43" y="87"/>
                </a:cxn>
                <a:cxn ang="0">
                  <a:pos x="27" y="89"/>
                </a:cxn>
                <a:cxn ang="0">
                  <a:pos x="26" y="83"/>
                </a:cxn>
                <a:cxn ang="0">
                  <a:pos x="26" y="83"/>
                </a:cxn>
                <a:cxn ang="0">
                  <a:pos x="45" y="80"/>
                </a:cxn>
                <a:cxn ang="0">
                  <a:pos x="44" y="83"/>
                </a:cxn>
                <a:cxn ang="0">
                  <a:pos x="43" y="87"/>
                </a:cxn>
                <a:cxn ang="0">
                  <a:pos x="25" y="79"/>
                </a:cxn>
                <a:cxn ang="0">
                  <a:pos x="23" y="73"/>
                </a:cxn>
                <a:cxn ang="0">
                  <a:pos x="47" y="73"/>
                </a:cxn>
                <a:cxn ang="0">
                  <a:pos x="46" y="77"/>
                </a:cxn>
                <a:cxn ang="0">
                  <a:pos x="25" y="79"/>
                </a:cxn>
                <a:cxn ang="0">
                  <a:pos x="35" y="96"/>
                </a:cxn>
                <a:cxn ang="0">
                  <a:pos x="29" y="92"/>
                </a:cxn>
                <a:cxn ang="0">
                  <a:pos x="42" y="90"/>
                </a:cxn>
                <a:cxn ang="0">
                  <a:pos x="35" y="96"/>
                </a:cxn>
                <a:cxn ang="0">
                  <a:pos x="50" y="67"/>
                </a:cxn>
                <a:cxn ang="0">
                  <a:pos x="20" y="67"/>
                </a:cxn>
                <a:cxn ang="0">
                  <a:pos x="15" y="57"/>
                </a:cxn>
                <a:cxn ang="0">
                  <a:pos x="6" y="35"/>
                </a:cxn>
                <a:cxn ang="0">
                  <a:pos x="35" y="6"/>
                </a:cxn>
                <a:cxn ang="0">
                  <a:pos x="64" y="35"/>
                </a:cxn>
                <a:cxn ang="0">
                  <a:pos x="55" y="57"/>
                </a:cxn>
                <a:cxn ang="0">
                  <a:pos x="50" y="67"/>
                </a:cxn>
                <a:cxn ang="0">
                  <a:pos x="50" y="67"/>
                </a:cxn>
                <a:cxn ang="0">
                  <a:pos x="50" y="67"/>
                </a:cxn>
              </a:cxnLst>
              <a:rect l="0" t="0" r="r" b="b"/>
              <a:pathLst>
                <a:path w="70" h="102">
                  <a:moveTo>
                    <a:pt x="35" y="0"/>
                  </a:moveTo>
                  <a:cubicBezTo>
                    <a:pt x="16" y="0"/>
                    <a:pt x="0" y="16"/>
                    <a:pt x="0" y="35"/>
                  </a:cubicBezTo>
                  <a:cubicBezTo>
                    <a:pt x="0" y="48"/>
                    <a:pt x="12" y="62"/>
                    <a:pt x="16" y="74"/>
                  </a:cubicBezTo>
                  <a:cubicBezTo>
                    <a:pt x="22" y="91"/>
                    <a:pt x="22" y="102"/>
                    <a:pt x="35" y="102"/>
                  </a:cubicBezTo>
                  <a:cubicBezTo>
                    <a:pt x="49" y="102"/>
                    <a:pt x="48" y="92"/>
                    <a:pt x="54" y="74"/>
                  </a:cubicBezTo>
                  <a:cubicBezTo>
                    <a:pt x="58" y="62"/>
                    <a:pt x="70" y="48"/>
                    <a:pt x="70" y="35"/>
                  </a:cubicBezTo>
                  <a:cubicBezTo>
                    <a:pt x="70" y="16"/>
                    <a:pt x="54" y="0"/>
                    <a:pt x="35" y="0"/>
                  </a:cubicBezTo>
                  <a:close/>
                  <a:moveTo>
                    <a:pt x="43" y="87"/>
                  </a:moveTo>
                  <a:cubicBezTo>
                    <a:pt x="27" y="89"/>
                    <a:pt x="27" y="89"/>
                    <a:pt x="27" y="89"/>
                  </a:cubicBezTo>
                  <a:cubicBezTo>
                    <a:pt x="27" y="87"/>
                    <a:pt x="26" y="85"/>
                    <a:pt x="26" y="83"/>
                  </a:cubicBezTo>
                  <a:cubicBezTo>
                    <a:pt x="26" y="83"/>
                    <a:pt x="26" y="83"/>
                    <a:pt x="26" y="83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81"/>
                    <a:pt x="45" y="82"/>
                    <a:pt x="44" y="83"/>
                  </a:cubicBezTo>
                  <a:cubicBezTo>
                    <a:pt x="44" y="84"/>
                    <a:pt x="44" y="86"/>
                    <a:pt x="43" y="87"/>
                  </a:cubicBezTo>
                  <a:close/>
                  <a:moveTo>
                    <a:pt x="25" y="79"/>
                  </a:moveTo>
                  <a:cubicBezTo>
                    <a:pt x="24" y="78"/>
                    <a:pt x="23" y="76"/>
                    <a:pt x="23" y="73"/>
                  </a:cubicBezTo>
                  <a:cubicBezTo>
                    <a:pt x="47" y="73"/>
                    <a:pt x="47" y="73"/>
                    <a:pt x="47" y="73"/>
                  </a:cubicBezTo>
                  <a:cubicBezTo>
                    <a:pt x="47" y="75"/>
                    <a:pt x="47" y="76"/>
                    <a:pt x="46" y="77"/>
                  </a:cubicBezTo>
                  <a:lnTo>
                    <a:pt x="25" y="79"/>
                  </a:lnTo>
                  <a:close/>
                  <a:moveTo>
                    <a:pt x="35" y="96"/>
                  </a:moveTo>
                  <a:cubicBezTo>
                    <a:pt x="32" y="96"/>
                    <a:pt x="30" y="95"/>
                    <a:pt x="29" y="92"/>
                  </a:cubicBezTo>
                  <a:cubicBezTo>
                    <a:pt x="42" y="90"/>
                    <a:pt x="42" y="90"/>
                    <a:pt x="42" y="90"/>
                  </a:cubicBezTo>
                  <a:cubicBezTo>
                    <a:pt x="40" y="95"/>
                    <a:pt x="39" y="96"/>
                    <a:pt x="35" y="96"/>
                  </a:cubicBezTo>
                  <a:close/>
                  <a:moveTo>
                    <a:pt x="50" y="67"/>
                  </a:moveTo>
                  <a:cubicBezTo>
                    <a:pt x="20" y="67"/>
                    <a:pt x="20" y="67"/>
                    <a:pt x="20" y="67"/>
                  </a:cubicBezTo>
                  <a:cubicBezTo>
                    <a:pt x="19" y="64"/>
                    <a:pt x="17" y="60"/>
                    <a:pt x="15" y="57"/>
                  </a:cubicBezTo>
                  <a:cubicBezTo>
                    <a:pt x="11" y="49"/>
                    <a:pt x="6" y="41"/>
                    <a:pt x="6" y="35"/>
                  </a:cubicBezTo>
                  <a:cubicBezTo>
                    <a:pt x="6" y="19"/>
                    <a:pt x="19" y="6"/>
                    <a:pt x="35" y="6"/>
                  </a:cubicBezTo>
                  <a:cubicBezTo>
                    <a:pt x="51" y="6"/>
                    <a:pt x="64" y="19"/>
                    <a:pt x="64" y="35"/>
                  </a:cubicBezTo>
                  <a:cubicBezTo>
                    <a:pt x="64" y="41"/>
                    <a:pt x="60" y="49"/>
                    <a:pt x="55" y="57"/>
                  </a:cubicBezTo>
                  <a:cubicBezTo>
                    <a:pt x="53" y="60"/>
                    <a:pt x="52" y="64"/>
                    <a:pt x="50" y="67"/>
                  </a:cubicBezTo>
                  <a:close/>
                  <a:moveTo>
                    <a:pt x="50" y="67"/>
                  </a:moveTo>
                  <a:cubicBezTo>
                    <a:pt x="50" y="67"/>
                    <a:pt x="50" y="67"/>
                    <a:pt x="50" y="67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" name="Group 88"/>
          <p:cNvGrpSpPr/>
          <p:nvPr/>
        </p:nvGrpSpPr>
        <p:grpSpPr>
          <a:xfrm>
            <a:off x="4974174" y="4084914"/>
            <a:ext cx="1242848" cy="1243890"/>
            <a:chOff x="3584844" y="2915264"/>
            <a:chExt cx="843049" cy="843755"/>
          </a:xfrm>
        </p:grpSpPr>
        <p:sp>
          <p:nvSpPr>
            <p:cNvPr id="58" name="Oval 57"/>
            <p:cNvSpPr>
              <a:spLocks noChangeAspect="1"/>
            </p:cNvSpPr>
            <p:nvPr/>
          </p:nvSpPr>
          <p:spPr>
            <a:xfrm>
              <a:off x="3584844" y="2915264"/>
              <a:ext cx="843049" cy="843755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0" name="Freeform 83"/>
            <p:cNvSpPr>
              <a:spLocks noEditPoints="1"/>
            </p:cNvSpPr>
            <p:nvPr/>
          </p:nvSpPr>
          <p:spPr bwMode="auto">
            <a:xfrm>
              <a:off x="3907109" y="3188253"/>
              <a:ext cx="198518" cy="297777"/>
            </a:xfrm>
            <a:custGeom>
              <a:avLst/>
              <a:gdLst/>
              <a:ahLst/>
              <a:cxnLst>
                <a:cxn ang="0">
                  <a:pos x="38" y="26"/>
                </a:cxn>
                <a:cxn ang="0">
                  <a:pos x="24" y="55"/>
                </a:cxn>
                <a:cxn ang="0">
                  <a:pos x="20" y="58"/>
                </a:cxn>
                <a:cxn ang="0">
                  <a:pos x="16" y="55"/>
                </a:cxn>
                <a:cxn ang="0">
                  <a:pos x="2" y="26"/>
                </a:cxn>
                <a:cxn ang="0">
                  <a:pos x="0" y="19"/>
                </a:cxn>
                <a:cxn ang="0">
                  <a:pos x="20" y="0"/>
                </a:cxn>
                <a:cxn ang="0">
                  <a:pos x="39" y="19"/>
                </a:cxn>
                <a:cxn ang="0">
                  <a:pos x="38" y="26"/>
                </a:cxn>
                <a:cxn ang="0">
                  <a:pos x="20" y="9"/>
                </a:cxn>
                <a:cxn ang="0">
                  <a:pos x="10" y="19"/>
                </a:cxn>
                <a:cxn ang="0">
                  <a:pos x="20" y="29"/>
                </a:cxn>
                <a:cxn ang="0">
                  <a:pos x="30" y="19"/>
                </a:cxn>
                <a:cxn ang="0">
                  <a:pos x="20" y="9"/>
                </a:cxn>
              </a:cxnLst>
              <a:rect l="0" t="0" r="r" b="b"/>
              <a:pathLst>
                <a:path w="39" h="58">
                  <a:moveTo>
                    <a:pt x="38" y="26"/>
                  </a:moveTo>
                  <a:cubicBezTo>
                    <a:pt x="24" y="55"/>
                    <a:pt x="24" y="55"/>
                    <a:pt x="24" y="55"/>
                  </a:cubicBezTo>
                  <a:cubicBezTo>
                    <a:pt x="23" y="57"/>
                    <a:pt x="22" y="58"/>
                    <a:pt x="20" y="58"/>
                  </a:cubicBezTo>
                  <a:cubicBezTo>
                    <a:pt x="18" y="58"/>
                    <a:pt x="16" y="57"/>
                    <a:pt x="16" y="55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1" y="24"/>
                    <a:pt x="0" y="21"/>
                    <a:pt x="0" y="19"/>
                  </a:cubicBezTo>
                  <a:cubicBezTo>
                    <a:pt x="0" y="8"/>
                    <a:pt x="9" y="0"/>
                    <a:pt x="20" y="0"/>
                  </a:cubicBezTo>
                  <a:cubicBezTo>
                    <a:pt x="31" y="0"/>
                    <a:pt x="39" y="8"/>
                    <a:pt x="39" y="19"/>
                  </a:cubicBezTo>
                  <a:cubicBezTo>
                    <a:pt x="39" y="21"/>
                    <a:pt x="39" y="24"/>
                    <a:pt x="38" y="26"/>
                  </a:cubicBezTo>
                  <a:close/>
                  <a:moveTo>
                    <a:pt x="20" y="9"/>
                  </a:moveTo>
                  <a:cubicBezTo>
                    <a:pt x="15" y="9"/>
                    <a:pt x="10" y="14"/>
                    <a:pt x="10" y="19"/>
                  </a:cubicBezTo>
                  <a:cubicBezTo>
                    <a:pt x="10" y="24"/>
                    <a:pt x="15" y="29"/>
                    <a:pt x="20" y="29"/>
                  </a:cubicBezTo>
                  <a:cubicBezTo>
                    <a:pt x="25" y="29"/>
                    <a:pt x="30" y="24"/>
                    <a:pt x="30" y="19"/>
                  </a:cubicBezTo>
                  <a:cubicBezTo>
                    <a:pt x="30" y="14"/>
                    <a:pt x="25" y="9"/>
                    <a:pt x="20" y="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" name="Group 90"/>
          <p:cNvGrpSpPr/>
          <p:nvPr/>
        </p:nvGrpSpPr>
        <p:grpSpPr>
          <a:xfrm>
            <a:off x="9945837" y="2987638"/>
            <a:ext cx="881245" cy="881983"/>
            <a:chOff x="7203324" y="1921403"/>
            <a:chExt cx="843049" cy="843755"/>
          </a:xfrm>
        </p:grpSpPr>
        <p:sp>
          <p:nvSpPr>
            <p:cNvPr id="74" name="Oval 73"/>
            <p:cNvSpPr>
              <a:spLocks noChangeAspect="1"/>
            </p:cNvSpPr>
            <p:nvPr/>
          </p:nvSpPr>
          <p:spPr>
            <a:xfrm>
              <a:off x="7203324" y="1921403"/>
              <a:ext cx="843049" cy="843755"/>
            </a:xfrm>
            <a:prstGeom prst="ellipse">
              <a:avLst/>
            </a:prstGeom>
            <a:solidFill>
              <a:schemeClr val="accent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1" name="Freeform 137"/>
            <p:cNvSpPr>
              <a:spLocks noEditPoints="1"/>
            </p:cNvSpPr>
            <p:nvPr/>
          </p:nvSpPr>
          <p:spPr bwMode="auto">
            <a:xfrm>
              <a:off x="7460025" y="2174501"/>
              <a:ext cx="329647" cy="337558"/>
            </a:xfrm>
            <a:custGeom>
              <a:avLst/>
              <a:gdLst/>
              <a:ahLst/>
              <a:cxnLst>
                <a:cxn ang="0">
                  <a:pos x="46" y="30"/>
                </a:cxn>
                <a:cxn ang="0">
                  <a:pos x="39" y="36"/>
                </a:cxn>
                <a:cxn ang="0">
                  <a:pos x="39" y="50"/>
                </a:cxn>
                <a:cxn ang="0">
                  <a:pos x="38" y="50"/>
                </a:cxn>
                <a:cxn ang="0">
                  <a:pos x="24" y="58"/>
                </a:cxn>
                <a:cxn ang="0">
                  <a:pos x="24" y="59"/>
                </a:cxn>
                <a:cxn ang="0">
                  <a:pos x="23" y="58"/>
                </a:cxn>
                <a:cxn ang="0">
                  <a:pos x="21" y="56"/>
                </a:cxn>
                <a:cxn ang="0">
                  <a:pos x="21" y="55"/>
                </a:cxn>
                <a:cxn ang="0">
                  <a:pos x="24" y="45"/>
                </a:cxn>
                <a:cxn ang="0">
                  <a:pos x="14" y="35"/>
                </a:cxn>
                <a:cxn ang="0">
                  <a:pos x="4" y="38"/>
                </a:cxn>
                <a:cxn ang="0">
                  <a:pos x="3" y="38"/>
                </a:cxn>
                <a:cxn ang="0">
                  <a:pos x="3" y="38"/>
                </a:cxn>
                <a:cxn ang="0">
                  <a:pos x="0" y="35"/>
                </a:cxn>
                <a:cxn ang="0">
                  <a:pos x="0" y="34"/>
                </a:cxn>
                <a:cxn ang="0">
                  <a:pos x="8" y="20"/>
                </a:cxn>
                <a:cxn ang="0">
                  <a:pos x="9" y="20"/>
                </a:cxn>
                <a:cxn ang="0">
                  <a:pos x="23" y="19"/>
                </a:cxn>
                <a:cxn ang="0">
                  <a:pos x="29" y="12"/>
                </a:cxn>
                <a:cxn ang="0">
                  <a:pos x="57" y="0"/>
                </a:cxn>
                <a:cxn ang="0">
                  <a:pos x="58" y="1"/>
                </a:cxn>
                <a:cxn ang="0">
                  <a:pos x="46" y="30"/>
                </a:cxn>
                <a:cxn ang="0">
                  <a:pos x="47" y="8"/>
                </a:cxn>
                <a:cxn ang="0">
                  <a:pos x="43" y="12"/>
                </a:cxn>
                <a:cxn ang="0">
                  <a:pos x="47" y="15"/>
                </a:cxn>
                <a:cxn ang="0">
                  <a:pos x="50" y="12"/>
                </a:cxn>
                <a:cxn ang="0">
                  <a:pos x="47" y="8"/>
                </a:cxn>
              </a:cxnLst>
              <a:rect l="0" t="0" r="r" b="b"/>
              <a:pathLst>
                <a:path w="58" h="59">
                  <a:moveTo>
                    <a:pt x="46" y="30"/>
                  </a:moveTo>
                  <a:cubicBezTo>
                    <a:pt x="44" y="32"/>
                    <a:pt x="42" y="34"/>
                    <a:pt x="39" y="36"/>
                  </a:cubicBezTo>
                  <a:cubicBezTo>
                    <a:pt x="39" y="50"/>
                    <a:pt x="39" y="50"/>
                    <a:pt x="39" y="50"/>
                  </a:cubicBezTo>
                  <a:cubicBezTo>
                    <a:pt x="39" y="50"/>
                    <a:pt x="39" y="50"/>
                    <a:pt x="38" y="50"/>
                  </a:cubicBezTo>
                  <a:cubicBezTo>
                    <a:pt x="24" y="58"/>
                    <a:pt x="24" y="58"/>
                    <a:pt x="24" y="58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24" y="59"/>
                    <a:pt x="23" y="58"/>
                    <a:pt x="23" y="58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6"/>
                    <a:pt x="20" y="55"/>
                    <a:pt x="21" y="55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3" y="38"/>
                    <a:pt x="3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5"/>
                    <a:pt x="0" y="34"/>
                    <a:pt x="0" y="34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9" y="20"/>
                    <a:pt x="9" y="20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5" y="17"/>
                    <a:pt x="27" y="14"/>
                    <a:pt x="29" y="12"/>
                  </a:cubicBezTo>
                  <a:cubicBezTo>
                    <a:pt x="38" y="3"/>
                    <a:pt x="45" y="0"/>
                    <a:pt x="57" y="0"/>
                  </a:cubicBezTo>
                  <a:cubicBezTo>
                    <a:pt x="58" y="0"/>
                    <a:pt x="58" y="1"/>
                    <a:pt x="58" y="1"/>
                  </a:cubicBezTo>
                  <a:cubicBezTo>
                    <a:pt x="58" y="13"/>
                    <a:pt x="55" y="21"/>
                    <a:pt x="46" y="30"/>
                  </a:cubicBezTo>
                  <a:close/>
                  <a:moveTo>
                    <a:pt x="47" y="8"/>
                  </a:moveTo>
                  <a:cubicBezTo>
                    <a:pt x="45" y="8"/>
                    <a:pt x="43" y="10"/>
                    <a:pt x="43" y="12"/>
                  </a:cubicBezTo>
                  <a:cubicBezTo>
                    <a:pt x="43" y="14"/>
                    <a:pt x="45" y="15"/>
                    <a:pt x="47" y="15"/>
                  </a:cubicBezTo>
                  <a:cubicBezTo>
                    <a:pt x="49" y="15"/>
                    <a:pt x="50" y="14"/>
                    <a:pt x="50" y="12"/>
                  </a:cubicBezTo>
                  <a:cubicBezTo>
                    <a:pt x="50" y="10"/>
                    <a:pt x="49" y="8"/>
                    <a:pt x="47" y="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5" name="Group 87"/>
          <p:cNvGrpSpPr/>
          <p:nvPr/>
        </p:nvGrpSpPr>
        <p:grpSpPr>
          <a:xfrm>
            <a:off x="6638776" y="2890540"/>
            <a:ext cx="1323085" cy="1324192"/>
            <a:chOff x="4592738" y="1758620"/>
            <a:chExt cx="843049" cy="843755"/>
          </a:xfrm>
        </p:grpSpPr>
        <p:sp>
          <p:nvSpPr>
            <p:cNvPr id="65" name="Oval 64"/>
            <p:cNvSpPr>
              <a:spLocks noChangeAspect="1"/>
            </p:cNvSpPr>
            <p:nvPr/>
          </p:nvSpPr>
          <p:spPr>
            <a:xfrm>
              <a:off x="4592738" y="1758620"/>
              <a:ext cx="843049" cy="843755"/>
            </a:xfrm>
            <a:prstGeom prst="ellipse">
              <a:avLst/>
            </a:prstGeom>
            <a:solidFill>
              <a:schemeClr val="accent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2" name="Freeform 53"/>
            <p:cNvSpPr>
              <a:spLocks/>
            </p:cNvSpPr>
            <p:nvPr/>
          </p:nvSpPr>
          <p:spPr bwMode="auto">
            <a:xfrm>
              <a:off x="4838943" y="2032612"/>
              <a:ext cx="350639" cy="259998"/>
            </a:xfrm>
            <a:custGeom>
              <a:avLst/>
              <a:gdLst/>
              <a:ahLst/>
              <a:cxnLst>
                <a:cxn ang="0">
                  <a:pos x="55" y="50"/>
                </a:cxn>
                <a:cxn ang="0">
                  <a:pos x="16" y="50"/>
                </a:cxn>
                <a:cxn ang="0">
                  <a:pos x="0" y="34"/>
                </a:cxn>
                <a:cxn ang="0">
                  <a:pos x="9" y="20"/>
                </a:cxn>
                <a:cxn ang="0">
                  <a:pos x="9" y="18"/>
                </a:cxn>
                <a:cxn ang="0">
                  <a:pos x="27" y="0"/>
                </a:cxn>
                <a:cxn ang="0">
                  <a:pos x="44" y="11"/>
                </a:cxn>
                <a:cxn ang="0">
                  <a:pos x="50" y="9"/>
                </a:cxn>
                <a:cxn ang="0">
                  <a:pos x="59" y="18"/>
                </a:cxn>
                <a:cxn ang="0">
                  <a:pos x="58" y="23"/>
                </a:cxn>
                <a:cxn ang="0">
                  <a:pos x="68" y="36"/>
                </a:cxn>
                <a:cxn ang="0">
                  <a:pos x="55" y="50"/>
                </a:cxn>
              </a:cxnLst>
              <a:rect l="0" t="0" r="r" b="b"/>
              <a:pathLst>
                <a:path w="68" h="50">
                  <a:moveTo>
                    <a:pt x="55" y="50"/>
                  </a:moveTo>
                  <a:cubicBezTo>
                    <a:pt x="16" y="50"/>
                    <a:pt x="16" y="50"/>
                    <a:pt x="16" y="50"/>
                  </a:cubicBezTo>
                  <a:cubicBezTo>
                    <a:pt x="7" y="50"/>
                    <a:pt x="0" y="43"/>
                    <a:pt x="0" y="34"/>
                  </a:cubicBezTo>
                  <a:cubicBezTo>
                    <a:pt x="0" y="28"/>
                    <a:pt x="4" y="22"/>
                    <a:pt x="9" y="20"/>
                  </a:cubicBezTo>
                  <a:cubicBezTo>
                    <a:pt x="9" y="19"/>
                    <a:pt x="9" y="19"/>
                    <a:pt x="9" y="18"/>
                  </a:cubicBezTo>
                  <a:cubicBezTo>
                    <a:pt x="9" y="8"/>
                    <a:pt x="17" y="0"/>
                    <a:pt x="27" y="0"/>
                  </a:cubicBezTo>
                  <a:cubicBezTo>
                    <a:pt x="35" y="0"/>
                    <a:pt x="41" y="5"/>
                    <a:pt x="44" y="11"/>
                  </a:cubicBezTo>
                  <a:cubicBezTo>
                    <a:pt x="46" y="10"/>
                    <a:pt x="48" y="9"/>
                    <a:pt x="50" y="9"/>
                  </a:cubicBezTo>
                  <a:cubicBezTo>
                    <a:pt x="55" y="9"/>
                    <a:pt x="59" y="13"/>
                    <a:pt x="59" y="18"/>
                  </a:cubicBezTo>
                  <a:cubicBezTo>
                    <a:pt x="59" y="20"/>
                    <a:pt x="59" y="22"/>
                    <a:pt x="58" y="23"/>
                  </a:cubicBezTo>
                  <a:cubicBezTo>
                    <a:pt x="64" y="25"/>
                    <a:pt x="68" y="30"/>
                    <a:pt x="68" y="36"/>
                  </a:cubicBezTo>
                  <a:cubicBezTo>
                    <a:pt x="68" y="44"/>
                    <a:pt x="62" y="50"/>
                    <a:pt x="55" y="5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6" name="Group 89"/>
          <p:cNvGrpSpPr/>
          <p:nvPr/>
        </p:nvGrpSpPr>
        <p:grpSpPr>
          <a:xfrm>
            <a:off x="8424869" y="4084935"/>
            <a:ext cx="1242806" cy="1243846"/>
            <a:chOff x="5696894" y="2915264"/>
            <a:chExt cx="843049" cy="843755"/>
          </a:xfrm>
        </p:grpSpPr>
        <p:sp>
          <p:nvSpPr>
            <p:cNvPr id="70" name="Oval 69"/>
            <p:cNvSpPr>
              <a:spLocks noChangeAspect="1"/>
            </p:cNvSpPr>
            <p:nvPr/>
          </p:nvSpPr>
          <p:spPr>
            <a:xfrm>
              <a:off x="5696894" y="2915264"/>
              <a:ext cx="843049" cy="843755"/>
            </a:xfrm>
            <a:prstGeom prst="ellipse">
              <a:avLst/>
            </a:prstGeom>
            <a:solidFill>
              <a:schemeClr val="accent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3" name="Freeform 57"/>
            <p:cNvSpPr>
              <a:spLocks noEditPoints="1"/>
            </p:cNvSpPr>
            <p:nvPr/>
          </p:nvSpPr>
          <p:spPr bwMode="auto">
            <a:xfrm>
              <a:off x="5972842" y="3208084"/>
              <a:ext cx="291152" cy="258114"/>
            </a:xfrm>
            <a:custGeom>
              <a:avLst/>
              <a:gdLst/>
              <a:ahLst/>
              <a:cxnLst>
                <a:cxn ang="0">
                  <a:pos x="7" y="9"/>
                </a:cxn>
                <a:cxn ang="0">
                  <a:pos x="7" y="57"/>
                </a:cxn>
                <a:cxn ang="0">
                  <a:pos x="6" y="58"/>
                </a:cxn>
                <a:cxn ang="0">
                  <a:pos x="4" y="58"/>
                </a:cxn>
                <a:cxn ang="0">
                  <a:pos x="2" y="57"/>
                </a:cxn>
                <a:cxn ang="0">
                  <a:pos x="2" y="9"/>
                </a:cxn>
                <a:cxn ang="0">
                  <a:pos x="0" y="4"/>
                </a:cxn>
                <a:cxn ang="0">
                  <a:pos x="5" y="0"/>
                </a:cxn>
                <a:cxn ang="0">
                  <a:pos x="10" y="4"/>
                </a:cxn>
                <a:cxn ang="0">
                  <a:pos x="7" y="9"/>
                </a:cxn>
                <a:cxn ang="0">
                  <a:pos x="65" y="36"/>
                </a:cxn>
                <a:cxn ang="0">
                  <a:pos x="63" y="38"/>
                </a:cxn>
                <a:cxn ang="0">
                  <a:pos x="49" y="43"/>
                </a:cxn>
                <a:cxn ang="0">
                  <a:pos x="31" y="37"/>
                </a:cxn>
                <a:cxn ang="0">
                  <a:pos x="13" y="43"/>
                </a:cxn>
                <a:cxn ang="0">
                  <a:pos x="12" y="43"/>
                </a:cxn>
                <a:cxn ang="0">
                  <a:pos x="10" y="41"/>
                </a:cxn>
                <a:cxn ang="0">
                  <a:pos x="10" y="13"/>
                </a:cxn>
                <a:cxn ang="0">
                  <a:pos x="11" y="11"/>
                </a:cxn>
                <a:cxn ang="0">
                  <a:pos x="14" y="9"/>
                </a:cxn>
                <a:cxn ang="0">
                  <a:pos x="30" y="4"/>
                </a:cxn>
                <a:cxn ang="0">
                  <a:pos x="46" y="9"/>
                </a:cxn>
                <a:cxn ang="0">
                  <a:pos x="49" y="10"/>
                </a:cxn>
                <a:cxn ang="0">
                  <a:pos x="63" y="4"/>
                </a:cxn>
                <a:cxn ang="0">
                  <a:pos x="65" y="7"/>
                </a:cxn>
                <a:cxn ang="0">
                  <a:pos x="65" y="36"/>
                </a:cxn>
              </a:cxnLst>
              <a:rect l="0" t="0" r="r" b="b"/>
              <a:pathLst>
                <a:path w="65" h="58">
                  <a:moveTo>
                    <a:pt x="7" y="9"/>
                  </a:moveTo>
                  <a:cubicBezTo>
                    <a:pt x="7" y="57"/>
                    <a:pt x="7" y="57"/>
                    <a:pt x="7" y="57"/>
                  </a:cubicBezTo>
                  <a:cubicBezTo>
                    <a:pt x="7" y="57"/>
                    <a:pt x="7" y="58"/>
                    <a:pt x="6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3" y="58"/>
                    <a:pt x="2" y="57"/>
                    <a:pt x="2" y="57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7" y="0"/>
                    <a:pt x="10" y="2"/>
                    <a:pt x="10" y="4"/>
                  </a:cubicBezTo>
                  <a:cubicBezTo>
                    <a:pt x="10" y="6"/>
                    <a:pt x="9" y="8"/>
                    <a:pt x="7" y="9"/>
                  </a:cubicBezTo>
                  <a:close/>
                  <a:moveTo>
                    <a:pt x="65" y="36"/>
                  </a:moveTo>
                  <a:cubicBezTo>
                    <a:pt x="65" y="37"/>
                    <a:pt x="65" y="38"/>
                    <a:pt x="63" y="38"/>
                  </a:cubicBezTo>
                  <a:cubicBezTo>
                    <a:pt x="59" y="41"/>
                    <a:pt x="54" y="43"/>
                    <a:pt x="49" y="43"/>
                  </a:cubicBezTo>
                  <a:cubicBezTo>
                    <a:pt x="43" y="43"/>
                    <a:pt x="39" y="37"/>
                    <a:pt x="31" y="37"/>
                  </a:cubicBezTo>
                  <a:cubicBezTo>
                    <a:pt x="25" y="37"/>
                    <a:pt x="19" y="40"/>
                    <a:pt x="13" y="43"/>
                  </a:cubicBezTo>
                  <a:cubicBezTo>
                    <a:pt x="13" y="43"/>
                    <a:pt x="12" y="43"/>
                    <a:pt x="12" y="43"/>
                  </a:cubicBezTo>
                  <a:cubicBezTo>
                    <a:pt x="11" y="43"/>
                    <a:pt x="10" y="42"/>
                    <a:pt x="10" y="41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2"/>
                    <a:pt x="10" y="11"/>
                    <a:pt x="11" y="11"/>
                  </a:cubicBezTo>
                  <a:cubicBezTo>
                    <a:pt x="12" y="10"/>
                    <a:pt x="13" y="9"/>
                    <a:pt x="14" y="9"/>
                  </a:cubicBezTo>
                  <a:cubicBezTo>
                    <a:pt x="19" y="7"/>
                    <a:pt x="24" y="4"/>
                    <a:pt x="30" y="4"/>
                  </a:cubicBezTo>
                  <a:cubicBezTo>
                    <a:pt x="36" y="4"/>
                    <a:pt x="40" y="6"/>
                    <a:pt x="46" y="9"/>
                  </a:cubicBezTo>
                  <a:cubicBezTo>
                    <a:pt x="47" y="9"/>
                    <a:pt x="48" y="10"/>
                    <a:pt x="49" y="10"/>
                  </a:cubicBezTo>
                  <a:cubicBezTo>
                    <a:pt x="55" y="10"/>
                    <a:pt x="61" y="4"/>
                    <a:pt x="63" y="4"/>
                  </a:cubicBezTo>
                  <a:cubicBezTo>
                    <a:pt x="64" y="4"/>
                    <a:pt x="65" y="6"/>
                    <a:pt x="65" y="7"/>
                  </a:cubicBezTo>
                  <a:lnTo>
                    <a:pt x="65" y="3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" name="Group 85"/>
          <p:cNvGrpSpPr/>
          <p:nvPr/>
        </p:nvGrpSpPr>
        <p:grpSpPr>
          <a:xfrm>
            <a:off x="3495181" y="2890540"/>
            <a:ext cx="1029504" cy="1030365"/>
            <a:chOff x="2347176" y="2092666"/>
            <a:chExt cx="843049" cy="843755"/>
          </a:xfrm>
        </p:grpSpPr>
        <p:sp>
          <p:nvSpPr>
            <p:cNvPr id="49" name="Oval 48"/>
            <p:cNvSpPr>
              <a:spLocks noChangeAspect="1"/>
            </p:cNvSpPr>
            <p:nvPr/>
          </p:nvSpPr>
          <p:spPr>
            <a:xfrm>
              <a:off x="2347176" y="2092666"/>
              <a:ext cx="843049" cy="843755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4" name="Freeform 65"/>
            <p:cNvSpPr>
              <a:spLocks noEditPoints="1"/>
            </p:cNvSpPr>
            <p:nvPr/>
          </p:nvSpPr>
          <p:spPr bwMode="auto">
            <a:xfrm>
              <a:off x="2585919" y="2347985"/>
              <a:ext cx="365563" cy="333116"/>
            </a:xfrm>
            <a:custGeom>
              <a:avLst/>
              <a:gdLst/>
              <a:ahLst/>
              <a:cxnLst>
                <a:cxn ang="0">
                  <a:pos x="45" y="41"/>
                </a:cxn>
                <a:cxn ang="0">
                  <a:pos x="47" y="50"/>
                </a:cxn>
                <a:cxn ang="0">
                  <a:pos x="40" y="56"/>
                </a:cxn>
                <a:cxn ang="0">
                  <a:pos x="31" y="60"/>
                </a:cxn>
                <a:cxn ang="0">
                  <a:pos x="21" y="60"/>
                </a:cxn>
                <a:cxn ang="0">
                  <a:pos x="13" y="56"/>
                </a:cxn>
                <a:cxn ang="0">
                  <a:pos x="5" y="50"/>
                </a:cxn>
                <a:cxn ang="0">
                  <a:pos x="8" y="41"/>
                </a:cxn>
                <a:cxn ang="0">
                  <a:pos x="0" y="32"/>
                </a:cxn>
                <a:cxn ang="0">
                  <a:pos x="9" y="26"/>
                </a:cxn>
                <a:cxn ang="0">
                  <a:pos x="5" y="20"/>
                </a:cxn>
                <a:cxn ang="0">
                  <a:pos x="17" y="18"/>
                </a:cxn>
                <a:cxn ang="0">
                  <a:pos x="22" y="10"/>
                </a:cxn>
                <a:cxn ang="0">
                  <a:pos x="32" y="17"/>
                </a:cxn>
                <a:cxn ang="0">
                  <a:pos x="41" y="14"/>
                </a:cxn>
                <a:cxn ang="0">
                  <a:pos x="47" y="22"/>
                </a:cxn>
                <a:cxn ang="0">
                  <a:pos x="51" y="30"/>
                </a:cxn>
                <a:cxn ang="0">
                  <a:pos x="26" y="25"/>
                </a:cxn>
                <a:cxn ang="0">
                  <a:pos x="36" y="35"/>
                </a:cxn>
                <a:cxn ang="0">
                  <a:pos x="72" y="19"/>
                </a:cxn>
                <a:cxn ang="0">
                  <a:pos x="72" y="27"/>
                </a:cxn>
                <a:cxn ang="0">
                  <a:pos x="62" y="25"/>
                </a:cxn>
                <a:cxn ang="0">
                  <a:pos x="52" y="27"/>
                </a:cxn>
                <a:cxn ang="0">
                  <a:pos x="53" y="19"/>
                </a:cxn>
                <a:cxn ang="0">
                  <a:pos x="53" y="11"/>
                </a:cxn>
                <a:cxn ang="0">
                  <a:pos x="52" y="3"/>
                </a:cxn>
                <a:cxn ang="0">
                  <a:pos x="62" y="4"/>
                </a:cxn>
                <a:cxn ang="0">
                  <a:pos x="67" y="0"/>
                </a:cxn>
                <a:cxn ang="0">
                  <a:pos x="70" y="9"/>
                </a:cxn>
                <a:cxn ang="0">
                  <a:pos x="78" y="18"/>
                </a:cxn>
                <a:cxn ang="0">
                  <a:pos x="70" y="62"/>
                </a:cxn>
                <a:cxn ang="0">
                  <a:pos x="67" y="71"/>
                </a:cxn>
                <a:cxn ang="0">
                  <a:pos x="61" y="66"/>
                </a:cxn>
                <a:cxn ang="0">
                  <a:pos x="52" y="68"/>
                </a:cxn>
                <a:cxn ang="0">
                  <a:pos x="47" y="59"/>
                </a:cxn>
                <a:cxn ang="0">
                  <a:pos x="54" y="50"/>
                </a:cxn>
                <a:cxn ang="0">
                  <a:pos x="57" y="41"/>
                </a:cxn>
                <a:cxn ang="0">
                  <a:pos x="63" y="46"/>
                </a:cxn>
                <a:cxn ang="0">
                  <a:pos x="72" y="44"/>
                </a:cxn>
                <a:cxn ang="0">
                  <a:pos x="72" y="52"/>
                </a:cxn>
                <a:cxn ang="0">
                  <a:pos x="62" y="10"/>
                </a:cxn>
                <a:cxn ang="0">
                  <a:pos x="67" y="15"/>
                </a:cxn>
                <a:cxn ang="0">
                  <a:pos x="57" y="56"/>
                </a:cxn>
                <a:cxn ang="0">
                  <a:pos x="62" y="51"/>
                </a:cxn>
              </a:cxnLst>
              <a:rect l="0" t="0" r="r" b="b"/>
              <a:pathLst>
                <a:path w="78" h="71">
                  <a:moveTo>
                    <a:pt x="52" y="39"/>
                  </a:moveTo>
                  <a:cubicBezTo>
                    <a:pt x="52" y="40"/>
                    <a:pt x="51" y="40"/>
                    <a:pt x="51" y="40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4" y="42"/>
                    <a:pt x="44" y="43"/>
                    <a:pt x="43" y="44"/>
                  </a:cubicBezTo>
                  <a:cubicBezTo>
                    <a:pt x="45" y="46"/>
                    <a:pt x="46" y="47"/>
                    <a:pt x="47" y="49"/>
                  </a:cubicBezTo>
                  <a:cubicBezTo>
                    <a:pt x="47" y="49"/>
                    <a:pt x="47" y="49"/>
                    <a:pt x="47" y="50"/>
                  </a:cubicBezTo>
                  <a:cubicBezTo>
                    <a:pt x="47" y="50"/>
                    <a:pt x="47" y="50"/>
                    <a:pt x="47" y="50"/>
                  </a:cubicBezTo>
                  <a:cubicBezTo>
                    <a:pt x="46" y="52"/>
                    <a:pt x="42" y="56"/>
                    <a:pt x="41" y="56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4" y="53"/>
                    <a:pt x="33" y="53"/>
                    <a:pt x="32" y="54"/>
                  </a:cubicBezTo>
                  <a:cubicBezTo>
                    <a:pt x="32" y="56"/>
                    <a:pt x="32" y="58"/>
                    <a:pt x="31" y="60"/>
                  </a:cubicBezTo>
                  <a:cubicBezTo>
                    <a:pt x="31" y="61"/>
                    <a:pt x="30" y="61"/>
                    <a:pt x="30" y="61"/>
                  </a:cubicBezTo>
                  <a:cubicBezTo>
                    <a:pt x="22" y="61"/>
                    <a:pt x="22" y="61"/>
                    <a:pt x="22" y="61"/>
                  </a:cubicBezTo>
                  <a:cubicBezTo>
                    <a:pt x="22" y="61"/>
                    <a:pt x="21" y="61"/>
                    <a:pt x="21" y="60"/>
                  </a:cubicBezTo>
                  <a:cubicBezTo>
                    <a:pt x="20" y="54"/>
                    <a:pt x="20" y="54"/>
                    <a:pt x="20" y="54"/>
                  </a:cubicBezTo>
                  <a:cubicBezTo>
                    <a:pt x="19" y="54"/>
                    <a:pt x="18" y="53"/>
                    <a:pt x="17" y="53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10" y="55"/>
                    <a:pt x="5" y="51"/>
                    <a:pt x="5" y="50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7" y="47"/>
                    <a:pt x="8" y="46"/>
                    <a:pt x="9" y="44"/>
                  </a:cubicBezTo>
                  <a:cubicBezTo>
                    <a:pt x="8" y="43"/>
                    <a:pt x="8" y="42"/>
                    <a:pt x="8" y="41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40"/>
                    <a:pt x="0" y="40"/>
                    <a:pt x="0" y="3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1"/>
                    <a:pt x="1" y="30"/>
                    <a:pt x="1" y="30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28"/>
                    <a:pt x="8" y="27"/>
                    <a:pt x="9" y="26"/>
                  </a:cubicBezTo>
                  <a:cubicBezTo>
                    <a:pt x="8" y="25"/>
                    <a:pt x="7" y="23"/>
                    <a:pt x="5" y="2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0"/>
                    <a:pt x="5" y="20"/>
                  </a:cubicBezTo>
                  <a:cubicBezTo>
                    <a:pt x="6" y="19"/>
                    <a:pt x="11" y="14"/>
                    <a:pt x="12" y="14"/>
                  </a:cubicBezTo>
                  <a:cubicBezTo>
                    <a:pt x="12" y="14"/>
                    <a:pt x="12" y="14"/>
                    <a:pt x="13" y="14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8" y="18"/>
                    <a:pt x="19" y="17"/>
                    <a:pt x="20" y="17"/>
                  </a:cubicBezTo>
                  <a:cubicBezTo>
                    <a:pt x="21" y="15"/>
                    <a:pt x="21" y="13"/>
                    <a:pt x="21" y="11"/>
                  </a:cubicBezTo>
                  <a:cubicBezTo>
                    <a:pt x="21" y="10"/>
                    <a:pt x="22" y="10"/>
                    <a:pt x="22" y="10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30" y="10"/>
                    <a:pt x="31" y="10"/>
                    <a:pt x="31" y="11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3" y="17"/>
                    <a:pt x="34" y="18"/>
                    <a:pt x="35" y="18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4"/>
                    <a:pt x="40" y="14"/>
                    <a:pt x="41" y="14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2" y="15"/>
                    <a:pt x="47" y="20"/>
                    <a:pt x="47" y="21"/>
                  </a:cubicBezTo>
                  <a:cubicBezTo>
                    <a:pt x="47" y="21"/>
                    <a:pt x="47" y="21"/>
                    <a:pt x="47" y="22"/>
                  </a:cubicBezTo>
                  <a:cubicBezTo>
                    <a:pt x="46" y="23"/>
                    <a:pt x="45" y="25"/>
                    <a:pt x="43" y="26"/>
                  </a:cubicBezTo>
                  <a:cubicBezTo>
                    <a:pt x="44" y="27"/>
                    <a:pt x="44" y="28"/>
                    <a:pt x="45" y="30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1" y="31"/>
                    <a:pt x="52" y="31"/>
                    <a:pt x="52" y="32"/>
                  </a:cubicBezTo>
                  <a:lnTo>
                    <a:pt x="52" y="39"/>
                  </a:lnTo>
                  <a:close/>
                  <a:moveTo>
                    <a:pt x="26" y="25"/>
                  </a:moveTo>
                  <a:cubicBezTo>
                    <a:pt x="21" y="25"/>
                    <a:pt x="16" y="30"/>
                    <a:pt x="16" y="35"/>
                  </a:cubicBezTo>
                  <a:cubicBezTo>
                    <a:pt x="16" y="41"/>
                    <a:pt x="21" y="46"/>
                    <a:pt x="26" y="46"/>
                  </a:cubicBezTo>
                  <a:cubicBezTo>
                    <a:pt x="32" y="46"/>
                    <a:pt x="36" y="41"/>
                    <a:pt x="36" y="35"/>
                  </a:cubicBezTo>
                  <a:cubicBezTo>
                    <a:pt x="36" y="30"/>
                    <a:pt x="32" y="25"/>
                    <a:pt x="26" y="25"/>
                  </a:cubicBezTo>
                  <a:close/>
                  <a:moveTo>
                    <a:pt x="78" y="18"/>
                  </a:moveTo>
                  <a:cubicBezTo>
                    <a:pt x="78" y="18"/>
                    <a:pt x="72" y="19"/>
                    <a:pt x="72" y="19"/>
                  </a:cubicBezTo>
                  <a:cubicBezTo>
                    <a:pt x="71" y="20"/>
                    <a:pt x="71" y="20"/>
                    <a:pt x="70" y="21"/>
                  </a:cubicBezTo>
                  <a:cubicBezTo>
                    <a:pt x="71" y="22"/>
                    <a:pt x="72" y="26"/>
                    <a:pt x="72" y="26"/>
                  </a:cubicBezTo>
                  <a:cubicBezTo>
                    <a:pt x="72" y="27"/>
                    <a:pt x="72" y="27"/>
                    <a:pt x="72" y="27"/>
                  </a:cubicBezTo>
                  <a:cubicBezTo>
                    <a:pt x="72" y="27"/>
                    <a:pt x="68" y="30"/>
                    <a:pt x="67" y="30"/>
                  </a:cubicBezTo>
                  <a:cubicBezTo>
                    <a:pt x="67" y="30"/>
                    <a:pt x="64" y="26"/>
                    <a:pt x="63" y="25"/>
                  </a:cubicBezTo>
                  <a:cubicBezTo>
                    <a:pt x="63" y="25"/>
                    <a:pt x="63" y="25"/>
                    <a:pt x="62" y="25"/>
                  </a:cubicBezTo>
                  <a:cubicBezTo>
                    <a:pt x="62" y="25"/>
                    <a:pt x="61" y="25"/>
                    <a:pt x="61" y="25"/>
                  </a:cubicBezTo>
                  <a:cubicBezTo>
                    <a:pt x="61" y="26"/>
                    <a:pt x="58" y="30"/>
                    <a:pt x="57" y="30"/>
                  </a:cubicBezTo>
                  <a:cubicBezTo>
                    <a:pt x="57" y="30"/>
                    <a:pt x="53" y="27"/>
                    <a:pt x="52" y="27"/>
                  </a:cubicBezTo>
                  <a:cubicBezTo>
                    <a:pt x="52" y="27"/>
                    <a:pt x="52" y="27"/>
                    <a:pt x="52" y="26"/>
                  </a:cubicBezTo>
                  <a:cubicBezTo>
                    <a:pt x="52" y="26"/>
                    <a:pt x="54" y="22"/>
                    <a:pt x="54" y="21"/>
                  </a:cubicBezTo>
                  <a:cubicBezTo>
                    <a:pt x="53" y="20"/>
                    <a:pt x="53" y="20"/>
                    <a:pt x="53" y="19"/>
                  </a:cubicBezTo>
                  <a:cubicBezTo>
                    <a:pt x="52" y="19"/>
                    <a:pt x="47" y="18"/>
                    <a:pt x="47" y="18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7" y="11"/>
                    <a:pt x="52" y="11"/>
                    <a:pt x="53" y="11"/>
                  </a:cubicBezTo>
                  <a:cubicBezTo>
                    <a:pt x="53" y="10"/>
                    <a:pt x="53" y="9"/>
                    <a:pt x="54" y="9"/>
                  </a:cubicBezTo>
                  <a:cubicBezTo>
                    <a:pt x="54" y="8"/>
                    <a:pt x="52" y="4"/>
                    <a:pt x="52" y="3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3" y="3"/>
                    <a:pt x="57" y="0"/>
                    <a:pt x="57" y="0"/>
                  </a:cubicBezTo>
                  <a:cubicBezTo>
                    <a:pt x="58" y="0"/>
                    <a:pt x="61" y="4"/>
                    <a:pt x="61" y="5"/>
                  </a:cubicBezTo>
                  <a:cubicBezTo>
                    <a:pt x="61" y="4"/>
                    <a:pt x="62" y="4"/>
                    <a:pt x="62" y="4"/>
                  </a:cubicBezTo>
                  <a:cubicBezTo>
                    <a:pt x="63" y="4"/>
                    <a:pt x="63" y="4"/>
                    <a:pt x="63" y="5"/>
                  </a:cubicBezTo>
                  <a:cubicBezTo>
                    <a:pt x="64" y="3"/>
                    <a:pt x="66" y="1"/>
                    <a:pt x="6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8" y="0"/>
                    <a:pt x="72" y="2"/>
                    <a:pt x="72" y="3"/>
                  </a:cubicBezTo>
                  <a:cubicBezTo>
                    <a:pt x="72" y="3"/>
                    <a:pt x="72" y="3"/>
                    <a:pt x="72" y="3"/>
                  </a:cubicBezTo>
                  <a:cubicBezTo>
                    <a:pt x="72" y="4"/>
                    <a:pt x="71" y="8"/>
                    <a:pt x="70" y="9"/>
                  </a:cubicBezTo>
                  <a:cubicBezTo>
                    <a:pt x="71" y="9"/>
                    <a:pt x="71" y="10"/>
                    <a:pt x="72" y="11"/>
                  </a:cubicBezTo>
                  <a:cubicBezTo>
                    <a:pt x="72" y="11"/>
                    <a:pt x="78" y="11"/>
                    <a:pt x="78" y="12"/>
                  </a:cubicBezTo>
                  <a:lnTo>
                    <a:pt x="78" y="18"/>
                  </a:lnTo>
                  <a:close/>
                  <a:moveTo>
                    <a:pt x="78" y="59"/>
                  </a:moveTo>
                  <a:cubicBezTo>
                    <a:pt x="78" y="59"/>
                    <a:pt x="72" y="60"/>
                    <a:pt x="72" y="60"/>
                  </a:cubicBezTo>
                  <a:cubicBezTo>
                    <a:pt x="71" y="61"/>
                    <a:pt x="71" y="61"/>
                    <a:pt x="70" y="62"/>
                  </a:cubicBezTo>
                  <a:cubicBezTo>
                    <a:pt x="71" y="63"/>
                    <a:pt x="72" y="67"/>
                    <a:pt x="72" y="68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72" y="68"/>
                    <a:pt x="68" y="71"/>
                    <a:pt x="67" y="71"/>
                  </a:cubicBezTo>
                  <a:cubicBezTo>
                    <a:pt x="67" y="71"/>
                    <a:pt x="64" y="67"/>
                    <a:pt x="63" y="66"/>
                  </a:cubicBezTo>
                  <a:cubicBezTo>
                    <a:pt x="63" y="66"/>
                    <a:pt x="63" y="66"/>
                    <a:pt x="62" y="66"/>
                  </a:cubicBezTo>
                  <a:cubicBezTo>
                    <a:pt x="62" y="66"/>
                    <a:pt x="61" y="66"/>
                    <a:pt x="61" y="66"/>
                  </a:cubicBezTo>
                  <a:cubicBezTo>
                    <a:pt x="61" y="67"/>
                    <a:pt x="58" y="71"/>
                    <a:pt x="57" y="71"/>
                  </a:cubicBezTo>
                  <a:cubicBezTo>
                    <a:pt x="57" y="71"/>
                    <a:pt x="53" y="68"/>
                    <a:pt x="52" y="68"/>
                  </a:cubicBezTo>
                  <a:cubicBezTo>
                    <a:pt x="52" y="68"/>
                    <a:pt x="52" y="68"/>
                    <a:pt x="52" y="68"/>
                  </a:cubicBezTo>
                  <a:cubicBezTo>
                    <a:pt x="52" y="67"/>
                    <a:pt x="54" y="63"/>
                    <a:pt x="54" y="62"/>
                  </a:cubicBezTo>
                  <a:cubicBezTo>
                    <a:pt x="53" y="61"/>
                    <a:pt x="53" y="61"/>
                    <a:pt x="53" y="60"/>
                  </a:cubicBezTo>
                  <a:cubicBezTo>
                    <a:pt x="52" y="60"/>
                    <a:pt x="47" y="59"/>
                    <a:pt x="47" y="59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7" y="52"/>
                    <a:pt x="52" y="52"/>
                    <a:pt x="53" y="52"/>
                  </a:cubicBezTo>
                  <a:cubicBezTo>
                    <a:pt x="53" y="51"/>
                    <a:pt x="53" y="50"/>
                    <a:pt x="54" y="50"/>
                  </a:cubicBezTo>
                  <a:cubicBezTo>
                    <a:pt x="54" y="49"/>
                    <a:pt x="52" y="45"/>
                    <a:pt x="52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3" y="44"/>
                    <a:pt x="57" y="41"/>
                    <a:pt x="57" y="41"/>
                  </a:cubicBezTo>
                  <a:cubicBezTo>
                    <a:pt x="58" y="41"/>
                    <a:pt x="61" y="45"/>
                    <a:pt x="61" y="46"/>
                  </a:cubicBezTo>
                  <a:cubicBezTo>
                    <a:pt x="61" y="46"/>
                    <a:pt x="62" y="46"/>
                    <a:pt x="62" y="46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64" y="44"/>
                    <a:pt x="66" y="43"/>
                    <a:pt x="67" y="41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8" y="41"/>
                    <a:pt x="72" y="44"/>
                    <a:pt x="72" y="44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72" y="45"/>
                    <a:pt x="71" y="49"/>
                    <a:pt x="70" y="50"/>
                  </a:cubicBezTo>
                  <a:cubicBezTo>
                    <a:pt x="71" y="50"/>
                    <a:pt x="71" y="51"/>
                    <a:pt x="72" y="52"/>
                  </a:cubicBezTo>
                  <a:cubicBezTo>
                    <a:pt x="72" y="52"/>
                    <a:pt x="78" y="52"/>
                    <a:pt x="78" y="53"/>
                  </a:cubicBezTo>
                  <a:lnTo>
                    <a:pt x="78" y="59"/>
                  </a:lnTo>
                  <a:close/>
                  <a:moveTo>
                    <a:pt x="62" y="10"/>
                  </a:moveTo>
                  <a:cubicBezTo>
                    <a:pt x="59" y="10"/>
                    <a:pt x="57" y="12"/>
                    <a:pt x="57" y="15"/>
                  </a:cubicBezTo>
                  <a:cubicBezTo>
                    <a:pt x="57" y="18"/>
                    <a:pt x="59" y="20"/>
                    <a:pt x="62" y="20"/>
                  </a:cubicBezTo>
                  <a:cubicBezTo>
                    <a:pt x="65" y="20"/>
                    <a:pt x="67" y="18"/>
                    <a:pt x="67" y="15"/>
                  </a:cubicBezTo>
                  <a:cubicBezTo>
                    <a:pt x="67" y="12"/>
                    <a:pt x="65" y="10"/>
                    <a:pt x="62" y="10"/>
                  </a:cubicBezTo>
                  <a:close/>
                  <a:moveTo>
                    <a:pt x="62" y="51"/>
                  </a:moveTo>
                  <a:cubicBezTo>
                    <a:pt x="59" y="51"/>
                    <a:pt x="57" y="53"/>
                    <a:pt x="57" y="56"/>
                  </a:cubicBezTo>
                  <a:cubicBezTo>
                    <a:pt x="57" y="59"/>
                    <a:pt x="59" y="61"/>
                    <a:pt x="62" y="61"/>
                  </a:cubicBezTo>
                  <a:cubicBezTo>
                    <a:pt x="65" y="61"/>
                    <a:pt x="67" y="59"/>
                    <a:pt x="67" y="56"/>
                  </a:cubicBezTo>
                  <a:cubicBezTo>
                    <a:pt x="67" y="53"/>
                    <a:pt x="65" y="51"/>
                    <a:pt x="62" y="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cxnSp>
        <p:nvCxnSpPr>
          <p:cNvPr id="110" name="Straight Connector 109"/>
          <p:cNvCxnSpPr/>
          <p:nvPr/>
        </p:nvCxnSpPr>
        <p:spPr>
          <a:xfrm rot="5400000" flipH="1" flipV="1">
            <a:off x="3050038" y="3860039"/>
            <a:ext cx="447028" cy="443260"/>
          </a:xfrm>
          <a:prstGeom prst="line">
            <a:avLst/>
          </a:prstGeom>
          <a:ln w="6350" cap="rnd">
            <a:solidFill>
              <a:schemeClr val="bg1">
                <a:lumMod val="65000"/>
              </a:schemeClr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rot="5400000" flipH="1" flipV="1">
            <a:off x="6174847" y="3860039"/>
            <a:ext cx="447028" cy="443260"/>
          </a:xfrm>
          <a:prstGeom prst="line">
            <a:avLst/>
          </a:prstGeom>
          <a:ln w="6350" cap="rnd">
            <a:solidFill>
              <a:schemeClr val="bg1">
                <a:lumMod val="65000"/>
              </a:schemeClr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rot="5400000" flipH="1" flipV="1">
            <a:off x="9601102" y="3811491"/>
            <a:ext cx="447028" cy="443260"/>
          </a:xfrm>
          <a:prstGeom prst="line">
            <a:avLst/>
          </a:prstGeom>
          <a:ln w="6350" cap="rnd">
            <a:solidFill>
              <a:schemeClr val="bg1">
                <a:lumMod val="65000"/>
              </a:schemeClr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rot="16200000" flipH="1">
            <a:off x="8026770" y="3860041"/>
            <a:ext cx="447028" cy="443260"/>
          </a:xfrm>
          <a:prstGeom prst="line">
            <a:avLst/>
          </a:prstGeom>
          <a:ln w="6350" cap="rnd">
            <a:solidFill>
              <a:schemeClr val="bg1">
                <a:lumMod val="65000"/>
              </a:schemeClr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rot="16200000" flipH="1">
            <a:off x="4505173" y="3860041"/>
            <a:ext cx="447028" cy="443260"/>
          </a:xfrm>
          <a:prstGeom prst="line">
            <a:avLst/>
          </a:prstGeom>
          <a:ln w="6350" cap="rnd">
            <a:solidFill>
              <a:schemeClr val="bg1">
                <a:lumMod val="65000"/>
              </a:schemeClr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ooter Text"/>
          <p:cNvSpPr txBox="1"/>
          <p:nvPr/>
        </p:nvSpPr>
        <p:spPr>
          <a:xfrm>
            <a:off x="1823024" y="5468421"/>
            <a:ext cx="1575498" cy="5782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40" name="Footer Text"/>
          <p:cNvSpPr txBox="1"/>
          <p:nvPr/>
        </p:nvSpPr>
        <p:spPr>
          <a:xfrm>
            <a:off x="3205349" y="2126677"/>
            <a:ext cx="1575498" cy="5782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41" name="Footer Text"/>
          <p:cNvSpPr txBox="1"/>
          <p:nvPr/>
        </p:nvSpPr>
        <p:spPr>
          <a:xfrm>
            <a:off x="6522886" y="2126677"/>
            <a:ext cx="1575498" cy="5782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2" name="Footer Text"/>
          <p:cNvSpPr txBox="1"/>
          <p:nvPr/>
        </p:nvSpPr>
        <p:spPr>
          <a:xfrm>
            <a:off x="9593633" y="2126677"/>
            <a:ext cx="1575498" cy="5782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43" name="Footer Text"/>
          <p:cNvSpPr txBox="1"/>
          <p:nvPr/>
        </p:nvSpPr>
        <p:spPr>
          <a:xfrm>
            <a:off x="8258525" y="5468421"/>
            <a:ext cx="1575498" cy="5782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44" name="Footer Text"/>
          <p:cNvSpPr txBox="1"/>
          <p:nvPr/>
        </p:nvSpPr>
        <p:spPr>
          <a:xfrm>
            <a:off x="4811523" y="5468421"/>
            <a:ext cx="1575498" cy="5782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31" name="任意多边形 30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任意多边形 31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608929" y="260554"/>
            <a:ext cx="3067050" cy="30777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1988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"/>
                            </p:stCondLst>
                            <p:childTnLst>
                              <p:par>
                                <p:cTn id="6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00"/>
                            </p:stCondLst>
                            <p:childTnLst>
                              <p:par>
                                <p:cTn id="71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0"/>
                            </p:stCondLst>
                            <p:childTnLst>
                              <p:par>
                                <p:cTn id="7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000"/>
                            </p:stCondLst>
                            <p:childTnLst>
                              <p:par>
                                <p:cTn id="8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42" grpId="0"/>
      <p:bldP spid="43" grpId="0"/>
      <p:bldP spid="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875"/>
          <p:cNvSpPr/>
          <p:nvPr/>
        </p:nvSpPr>
        <p:spPr>
          <a:xfrm>
            <a:off x="7700853" y="2136962"/>
            <a:ext cx="1870117" cy="443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 anchorCtr="0">
            <a:spAutoFit/>
          </a:bodyPr>
          <a:lstStyle>
            <a:lvl1pPr algn="l">
              <a:lnSpc>
                <a:spcPct val="120000"/>
              </a:lnSpc>
              <a:spcBef>
                <a:spcPts val="1500"/>
              </a:spcBef>
              <a:defRPr sz="2000">
                <a:solidFill>
                  <a:srgbClr val="53585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sz="8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Shape 1877"/>
          <p:cNvSpPr/>
          <p:nvPr/>
        </p:nvSpPr>
        <p:spPr>
          <a:xfrm>
            <a:off x="5475317" y="2136962"/>
            <a:ext cx="1829190" cy="18291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26788" tIns="26788" rIns="26788" bIns="26788" numCol="1" anchor="ctr">
            <a:noAutofit/>
          </a:bodyPr>
          <a:lstStyle/>
          <a:p>
            <a:pPr>
              <a:lnSpc>
                <a:spcPct val="120000"/>
              </a:lnSpc>
            </a:pPr>
            <a:endParaRPr sz="1846">
              <a:solidFill>
                <a:srgbClr val="53585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Shape 1879"/>
          <p:cNvSpPr/>
          <p:nvPr/>
        </p:nvSpPr>
        <p:spPr>
          <a:xfrm>
            <a:off x="6518814" y="3180458"/>
            <a:ext cx="1829190" cy="18291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square" lIns="26788" tIns="26788" rIns="26788" bIns="26788" numCol="1" anchor="ctr">
            <a:noAutofit/>
          </a:bodyPr>
          <a:lstStyle/>
          <a:p>
            <a:pPr>
              <a:lnSpc>
                <a:spcPct val="120000"/>
              </a:lnSpc>
            </a:pPr>
            <a:endParaRPr sz="1846">
              <a:solidFill>
                <a:srgbClr val="53585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Shape 1883"/>
          <p:cNvSpPr/>
          <p:nvPr/>
        </p:nvSpPr>
        <p:spPr>
          <a:xfrm>
            <a:off x="4431820" y="3180458"/>
            <a:ext cx="1829190" cy="18291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26788" tIns="26788" rIns="26788" bIns="26788" numCol="1" anchor="ctr">
            <a:noAutofit/>
          </a:bodyPr>
          <a:lstStyle/>
          <a:p>
            <a:pPr>
              <a:lnSpc>
                <a:spcPct val="120000"/>
              </a:lnSpc>
            </a:pPr>
            <a:endParaRPr sz="1846">
              <a:solidFill>
                <a:srgbClr val="53585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Shape 1886"/>
          <p:cNvSpPr/>
          <p:nvPr/>
        </p:nvSpPr>
        <p:spPr>
          <a:xfrm>
            <a:off x="8735721" y="4309898"/>
            <a:ext cx="1870118" cy="443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 anchorCtr="0">
            <a:spAutoFit/>
          </a:bodyPr>
          <a:lstStyle>
            <a:lvl1pPr algn="l">
              <a:lnSpc>
                <a:spcPct val="120000"/>
              </a:lnSpc>
              <a:spcBef>
                <a:spcPts val="1500"/>
              </a:spcBef>
              <a:defRPr sz="2000">
                <a:solidFill>
                  <a:srgbClr val="53585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sz="8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Shape 1887"/>
          <p:cNvSpPr/>
          <p:nvPr/>
        </p:nvSpPr>
        <p:spPr>
          <a:xfrm>
            <a:off x="8745766" y="4054468"/>
            <a:ext cx="1624529" cy="258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 anchorCtr="0">
            <a:spAutoFit/>
          </a:bodyPr>
          <a:lstStyle>
            <a:lvl1pPr algn="l">
              <a:lnSpc>
                <a:spcPct val="120000"/>
              </a:lnSpc>
              <a:defRPr sz="3500">
                <a:solidFill>
                  <a:srgbClr val="53585F"/>
                </a:solidFill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请替换文字内容</a:t>
            </a:r>
            <a:endParaRPr sz="1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22" name="Shape 1888"/>
          <p:cNvSpPr/>
          <p:nvPr/>
        </p:nvSpPr>
        <p:spPr>
          <a:xfrm>
            <a:off x="2170080" y="3451864"/>
            <a:ext cx="1882870" cy="443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 anchorCtr="0">
            <a:spAutoFit/>
          </a:bodyPr>
          <a:lstStyle>
            <a:lvl1pPr algn="r">
              <a:lnSpc>
                <a:spcPct val="120000"/>
              </a:lnSpc>
              <a:spcBef>
                <a:spcPts val="4500"/>
              </a:spcBef>
              <a:defRPr sz="2000">
                <a:solidFill>
                  <a:srgbClr val="53585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sz="8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23" name="Shape 1889"/>
          <p:cNvSpPr/>
          <p:nvPr/>
        </p:nvSpPr>
        <p:spPr>
          <a:xfrm>
            <a:off x="2430276" y="3173135"/>
            <a:ext cx="1624530" cy="258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 anchorCtr="0">
            <a:spAutoFit/>
          </a:bodyPr>
          <a:lstStyle>
            <a:lvl1pPr algn="r">
              <a:defRPr sz="3500">
                <a:solidFill>
                  <a:srgbClr val="53585F"/>
                </a:solidFill>
              </a:defRPr>
            </a:lvl1pPr>
          </a:lstStyle>
          <a:p>
            <a:pPr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请替换文字内容</a:t>
            </a:r>
            <a:endParaRPr sz="1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25" name="Shape 1891"/>
          <p:cNvSpPr/>
          <p:nvPr/>
        </p:nvSpPr>
        <p:spPr>
          <a:xfrm>
            <a:off x="3373631" y="5184177"/>
            <a:ext cx="1624530" cy="258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 anchorCtr="0">
            <a:spAutoFit/>
          </a:bodyPr>
          <a:lstStyle>
            <a:lvl1pPr algn="r">
              <a:defRPr sz="3500">
                <a:solidFill>
                  <a:srgbClr val="53585F"/>
                </a:solidFill>
              </a:defRPr>
            </a:lvl1pPr>
          </a:lstStyle>
          <a:p>
            <a:pPr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请替换文字内容</a:t>
            </a:r>
            <a:endParaRPr sz="1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7700853" y="1833563"/>
            <a:ext cx="2293937" cy="258532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3134581" y="5457826"/>
            <a:ext cx="1836738" cy="57842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marL="0" indent="0" algn="r">
              <a:lnSpc>
                <a:spcPct val="120000"/>
              </a:lnSpc>
              <a:buNone/>
            </a:pPr>
            <a:r>
              <a:rPr lang="en-US" altLang="zh-CN" sz="8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id-ID" sz="8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Text Placeholder 3"/>
          <p:cNvSpPr txBox="1">
            <a:spLocks/>
          </p:cNvSpPr>
          <p:nvPr/>
        </p:nvSpPr>
        <p:spPr>
          <a:xfrm>
            <a:off x="5956577" y="2759294"/>
            <a:ext cx="866670" cy="64258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anose="020B0306030504020204" pitchFamily="34" charset="0"/>
                <a:sym typeface="Arial" panose="020B0604020202020204" pitchFamily="34" charset="0"/>
              </a:rPr>
              <a:t>请替换文字内容</a:t>
            </a:r>
            <a:endParaRPr lang="id-ID" sz="1400" dirty="0">
              <a:solidFill>
                <a:srgbClr val="FCFCF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anose="020B03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Shape 1881"/>
          <p:cNvSpPr/>
          <p:nvPr/>
        </p:nvSpPr>
        <p:spPr>
          <a:xfrm>
            <a:off x="5475317" y="4223955"/>
            <a:ext cx="1829190" cy="18291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26788" tIns="26788" rIns="26788" bIns="26788" numCol="1" anchor="ctr">
            <a:noAutofit/>
          </a:bodyPr>
          <a:lstStyle/>
          <a:p>
            <a:pPr>
              <a:lnSpc>
                <a:spcPct val="120000"/>
              </a:lnSpc>
            </a:pPr>
            <a:endParaRPr sz="1846">
              <a:solidFill>
                <a:srgbClr val="53585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Text Placeholder 3"/>
          <p:cNvSpPr txBox="1">
            <a:spLocks/>
          </p:cNvSpPr>
          <p:nvPr/>
        </p:nvSpPr>
        <p:spPr>
          <a:xfrm>
            <a:off x="7000074" y="3802790"/>
            <a:ext cx="866670" cy="64258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anose="020B0306030504020204" pitchFamily="34" charset="0"/>
                <a:sym typeface="Arial" panose="020B0604020202020204" pitchFamily="34" charset="0"/>
              </a:rPr>
              <a:t>请替换文字内容</a:t>
            </a:r>
            <a:endParaRPr lang="id-ID" sz="1400" dirty="0">
              <a:solidFill>
                <a:srgbClr val="FCFCF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anose="020B03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29" name="Text Placeholder 3"/>
          <p:cNvSpPr txBox="1">
            <a:spLocks/>
          </p:cNvSpPr>
          <p:nvPr/>
        </p:nvSpPr>
        <p:spPr>
          <a:xfrm>
            <a:off x="5956577" y="4846287"/>
            <a:ext cx="866670" cy="64258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anose="020B0306030504020204" pitchFamily="34" charset="0"/>
                <a:sym typeface="Arial" panose="020B0604020202020204" pitchFamily="34" charset="0"/>
              </a:rPr>
              <a:t>请替换文字内容</a:t>
            </a:r>
            <a:endParaRPr lang="id-ID" sz="1400" dirty="0">
              <a:solidFill>
                <a:srgbClr val="FCFCF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anose="020B03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30" name="Shape 1883"/>
          <p:cNvSpPr/>
          <p:nvPr/>
        </p:nvSpPr>
        <p:spPr>
          <a:xfrm>
            <a:off x="4430032" y="3180458"/>
            <a:ext cx="1829190" cy="18291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26788" tIns="26788" rIns="26788" bIns="26788" numCol="1" anchor="ctr">
            <a:noAutofit/>
          </a:bodyPr>
          <a:lstStyle/>
          <a:p>
            <a:pPr>
              <a:lnSpc>
                <a:spcPct val="120000"/>
              </a:lnSpc>
            </a:pPr>
            <a:endParaRPr sz="1846">
              <a:solidFill>
                <a:srgbClr val="53585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Text Placeholder 3"/>
          <p:cNvSpPr txBox="1">
            <a:spLocks/>
          </p:cNvSpPr>
          <p:nvPr/>
        </p:nvSpPr>
        <p:spPr>
          <a:xfrm>
            <a:off x="4913080" y="3802790"/>
            <a:ext cx="866670" cy="64258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anose="020B0306030504020204" pitchFamily="34" charset="0"/>
                <a:sym typeface="Arial" panose="020B0604020202020204" pitchFamily="34" charset="0"/>
              </a:rPr>
              <a:t>请替换文字内容</a:t>
            </a:r>
            <a:endParaRPr lang="id-ID" sz="1400" dirty="0">
              <a:solidFill>
                <a:srgbClr val="FCFCF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anose="020B03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任意多边形 18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任意多边形 23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608929" y="260554"/>
            <a:ext cx="3067050" cy="30777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49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2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3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4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4" grpId="0" build="p"/>
      <p:bldP spid="5" grpId="0" build="p"/>
      <p:bldP spid="27" grpId="0"/>
      <p:bldP spid="16" grpId="0" animBg="1"/>
      <p:bldP spid="26" grpId="0"/>
      <p:bldP spid="29" grpId="0"/>
      <p:bldP spid="30" grpId="0" animBg="1"/>
      <p:bldP spid="30" grpId="1" animBg="1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/>
          <p:cNvGrpSpPr/>
          <p:nvPr/>
        </p:nvGrpSpPr>
        <p:grpSpPr>
          <a:xfrm>
            <a:off x="7612786" y="1842900"/>
            <a:ext cx="1982980" cy="2403082"/>
            <a:chOff x="9683156" y="2245342"/>
            <a:chExt cx="1880262" cy="2278603"/>
          </a:xfrm>
          <a:effectLst>
            <a:outerShdw blurRad="368300" dir="13500000" sy="23000" kx="1200000" algn="br" rotWithShape="0">
              <a:prstClr val="black">
                <a:alpha val="25000"/>
              </a:prstClr>
            </a:outerShdw>
          </a:effectLst>
        </p:grpSpPr>
        <p:sp>
          <p:nvSpPr>
            <p:cNvPr id="64" name="Freeform 63"/>
            <p:cNvSpPr>
              <a:spLocks/>
            </p:cNvSpPr>
            <p:nvPr/>
          </p:nvSpPr>
          <p:spPr bwMode="auto">
            <a:xfrm>
              <a:off x="9697382" y="2584406"/>
              <a:ext cx="1851810" cy="1939539"/>
            </a:xfrm>
            <a:custGeom>
              <a:avLst/>
              <a:gdLst>
                <a:gd name="T0" fmla="*/ 1516 w 1562"/>
                <a:gd name="T1" fmla="*/ 0 h 1636"/>
                <a:gd name="T2" fmla="*/ 1562 w 1562"/>
                <a:gd name="T3" fmla="*/ 11 h 1636"/>
                <a:gd name="T4" fmla="*/ 781 w 1562"/>
                <a:gd name="T5" fmla="*/ 1636 h 1636"/>
                <a:gd name="T6" fmla="*/ 0 w 1562"/>
                <a:gd name="T7" fmla="*/ 11 h 1636"/>
                <a:gd name="T8" fmla="*/ 57 w 1562"/>
                <a:gd name="T9" fmla="*/ 0 h 1636"/>
                <a:gd name="T10" fmla="*/ 1516 w 1562"/>
                <a:gd name="T11" fmla="*/ 0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2" h="1636">
                  <a:moveTo>
                    <a:pt x="1516" y="0"/>
                  </a:moveTo>
                  <a:lnTo>
                    <a:pt x="1562" y="11"/>
                  </a:lnTo>
                  <a:lnTo>
                    <a:pt x="781" y="1636"/>
                  </a:lnTo>
                  <a:lnTo>
                    <a:pt x="0" y="11"/>
                  </a:lnTo>
                  <a:lnTo>
                    <a:pt x="57" y="0"/>
                  </a:lnTo>
                  <a:lnTo>
                    <a:pt x="15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5" name="Oval 6"/>
            <p:cNvSpPr>
              <a:spLocks noChangeArrowheads="1"/>
            </p:cNvSpPr>
            <p:nvPr/>
          </p:nvSpPr>
          <p:spPr bwMode="auto">
            <a:xfrm>
              <a:off x="9683156" y="2245342"/>
              <a:ext cx="1880262" cy="610552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3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6800000" scaled="0"/>
            </a:gradFill>
            <a:ln>
              <a:noFill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4900248" y="2257375"/>
            <a:ext cx="1982980" cy="2403082"/>
            <a:chOff x="4666657" y="2245342"/>
            <a:chExt cx="1880262" cy="2278603"/>
          </a:xfrm>
          <a:effectLst>
            <a:outerShdw blurRad="368300" dir="13500000" sy="23000" kx="1200000" algn="br" rotWithShape="0">
              <a:prstClr val="black">
                <a:alpha val="25000"/>
              </a:prstClr>
            </a:outerShdw>
          </a:effectLst>
        </p:grpSpPr>
        <p:sp>
          <p:nvSpPr>
            <p:cNvPr id="67" name="Freeform 66"/>
            <p:cNvSpPr>
              <a:spLocks/>
            </p:cNvSpPr>
            <p:nvPr/>
          </p:nvSpPr>
          <p:spPr bwMode="auto">
            <a:xfrm>
              <a:off x="4680883" y="2584406"/>
              <a:ext cx="1851810" cy="1939539"/>
            </a:xfrm>
            <a:custGeom>
              <a:avLst/>
              <a:gdLst>
                <a:gd name="T0" fmla="*/ 1516 w 1562"/>
                <a:gd name="T1" fmla="*/ 0 h 1636"/>
                <a:gd name="T2" fmla="*/ 1562 w 1562"/>
                <a:gd name="T3" fmla="*/ 11 h 1636"/>
                <a:gd name="T4" fmla="*/ 781 w 1562"/>
                <a:gd name="T5" fmla="*/ 1636 h 1636"/>
                <a:gd name="T6" fmla="*/ 0 w 1562"/>
                <a:gd name="T7" fmla="*/ 11 h 1636"/>
                <a:gd name="T8" fmla="*/ 57 w 1562"/>
                <a:gd name="T9" fmla="*/ 0 h 1636"/>
                <a:gd name="T10" fmla="*/ 1516 w 1562"/>
                <a:gd name="T11" fmla="*/ 0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2" h="1636">
                  <a:moveTo>
                    <a:pt x="1516" y="0"/>
                  </a:moveTo>
                  <a:lnTo>
                    <a:pt x="1562" y="11"/>
                  </a:lnTo>
                  <a:lnTo>
                    <a:pt x="781" y="1636"/>
                  </a:lnTo>
                  <a:lnTo>
                    <a:pt x="0" y="11"/>
                  </a:lnTo>
                  <a:lnTo>
                    <a:pt x="57" y="0"/>
                  </a:lnTo>
                  <a:lnTo>
                    <a:pt x="15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9" name="Oval 6"/>
            <p:cNvSpPr>
              <a:spLocks noChangeArrowheads="1"/>
            </p:cNvSpPr>
            <p:nvPr/>
          </p:nvSpPr>
          <p:spPr bwMode="auto">
            <a:xfrm>
              <a:off x="4666657" y="2245342"/>
              <a:ext cx="1880262" cy="610552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3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6800000" scaled="0"/>
            </a:gradFill>
            <a:ln>
              <a:noFill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2107946" y="2722488"/>
            <a:ext cx="1982980" cy="2403082"/>
            <a:chOff x="7146332" y="2245342"/>
            <a:chExt cx="1880262" cy="2278603"/>
          </a:xfrm>
          <a:effectLst>
            <a:outerShdw blurRad="368300" dir="13500000" sy="23000" kx="1200000" algn="br" rotWithShape="0">
              <a:prstClr val="black">
                <a:alpha val="25000"/>
              </a:prstClr>
            </a:outerShdw>
          </a:effectLst>
        </p:grpSpPr>
        <p:sp>
          <p:nvSpPr>
            <p:cNvPr id="131" name="Freeform 130"/>
            <p:cNvSpPr>
              <a:spLocks/>
            </p:cNvSpPr>
            <p:nvPr/>
          </p:nvSpPr>
          <p:spPr bwMode="auto">
            <a:xfrm>
              <a:off x="7160558" y="2584406"/>
              <a:ext cx="1851810" cy="1939539"/>
            </a:xfrm>
            <a:custGeom>
              <a:avLst/>
              <a:gdLst>
                <a:gd name="T0" fmla="*/ 1516 w 1562"/>
                <a:gd name="T1" fmla="*/ 0 h 1636"/>
                <a:gd name="T2" fmla="*/ 1562 w 1562"/>
                <a:gd name="T3" fmla="*/ 11 h 1636"/>
                <a:gd name="T4" fmla="*/ 781 w 1562"/>
                <a:gd name="T5" fmla="*/ 1636 h 1636"/>
                <a:gd name="T6" fmla="*/ 0 w 1562"/>
                <a:gd name="T7" fmla="*/ 11 h 1636"/>
                <a:gd name="T8" fmla="*/ 57 w 1562"/>
                <a:gd name="T9" fmla="*/ 0 h 1636"/>
                <a:gd name="T10" fmla="*/ 1516 w 1562"/>
                <a:gd name="T11" fmla="*/ 0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2" h="1636">
                  <a:moveTo>
                    <a:pt x="1516" y="0"/>
                  </a:moveTo>
                  <a:lnTo>
                    <a:pt x="1562" y="11"/>
                  </a:lnTo>
                  <a:lnTo>
                    <a:pt x="781" y="1636"/>
                  </a:lnTo>
                  <a:lnTo>
                    <a:pt x="0" y="11"/>
                  </a:lnTo>
                  <a:lnTo>
                    <a:pt x="57" y="0"/>
                  </a:lnTo>
                  <a:lnTo>
                    <a:pt x="15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2" name="Oval 6"/>
            <p:cNvSpPr>
              <a:spLocks noChangeArrowheads="1"/>
            </p:cNvSpPr>
            <p:nvPr/>
          </p:nvSpPr>
          <p:spPr bwMode="auto">
            <a:xfrm>
              <a:off x="7146332" y="2245342"/>
              <a:ext cx="1880262" cy="610552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3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6800000" scaled="0"/>
            </a:gradFill>
            <a:ln>
              <a:noFill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2878306" y="2653308"/>
            <a:ext cx="527709" cy="49475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5595680" y="2188592"/>
            <a:ext cx="527709" cy="49475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8309019" y="1803479"/>
            <a:ext cx="527709" cy="49475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03</a:t>
            </a:r>
          </a:p>
        </p:txBody>
      </p:sp>
      <p:sp>
        <p:nvSpPr>
          <p:cNvPr id="136" name="Freeform 135"/>
          <p:cNvSpPr>
            <a:spLocks noEditPoints="1"/>
          </p:cNvSpPr>
          <p:nvPr/>
        </p:nvSpPr>
        <p:spPr bwMode="auto">
          <a:xfrm>
            <a:off x="8441919" y="3029437"/>
            <a:ext cx="345000" cy="242802"/>
          </a:xfrm>
          <a:custGeom>
            <a:avLst/>
            <a:gdLst>
              <a:gd name="T0" fmla="*/ 0 w 530"/>
              <a:gd name="T1" fmla="*/ 373 h 373"/>
              <a:gd name="T2" fmla="*/ 530 w 530"/>
              <a:gd name="T3" fmla="*/ 373 h 373"/>
              <a:gd name="T4" fmla="*/ 530 w 530"/>
              <a:gd name="T5" fmla="*/ 0 h 373"/>
              <a:gd name="T6" fmla="*/ 0 w 530"/>
              <a:gd name="T7" fmla="*/ 0 h 373"/>
              <a:gd name="T8" fmla="*/ 0 w 530"/>
              <a:gd name="T9" fmla="*/ 373 h 373"/>
              <a:gd name="T10" fmla="*/ 510 w 530"/>
              <a:gd name="T11" fmla="*/ 36 h 373"/>
              <a:gd name="T12" fmla="*/ 343 w 530"/>
              <a:gd name="T13" fmla="*/ 183 h 373"/>
              <a:gd name="T14" fmla="*/ 510 w 530"/>
              <a:gd name="T15" fmla="*/ 337 h 373"/>
              <a:gd name="T16" fmla="*/ 510 w 530"/>
              <a:gd name="T17" fmla="*/ 354 h 373"/>
              <a:gd name="T18" fmla="*/ 321 w 530"/>
              <a:gd name="T19" fmla="*/ 200 h 373"/>
              <a:gd name="T20" fmla="*/ 264 w 530"/>
              <a:gd name="T21" fmla="*/ 248 h 373"/>
              <a:gd name="T22" fmla="*/ 206 w 530"/>
              <a:gd name="T23" fmla="*/ 200 h 373"/>
              <a:gd name="T24" fmla="*/ 17 w 530"/>
              <a:gd name="T25" fmla="*/ 354 h 373"/>
              <a:gd name="T26" fmla="*/ 17 w 530"/>
              <a:gd name="T27" fmla="*/ 337 h 373"/>
              <a:gd name="T28" fmla="*/ 187 w 530"/>
              <a:gd name="T29" fmla="*/ 183 h 373"/>
              <a:gd name="T30" fmla="*/ 17 w 530"/>
              <a:gd name="T31" fmla="*/ 36 h 373"/>
              <a:gd name="T32" fmla="*/ 17 w 530"/>
              <a:gd name="T33" fmla="*/ 19 h 373"/>
              <a:gd name="T34" fmla="*/ 264 w 530"/>
              <a:gd name="T35" fmla="*/ 195 h 373"/>
              <a:gd name="T36" fmla="*/ 510 w 530"/>
              <a:gd name="T37" fmla="*/ 19 h 373"/>
              <a:gd name="T38" fmla="*/ 510 w 530"/>
              <a:gd name="T39" fmla="*/ 36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30" h="373">
                <a:moveTo>
                  <a:pt x="0" y="373"/>
                </a:moveTo>
                <a:lnTo>
                  <a:pt x="530" y="373"/>
                </a:lnTo>
                <a:lnTo>
                  <a:pt x="530" y="0"/>
                </a:lnTo>
                <a:lnTo>
                  <a:pt x="0" y="0"/>
                </a:lnTo>
                <a:lnTo>
                  <a:pt x="0" y="373"/>
                </a:lnTo>
                <a:close/>
                <a:moveTo>
                  <a:pt x="510" y="36"/>
                </a:moveTo>
                <a:lnTo>
                  <a:pt x="343" y="183"/>
                </a:lnTo>
                <a:lnTo>
                  <a:pt x="510" y="337"/>
                </a:lnTo>
                <a:lnTo>
                  <a:pt x="510" y="354"/>
                </a:lnTo>
                <a:lnTo>
                  <a:pt x="321" y="200"/>
                </a:lnTo>
                <a:lnTo>
                  <a:pt x="264" y="248"/>
                </a:lnTo>
                <a:lnTo>
                  <a:pt x="206" y="200"/>
                </a:lnTo>
                <a:lnTo>
                  <a:pt x="17" y="354"/>
                </a:lnTo>
                <a:lnTo>
                  <a:pt x="17" y="337"/>
                </a:lnTo>
                <a:lnTo>
                  <a:pt x="187" y="183"/>
                </a:lnTo>
                <a:lnTo>
                  <a:pt x="17" y="36"/>
                </a:lnTo>
                <a:lnTo>
                  <a:pt x="17" y="19"/>
                </a:lnTo>
                <a:lnTo>
                  <a:pt x="264" y="195"/>
                </a:lnTo>
                <a:lnTo>
                  <a:pt x="510" y="19"/>
                </a:lnTo>
                <a:lnTo>
                  <a:pt x="510" y="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6435" tIns="48218" rIns="96435" bIns="48218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id-ID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7" name="Freeform 136"/>
          <p:cNvSpPr>
            <a:spLocks noEditPoints="1"/>
          </p:cNvSpPr>
          <p:nvPr/>
        </p:nvSpPr>
        <p:spPr bwMode="auto">
          <a:xfrm>
            <a:off x="5762833" y="3360269"/>
            <a:ext cx="327095" cy="326485"/>
          </a:xfrm>
          <a:custGeom>
            <a:avLst/>
            <a:gdLst>
              <a:gd name="T0" fmla="*/ 120 w 223"/>
              <a:gd name="T1" fmla="*/ 86 h 223"/>
              <a:gd name="T2" fmla="*/ 120 w 223"/>
              <a:gd name="T3" fmla="*/ 69 h 223"/>
              <a:gd name="T4" fmla="*/ 163 w 223"/>
              <a:gd name="T5" fmla="*/ 69 h 223"/>
              <a:gd name="T6" fmla="*/ 163 w 223"/>
              <a:gd name="T7" fmla="*/ 0 h 223"/>
              <a:gd name="T8" fmla="*/ 60 w 223"/>
              <a:gd name="T9" fmla="*/ 0 h 223"/>
              <a:gd name="T10" fmla="*/ 60 w 223"/>
              <a:gd name="T11" fmla="*/ 69 h 223"/>
              <a:gd name="T12" fmla="*/ 103 w 223"/>
              <a:gd name="T13" fmla="*/ 69 h 223"/>
              <a:gd name="T14" fmla="*/ 103 w 223"/>
              <a:gd name="T15" fmla="*/ 86 h 223"/>
              <a:gd name="T16" fmla="*/ 43 w 223"/>
              <a:gd name="T17" fmla="*/ 86 h 223"/>
              <a:gd name="T18" fmla="*/ 43 w 223"/>
              <a:gd name="T19" fmla="*/ 78 h 223"/>
              <a:gd name="T20" fmla="*/ 18 w 223"/>
              <a:gd name="T21" fmla="*/ 78 h 223"/>
              <a:gd name="T22" fmla="*/ 18 w 223"/>
              <a:gd name="T23" fmla="*/ 86 h 223"/>
              <a:gd name="T24" fmla="*/ 0 w 223"/>
              <a:gd name="T25" fmla="*/ 86 h 223"/>
              <a:gd name="T26" fmla="*/ 0 w 223"/>
              <a:gd name="T27" fmla="*/ 223 h 223"/>
              <a:gd name="T28" fmla="*/ 223 w 223"/>
              <a:gd name="T29" fmla="*/ 223 h 223"/>
              <a:gd name="T30" fmla="*/ 223 w 223"/>
              <a:gd name="T31" fmla="*/ 86 h 223"/>
              <a:gd name="T32" fmla="*/ 120 w 223"/>
              <a:gd name="T33" fmla="*/ 86 h 223"/>
              <a:gd name="T34" fmla="*/ 69 w 223"/>
              <a:gd name="T35" fmla="*/ 9 h 223"/>
              <a:gd name="T36" fmla="*/ 155 w 223"/>
              <a:gd name="T37" fmla="*/ 9 h 223"/>
              <a:gd name="T38" fmla="*/ 155 w 223"/>
              <a:gd name="T39" fmla="*/ 60 h 223"/>
              <a:gd name="T40" fmla="*/ 69 w 223"/>
              <a:gd name="T41" fmla="*/ 60 h 223"/>
              <a:gd name="T42" fmla="*/ 69 w 223"/>
              <a:gd name="T43" fmla="*/ 9 h 223"/>
              <a:gd name="T44" fmla="*/ 112 w 223"/>
              <a:gd name="T45" fmla="*/ 198 h 223"/>
              <a:gd name="T46" fmla="*/ 69 w 223"/>
              <a:gd name="T47" fmla="*/ 155 h 223"/>
              <a:gd name="T48" fmla="*/ 112 w 223"/>
              <a:gd name="T49" fmla="*/ 112 h 223"/>
              <a:gd name="T50" fmla="*/ 155 w 223"/>
              <a:gd name="T51" fmla="*/ 155 h 223"/>
              <a:gd name="T52" fmla="*/ 112 w 223"/>
              <a:gd name="T53" fmla="*/ 198 h 223"/>
              <a:gd name="T54" fmla="*/ 206 w 223"/>
              <a:gd name="T55" fmla="*/ 112 h 223"/>
              <a:gd name="T56" fmla="*/ 180 w 223"/>
              <a:gd name="T57" fmla="*/ 112 h 223"/>
              <a:gd name="T58" fmla="*/ 180 w 223"/>
              <a:gd name="T59" fmla="*/ 103 h 223"/>
              <a:gd name="T60" fmla="*/ 206 w 223"/>
              <a:gd name="T61" fmla="*/ 103 h 223"/>
              <a:gd name="T62" fmla="*/ 206 w 223"/>
              <a:gd name="T63" fmla="*/ 112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23" h="223">
                <a:moveTo>
                  <a:pt x="120" y="86"/>
                </a:moveTo>
                <a:cubicBezTo>
                  <a:pt x="120" y="69"/>
                  <a:pt x="120" y="69"/>
                  <a:pt x="120" y="69"/>
                </a:cubicBezTo>
                <a:cubicBezTo>
                  <a:pt x="163" y="69"/>
                  <a:pt x="163" y="69"/>
                  <a:pt x="163" y="69"/>
                </a:cubicBezTo>
                <a:cubicBezTo>
                  <a:pt x="163" y="0"/>
                  <a:pt x="163" y="0"/>
                  <a:pt x="163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0" y="69"/>
                  <a:pt x="60" y="69"/>
                  <a:pt x="60" y="69"/>
                </a:cubicBezTo>
                <a:cubicBezTo>
                  <a:pt x="103" y="69"/>
                  <a:pt x="103" y="69"/>
                  <a:pt x="103" y="69"/>
                </a:cubicBezTo>
                <a:cubicBezTo>
                  <a:pt x="103" y="86"/>
                  <a:pt x="103" y="86"/>
                  <a:pt x="103" y="86"/>
                </a:cubicBezTo>
                <a:cubicBezTo>
                  <a:pt x="43" y="86"/>
                  <a:pt x="43" y="86"/>
                  <a:pt x="43" y="86"/>
                </a:cubicBezTo>
                <a:cubicBezTo>
                  <a:pt x="43" y="78"/>
                  <a:pt x="43" y="78"/>
                  <a:pt x="43" y="78"/>
                </a:cubicBezTo>
                <a:cubicBezTo>
                  <a:pt x="18" y="78"/>
                  <a:pt x="18" y="78"/>
                  <a:pt x="18" y="78"/>
                </a:cubicBezTo>
                <a:cubicBezTo>
                  <a:pt x="18" y="86"/>
                  <a:pt x="18" y="86"/>
                  <a:pt x="18" y="86"/>
                </a:cubicBezTo>
                <a:cubicBezTo>
                  <a:pt x="0" y="86"/>
                  <a:pt x="0" y="86"/>
                  <a:pt x="0" y="86"/>
                </a:cubicBezTo>
                <a:cubicBezTo>
                  <a:pt x="0" y="223"/>
                  <a:pt x="0" y="223"/>
                  <a:pt x="0" y="223"/>
                </a:cubicBezTo>
                <a:cubicBezTo>
                  <a:pt x="223" y="223"/>
                  <a:pt x="223" y="223"/>
                  <a:pt x="223" y="223"/>
                </a:cubicBezTo>
                <a:cubicBezTo>
                  <a:pt x="223" y="86"/>
                  <a:pt x="223" y="86"/>
                  <a:pt x="223" y="86"/>
                </a:cubicBezTo>
                <a:cubicBezTo>
                  <a:pt x="120" y="86"/>
                  <a:pt x="120" y="86"/>
                  <a:pt x="120" y="86"/>
                </a:cubicBezTo>
                <a:moveTo>
                  <a:pt x="69" y="9"/>
                </a:moveTo>
                <a:cubicBezTo>
                  <a:pt x="155" y="9"/>
                  <a:pt x="155" y="9"/>
                  <a:pt x="155" y="9"/>
                </a:cubicBezTo>
                <a:cubicBezTo>
                  <a:pt x="155" y="60"/>
                  <a:pt x="155" y="60"/>
                  <a:pt x="155" y="60"/>
                </a:cubicBezTo>
                <a:cubicBezTo>
                  <a:pt x="69" y="60"/>
                  <a:pt x="69" y="60"/>
                  <a:pt x="69" y="60"/>
                </a:cubicBezTo>
                <a:lnTo>
                  <a:pt x="69" y="9"/>
                </a:lnTo>
                <a:close/>
                <a:moveTo>
                  <a:pt x="112" y="198"/>
                </a:moveTo>
                <a:cubicBezTo>
                  <a:pt x="88" y="198"/>
                  <a:pt x="69" y="178"/>
                  <a:pt x="69" y="155"/>
                </a:cubicBezTo>
                <a:cubicBezTo>
                  <a:pt x="69" y="131"/>
                  <a:pt x="88" y="112"/>
                  <a:pt x="112" y="112"/>
                </a:cubicBezTo>
                <a:cubicBezTo>
                  <a:pt x="136" y="112"/>
                  <a:pt x="155" y="131"/>
                  <a:pt x="155" y="155"/>
                </a:cubicBezTo>
                <a:cubicBezTo>
                  <a:pt x="155" y="178"/>
                  <a:pt x="136" y="198"/>
                  <a:pt x="112" y="198"/>
                </a:cubicBezTo>
                <a:moveTo>
                  <a:pt x="206" y="112"/>
                </a:moveTo>
                <a:cubicBezTo>
                  <a:pt x="180" y="112"/>
                  <a:pt x="180" y="112"/>
                  <a:pt x="180" y="112"/>
                </a:cubicBezTo>
                <a:cubicBezTo>
                  <a:pt x="180" y="103"/>
                  <a:pt x="180" y="103"/>
                  <a:pt x="180" y="103"/>
                </a:cubicBezTo>
                <a:cubicBezTo>
                  <a:pt x="206" y="103"/>
                  <a:pt x="206" y="103"/>
                  <a:pt x="206" y="103"/>
                </a:cubicBezTo>
                <a:lnTo>
                  <a:pt x="206" y="1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6435" tIns="48218" rIns="96435" bIns="48218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id-ID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38" name="Group 137"/>
          <p:cNvGrpSpPr/>
          <p:nvPr/>
        </p:nvGrpSpPr>
        <p:grpSpPr>
          <a:xfrm flipH="1">
            <a:off x="2867382" y="3825236"/>
            <a:ext cx="414854" cy="420746"/>
            <a:chOff x="1909763" y="950913"/>
            <a:chExt cx="782637" cy="793750"/>
          </a:xfrm>
          <a:solidFill>
            <a:schemeClr val="bg1"/>
          </a:solidFill>
        </p:grpSpPr>
        <p:sp>
          <p:nvSpPr>
            <p:cNvPr id="139" name="Freeform 59"/>
            <p:cNvSpPr>
              <a:spLocks noEditPoints="1"/>
            </p:cNvSpPr>
            <p:nvPr/>
          </p:nvSpPr>
          <p:spPr bwMode="auto">
            <a:xfrm>
              <a:off x="1909763" y="1204913"/>
              <a:ext cx="539750" cy="539750"/>
            </a:xfrm>
            <a:custGeom>
              <a:avLst/>
              <a:gdLst>
                <a:gd name="T0" fmla="*/ 0 w 340"/>
                <a:gd name="T1" fmla="*/ 340 h 340"/>
                <a:gd name="T2" fmla="*/ 340 w 340"/>
                <a:gd name="T3" fmla="*/ 340 h 340"/>
                <a:gd name="T4" fmla="*/ 340 w 340"/>
                <a:gd name="T5" fmla="*/ 0 h 340"/>
                <a:gd name="T6" fmla="*/ 0 w 340"/>
                <a:gd name="T7" fmla="*/ 0 h 340"/>
                <a:gd name="T8" fmla="*/ 0 w 340"/>
                <a:gd name="T9" fmla="*/ 340 h 340"/>
                <a:gd name="T10" fmla="*/ 304 w 340"/>
                <a:gd name="T11" fmla="*/ 251 h 340"/>
                <a:gd name="T12" fmla="*/ 35 w 340"/>
                <a:gd name="T13" fmla="*/ 251 h 340"/>
                <a:gd name="T14" fmla="*/ 35 w 340"/>
                <a:gd name="T15" fmla="*/ 36 h 340"/>
                <a:gd name="T16" fmla="*/ 304 w 340"/>
                <a:gd name="T17" fmla="*/ 36 h 340"/>
                <a:gd name="T18" fmla="*/ 304 w 340"/>
                <a:gd name="T19" fmla="*/ 251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0" h="340">
                  <a:moveTo>
                    <a:pt x="0" y="340"/>
                  </a:moveTo>
                  <a:lnTo>
                    <a:pt x="340" y="340"/>
                  </a:lnTo>
                  <a:lnTo>
                    <a:pt x="340" y="0"/>
                  </a:lnTo>
                  <a:lnTo>
                    <a:pt x="0" y="0"/>
                  </a:lnTo>
                  <a:lnTo>
                    <a:pt x="0" y="340"/>
                  </a:lnTo>
                  <a:close/>
                  <a:moveTo>
                    <a:pt x="304" y="251"/>
                  </a:moveTo>
                  <a:lnTo>
                    <a:pt x="35" y="251"/>
                  </a:lnTo>
                  <a:lnTo>
                    <a:pt x="35" y="36"/>
                  </a:lnTo>
                  <a:lnTo>
                    <a:pt x="304" y="36"/>
                  </a:lnTo>
                  <a:lnTo>
                    <a:pt x="304" y="2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0" name="Freeform 60"/>
            <p:cNvSpPr>
              <a:spLocks/>
            </p:cNvSpPr>
            <p:nvPr/>
          </p:nvSpPr>
          <p:spPr bwMode="auto">
            <a:xfrm>
              <a:off x="2060575" y="950913"/>
              <a:ext cx="631825" cy="569913"/>
            </a:xfrm>
            <a:custGeom>
              <a:avLst/>
              <a:gdLst>
                <a:gd name="T0" fmla="*/ 334 w 398"/>
                <a:gd name="T1" fmla="*/ 0 h 359"/>
                <a:gd name="T2" fmla="*/ 0 w 398"/>
                <a:gd name="T3" fmla="*/ 64 h 359"/>
                <a:gd name="T4" fmla="*/ 15 w 398"/>
                <a:gd name="T5" fmla="*/ 143 h 359"/>
                <a:gd name="T6" fmla="*/ 51 w 398"/>
                <a:gd name="T7" fmla="*/ 143 h 359"/>
                <a:gd name="T8" fmla="*/ 41 w 398"/>
                <a:gd name="T9" fmla="*/ 93 h 359"/>
                <a:gd name="T10" fmla="*/ 305 w 398"/>
                <a:gd name="T11" fmla="*/ 40 h 359"/>
                <a:gd name="T12" fmla="*/ 346 w 398"/>
                <a:gd name="T13" fmla="*/ 251 h 359"/>
                <a:gd name="T14" fmla="*/ 262 w 398"/>
                <a:gd name="T15" fmla="*/ 268 h 359"/>
                <a:gd name="T16" fmla="*/ 262 w 398"/>
                <a:gd name="T17" fmla="*/ 359 h 359"/>
                <a:gd name="T18" fmla="*/ 398 w 398"/>
                <a:gd name="T19" fmla="*/ 332 h 359"/>
                <a:gd name="T20" fmla="*/ 334 w 398"/>
                <a:gd name="T21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8" h="359">
                  <a:moveTo>
                    <a:pt x="334" y="0"/>
                  </a:moveTo>
                  <a:lnTo>
                    <a:pt x="0" y="64"/>
                  </a:lnTo>
                  <a:lnTo>
                    <a:pt x="15" y="143"/>
                  </a:lnTo>
                  <a:lnTo>
                    <a:pt x="51" y="143"/>
                  </a:lnTo>
                  <a:lnTo>
                    <a:pt x="41" y="93"/>
                  </a:lnTo>
                  <a:lnTo>
                    <a:pt x="305" y="40"/>
                  </a:lnTo>
                  <a:lnTo>
                    <a:pt x="346" y="251"/>
                  </a:lnTo>
                  <a:lnTo>
                    <a:pt x="262" y="268"/>
                  </a:lnTo>
                  <a:lnTo>
                    <a:pt x="262" y="359"/>
                  </a:lnTo>
                  <a:lnTo>
                    <a:pt x="398" y="332"/>
                  </a:lnTo>
                  <a:lnTo>
                    <a:pt x="33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cxnSp>
        <p:nvCxnSpPr>
          <p:cNvPr id="144" name="Straight Connector 143"/>
          <p:cNvCxnSpPr/>
          <p:nvPr/>
        </p:nvCxnSpPr>
        <p:spPr>
          <a:xfrm>
            <a:off x="3516075" y="6035199"/>
            <a:ext cx="1782933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3601971" y="5038868"/>
            <a:ext cx="1538524" cy="32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id-ID" sz="14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3601971" y="5382132"/>
            <a:ext cx="1811361" cy="669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147" name="Straight Connector 146"/>
          <p:cNvCxnSpPr/>
          <p:nvPr/>
        </p:nvCxnSpPr>
        <p:spPr>
          <a:xfrm flipH="1" flipV="1">
            <a:off x="3516075" y="4806379"/>
            <a:ext cx="0" cy="1226512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6427976" y="5501301"/>
            <a:ext cx="1782933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6465801" y="4504971"/>
            <a:ext cx="1538524" cy="32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id-ID" sz="14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6465801" y="4848234"/>
            <a:ext cx="1811361" cy="669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151" name="Straight Connector 150"/>
          <p:cNvCxnSpPr/>
          <p:nvPr/>
        </p:nvCxnSpPr>
        <p:spPr>
          <a:xfrm flipH="1" flipV="1">
            <a:off x="6427975" y="4272481"/>
            <a:ext cx="0" cy="1226512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9160799" y="5022854"/>
            <a:ext cx="1782933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9198625" y="4026524"/>
            <a:ext cx="1538524" cy="32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id-ID" sz="14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9198625" y="4369788"/>
            <a:ext cx="1811361" cy="669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155" name="Straight Connector 154"/>
          <p:cNvCxnSpPr/>
          <p:nvPr/>
        </p:nvCxnSpPr>
        <p:spPr>
          <a:xfrm flipH="1" flipV="1">
            <a:off x="9160799" y="3794034"/>
            <a:ext cx="0" cy="1226512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任意多边形 30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任意多边形 31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608929" y="260554"/>
            <a:ext cx="3067050" cy="30777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76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70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/>
      <p:bldP spid="134" grpId="0"/>
      <p:bldP spid="135" grpId="0"/>
      <p:bldP spid="136" grpId="0" animBg="1"/>
      <p:bldP spid="137" grpId="0" animBg="1"/>
      <p:bldP spid="145" grpId="0"/>
      <p:bldP spid="146" grpId="0"/>
      <p:bldP spid="149" grpId="0"/>
      <p:bldP spid="150" grpId="0"/>
      <p:bldP spid="153" grpId="0"/>
      <p:bldP spid="15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599929" y="4244812"/>
            <a:ext cx="9658894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1450815" y="4134545"/>
            <a:ext cx="220534" cy="22053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11238310" y="4134545"/>
            <a:ext cx="220534" cy="22053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6349092" y="4147235"/>
            <a:ext cx="220534" cy="22053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083574" y="4134545"/>
            <a:ext cx="220534" cy="22053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7978831" y="4147236"/>
            <a:ext cx="220534" cy="22053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4716333" y="4147235"/>
            <a:ext cx="220534" cy="2205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9608571" y="4147235"/>
            <a:ext cx="220534" cy="22053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50816" y="3623049"/>
            <a:ext cx="3486051" cy="2284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193842" y="3115488"/>
            <a:ext cx="3375786" cy="227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349092" y="2615779"/>
            <a:ext cx="3480012" cy="2275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083058" y="2130879"/>
            <a:ext cx="3375786" cy="22750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609862" y="4833160"/>
            <a:ext cx="629209" cy="6292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GB" sz="14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4220145" y="4833160"/>
            <a:ext cx="629209" cy="62920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GB" sz="14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6830430" y="4833160"/>
            <a:ext cx="629209" cy="62920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GB" sz="14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9358262" y="4833160"/>
            <a:ext cx="629209" cy="62920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GB" sz="14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96783" y="5014122"/>
            <a:ext cx="718145" cy="2585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GB" sz="14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358263" y="5522606"/>
            <a:ext cx="2033040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34910" y="5014122"/>
            <a:ext cx="718145" cy="2585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GB" altLang="zh-CN" sz="14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662843" y="5014122"/>
            <a:ext cx="718145" cy="2585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GB" altLang="zh-CN" sz="14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224811" y="5014122"/>
            <a:ext cx="718145" cy="2585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GB" altLang="zh-CN" sz="14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220146" y="5522607"/>
            <a:ext cx="2033040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830431" y="5522607"/>
            <a:ext cx="2033040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599929" y="5522606"/>
            <a:ext cx="2033040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108222" y="4366368"/>
            <a:ext cx="397545" cy="2585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2015</a:t>
            </a:r>
            <a:endParaRPr lang="en-GB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477919" y="4370922"/>
            <a:ext cx="397545" cy="2585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2014</a:t>
            </a:r>
            <a:endParaRPr lang="en-GB" sz="14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847615" y="4370922"/>
            <a:ext cx="397545" cy="2585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2013</a:t>
            </a:r>
            <a:endParaRPr lang="en-GB" sz="14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217311" y="4367169"/>
            <a:ext cx="397545" cy="2585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2012</a:t>
            </a:r>
            <a:endParaRPr lang="en-GB" sz="14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599466" y="4361676"/>
            <a:ext cx="384208" cy="2585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2011</a:t>
            </a:r>
            <a:endParaRPr lang="en-GB" sz="14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968285" y="4368726"/>
            <a:ext cx="397545" cy="2585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2010</a:t>
            </a:r>
            <a:endParaRPr lang="en-GB" sz="14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337981" y="4366368"/>
            <a:ext cx="397545" cy="2585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2009</a:t>
            </a:r>
            <a:endParaRPr lang="en-GB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9497130" y="5004772"/>
            <a:ext cx="351472" cy="285984"/>
            <a:chOff x="10074275" y="4479132"/>
            <a:chExt cx="464344" cy="377825"/>
          </a:xfrm>
          <a:solidFill>
            <a:schemeClr val="bg2"/>
          </a:solidFill>
        </p:grpSpPr>
        <p:sp>
          <p:nvSpPr>
            <p:cNvPr id="38" name="AutoShape 5"/>
            <p:cNvSpPr>
              <a:spLocks/>
            </p:cNvSpPr>
            <p:nvPr/>
          </p:nvSpPr>
          <p:spPr bwMode="auto">
            <a:xfrm>
              <a:off x="10393363" y="4595019"/>
              <a:ext cx="87313" cy="1166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7999" y="18900"/>
                  </a:moveTo>
                  <a:lnTo>
                    <a:pt x="3600" y="18900"/>
                  </a:lnTo>
                  <a:lnTo>
                    <a:pt x="3600" y="2700"/>
                  </a:lnTo>
                  <a:lnTo>
                    <a:pt x="7200" y="2700"/>
                  </a:lnTo>
                  <a:lnTo>
                    <a:pt x="17999" y="14850"/>
                  </a:lnTo>
                  <a:cubicBezTo>
                    <a:pt x="17999" y="14850"/>
                    <a:pt x="17999" y="18900"/>
                    <a:pt x="17999" y="18900"/>
                  </a:cubicBezTo>
                  <a:close/>
                  <a:moveTo>
                    <a:pt x="10195" y="1202"/>
                  </a:moveTo>
                  <a:cubicBezTo>
                    <a:pt x="9527" y="450"/>
                    <a:pt x="8402" y="0"/>
                    <a:pt x="7200" y="0"/>
                  </a:cubicBezTo>
                  <a:lnTo>
                    <a:pt x="3600" y="0"/>
                  </a:lnTo>
                  <a:cubicBezTo>
                    <a:pt x="1610" y="0"/>
                    <a:pt x="0" y="1207"/>
                    <a:pt x="0" y="2700"/>
                  </a:cubicBezTo>
                  <a:lnTo>
                    <a:pt x="0" y="18900"/>
                  </a:lnTo>
                  <a:cubicBezTo>
                    <a:pt x="0" y="20392"/>
                    <a:pt x="1610" y="21599"/>
                    <a:pt x="3600" y="21599"/>
                  </a:cubicBezTo>
                  <a:lnTo>
                    <a:pt x="17999" y="21599"/>
                  </a:lnTo>
                  <a:cubicBezTo>
                    <a:pt x="19989" y="21599"/>
                    <a:pt x="21600" y="20392"/>
                    <a:pt x="21600" y="18900"/>
                  </a:cubicBezTo>
                  <a:lnTo>
                    <a:pt x="21600" y="14850"/>
                  </a:lnTo>
                  <a:cubicBezTo>
                    <a:pt x="21600" y="14317"/>
                    <a:pt x="21389" y="13795"/>
                    <a:pt x="20995" y="13352"/>
                  </a:cubicBezTo>
                  <a:cubicBezTo>
                    <a:pt x="20995" y="13352"/>
                    <a:pt x="10195" y="1202"/>
                    <a:pt x="10195" y="120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447" tIns="17447" rIns="17447" bIns="17447" anchor="ctr"/>
            <a:lstStyle/>
            <a:p>
              <a:pPr algn="ctr" defTabSz="209369" hangingPunct="0">
                <a:lnSpc>
                  <a:spcPct val="120000"/>
                </a:lnSpc>
              </a:pPr>
              <a:endParaRPr 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9" name="AutoShape 6"/>
            <p:cNvSpPr>
              <a:spLocks/>
            </p:cNvSpPr>
            <p:nvPr/>
          </p:nvSpPr>
          <p:spPr bwMode="auto">
            <a:xfrm>
              <a:off x="10074275" y="4479132"/>
              <a:ext cx="464344" cy="3778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50" y="16615"/>
                  </a:moveTo>
                  <a:cubicBezTo>
                    <a:pt x="20250" y="17074"/>
                    <a:pt x="19948" y="17446"/>
                    <a:pt x="19575" y="17446"/>
                  </a:cubicBezTo>
                  <a:lnTo>
                    <a:pt x="18803" y="17446"/>
                  </a:lnTo>
                  <a:cubicBezTo>
                    <a:pt x="18501" y="16016"/>
                    <a:pt x="17453" y="14953"/>
                    <a:pt x="16200" y="14953"/>
                  </a:cubicBezTo>
                  <a:cubicBezTo>
                    <a:pt x="14945" y="14953"/>
                    <a:pt x="13897" y="16016"/>
                    <a:pt x="13595" y="17446"/>
                  </a:cubicBezTo>
                  <a:lnTo>
                    <a:pt x="10029" y="17446"/>
                  </a:lnTo>
                  <a:cubicBezTo>
                    <a:pt x="9727" y="16016"/>
                    <a:pt x="8679" y="14953"/>
                    <a:pt x="7425" y="14953"/>
                  </a:cubicBezTo>
                  <a:cubicBezTo>
                    <a:pt x="6170" y="14953"/>
                    <a:pt x="5122" y="16016"/>
                    <a:pt x="4820" y="17446"/>
                  </a:cubicBezTo>
                  <a:lnTo>
                    <a:pt x="4050" y="17446"/>
                  </a:lnTo>
                  <a:cubicBezTo>
                    <a:pt x="3677" y="17446"/>
                    <a:pt x="3375" y="17074"/>
                    <a:pt x="3375" y="16615"/>
                  </a:cubicBezTo>
                  <a:lnTo>
                    <a:pt x="3375" y="14123"/>
                  </a:lnTo>
                  <a:lnTo>
                    <a:pt x="12150" y="14123"/>
                  </a:lnTo>
                  <a:cubicBezTo>
                    <a:pt x="13266" y="14123"/>
                    <a:pt x="14175" y="13005"/>
                    <a:pt x="14175" y="11630"/>
                  </a:cubicBezTo>
                  <a:lnTo>
                    <a:pt x="14175" y="5815"/>
                  </a:lnTo>
                  <a:lnTo>
                    <a:pt x="16875" y="5815"/>
                  </a:lnTo>
                  <a:cubicBezTo>
                    <a:pt x="17100" y="5815"/>
                    <a:pt x="17311" y="5954"/>
                    <a:pt x="17436" y="6185"/>
                  </a:cubicBezTo>
                  <a:lnTo>
                    <a:pt x="20136" y="11169"/>
                  </a:lnTo>
                  <a:cubicBezTo>
                    <a:pt x="20210" y="11306"/>
                    <a:pt x="20250" y="11466"/>
                    <a:pt x="20250" y="11630"/>
                  </a:cubicBezTo>
                  <a:cubicBezTo>
                    <a:pt x="20250" y="11630"/>
                    <a:pt x="20250" y="16615"/>
                    <a:pt x="20250" y="16615"/>
                  </a:cubicBezTo>
                  <a:close/>
                  <a:moveTo>
                    <a:pt x="16200" y="19938"/>
                  </a:moveTo>
                  <a:cubicBezTo>
                    <a:pt x="15454" y="19938"/>
                    <a:pt x="14850" y="19193"/>
                    <a:pt x="14850" y="18276"/>
                  </a:cubicBezTo>
                  <a:cubicBezTo>
                    <a:pt x="14850" y="17360"/>
                    <a:pt x="15454" y="16615"/>
                    <a:pt x="16200" y="16615"/>
                  </a:cubicBezTo>
                  <a:cubicBezTo>
                    <a:pt x="16945" y="16615"/>
                    <a:pt x="17550" y="17360"/>
                    <a:pt x="17550" y="18276"/>
                  </a:cubicBezTo>
                  <a:cubicBezTo>
                    <a:pt x="17550" y="19193"/>
                    <a:pt x="16945" y="19938"/>
                    <a:pt x="16200" y="19938"/>
                  </a:cubicBezTo>
                  <a:moveTo>
                    <a:pt x="7425" y="19938"/>
                  </a:moveTo>
                  <a:cubicBezTo>
                    <a:pt x="6679" y="19938"/>
                    <a:pt x="6075" y="19193"/>
                    <a:pt x="6075" y="18276"/>
                  </a:cubicBezTo>
                  <a:cubicBezTo>
                    <a:pt x="6075" y="17360"/>
                    <a:pt x="6679" y="16615"/>
                    <a:pt x="7425" y="16615"/>
                  </a:cubicBezTo>
                  <a:cubicBezTo>
                    <a:pt x="8170" y="16615"/>
                    <a:pt x="8775" y="17360"/>
                    <a:pt x="8775" y="18276"/>
                  </a:cubicBezTo>
                  <a:cubicBezTo>
                    <a:pt x="8775" y="19193"/>
                    <a:pt x="8170" y="19938"/>
                    <a:pt x="7425" y="19938"/>
                  </a:cubicBezTo>
                  <a:moveTo>
                    <a:pt x="2024" y="12461"/>
                  </a:moveTo>
                  <a:cubicBezTo>
                    <a:pt x="1652" y="12461"/>
                    <a:pt x="1349" y="12089"/>
                    <a:pt x="1349" y="11630"/>
                  </a:cubicBezTo>
                  <a:lnTo>
                    <a:pt x="1349" y="2492"/>
                  </a:lnTo>
                  <a:cubicBezTo>
                    <a:pt x="1349" y="2033"/>
                    <a:pt x="1652" y="1661"/>
                    <a:pt x="2024" y="1661"/>
                  </a:cubicBezTo>
                  <a:lnTo>
                    <a:pt x="12150" y="1661"/>
                  </a:lnTo>
                  <a:cubicBezTo>
                    <a:pt x="12523" y="1661"/>
                    <a:pt x="12825" y="2033"/>
                    <a:pt x="12825" y="2492"/>
                  </a:cubicBezTo>
                  <a:lnTo>
                    <a:pt x="12825" y="4153"/>
                  </a:lnTo>
                  <a:lnTo>
                    <a:pt x="12825" y="5815"/>
                  </a:lnTo>
                  <a:lnTo>
                    <a:pt x="12825" y="11630"/>
                  </a:lnTo>
                  <a:cubicBezTo>
                    <a:pt x="12825" y="12089"/>
                    <a:pt x="12523" y="12461"/>
                    <a:pt x="12150" y="12461"/>
                  </a:cubicBezTo>
                  <a:cubicBezTo>
                    <a:pt x="12150" y="12461"/>
                    <a:pt x="2024" y="12461"/>
                    <a:pt x="2024" y="12461"/>
                  </a:cubicBezTo>
                  <a:close/>
                  <a:moveTo>
                    <a:pt x="21259" y="10248"/>
                  </a:moveTo>
                  <a:lnTo>
                    <a:pt x="18559" y="5263"/>
                  </a:lnTo>
                  <a:cubicBezTo>
                    <a:pt x="18182" y="4568"/>
                    <a:pt x="17552" y="4153"/>
                    <a:pt x="16875" y="4153"/>
                  </a:cubicBezTo>
                  <a:lnTo>
                    <a:pt x="14175" y="4153"/>
                  </a:lnTo>
                  <a:lnTo>
                    <a:pt x="14175" y="2492"/>
                  </a:lnTo>
                  <a:cubicBezTo>
                    <a:pt x="14175" y="1117"/>
                    <a:pt x="13266" y="0"/>
                    <a:pt x="12150" y="0"/>
                  </a:cubicBezTo>
                  <a:lnTo>
                    <a:pt x="2024" y="0"/>
                  </a:lnTo>
                  <a:cubicBezTo>
                    <a:pt x="908" y="0"/>
                    <a:pt x="0" y="1117"/>
                    <a:pt x="0" y="2492"/>
                  </a:cubicBezTo>
                  <a:lnTo>
                    <a:pt x="0" y="11630"/>
                  </a:lnTo>
                  <a:cubicBezTo>
                    <a:pt x="0" y="13005"/>
                    <a:pt x="908" y="14123"/>
                    <a:pt x="2024" y="14123"/>
                  </a:cubicBezTo>
                  <a:lnTo>
                    <a:pt x="2025" y="14123"/>
                  </a:lnTo>
                  <a:lnTo>
                    <a:pt x="2025" y="16615"/>
                  </a:lnTo>
                  <a:cubicBezTo>
                    <a:pt x="2025" y="17989"/>
                    <a:pt x="2933" y="19107"/>
                    <a:pt x="4050" y="19107"/>
                  </a:cubicBezTo>
                  <a:lnTo>
                    <a:pt x="4820" y="19107"/>
                  </a:lnTo>
                  <a:cubicBezTo>
                    <a:pt x="5122" y="20537"/>
                    <a:pt x="6170" y="21600"/>
                    <a:pt x="7425" y="21600"/>
                  </a:cubicBezTo>
                  <a:cubicBezTo>
                    <a:pt x="8679" y="21600"/>
                    <a:pt x="9727" y="20537"/>
                    <a:pt x="10029" y="19107"/>
                  </a:cubicBezTo>
                  <a:lnTo>
                    <a:pt x="13595" y="19107"/>
                  </a:lnTo>
                  <a:cubicBezTo>
                    <a:pt x="13897" y="20537"/>
                    <a:pt x="14945" y="21600"/>
                    <a:pt x="16200" y="21600"/>
                  </a:cubicBezTo>
                  <a:cubicBezTo>
                    <a:pt x="17453" y="21600"/>
                    <a:pt x="18501" y="20537"/>
                    <a:pt x="18803" y="19107"/>
                  </a:cubicBezTo>
                  <a:lnTo>
                    <a:pt x="19575" y="19107"/>
                  </a:lnTo>
                  <a:cubicBezTo>
                    <a:pt x="20691" y="19107"/>
                    <a:pt x="21599" y="17989"/>
                    <a:pt x="21599" y="16615"/>
                  </a:cubicBezTo>
                  <a:lnTo>
                    <a:pt x="21599" y="11630"/>
                  </a:lnTo>
                  <a:cubicBezTo>
                    <a:pt x="21599" y="11137"/>
                    <a:pt x="21482" y="10658"/>
                    <a:pt x="21259" y="1024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447" tIns="17447" rIns="17447" bIns="17447" anchor="ctr"/>
            <a:lstStyle/>
            <a:p>
              <a:pPr algn="ctr" defTabSz="209369" hangingPunct="0">
                <a:lnSpc>
                  <a:spcPct val="120000"/>
                </a:lnSpc>
              </a:pPr>
              <a:endParaRPr 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969298" y="4971728"/>
            <a:ext cx="351472" cy="352073"/>
            <a:chOff x="9145588" y="4435475"/>
            <a:chExt cx="464344" cy="465138"/>
          </a:xfrm>
          <a:solidFill>
            <a:schemeClr val="bg2"/>
          </a:solidFill>
        </p:grpSpPr>
        <p:sp>
          <p:nvSpPr>
            <p:cNvPr id="41" name="AutoShape 7"/>
            <p:cNvSpPr>
              <a:spLocks/>
            </p:cNvSpPr>
            <p:nvPr/>
          </p:nvSpPr>
          <p:spPr bwMode="auto">
            <a:xfrm>
              <a:off x="9145588" y="4435475"/>
              <a:ext cx="464344" cy="465138"/>
            </a:xfrm>
            <a:custGeom>
              <a:avLst/>
              <a:gdLst>
                <a:gd name="T0" fmla="+- 0 10800 1271"/>
                <a:gd name="T1" fmla="*/ T0 w 19058"/>
                <a:gd name="T2" fmla="+- 0 10799 1270"/>
                <a:gd name="T3" fmla="*/ 10799 h 19059"/>
                <a:gd name="T4" fmla="+- 0 10800 1271"/>
                <a:gd name="T5" fmla="*/ T4 w 19058"/>
                <a:gd name="T6" fmla="+- 0 10799 1270"/>
                <a:gd name="T7" fmla="*/ 10799 h 19059"/>
                <a:gd name="T8" fmla="+- 0 10800 1271"/>
                <a:gd name="T9" fmla="*/ T8 w 19058"/>
                <a:gd name="T10" fmla="+- 0 10799 1270"/>
                <a:gd name="T11" fmla="*/ 10799 h 19059"/>
                <a:gd name="T12" fmla="+- 0 10800 1271"/>
                <a:gd name="T13" fmla="*/ T12 w 19058"/>
                <a:gd name="T14" fmla="+- 0 10799 1270"/>
                <a:gd name="T15" fmla="*/ 10799 h 190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058" h="19059">
                  <a:moveTo>
                    <a:pt x="6430" y="17268"/>
                  </a:moveTo>
                  <a:cubicBezTo>
                    <a:pt x="2162" y="15559"/>
                    <a:pt x="82" y="10698"/>
                    <a:pt x="1790" y="6431"/>
                  </a:cubicBezTo>
                  <a:cubicBezTo>
                    <a:pt x="3499" y="2164"/>
                    <a:pt x="8360" y="81"/>
                    <a:pt x="12627" y="1791"/>
                  </a:cubicBezTo>
                  <a:cubicBezTo>
                    <a:pt x="16894" y="3499"/>
                    <a:pt x="18975" y="8361"/>
                    <a:pt x="17267" y="12628"/>
                  </a:cubicBezTo>
                  <a:cubicBezTo>
                    <a:pt x="15558" y="16895"/>
                    <a:pt x="10696" y="18976"/>
                    <a:pt x="6430" y="17268"/>
                  </a:cubicBezTo>
                  <a:moveTo>
                    <a:pt x="13070" y="685"/>
                  </a:moveTo>
                  <a:cubicBezTo>
                    <a:pt x="8186" y="-1270"/>
                    <a:pt x="2641" y="1103"/>
                    <a:pt x="685" y="5987"/>
                  </a:cubicBezTo>
                  <a:cubicBezTo>
                    <a:pt x="-1271" y="10872"/>
                    <a:pt x="1103" y="16418"/>
                    <a:pt x="5987" y="18373"/>
                  </a:cubicBezTo>
                  <a:cubicBezTo>
                    <a:pt x="10871" y="20330"/>
                    <a:pt x="16416" y="17955"/>
                    <a:pt x="18373" y="13071"/>
                  </a:cubicBezTo>
                  <a:cubicBezTo>
                    <a:pt x="20329" y="8186"/>
                    <a:pt x="17954" y="2641"/>
                    <a:pt x="13070" y="68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447" tIns="17447" rIns="17447" bIns="17447" anchor="ctr"/>
            <a:lstStyle/>
            <a:p>
              <a:pPr algn="ctr" defTabSz="209369" hangingPunct="0">
                <a:lnSpc>
                  <a:spcPct val="120000"/>
                </a:lnSpc>
              </a:pPr>
              <a:endParaRPr 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2" name="AutoShape 8"/>
            <p:cNvSpPr>
              <a:spLocks/>
            </p:cNvSpPr>
            <p:nvPr/>
          </p:nvSpPr>
          <p:spPr bwMode="auto">
            <a:xfrm>
              <a:off x="9348788" y="4638675"/>
              <a:ext cx="57944" cy="57944"/>
            </a:xfrm>
            <a:custGeom>
              <a:avLst/>
              <a:gdLst>
                <a:gd name="T0" fmla="+- 0 10801 1272"/>
                <a:gd name="T1" fmla="*/ T0 w 19059"/>
                <a:gd name="T2" fmla="+- 0 10800 1272"/>
                <a:gd name="T3" fmla="*/ 10800 h 19056"/>
                <a:gd name="T4" fmla="+- 0 10801 1272"/>
                <a:gd name="T5" fmla="*/ T4 w 19059"/>
                <a:gd name="T6" fmla="+- 0 10800 1272"/>
                <a:gd name="T7" fmla="*/ 10800 h 19056"/>
                <a:gd name="T8" fmla="+- 0 10801 1272"/>
                <a:gd name="T9" fmla="*/ T8 w 19059"/>
                <a:gd name="T10" fmla="+- 0 10800 1272"/>
                <a:gd name="T11" fmla="*/ 10800 h 19056"/>
                <a:gd name="T12" fmla="+- 0 10801 1272"/>
                <a:gd name="T13" fmla="*/ T12 w 19059"/>
                <a:gd name="T14" fmla="+- 0 10800 1272"/>
                <a:gd name="T15" fmla="*/ 10800 h 1905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059" h="19056">
                  <a:moveTo>
                    <a:pt x="7753" y="13951"/>
                  </a:moveTo>
                  <a:cubicBezTo>
                    <a:pt x="5315" y="12969"/>
                    <a:pt x="4129" y="10197"/>
                    <a:pt x="5101" y="7755"/>
                  </a:cubicBezTo>
                  <a:cubicBezTo>
                    <a:pt x="6083" y="5323"/>
                    <a:pt x="8860" y="4132"/>
                    <a:pt x="11298" y="5104"/>
                  </a:cubicBezTo>
                  <a:cubicBezTo>
                    <a:pt x="13735" y="6081"/>
                    <a:pt x="14926" y="8858"/>
                    <a:pt x="13949" y="11300"/>
                  </a:cubicBezTo>
                  <a:cubicBezTo>
                    <a:pt x="12972" y="13737"/>
                    <a:pt x="10195" y="14923"/>
                    <a:pt x="7753" y="13951"/>
                  </a:cubicBezTo>
                  <a:moveTo>
                    <a:pt x="13070" y="686"/>
                  </a:moveTo>
                  <a:cubicBezTo>
                    <a:pt x="8190" y="-1272"/>
                    <a:pt x="2640" y="1104"/>
                    <a:pt x="686" y="5988"/>
                  </a:cubicBezTo>
                  <a:cubicBezTo>
                    <a:pt x="-1272" y="10872"/>
                    <a:pt x="1105" y="16416"/>
                    <a:pt x="5985" y="18369"/>
                  </a:cubicBezTo>
                  <a:cubicBezTo>
                    <a:pt x="10870" y="20328"/>
                    <a:pt x="16415" y="17951"/>
                    <a:pt x="18374" y="13072"/>
                  </a:cubicBezTo>
                  <a:cubicBezTo>
                    <a:pt x="20328" y="8188"/>
                    <a:pt x="17960" y="2644"/>
                    <a:pt x="13070" y="68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447" tIns="17447" rIns="17447" bIns="17447" anchor="ctr"/>
            <a:lstStyle/>
            <a:p>
              <a:pPr algn="ctr" defTabSz="209369" hangingPunct="0">
                <a:lnSpc>
                  <a:spcPct val="120000"/>
                </a:lnSpc>
              </a:pPr>
              <a:endParaRPr 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3" name="AutoShape 9"/>
            <p:cNvSpPr>
              <a:spLocks/>
            </p:cNvSpPr>
            <p:nvPr/>
          </p:nvSpPr>
          <p:spPr bwMode="auto">
            <a:xfrm>
              <a:off x="9290050" y="4580732"/>
              <a:ext cx="174625" cy="174625"/>
            </a:xfrm>
            <a:custGeom>
              <a:avLst/>
              <a:gdLst>
                <a:gd name="T0" fmla="+- 0 10800 1271"/>
                <a:gd name="T1" fmla="*/ T0 w 19059"/>
                <a:gd name="T2" fmla="+- 0 10800 1271"/>
                <a:gd name="T3" fmla="*/ 10800 h 19058"/>
                <a:gd name="T4" fmla="+- 0 10800 1271"/>
                <a:gd name="T5" fmla="*/ T4 w 19059"/>
                <a:gd name="T6" fmla="+- 0 10800 1271"/>
                <a:gd name="T7" fmla="*/ 10800 h 19058"/>
                <a:gd name="T8" fmla="+- 0 10800 1271"/>
                <a:gd name="T9" fmla="*/ T8 w 19059"/>
                <a:gd name="T10" fmla="+- 0 10800 1271"/>
                <a:gd name="T11" fmla="*/ 10800 h 19058"/>
                <a:gd name="T12" fmla="+- 0 10800 1271"/>
                <a:gd name="T13" fmla="*/ T12 w 19059"/>
                <a:gd name="T14" fmla="+- 0 10800 1271"/>
                <a:gd name="T15" fmla="*/ 10800 h 1905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059" h="19058">
                  <a:moveTo>
                    <a:pt x="7169" y="15424"/>
                  </a:moveTo>
                  <a:cubicBezTo>
                    <a:pt x="3916" y="14123"/>
                    <a:pt x="2331" y="10417"/>
                    <a:pt x="3632" y="7167"/>
                  </a:cubicBezTo>
                  <a:cubicBezTo>
                    <a:pt x="4934" y="3917"/>
                    <a:pt x="8638" y="2331"/>
                    <a:pt x="11889" y="3632"/>
                  </a:cubicBezTo>
                  <a:cubicBezTo>
                    <a:pt x="15141" y="4934"/>
                    <a:pt x="16728" y="8640"/>
                    <a:pt x="15425" y="11890"/>
                  </a:cubicBezTo>
                  <a:cubicBezTo>
                    <a:pt x="14124" y="15140"/>
                    <a:pt x="10419" y="16728"/>
                    <a:pt x="7169" y="15424"/>
                  </a:cubicBezTo>
                  <a:moveTo>
                    <a:pt x="13071" y="685"/>
                  </a:moveTo>
                  <a:cubicBezTo>
                    <a:pt x="8186" y="-1271"/>
                    <a:pt x="2639" y="1104"/>
                    <a:pt x="686" y="5987"/>
                  </a:cubicBezTo>
                  <a:cubicBezTo>
                    <a:pt x="-1271" y="10871"/>
                    <a:pt x="1104" y="16416"/>
                    <a:pt x="5987" y="18372"/>
                  </a:cubicBezTo>
                  <a:cubicBezTo>
                    <a:pt x="10874" y="20329"/>
                    <a:pt x="16418" y="17955"/>
                    <a:pt x="18375" y="13070"/>
                  </a:cubicBezTo>
                  <a:cubicBezTo>
                    <a:pt x="20328" y="8186"/>
                    <a:pt x="17956" y="2641"/>
                    <a:pt x="13071" y="68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447" tIns="17447" rIns="17447" bIns="17447" anchor="ctr"/>
            <a:lstStyle/>
            <a:p>
              <a:pPr algn="ctr" defTabSz="209369" hangingPunct="0">
                <a:lnSpc>
                  <a:spcPct val="120000"/>
                </a:lnSpc>
              </a:pPr>
              <a:endParaRPr 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4" name="AutoShape 10"/>
            <p:cNvSpPr>
              <a:spLocks/>
            </p:cNvSpPr>
            <p:nvPr/>
          </p:nvSpPr>
          <p:spPr bwMode="auto">
            <a:xfrm>
              <a:off x="9406732" y="4696619"/>
              <a:ext cx="72231" cy="74613"/>
            </a:xfrm>
            <a:custGeom>
              <a:avLst/>
              <a:gdLst>
                <a:gd name="T0" fmla="+- 0 10804 288"/>
                <a:gd name="T1" fmla="*/ T0 w 21033"/>
                <a:gd name="T2" fmla="+- 0 10798 277"/>
                <a:gd name="T3" fmla="*/ 10798 h 21043"/>
                <a:gd name="T4" fmla="+- 0 10804 288"/>
                <a:gd name="T5" fmla="*/ T4 w 21033"/>
                <a:gd name="T6" fmla="+- 0 10798 277"/>
                <a:gd name="T7" fmla="*/ 10798 h 21043"/>
                <a:gd name="T8" fmla="+- 0 10804 288"/>
                <a:gd name="T9" fmla="*/ T8 w 21033"/>
                <a:gd name="T10" fmla="+- 0 10798 277"/>
                <a:gd name="T11" fmla="*/ 10798 h 21043"/>
                <a:gd name="T12" fmla="+- 0 10804 288"/>
                <a:gd name="T13" fmla="*/ T12 w 21033"/>
                <a:gd name="T14" fmla="+- 0 10798 277"/>
                <a:gd name="T15" fmla="*/ 10798 h 2104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033" h="21043">
                  <a:moveTo>
                    <a:pt x="20881" y="2825"/>
                  </a:moveTo>
                  <a:cubicBezTo>
                    <a:pt x="21312" y="1771"/>
                    <a:pt x="20787" y="572"/>
                    <a:pt x="19713" y="149"/>
                  </a:cubicBezTo>
                  <a:cubicBezTo>
                    <a:pt x="18636" y="-277"/>
                    <a:pt x="17414" y="238"/>
                    <a:pt x="16984" y="1296"/>
                  </a:cubicBezTo>
                  <a:lnTo>
                    <a:pt x="16980" y="1292"/>
                  </a:lnTo>
                  <a:cubicBezTo>
                    <a:pt x="13964" y="8692"/>
                    <a:pt x="8182" y="14184"/>
                    <a:pt x="1269" y="17089"/>
                  </a:cubicBezTo>
                  <a:cubicBezTo>
                    <a:pt x="207" y="17536"/>
                    <a:pt x="-288" y="18747"/>
                    <a:pt x="170" y="19789"/>
                  </a:cubicBezTo>
                  <a:cubicBezTo>
                    <a:pt x="629" y="20840"/>
                    <a:pt x="1863" y="21323"/>
                    <a:pt x="2924" y="20876"/>
                  </a:cubicBezTo>
                  <a:cubicBezTo>
                    <a:pt x="2961" y="20860"/>
                    <a:pt x="2982" y="20828"/>
                    <a:pt x="3014" y="20815"/>
                  </a:cubicBezTo>
                  <a:cubicBezTo>
                    <a:pt x="10874" y="17480"/>
                    <a:pt x="17451" y="11227"/>
                    <a:pt x="20877" y="2825"/>
                  </a:cubicBezTo>
                  <a:cubicBezTo>
                    <a:pt x="20877" y="2825"/>
                    <a:pt x="20881" y="2825"/>
                    <a:pt x="20881" y="282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447" tIns="17447" rIns="17447" bIns="17447" anchor="ctr"/>
            <a:lstStyle/>
            <a:p>
              <a:pPr algn="ctr" defTabSz="209369" hangingPunct="0">
                <a:lnSpc>
                  <a:spcPct val="120000"/>
                </a:lnSpc>
              </a:pPr>
              <a:endParaRPr 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5" name="AutoShape 11"/>
            <p:cNvSpPr>
              <a:spLocks/>
            </p:cNvSpPr>
            <p:nvPr/>
          </p:nvSpPr>
          <p:spPr bwMode="auto">
            <a:xfrm>
              <a:off x="9435307" y="4725988"/>
              <a:ext cx="103981" cy="106363"/>
            </a:xfrm>
            <a:custGeom>
              <a:avLst/>
              <a:gdLst>
                <a:gd name="T0" fmla="+- 0 10803 203"/>
                <a:gd name="T1" fmla="*/ T0 w 21201"/>
                <a:gd name="T2" fmla="+- 0 10798 194"/>
                <a:gd name="T3" fmla="*/ 10798 h 21209"/>
                <a:gd name="T4" fmla="+- 0 10803 203"/>
                <a:gd name="T5" fmla="*/ T4 w 21201"/>
                <a:gd name="T6" fmla="+- 0 10798 194"/>
                <a:gd name="T7" fmla="*/ 10798 h 21209"/>
                <a:gd name="T8" fmla="+- 0 10803 203"/>
                <a:gd name="T9" fmla="*/ T8 w 21201"/>
                <a:gd name="T10" fmla="+- 0 10798 194"/>
                <a:gd name="T11" fmla="*/ 10798 h 21209"/>
                <a:gd name="T12" fmla="+- 0 10803 203"/>
                <a:gd name="T13" fmla="*/ T12 w 21201"/>
                <a:gd name="T14" fmla="+- 0 10798 194"/>
                <a:gd name="T15" fmla="*/ 10798 h 2120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201" h="21209">
                  <a:moveTo>
                    <a:pt x="20267" y="104"/>
                  </a:moveTo>
                  <a:cubicBezTo>
                    <a:pt x="19508" y="-194"/>
                    <a:pt x="18645" y="169"/>
                    <a:pt x="18339" y="912"/>
                  </a:cubicBezTo>
                  <a:cubicBezTo>
                    <a:pt x="14991" y="9110"/>
                    <a:pt x="8568" y="15198"/>
                    <a:pt x="894" y="18420"/>
                  </a:cubicBezTo>
                  <a:cubicBezTo>
                    <a:pt x="144" y="18735"/>
                    <a:pt x="-203" y="19589"/>
                    <a:pt x="121" y="20327"/>
                  </a:cubicBezTo>
                  <a:cubicBezTo>
                    <a:pt x="442" y="21068"/>
                    <a:pt x="1314" y="21406"/>
                    <a:pt x="2067" y="21090"/>
                  </a:cubicBezTo>
                  <a:cubicBezTo>
                    <a:pt x="2102" y="21073"/>
                    <a:pt x="2125" y="21042"/>
                    <a:pt x="2159" y="21025"/>
                  </a:cubicBezTo>
                  <a:cubicBezTo>
                    <a:pt x="10491" y="17500"/>
                    <a:pt x="17461" y="10881"/>
                    <a:pt x="21095" y="1994"/>
                  </a:cubicBezTo>
                  <a:cubicBezTo>
                    <a:pt x="21397" y="1250"/>
                    <a:pt x="21026" y="404"/>
                    <a:pt x="20267" y="10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447" tIns="17447" rIns="17447" bIns="17447" anchor="ctr"/>
            <a:lstStyle/>
            <a:p>
              <a:pPr algn="ctr" defTabSz="209369" hangingPunct="0">
                <a:lnSpc>
                  <a:spcPct val="120000"/>
                </a:lnSpc>
              </a:pPr>
              <a:endParaRPr 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6" name="AutoShape 12"/>
            <p:cNvSpPr>
              <a:spLocks/>
            </p:cNvSpPr>
            <p:nvPr/>
          </p:nvSpPr>
          <p:spPr bwMode="auto">
            <a:xfrm>
              <a:off x="9421019" y="4711700"/>
              <a:ext cx="88106" cy="89694"/>
            </a:xfrm>
            <a:custGeom>
              <a:avLst/>
              <a:gdLst>
                <a:gd name="T0" fmla="+- 0 10802 238"/>
                <a:gd name="T1" fmla="*/ T0 w 21128"/>
                <a:gd name="T2" fmla="+- 0 10797 227"/>
                <a:gd name="T3" fmla="*/ 10797 h 21141"/>
                <a:gd name="T4" fmla="+- 0 10802 238"/>
                <a:gd name="T5" fmla="*/ T4 w 21128"/>
                <a:gd name="T6" fmla="+- 0 10797 227"/>
                <a:gd name="T7" fmla="*/ 10797 h 21141"/>
                <a:gd name="T8" fmla="+- 0 10802 238"/>
                <a:gd name="T9" fmla="*/ T8 w 21128"/>
                <a:gd name="T10" fmla="+- 0 10797 227"/>
                <a:gd name="T11" fmla="*/ 10797 h 21141"/>
                <a:gd name="T12" fmla="+- 0 10802 238"/>
                <a:gd name="T13" fmla="*/ T12 w 21128"/>
                <a:gd name="T14" fmla="+- 0 10797 227"/>
                <a:gd name="T15" fmla="*/ 10797 h 2114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28" h="21141">
                  <a:moveTo>
                    <a:pt x="20035" y="122"/>
                  </a:moveTo>
                  <a:cubicBezTo>
                    <a:pt x="19142" y="-227"/>
                    <a:pt x="18134" y="195"/>
                    <a:pt x="17778" y="1071"/>
                  </a:cubicBezTo>
                  <a:cubicBezTo>
                    <a:pt x="14571" y="8936"/>
                    <a:pt x="8412" y="14778"/>
                    <a:pt x="1051" y="17867"/>
                  </a:cubicBezTo>
                  <a:lnTo>
                    <a:pt x="1054" y="17867"/>
                  </a:lnTo>
                  <a:cubicBezTo>
                    <a:pt x="172" y="18240"/>
                    <a:pt x="-238" y="19242"/>
                    <a:pt x="142" y="20108"/>
                  </a:cubicBezTo>
                  <a:cubicBezTo>
                    <a:pt x="522" y="20973"/>
                    <a:pt x="1543" y="21372"/>
                    <a:pt x="2425" y="21003"/>
                  </a:cubicBezTo>
                  <a:cubicBezTo>
                    <a:pt x="2459" y="20986"/>
                    <a:pt x="2476" y="20956"/>
                    <a:pt x="2514" y="20936"/>
                  </a:cubicBezTo>
                  <a:cubicBezTo>
                    <a:pt x="10651" y="17491"/>
                    <a:pt x="17459" y="11027"/>
                    <a:pt x="21002" y="2339"/>
                  </a:cubicBezTo>
                  <a:cubicBezTo>
                    <a:pt x="21361" y="1463"/>
                    <a:pt x="20927" y="472"/>
                    <a:pt x="20035" y="12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447" tIns="17447" rIns="17447" bIns="17447" anchor="ctr"/>
            <a:lstStyle/>
            <a:p>
              <a:pPr algn="ctr" defTabSz="209369" hangingPunct="0">
                <a:lnSpc>
                  <a:spcPct val="120000"/>
                </a:lnSpc>
              </a:pPr>
              <a:endParaRPr 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7" name="AutoShape 13"/>
            <p:cNvSpPr>
              <a:spLocks/>
            </p:cNvSpPr>
            <p:nvPr/>
          </p:nvSpPr>
          <p:spPr bwMode="auto">
            <a:xfrm>
              <a:off x="9275763" y="4566444"/>
              <a:ext cx="73025" cy="73819"/>
            </a:xfrm>
            <a:custGeom>
              <a:avLst/>
              <a:gdLst>
                <a:gd name="T0" fmla="+- 0 10797 278"/>
                <a:gd name="T1" fmla="*/ T0 w 21039"/>
                <a:gd name="T2" fmla="+- 0 10803 281"/>
                <a:gd name="T3" fmla="*/ 10803 h 21044"/>
                <a:gd name="T4" fmla="+- 0 10797 278"/>
                <a:gd name="T5" fmla="*/ T4 w 21039"/>
                <a:gd name="T6" fmla="+- 0 10803 281"/>
                <a:gd name="T7" fmla="*/ 10803 h 21044"/>
                <a:gd name="T8" fmla="+- 0 10797 278"/>
                <a:gd name="T9" fmla="*/ T8 w 21039"/>
                <a:gd name="T10" fmla="+- 0 10803 281"/>
                <a:gd name="T11" fmla="*/ 10803 h 21044"/>
                <a:gd name="T12" fmla="+- 0 10797 278"/>
                <a:gd name="T13" fmla="*/ T12 w 21039"/>
                <a:gd name="T14" fmla="+- 0 10803 281"/>
                <a:gd name="T15" fmla="*/ 10803 h 2104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039" h="21044">
                  <a:moveTo>
                    <a:pt x="20871" y="1248"/>
                  </a:moveTo>
                  <a:cubicBezTo>
                    <a:pt x="20411" y="197"/>
                    <a:pt x="19177" y="-281"/>
                    <a:pt x="18112" y="169"/>
                  </a:cubicBezTo>
                  <a:cubicBezTo>
                    <a:pt x="18075" y="181"/>
                    <a:pt x="18050" y="214"/>
                    <a:pt x="18021" y="226"/>
                  </a:cubicBezTo>
                  <a:cubicBezTo>
                    <a:pt x="10159" y="3562"/>
                    <a:pt x="3583" y="9820"/>
                    <a:pt x="152" y="18220"/>
                  </a:cubicBezTo>
                  <a:lnTo>
                    <a:pt x="148" y="18220"/>
                  </a:lnTo>
                  <a:cubicBezTo>
                    <a:pt x="-278" y="19278"/>
                    <a:pt x="242" y="20473"/>
                    <a:pt x="1320" y="20896"/>
                  </a:cubicBezTo>
                  <a:cubicBezTo>
                    <a:pt x="2398" y="21318"/>
                    <a:pt x="3620" y="20803"/>
                    <a:pt x="4046" y="19749"/>
                  </a:cubicBezTo>
                  <a:lnTo>
                    <a:pt x="4051" y="19749"/>
                  </a:lnTo>
                  <a:cubicBezTo>
                    <a:pt x="7068" y="12356"/>
                    <a:pt x="12856" y="6858"/>
                    <a:pt x="19764" y="3956"/>
                  </a:cubicBezTo>
                  <a:cubicBezTo>
                    <a:pt x="20830" y="3506"/>
                    <a:pt x="21322" y="2298"/>
                    <a:pt x="20871" y="124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447" tIns="17447" rIns="17447" bIns="17447" anchor="ctr"/>
            <a:lstStyle/>
            <a:p>
              <a:pPr algn="ctr" defTabSz="209369" hangingPunct="0">
                <a:lnSpc>
                  <a:spcPct val="120000"/>
                </a:lnSpc>
              </a:pPr>
              <a:endParaRPr 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8" name="AutoShape 14"/>
            <p:cNvSpPr>
              <a:spLocks/>
            </p:cNvSpPr>
            <p:nvPr/>
          </p:nvSpPr>
          <p:spPr bwMode="auto">
            <a:xfrm>
              <a:off x="9217819" y="4508500"/>
              <a:ext cx="103981" cy="105569"/>
            </a:xfrm>
            <a:custGeom>
              <a:avLst/>
              <a:gdLst>
                <a:gd name="T0" fmla="+- 0 10797 198"/>
                <a:gd name="T1" fmla="*/ T0 w 21199"/>
                <a:gd name="T2" fmla="+- 0 10802 198"/>
                <a:gd name="T3" fmla="*/ 10802 h 21208"/>
                <a:gd name="T4" fmla="+- 0 10797 198"/>
                <a:gd name="T5" fmla="*/ T4 w 21199"/>
                <a:gd name="T6" fmla="+- 0 10802 198"/>
                <a:gd name="T7" fmla="*/ 10802 h 21208"/>
                <a:gd name="T8" fmla="+- 0 10797 198"/>
                <a:gd name="T9" fmla="*/ T8 w 21199"/>
                <a:gd name="T10" fmla="+- 0 10802 198"/>
                <a:gd name="T11" fmla="*/ 10802 h 21208"/>
                <a:gd name="T12" fmla="+- 0 10797 198"/>
                <a:gd name="T13" fmla="*/ T12 w 21199"/>
                <a:gd name="T14" fmla="+- 0 10802 198"/>
                <a:gd name="T15" fmla="*/ 10802 h 2120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99" h="21208">
                  <a:moveTo>
                    <a:pt x="21077" y="880"/>
                  </a:moveTo>
                  <a:cubicBezTo>
                    <a:pt x="20753" y="142"/>
                    <a:pt x="19881" y="-198"/>
                    <a:pt x="19129" y="117"/>
                  </a:cubicBezTo>
                  <a:cubicBezTo>
                    <a:pt x="19097" y="131"/>
                    <a:pt x="19071" y="162"/>
                    <a:pt x="19039" y="179"/>
                  </a:cubicBezTo>
                  <a:cubicBezTo>
                    <a:pt x="10706" y="3707"/>
                    <a:pt x="3739" y="10322"/>
                    <a:pt x="106" y="19208"/>
                  </a:cubicBezTo>
                  <a:cubicBezTo>
                    <a:pt x="-198" y="19957"/>
                    <a:pt x="172" y="20803"/>
                    <a:pt x="934" y="21101"/>
                  </a:cubicBezTo>
                  <a:cubicBezTo>
                    <a:pt x="1689" y="21401"/>
                    <a:pt x="2552" y="21041"/>
                    <a:pt x="2859" y="20292"/>
                  </a:cubicBezTo>
                  <a:cubicBezTo>
                    <a:pt x="6206" y="12096"/>
                    <a:pt x="12625" y="6008"/>
                    <a:pt x="20301" y="2787"/>
                  </a:cubicBezTo>
                  <a:cubicBezTo>
                    <a:pt x="21051" y="2469"/>
                    <a:pt x="21402" y="1618"/>
                    <a:pt x="21077" y="88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447" tIns="17447" rIns="17447" bIns="17447" anchor="ctr"/>
            <a:lstStyle/>
            <a:p>
              <a:pPr algn="ctr" defTabSz="209369" hangingPunct="0">
                <a:lnSpc>
                  <a:spcPct val="120000"/>
                </a:lnSpc>
              </a:pPr>
              <a:endParaRPr 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9" name="AutoShape 15"/>
            <p:cNvSpPr>
              <a:spLocks/>
            </p:cNvSpPr>
            <p:nvPr/>
          </p:nvSpPr>
          <p:spPr bwMode="auto">
            <a:xfrm>
              <a:off x="9247188" y="4537075"/>
              <a:ext cx="88107" cy="90488"/>
            </a:xfrm>
            <a:custGeom>
              <a:avLst/>
              <a:gdLst>
                <a:gd name="T0" fmla="+- 0 10796 232"/>
                <a:gd name="T1" fmla="*/ T0 w 21129"/>
                <a:gd name="T2" fmla="+- 0 10804 234"/>
                <a:gd name="T3" fmla="*/ 10804 h 21141"/>
                <a:gd name="T4" fmla="+- 0 10796 232"/>
                <a:gd name="T5" fmla="*/ T4 w 21129"/>
                <a:gd name="T6" fmla="+- 0 10804 234"/>
                <a:gd name="T7" fmla="*/ 10804 h 21141"/>
                <a:gd name="T8" fmla="+- 0 10796 232"/>
                <a:gd name="T9" fmla="*/ T8 w 21129"/>
                <a:gd name="T10" fmla="+- 0 10804 234"/>
                <a:gd name="T11" fmla="*/ 10804 h 21141"/>
                <a:gd name="T12" fmla="+- 0 10796 232"/>
                <a:gd name="T13" fmla="*/ T12 w 21129"/>
                <a:gd name="T14" fmla="+- 0 10804 234"/>
                <a:gd name="T15" fmla="*/ 10804 h 2114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29" h="21141">
                  <a:moveTo>
                    <a:pt x="20075" y="3267"/>
                  </a:moveTo>
                  <a:cubicBezTo>
                    <a:pt x="20953" y="2898"/>
                    <a:pt x="21368" y="1899"/>
                    <a:pt x="20987" y="1030"/>
                  </a:cubicBezTo>
                  <a:cubicBezTo>
                    <a:pt x="20611" y="168"/>
                    <a:pt x="19589" y="-234"/>
                    <a:pt x="18707" y="138"/>
                  </a:cubicBezTo>
                  <a:cubicBezTo>
                    <a:pt x="18670" y="152"/>
                    <a:pt x="18649" y="185"/>
                    <a:pt x="18615" y="198"/>
                  </a:cubicBezTo>
                  <a:cubicBezTo>
                    <a:pt x="10481" y="3647"/>
                    <a:pt x="3673" y="10118"/>
                    <a:pt x="124" y="18802"/>
                  </a:cubicBezTo>
                  <a:cubicBezTo>
                    <a:pt x="-232" y="19678"/>
                    <a:pt x="205" y="20666"/>
                    <a:pt x="1094" y="21019"/>
                  </a:cubicBezTo>
                  <a:cubicBezTo>
                    <a:pt x="1983" y="21366"/>
                    <a:pt x="2991" y="20946"/>
                    <a:pt x="3354" y="20071"/>
                  </a:cubicBezTo>
                  <a:cubicBezTo>
                    <a:pt x="6561" y="12205"/>
                    <a:pt x="12717" y="6360"/>
                    <a:pt x="20075" y="3274"/>
                  </a:cubicBezTo>
                  <a:cubicBezTo>
                    <a:pt x="20075" y="3274"/>
                    <a:pt x="20075" y="3267"/>
                    <a:pt x="20075" y="326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447" tIns="17447" rIns="17447" bIns="17447" anchor="ctr"/>
            <a:lstStyle/>
            <a:p>
              <a:pPr algn="ctr" defTabSz="209369" hangingPunct="0">
                <a:lnSpc>
                  <a:spcPct val="120000"/>
                </a:lnSpc>
              </a:pPr>
              <a:endParaRPr 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359014" y="4972029"/>
            <a:ext cx="351472" cy="351472"/>
            <a:chOff x="4439444" y="1652588"/>
            <a:chExt cx="464344" cy="464344"/>
          </a:xfrm>
          <a:solidFill>
            <a:schemeClr val="bg2"/>
          </a:solidFill>
        </p:grpSpPr>
        <p:sp>
          <p:nvSpPr>
            <p:cNvPr id="51" name="AutoShape 136"/>
            <p:cNvSpPr>
              <a:spLocks/>
            </p:cNvSpPr>
            <p:nvPr/>
          </p:nvSpPr>
          <p:spPr bwMode="auto">
            <a:xfrm>
              <a:off x="4686300" y="1710532"/>
              <a:ext cx="152400" cy="1524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538" y="20579"/>
                  </a:moveTo>
                  <a:lnTo>
                    <a:pt x="19542" y="20579"/>
                  </a:lnTo>
                  <a:cubicBezTo>
                    <a:pt x="19546" y="21142"/>
                    <a:pt x="20004" y="21600"/>
                    <a:pt x="20571" y="21600"/>
                  </a:cubicBezTo>
                  <a:cubicBezTo>
                    <a:pt x="21137" y="21600"/>
                    <a:pt x="21599" y="21138"/>
                    <a:pt x="21599" y="20571"/>
                  </a:cubicBezTo>
                  <a:cubicBezTo>
                    <a:pt x="21599" y="20565"/>
                    <a:pt x="21595" y="20561"/>
                    <a:pt x="21595" y="20555"/>
                  </a:cubicBezTo>
                  <a:cubicBezTo>
                    <a:pt x="21583" y="9221"/>
                    <a:pt x="12411" y="41"/>
                    <a:pt x="1080" y="12"/>
                  </a:cubicBezTo>
                  <a:cubicBezTo>
                    <a:pt x="1064" y="10"/>
                    <a:pt x="1048" y="0"/>
                    <a:pt x="1028" y="0"/>
                  </a:cubicBezTo>
                  <a:cubicBezTo>
                    <a:pt x="458" y="0"/>
                    <a:pt x="0" y="461"/>
                    <a:pt x="0" y="1028"/>
                  </a:cubicBezTo>
                  <a:cubicBezTo>
                    <a:pt x="0" y="1594"/>
                    <a:pt x="458" y="2055"/>
                    <a:pt x="1024" y="2057"/>
                  </a:cubicBezTo>
                  <a:lnTo>
                    <a:pt x="1024" y="2065"/>
                  </a:lnTo>
                  <a:cubicBezTo>
                    <a:pt x="11233" y="2065"/>
                    <a:pt x="19538" y="10370"/>
                    <a:pt x="19538" y="2057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447" tIns="17447" rIns="17447" bIns="17447" anchor="ctr"/>
            <a:lstStyle/>
            <a:p>
              <a:pPr algn="ctr" defTabSz="209369" hangingPunct="0">
                <a:lnSpc>
                  <a:spcPct val="120000"/>
                </a:lnSpc>
              </a:pPr>
              <a:endParaRPr 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2" name="AutoShape 137"/>
            <p:cNvSpPr>
              <a:spLocks/>
            </p:cNvSpPr>
            <p:nvPr/>
          </p:nvSpPr>
          <p:spPr bwMode="auto">
            <a:xfrm>
              <a:off x="4439444" y="1652588"/>
              <a:ext cx="464344" cy="464344"/>
            </a:xfrm>
            <a:custGeom>
              <a:avLst/>
              <a:gdLst>
                <a:gd name="T0" fmla="+- 0 10819 195"/>
                <a:gd name="T1" fmla="*/ T0 w 21248"/>
                <a:gd name="T2" fmla="*/ 10800 h 21600"/>
                <a:gd name="T3" fmla="+- 0 10819 195"/>
                <a:gd name="T4" fmla="*/ T3 w 21248"/>
                <a:gd name="T5" fmla="*/ 10800 h 21600"/>
                <a:gd name="T6" fmla="+- 0 10819 195"/>
                <a:gd name="T7" fmla="*/ T6 w 21248"/>
                <a:gd name="T8" fmla="*/ 10800 h 21600"/>
                <a:gd name="T9" fmla="+- 0 10819 195"/>
                <a:gd name="T10" fmla="*/ T9 w 21248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248" h="21600">
                  <a:moveTo>
                    <a:pt x="19868" y="17133"/>
                  </a:moveTo>
                  <a:cubicBezTo>
                    <a:pt x="19766" y="17386"/>
                    <a:pt x="19525" y="17549"/>
                    <a:pt x="19255" y="17549"/>
                  </a:cubicBezTo>
                  <a:lnTo>
                    <a:pt x="19058" y="17549"/>
                  </a:lnTo>
                  <a:lnTo>
                    <a:pt x="3983" y="2226"/>
                  </a:lnTo>
                  <a:lnTo>
                    <a:pt x="3983" y="2025"/>
                  </a:lnTo>
                  <a:cubicBezTo>
                    <a:pt x="3983" y="1750"/>
                    <a:pt x="4144" y="1506"/>
                    <a:pt x="4393" y="1401"/>
                  </a:cubicBezTo>
                  <a:cubicBezTo>
                    <a:pt x="4475" y="1367"/>
                    <a:pt x="4560" y="1350"/>
                    <a:pt x="4647" y="1350"/>
                  </a:cubicBezTo>
                  <a:cubicBezTo>
                    <a:pt x="4824" y="1350"/>
                    <a:pt x="4991" y="1420"/>
                    <a:pt x="5116" y="1547"/>
                  </a:cubicBezTo>
                  <a:lnTo>
                    <a:pt x="19724" y="16397"/>
                  </a:lnTo>
                  <a:cubicBezTo>
                    <a:pt x="19915" y="16591"/>
                    <a:pt x="19972" y="16880"/>
                    <a:pt x="19868" y="17133"/>
                  </a:cubicBezTo>
                  <a:moveTo>
                    <a:pt x="10121" y="17549"/>
                  </a:moveTo>
                  <a:cubicBezTo>
                    <a:pt x="10017" y="17549"/>
                    <a:pt x="9922" y="17586"/>
                    <a:pt x="9824" y="17609"/>
                  </a:cubicBezTo>
                  <a:lnTo>
                    <a:pt x="3923" y="11612"/>
                  </a:lnTo>
                  <a:cubicBezTo>
                    <a:pt x="3946" y="11512"/>
                    <a:pt x="3982" y="11415"/>
                    <a:pt x="3982" y="11311"/>
                  </a:cubicBezTo>
                  <a:lnTo>
                    <a:pt x="3983" y="3180"/>
                  </a:lnTo>
                  <a:lnTo>
                    <a:pt x="18119" y="17549"/>
                  </a:lnTo>
                  <a:cubicBezTo>
                    <a:pt x="18119" y="17549"/>
                    <a:pt x="10121" y="17549"/>
                    <a:pt x="10121" y="17549"/>
                  </a:cubicBezTo>
                  <a:close/>
                  <a:moveTo>
                    <a:pt x="9182" y="17945"/>
                  </a:moveTo>
                  <a:lnTo>
                    <a:pt x="7109" y="20052"/>
                  </a:lnTo>
                  <a:cubicBezTo>
                    <a:pt x="6939" y="20224"/>
                    <a:pt x="6742" y="20249"/>
                    <a:pt x="6640" y="20249"/>
                  </a:cubicBezTo>
                  <a:cubicBezTo>
                    <a:pt x="6537" y="20249"/>
                    <a:pt x="6339" y="20224"/>
                    <a:pt x="6170" y="20052"/>
                  </a:cubicBezTo>
                  <a:lnTo>
                    <a:pt x="1522" y="15327"/>
                  </a:lnTo>
                  <a:cubicBezTo>
                    <a:pt x="1352" y="15154"/>
                    <a:pt x="1327" y="14953"/>
                    <a:pt x="1327" y="14850"/>
                  </a:cubicBezTo>
                  <a:cubicBezTo>
                    <a:pt x="1327" y="14745"/>
                    <a:pt x="1352" y="14544"/>
                    <a:pt x="1522" y="14373"/>
                  </a:cubicBezTo>
                  <a:lnTo>
                    <a:pt x="3593" y="12266"/>
                  </a:lnTo>
                  <a:cubicBezTo>
                    <a:pt x="3599" y="12260"/>
                    <a:pt x="3601" y="12251"/>
                    <a:pt x="3607" y="12245"/>
                  </a:cubicBezTo>
                  <a:lnTo>
                    <a:pt x="9202" y="17932"/>
                  </a:lnTo>
                  <a:cubicBezTo>
                    <a:pt x="9196" y="17937"/>
                    <a:pt x="9187" y="17939"/>
                    <a:pt x="9182" y="17945"/>
                  </a:cubicBezTo>
                  <a:moveTo>
                    <a:pt x="6056" y="593"/>
                  </a:moveTo>
                  <a:cubicBezTo>
                    <a:pt x="5675" y="205"/>
                    <a:pt x="5165" y="0"/>
                    <a:pt x="4647" y="0"/>
                  </a:cubicBezTo>
                  <a:cubicBezTo>
                    <a:pt x="4390" y="0"/>
                    <a:pt x="4132" y="49"/>
                    <a:pt x="3885" y="154"/>
                  </a:cubicBezTo>
                  <a:cubicBezTo>
                    <a:pt x="3141" y="467"/>
                    <a:pt x="2655" y="1205"/>
                    <a:pt x="2655" y="2025"/>
                  </a:cubicBezTo>
                  <a:lnTo>
                    <a:pt x="2654" y="11311"/>
                  </a:lnTo>
                  <a:lnTo>
                    <a:pt x="583" y="13418"/>
                  </a:lnTo>
                  <a:cubicBezTo>
                    <a:pt x="-195" y="14208"/>
                    <a:pt x="-195" y="15491"/>
                    <a:pt x="583" y="16281"/>
                  </a:cubicBezTo>
                  <a:lnTo>
                    <a:pt x="5231" y="21006"/>
                  </a:lnTo>
                  <a:cubicBezTo>
                    <a:pt x="5620" y="21402"/>
                    <a:pt x="6131" y="21599"/>
                    <a:pt x="6640" y="21599"/>
                  </a:cubicBezTo>
                  <a:cubicBezTo>
                    <a:pt x="7150" y="21599"/>
                    <a:pt x="7659" y="21402"/>
                    <a:pt x="8048" y="21006"/>
                  </a:cubicBezTo>
                  <a:lnTo>
                    <a:pt x="10121" y="18900"/>
                  </a:lnTo>
                  <a:lnTo>
                    <a:pt x="19255" y="18900"/>
                  </a:lnTo>
                  <a:cubicBezTo>
                    <a:pt x="20062" y="18900"/>
                    <a:pt x="20788" y="18407"/>
                    <a:pt x="21095" y="17650"/>
                  </a:cubicBezTo>
                  <a:cubicBezTo>
                    <a:pt x="21405" y="16893"/>
                    <a:pt x="21234" y="16022"/>
                    <a:pt x="20663" y="15443"/>
                  </a:cubicBezTo>
                  <a:cubicBezTo>
                    <a:pt x="20663" y="15443"/>
                    <a:pt x="6056" y="593"/>
                    <a:pt x="6056" y="59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447" tIns="17447" rIns="17447" bIns="17447" anchor="ctr"/>
            <a:lstStyle/>
            <a:p>
              <a:pPr algn="ctr" defTabSz="209369" hangingPunct="0">
                <a:lnSpc>
                  <a:spcPct val="120000"/>
                </a:lnSpc>
              </a:pPr>
              <a:endParaRPr 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3" name="AutoShape 138"/>
            <p:cNvSpPr>
              <a:spLocks/>
            </p:cNvSpPr>
            <p:nvPr/>
          </p:nvSpPr>
          <p:spPr bwMode="auto">
            <a:xfrm>
              <a:off x="4686300" y="1652588"/>
              <a:ext cx="217488" cy="2174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437" y="2880"/>
                  </a:moveTo>
                  <a:lnTo>
                    <a:pt x="1437" y="2885"/>
                  </a:lnTo>
                  <a:cubicBezTo>
                    <a:pt x="10965" y="2885"/>
                    <a:pt x="18717" y="10637"/>
                    <a:pt x="18717" y="20165"/>
                  </a:cubicBezTo>
                  <a:lnTo>
                    <a:pt x="18720" y="20165"/>
                  </a:lnTo>
                  <a:cubicBezTo>
                    <a:pt x="18722" y="20959"/>
                    <a:pt x="19366" y="21600"/>
                    <a:pt x="20160" y="21600"/>
                  </a:cubicBezTo>
                  <a:cubicBezTo>
                    <a:pt x="20955" y="21600"/>
                    <a:pt x="21599" y="20956"/>
                    <a:pt x="21599" y="20160"/>
                  </a:cubicBezTo>
                  <a:cubicBezTo>
                    <a:pt x="21599" y="20155"/>
                    <a:pt x="21597" y="20152"/>
                    <a:pt x="21597" y="20148"/>
                  </a:cubicBezTo>
                  <a:cubicBezTo>
                    <a:pt x="21588" y="9034"/>
                    <a:pt x="12588" y="28"/>
                    <a:pt x="1476" y="8"/>
                  </a:cubicBezTo>
                  <a:cubicBezTo>
                    <a:pt x="1465" y="7"/>
                    <a:pt x="1454" y="0"/>
                    <a:pt x="1440" y="0"/>
                  </a:cubicBezTo>
                  <a:cubicBezTo>
                    <a:pt x="644" y="0"/>
                    <a:pt x="0" y="644"/>
                    <a:pt x="0" y="1440"/>
                  </a:cubicBezTo>
                  <a:cubicBezTo>
                    <a:pt x="0" y="2234"/>
                    <a:pt x="644" y="2878"/>
                    <a:pt x="1437" y="288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447" tIns="17447" rIns="17447" bIns="17447" anchor="ctr"/>
            <a:lstStyle/>
            <a:p>
              <a:pPr algn="ctr" defTabSz="209369" hangingPunct="0">
                <a:lnSpc>
                  <a:spcPct val="120000"/>
                </a:lnSpc>
              </a:pPr>
              <a:endParaRPr 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745700" y="5010480"/>
            <a:ext cx="351472" cy="274568"/>
            <a:chOff x="2581275" y="1710532"/>
            <a:chExt cx="464344" cy="362744"/>
          </a:xfrm>
          <a:solidFill>
            <a:schemeClr val="bg2"/>
          </a:solidFill>
        </p:grpSpPr>
        <p:sp>
          <p:nvSpPr>
            <p:cNvPr id="55" name="AutoShape 140"/>
            <p:cNvSpPr>
              <a:spLocks/>
            </p:cNvSpPr>
            <p:nvPr/>
          </p:nvSpPr>
          <p:spPr bwMode="auto">
            <a:xfrm>
              <a:off x="2639219" y="1768475"/>
              <a:ext cx="290513" cy="235744"/>
            </a:xfrm>
            <a:custGeom>
              <a:avLst/>
              <a:gdLst>
                <a:gd name="T0" fmla="+- 0 10800 376"/>
                <a:gd name="T1" fmla="*/ T0 w 20848"/>
                <a:gd name="T2" fmla="*/ 10800 h 21600"/>
                <a:gd name="T3" fmla="+- 0 10800 376"/>
                <a:gd name="T4" fmla="*/ T3 w 20848"/>
                <a:gd name="T5" fmla="*/ 10800 h 21600"/>
                <a:gd name="T6" fmla="+- 0 10800 376"/>
                <a:gd name="T7" fmla="*/ T6 w 20848"/>
                <a:gd name="T8" fmla="*/ 10800 h 21600"/>
                <a:gd name="T9" fmla="+- 0 10800 376"/>
                <a:gd name="T10" fmla="*/ T9 w 20848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0848" h="21600">
                  <a:moveTo>
                    <a:pt x="18728" y="19178"/>
                  </a:moveTo>
                  <a:cubicBezTo>
                    <a:pt x="13191" y="20631"/>
                    <a:pt x="7654" y="20631"/>
                    <a:pt x="2118" y="19178"/>
                  </a:cubicBezTo>
                  <a:cubicBezTo>
                    <a:pt x="678" y="13592"/>
                    <a:pt x="678" y="8008"/>
                    <a:pt x="2118" y="2421"/>
                  </a:cubicBezTo>
                  <a:cubicBezTo>
                    <a:pt x="7654" y="968"/>
                    <a:pt x="13191" y="968"/>
                    <a:pt x="18728" y="2421"/>
                  </a:cubicBezTo>
                  <a:cubicBezTo>
                    <a:pt x="20168" y="8008"/>
                    <a:pt x="20168" y="13592"/>
                    <a:pt x="18728" y="19178"/>
                  </a:cubicBezTo>
                  <a:moveTo>
                    <a:pt x="18938" y="1116"/>
                  </a:moveTo>
                  <a:cubicBezTo>
                    <a:pt x="16114" y="375"/>
                    <a:pt x="13249" y="0"/>
                    <a:pt x="10423" y="0"/>
                  </a:cubicBezTo>
                  <a:cubicBezTo>
                    <a:pt x="7597" y="0"/>
                    <a:pt x="4732" y="375"/>
                    <a:pt x="1908" y="1116"/>
                  </a:cubicBezTo>
                  <a:cubicBezTo>
                    <a:pt x="1543" y="1213"/>
                    <a:pt x="1244" y="1552"/>
                    <a:pt x="1127" y="2004"/>
                  </a:cubicBezTo>
                  <a:cubicBezTo>
                    <a:pt x="-376" y="7841"/>
                    <a:pt x="-376" y="13759"/>
                    <a:pt x="1127" y="19593"/>
                  </a:cubicBezTo>
                  <a:cubicBezTo>
                    <a:pt x="1244" y="20047"/>
                    <a:pt x="1543" y="20386"/>
                    <a:pt x="1908" y="20482"/>
                  </a:cubicBezTo>
                  <a:cubicBezTo>
                    <a:pt x="4732" y="21224"/>
                    <a:pt x="7597" y="21600"/>
                    <a:pt x="10423" y="21600"/>
                  </a:cubicBezTo>
                  <a:cubicBezTo>
                    <a:pt x="13249" y="21600"/>
                    <a:pt x="16114" y="21224"/>
                    <a:pt x="18938" y="20482"/>
                  </a:cubicBezTo>
                  <a:cubicBezTo>
                    <a:pt x="19303" y="20386"/>
                    <a:pt x="19602" y="20047"/>
                    <a:pt x="19719" y="19593"/>
                  </a:cubicBezTo>
                  <a:cubicBezTo>
                    <a:pt x="21223" y="13759"/>
                    <a:pt x="21223" y="7841"/>
                    <a:pt x="19719" y="2004"/>
                  </a:cubicBezTo>
                  <a:cubicBezTo>
                    <a:pt x="19602" y="1552"/>
                    <a:pt x="19303" y="1213"/>
                    <a:pt x="18938" y="111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447" tIns="17447" rIns="17447" bIns="17447" anchor="ctr"/>
            <a:lstStyle/>
            <a:p>
              <a:pPr algn="ctr" defTabSz="209369" hangingPunct="0">
                <a:lnSpc>
                  <a:spcPct val="120000"/>
                </a:lnSpc>
              </a:pPr>
              <a:endParaRPr 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6" name="AutoShape 141"/>
            <p:cNvSpPr>
              <a:spLocks/>
            </p:cNvSpPr>
            <p:nvPr/>
          </p:nvSpPr>
          <p:spPr bwMode="auto">
            <a:xfrm>
              <a:off x="2581275" y="1710532"/>
              <a:ext cx="464344" cy="362744"/>
            </a:xfrm>
            <a:custGeom>
              <a:avLst/>
              <a:gdLst>
                <a:gd name="T0" fmla="+- 0 10800 252"/>
                <a:gd name="T1" fmla="*/ T0 w 21096"/>
                <a:gd name="T2" fmla="*/ 10800 h 21600"/>
                <a:gd name="T3" fmla="+- 0 10800 252"/>
                <a:gd name="T4" fmla="*/ T3 w 21096"/>
                <a:gd name="T5" fmla="*/ 10800 h 21600"/>
                <a:gd name="T6" fmla="+- 0 10800 252"/>
                <a:gd name="T7" fmla="*/ T6 w 21096"/>
                <a:gd name="T8" fmla="*/ 10800 h 21600"/>
                <a:gd name="T9" fmla="+- 0 10800 252"/>
                <a:gd name="T10" fmla="*/ T9 w 2109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096" h="21600">
                  <a:moveTo>
                    <a:pt x="19056" y="18331"/>
                  </a:moveTo>
                  <a:cubicBezTo>
                    <a:pt x="13383" y="19233"/>
                    <a:pt x="7711" y="19233"/>
                    <a:pt x="2038" y="18331"/>
                  </a:cubicBezTo>
                  <a:cubicBezTo>
                    <a:pt x="1074" y="13022"/>
                    <a:pt x="1074" y="7713"/>
                    <a:pt x="2038" y="2404"/>
                  </a:cubicBezTo>
                  <a:cubicBezTo>
                    <a:pt x="7711" y="1502"/>
                    <a:pt x="13383" y="1502"/>
                    <a:pt x="19056" y="2404"/>
                  </a:cubicBezTo>
                  <a:cubicBezTo>
                    <a:pt x="20021" y="7713"/>
                    <a:pt x="20021" y="13022"/>
                    <a:pt x="19056" y="18331"/>
                  </a:cubicBezTo>
                  <a:moveTo>
                    <a:pt x="20338" y="2005"/>
                  </a:moveTo>
                  <a:cubicBezTo>
                    <a:pt x="20211" y="1301"/>
                    <a:pt x="19762" y="776"/>
                    <a:pt x="19215" y="689"/>
                  </a:cubicBezTo>
                  <a:cubicBezTo>
                    <a:pt x="16339" y="232"/>
                    <a:pt x="13423" y="0"/>
                    <a:pt x="10547" y="0"/>
                  </a:cubicBezTo>
                  <a:cubicBezTo>
                    <a:pt x="7671" y="0"/>
                    <a:pt x="4755" y="232"/>
                    <a:pt x="1879" y="689"/>
                  </a:cubicBezTo>
                  <a:cubicBezTo>
                    <a:pt x="1332" y="776"/>
                    <a:pt x="883" y="1301"/>
                    <a:pt x="756" y="2005"/>
                  </a:cubicBezTo>
                  <a:cubicBezTo>
                    <a:pt x="-252" y="7553"/>
                    <a:pt x="-252" y="13181"/>
                    <a:pt x="756" y="18731"/>
                  </a:cubicBezTo>
                  <a:cubicBezTo>
                    <a:pt x="883" y="19434"/>
                    <a:pt x="1332" y="19959"/>
                    <a:pt x="1879" y="20046"/>
                  </a:cubicBezTo>
                  <a:cubicBezTo>
                    <a:pt x="3265" y="20266"/>
                    <a:pt x="4660" y="20429"/>
                    <a:pt x="6055" y="20544"/>
                  </a:cubicBezTo>
                  <a:cubicBezTo>
                    <a:pt x="5979" y="20606"/>
                    <a:pt x="5931" y="20670"/>
                    <a:pt x="5931" y="20735"/>
                  </a:cubicBezTo>
                  <a:cubicBezTo>
                    <a:pt x="5931" y="21213"/>
                    <a:pt x="7997" y="21599"/>
                    <a:pt x="10547" y="21599"/>
                  </a:cubicBezTo>
                  <a:cubicBezTo>
                    <a:pt x="13097" y="21599"/>
                    <a:pt x="15164" y="21213"/>
                    <a:pt x="15164" y="20735"/>
                  </a:cubicBezTo>
                  <a:cubicBezTo>
                    <a:pt x="15164" y="20670"/>
                    <a:pt x="15115" y="20606"/>
                    <a:pt x="15040" y="20544"/>
                  </a:cubicBezTo>
                  <a:cubicBezTo>
                    <a:pt x="16434" y="20429"/>
                    <a:pt x="17830" y="20266"/>
                    <a:pt x="19215" y="20046"/>
                  </a:cubicBezTo>
                  <a:cubicBezTo>
                    <a:pt x="19762" y="19959"/>
                    <a:pt x="20211" y="19434"/>
                    <a:pt x="20338" y="18731"/>
                  </a:cubicBezTo>
                  <a:cubicBezTo>
                    <a:pt x="21347" y="13181"/>
                    <a:pt x="21347" y="7553"/>
                    <a:pt x="20338" y="200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447" tIns="17447" rIns="17447" bIns="17447" anchor="ctr"/>
            <a:lstStyle/>
            <a:p>
              <a:pPr algn="ctr" defTabSz="209369" hangingPunct="0">
                <a:lnSpc>
                  <a:spcPct val="120000"/>
                </a:lnSpc>
              </a:pPr>
              <a:endParaRPr 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7" name="AutoShape 142"/>
            <p:cNvSpPr>
              <a:spLocks/>
            </p:cNvSpPr>
            <p:nvPr/>
          </p:nvSpPr>
          <p:spPr bwMode="auto">
            <a:xfrm>
              <a:off x="2944019" y="1783557"/>
              <a:ext cx="43656" cy="4286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7200"/>
                  </a:moveTo>
                  <a:cubicBezTo>
                    <a:pt x="12779" y="7200"/>
                    <a:pt x="14399" y="8820"/>
                    <a:pt x="14399" y="10800"/>
                  </a:cubicBezTo>
                  <a:cubicBezTo>
                    <a:pt x="14399" y="12779"/>
                    <a:pt x="12779" y="14400"/>
                    <a:pt x="10800" y="14400"/>
                  </a:cubicBezTo>
                  <a:cubicBezTo>
                    <a:pt x="8820" y="14400"/>
                    <a:pt x="7199" y="12779"/>
                    <a:pt x="7199" y="10800"/>
                  </a:cubicBezTo>
                  <a:cubicBezTo>
                    <a:pt x="7199" y="8820"/>
                    <a:pt x="8820" y="7200"/>
                    <a:pt x="10800" y="7200"/>
                  </a:cubicBezTo>
                  <a:moveTo>
                    <a:pt x="10800" y="21599"/>
                  </a:moveTo>
                  <a:cubicBezTo>
                    <a:pt x="16762" y="21599"/>
                    <a:pt x="21600" y="16762"/>
                    <a:pt x="21600" y="10800"/>
                  </a:cubicBezTo>
                  <a:cubicBezTo>
                    <a:pt x="21600" y="4837"/>
                    <a:pt x="16762" y="0"/>
                    <a:pt x="10800" y="0"/>
                  </a:cubicBezTo>
                  <a:cubicBezTo>
                    <a:pt x="4837" y="0"/>
                    <a:pt x="0" y="4837"/>
                    <a:pt x="0" y="10800"/>
                  </a:cubicBezTo>
                  <a:cubicBezTo>
                    <a:pt x="0" y="16762"/>
                    <a:pt x="4837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447" tIns="17447" rIns="17447" bIns="17447" anchor="ctr"/>
            <a:lstStyle/>
            <a:p>
              <a:pPr algn="ctr" defTabSz="209369" hangingPunct="0">
                <a:lnSpc>
                  <a:spcPct val="120000"/>
                </a:lnSpc>
              </a:pPr>
              <a:endParaRPr 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8" name="AutoShape 143"/>
            <p:cNvSpPr>
              <a:spLocks/>
            </p:cNvSpPr>
            <p:nvPr/>
          </p:nvSpPr>
          <p:spPr bwMode="auto">
            <a:xfrm>
              <a:off x="2929732" y="1971675"/>
              <a:ext cx="57944" cy="150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899" y="0"/>
                  </a:moveTo>
                  <a:lnTo>
                    <a:pt x="2699" y="0"/>
                  </a:lnTo>
                  <a:cubicBezTo>
                    <a:pt x="1210" y="0"/>
                    <a:pt x="0" y="4841"/>
                    <a:pt x="0" y="10800"/>
                  </a:cubicBezTo>
                  <a:cubicBezTo>
                    <a:pt x="0" y="16758"/>
                    <a:pt x="1210" y="21599"/>
                    <a:pt x="2699" y="21599"/>
                  </a:cubicBezTo>
                  <a:lnTo>
                    <a:pt x="18899" y="21599"/>
                  </a:lnTo>
                  <a:cubicBezTo>
                    <a:pt x="20389" y="21599"/>
                    <a:pt x="21600" y="16758"/>
                    <a:pt x="21600" y="10800"/>
                  </a:cubicBezTo>
                  <a:cubicBezTo>
                    <a:pt x="21600" y="4841"/>
                    <a:pt x="20389" y="0"/>
                    <a:pt x="188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447" tIns="17447" rIns="17447" bIns="17447" anchor="ctr"/>
            <a:lstStyle/>
            <a:p>
              <a:pPr algn="ctr" defTabSz="209369" hangingPunct="0">
                <a:lnSpc>
                  <a:spcPct val="120000"/>
                </a:lnSpc>
              </a:pPr>
              <a:endParaRPr 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9" name="AutoShape 144"/>
            <p:cNvSpPr>
              <a:spLocks/>
            </p:cNvSpPr>
            <p:nvPr/>
          </p:nvSpPr>
          <p:spPr bwMode="auto">
            <a:xfrm>
              <a:off x="2944019" y="1928019"/>
              <a:ext cx="58738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899" y="0"/>
                  </a:moveTo>
                  <a:lnTo>
                    <a:pt x="2699" y="0"/>
                  </a:lnTo>
                  <a:cubicBezTo>
                    <a:pt x="1210" y="0"/>
                    <a:pt x="0" y="4841"/>
                    <a:pt x="0" y="10800"/>
                  </a:cubicBezTo>
                  <a:cubicBezTo>
                    <a:pt x="0" y="16758"/>
                    <a:pt x="1210" y="21599"/>
                    <a:pt x="2699" y="21599"/>
                  </a:cubicBezTo>
                  <a:lnTo>
                    <a:pt x="18899" y="21599"/>
                  </a:lnTo>
                  <a:cubicBezTo>
                    <a:pt x="20389" y="21599"/>
                    <a:pt x="21600" y="16758"/>
                    <a:pt x="21600" y="10800"/>
                  </a:cubicBezTo>
                  <a:cubicBezTo>
                    <a:pt x="21600" y="4841"/>
                    <a:pt x="20389" y="0"/>
                    <a:pt x="188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447" tIns="17447" rIns="17447" bIns="17447" anchor="ctr"/>
            <a:lstStyle/>
            <a:p>
              <a:pPr algn="ctr" defTabSz="209369" hangingPunct="0">
                <a:lnSpc>
                  <a:spcPct val="120000"/>
                </a:lnSpc>
              </a:pPr>
              <a:endParaRPr 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0" name="AutoShape 145"/>
            <p:cNvSpPr>
              <a:spLocks/>
            </p:cNvSpPr>
            <p:nvPr/>
          </p:nvSpPr>
          <p:spPr bwMode="auto">
            <a:xfrm>
              <a:off x="2944019" y="1885157"/>
              <a:ext cx="58738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899" y="0"/>
                  </a:moveTo>
                  <a:lnTo>
                    <a:pt x="2699" y="0"/>
                  </a:lnTo>
                  <a:cubicBezTo>
                    <a:pt x="1210" y="0"/>
                    <a:pt x="0" y="4841"/>
                    <a:pt x="0" y="10800"/>
                  </a:cubicBezTo>
                  <a:cubicBezTo>
                    <a:pt x="0" y="16758"/>
                    <a:pt x="1210" y="21599"/>
                    <a:pt x="2699" y="21599"/>
                  </a:cubicBezTo>
                  <a:lnTo>
                    <a:pt x="18899" y="21599"/>
                  </a:lnTo>
                  <a:cubicBezTo>
                    <a:pt x="20389" y="21599"/>
                    <a:pt x="21600" y="16758"/>
                    <a:pt x="21600" y="10800"/>
                  </a:cubicBezTo>
                  <a:cubicBezTo>
                    <a:pt x="21600" y="4841"/>
                    <a:pt x="20389" y="0"/>
                    <a:pt x="188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447" tIns="17447" rIns="17447" bIns="17447" anchor="ctr"/>
            <a:lstStyle/>
            <a:p>
              <a:pPr algn="ctr" defTabSz="209369" hangingPunct="0">
                <a:lnSpc>
                  <a:spcPct val="120000"/>
                </a:lnSpc>
              </a:pPr>
              <a:endParaRPr 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1" name="AutoShape 146"/>
            <p:cNvSpPr>
              <a:spLocks/>
            </p:cNvSpPr>
            <p:nvPr/>
          </p:nvSpPr>
          <p:spPr bwMode="auto">
            <a:xfrm>
              <a:off x="2697957" y="1826419"/>
              <a:ext cx="86519" cy="61119"/>
            </a:xfrm>
            <a:custGeom>
              <a:avLst/>
              <a:gdLst>
                <a:gd name="T0" fmla="+- 0 10822 44"/>
                <a:gd name="T1" fmla="*/ T0 w 21556"/>
                <a:gd name="T2" fmla="+- 0 10826 53"/>
                <a:gd name="T3" fmla="*/ 10826 h 21547"/>
                <a:gd name="T4" fmla="+- 0 10822 44"/>
                <a:gd name="T5" fmla="*/ T4 w 21556"/>
                <a:gd name="T6" fmla="+- 0 10826 53"/>
                <a:gd name="T7" fmla="*/ 10826 h 21547"/>
                <a:gd name="T8" fmla="+- 0 10822 44"/>
                <a:gd name="T9" fmla="*/ T8 w 21556"/>
                <a:gd name="T10" fmla="+- 0 10826 53"/>
                <a:gd name="T11" fmla="*/ 10826 h 21547"/>
                <a:gd name="T12" fmla="+- 0 10822 44"/>
                <a:gd name="T13" fmla="*/ T12 w 21556"/>
                <a:gd name="T14" fmla="+- 0 10826 53"/>
                <a:gd name="T15" fmla="*/ 10826 h 21547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556" h="21547">
                  <a:moveTo>
                    <a:pt x="19751" y="2"/>
                  </a:moveTo>
                  <a:lnTo>
                    <a:pt x="3200" y="1845"/>
                  </a:lnTo>
                  <a:cubicBezTo>
                    <a:pt x="2215" y="2010"/>
                    <a:pt x="1272" y="3284"/>
                    <a:pt x="1106" y="4676"/>
                  </a:cubicBezTo>
                  <a:lnTo>
                    <a:pt x="1" y="18986"/>
                  </a:lnTo>
                  <a:cubicBezTo>
                    <a:pt x="-44" y="20398"/>
                    <a:pt x="724" y="21547"/>
                    <a:pt x="1712" y="21547"/>
                  </a:cubicBezTo>
                  <a:cubicBezTo>
                    <a:pt x="2698" y="21547"/>
                    <a:pt x="3542" y="20398"/>
                    <a:pt x="3582" y="18978"/>
                  </a:cubicBezTo>
                  <a:lnTo>
                    <a:pt x="4185" y="9251"/>
                  </a:lnTo>
                  <a:cubicBezTo>
                    <a:pt x="4319" y="7849"/>
                    <a:pt x="5235" y="6592"/>
                    <a:pt x="6220" y="6447"/>
                  </a:cubicBezTo>
                  <a:lnTo>
                    <a:pt x="19751" y="5128"/>
                  </a:lnTo>
                  <a:cubicBezTo>
                    <a:pt x="20743" y="5078"/>
                    <a:pt x="21556" y="3884"/>
                    <a:pt x="21556" y="2467"/>
                  </a:cubicBezTo>
                  <a:cubicBezTo>
                    <a:pt x="21556" y="1055"/>
                    <a:pt x="20743" y="-53"/>
                    <a:pt x="19751" y="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447" tIns="17447" rIns="17447" bIns="17447" anchor="ctr"/>
            <a:lstStyle/>
            <a:p>
              <a:pPr algn="ctr" defTabSz="209369" hangingPunct="0">
                <a:lnSpc>
                  <a:spcPct val="120000"/>
                </a:lnSpc>
              </a:pPr>
              <a:endParaRPr 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62" name="任意多边形 61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3" name="任意多边形 62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608929" y="260554"/>
            <a:ext cx="3067050" cy="30777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29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0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0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95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5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3000"/>
                            </p:stCondLst>
                            <p:childTnLst>
                              <p:par>
                                <p:cTn id="1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3500"/>
                            </p:stCondLst>
                            <p:childTnLst>
                              <p:par>
                                <p:cTn id="1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4000"/>
                            </p:stCondLst>
                            <p:childTnLst>
                              <p:par>
                                <p:cTn id="1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4500"/>
                            </p:stCondLst>
                            <p:childTnLst>
                              <p:par>
                                <p:cTn id="1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5000"/>
                            </p:stCondLst>
                            <p:childTnLst>
                              <p:par>
                                <p:cTn id="1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5315128" y="2248173"/>
            <a:ext cx="2228493" cy="2735839"/>
            <a:chOff x="4815811" y="1544854"/>
            <a:chExt cx="2306611" cy="2831742"/>
          </a:xfrm>
        </p:grpSpPr>
        <p:cxnSp>
          <p:nvCxnSpPr>
            <p:cNvPr id="120" name="Straight Connector 119"/>
            <p:cNvCxnSpPr/>
            <p:nvPr/>
          </p:nvCxnSpPr>
          <p:spPr>
            <a:xfrm flipV="1">
              <a:off x="6567142" y="2875576"/>
              <a:ext cx="555280" cy="26604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4973177" y="3240628"/>
              <a:ext cx="349354" cy="73676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5490256" y="2946817"/>
              <a:ext cx="61411" cy="53585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flipH="1">
              <a:off x="6845536" y="2890351"/>
              <a:ext cx="261556" cy="53585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flipH="1">
              <a:off x="6636373" y="3394234"/>
              <a:ext cx="225677" cy="45800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H="1">
              <a:off x="6346222" y="3146516"/>
              <a:ext cx="225675" cy="50869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H="1">
              <a:off x="6578790" y="3844363"/>
              <a:ext cx="57583" cy="45800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5322532" y="3969216"/>
              <a:ext cx="113793" cy="40738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7056315" y="2229057"/>
              <a:ext cx="41725" cy="66129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6687343" y="1812146"/>
              <a:ext cx="389834" cy="41691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6074263" y="1545097"/>
              <a:ext cx="613080" cy="26704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flipV="1">
              <a:off x="5424178" y="1545097"/>
              <a:ext cx="650086" cy="14718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flipV="1">
              <a:off x="5027800" y="1678621"/>
              <a:ext cx="396378" cy="31964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flipH="1">
              <a:off x="4824863" y="2038040"/>
              <a:ext cx="182074" cy="47103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4815811" y="2509078"/>
              <a:ext cx="157366" cy="73155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flipV="1">
              <a:off x="4864987" y="2460205"/>
              <a:ext cx="501063" cy="4887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flipV="1">
              <a:off x="5140569" y="2460205"/>
              <a:ext cx="231736" cy="33321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4840215" y="2538060"/>
              <a:ext cx="625436" cy="1538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flipV="1">
              <a:off x="4997581" y="2791703"/>
              <a:ext cx="150273" cy="43266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4826929" y="2521803"/>
              <a:ext cx="324406" cy="26990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5460687" y="2691892"/>
              <a:ext cx="45250" cy="29575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flipH="1" flipV="1">
              <a:off x="5046450" y="1998261"/>
              <a:ext cx="331494" cy="46194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flipH="1">
              <a:off x="5358269" y="1728362"/>
              <a:ext cx="38326" cy="73184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flipV="1">
              <a:off x="5369214" y="2176842"/>
              <a:ext cx="436907" cy="28336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5442741" y="1721262"/>
              <a:ext cx="361776" cy="46799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flipH="1">
              <a:off x="5791453" y="1545097"/>
              <a:ext cx="272787" cy="63150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6078550" y="1544854"/>
              <a:ext cx="165859" cy="58311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flipH="1">
              <a:off x="6268895" y="1812146"/>
              <a:ext cx="432758" cy="31582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flipH="1" flipV="1">
              <a:off x="6222965" y="2127970"/>
              <a:ext cx="838390" cy="10108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5951453" y="2626814"/>
              <a:ext cx="315891" cy="58382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flipV="1">
              <a:off x="5955481" y="2142494"/>
              <a:ext cx="297384" cy="48431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flipV="1">
              <a:off x="5823080" y="2142494"/>
              <a:ext cx="413894" cy="3410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6258929" y="2137145"/>
              <a:ext cx="518246" cy="31431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flipH="1">
              <a:off x="6796760" y="2229057"/>
              <a:ext cx="279115" cy="21314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6763857" y="2464323"/>
              <a:ext cx="297497" cy="42602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flipV="1">
              <a:off x="6468879" y="2453261"/>
              <a:ext cx="308910" cy="25657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6267344" y="2150093"/>
              <a:ext cx="191716" cy="55974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 flipH="1" flipV="1">
              <a:off x="5800527" y="2172490"/>
              <a:ext cx="163662" cy="44248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 flipV="1">
              <a:off x="5443793" y="2638651"/>
              <a:ext cx="493125" cy="5883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5354198" y="2464323"/>
              <a:ext cx="562090" cy="16016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 flipV="1">
              <a:off x="5981770" y="2458732"/>
              <a:ext cx="767441" cy="17981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5971041" y="2650381"/>
              <a:ext cx="492339" cy="6672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flipH="1" flipV="1">
              <a:off x="5170294" y="2791703"/>
              <a:ext cx="350013" cy="19365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 flipV="1">
              <a:off x="4984068" y="2982116"/>
              <a:ext cx="502232" cy="27325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5009678" y="3255367"/>
              <a:ext cx="579969" cy="25190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flipV="1">
              <a:off x="5312063" y="3507272"/>
              <a:ext cx="253114" cy="4180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flipH="1" flipV="1">
              <a:off x="5568935" y="3508706"/>
              <a:ext cx="143924" cy="51931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flipV="1">
              <a:off x="5436326" y="4028019"/>
              <a:ext cx="285930" cy="33677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5731751" y="4040560"/>
              <a:ext cx="271109" cy="33603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flipV="1">
              <a:off x="5980145" y="3646755"/>
              <a:ext cx="0" cy="71803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>
              <a:off x="5964189" y="2638543"/>
              <a:ext cx="0" cy="58582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5505937" y="2982116"/>
              <a:ext cx="496924" cy="66463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 flipH="1" flipV="1">
              <a:off x="5971041" y="3212073"/>
              <a:ext cx="20698" cy="43228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6485274" y="2728943"/>
              <a:ext cx="96764" cy="42933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 flipV="1">
              <a:off x="6578656" y="2451459"/>
              <a:ext cx="193124" cy="70682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 flipV="1">
              <a:off x="6276482" y="2728943"/>
              <a:ext cx="190780" cy="49542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flipV="1">
              <a:off x="5523949" y="2708886"/>
              <a:ext cx="930829" cy="25995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flipH="1" flipV="1">
              <a:off x="5961667" y="3619808"/>
              <a:ext cx="384555" cy="44451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flipV="1">
              <a:off x="6007431" y="4049017"/>
              <a:ext cx="341269" cy="30866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6338757" y="3659296"/>
              <a:ext cx="299586" cy="18162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flipH="1">
              <a:off x="6338757" y="3668444"/>
              <a:ext cx="9943" cy="39450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6263895" y="3228456"/>
              <a:ext cx="90999" cy="4399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flipV="1">
              <a:off x="5580713" y="3232828"/>
              <a:ext cx="390290" cy="26658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5496539" y="2984830"/>
              <a:ext cx="492359" cy="25173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5979171" y="3220748"/>
              <a:ext cx="286190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flipV="1">
              <a:off x="6002860" y="3210639"/>
              <a:ext cx="273622" cy="42232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flipV="1">
              <a:off x="5724992" y="3636725"/>
              <a:ext cx="235599" cy="40908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flipV="1">
              <a:off x="5304451" y="3615724"/>
              <a:ext cx="672942" cy="34693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>
              <a:off x="5320956" y="3971950"/>
              <a:ext cx="1022510" cy="9237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H="1">
              <a:off x="6346222" y="3414241"/>
              <a:ext cx="499314" cy="27052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flipV="1">
              <a:off x="5579511" y="3432465"/>
              <a:ext cx="1273491" cy="7064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5447581" y="4356121"/>
              <a:ext cx="544159" cy="1002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5998499" y="4360458"/>
              <a:ext cx="326678" cy="1055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 flipV="1">
              <a:off x="6327763" y="4312160"/>
              <a:ext cx="264162" cy="6318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 flipH="1">
              <a:off x="6325177" y="4049017"/>
              <a:ext cx="12393" cy="31712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6339518" y="4050282"/>
              <a:ext cx="233863" cy="26187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 flipV="1">
              <a:off x="6359970" y="3854229"/>
              <a:ext cx="290379" cy="20307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5481501" y="2188096"/>
            <a:ext cx="2069778" cy="2859731"/>
            <a:chOff x="5330055" y="2173721"/>
            <a:chExt cx="1400918" cy="1935594"/>
          </a:xfrm>
          <a:solidFill>
            <a:schemeClr val="bg1">
              <a:lumMod val="75000"/>
            </a:schemeClr>
          </a:solidFill>
        </p:grpSpPr>
        <p:sp>
          <p:nvSpPr>
            <p:cNvPr id="89" name="Oval 88"/>
            <p:cNvSpPr>
              <a:spLocks noChangeAspect="1"/>
            </p:cNvSpPr>
            <p:nvPr/>
          </p:nvSpPr>
          <p:spPr>
            <a:xfrm>
              <a:off x="6636808" y="2620714"/>
              <a:ext cx="94165" cy="9416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0" name="Oval 89"/>
            <p:cNvSpPr>
              <a:spLocks noChangeAspect="1"/>
            </p:cNvSpPr>
            <p:nvPr/>
          </p:nvSpPr>
          <p:spPr>
            <a:xfrm>
              <a:off x="5549460" y="2274670"/>
              <a:ext cx="117706" cy="11770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1" name="Oval 90"/>
            <p:cNvSpPr>
              <a:spLocks noChangeAspect="1"/>
            </p:cNvSpPr>
            <p:nvPr/>
          </p:nvSpPr>
          <p:spPr>
            <a:xfrm>
              <a:off x="6516818" y="3385440"/>
              <a:ext cx="94165" cy="9416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3" name="Oval 92"/>
            <p:cNvSpPr>
              <a:spLocks noChangeAspect="1"/>
            </p:cNvSpPr>
            <p:nvPr/>
          </p:nvSpPr>
          <p:spPr>
            <a:xfrm>
              <a:off x="6014356" y="2173721"/>
              <a:ext cx="81644" cy="816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4" name="Oval 93"/>
            <p:cNvSpPr>
              <a:spLocks noChangeAspect="1"/>
            </p:cNvSpPr>
            <p:nvPr/>
          </p:nvSpPr>
          <p:spPr>
            <a:xfrm>
              <a:off x="6274957" y="4018781"/>
              <a:ext cx="81644" cy="816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5" name="Oval 94"/>
            <p:cNvSpPr>
              <a:spLocks noChangeAspect="1"/>
            </p:cNvSpPr>
            <p:nvPr/>
          </p:nvSpPr>
          <p:spPr>
            <a:xfrm>
              <a:off x="5330055" y="2470055"/>
              <a:ext cx="81644" cy="816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6" name="Oval 95"/>
            <p:cNvSpPr>
              <a:spLocks noChangeAspect="1"/>
            </p:cNvSpPr>
            <p:nvPr/>
          </p:nvSpPr>
          <p:spPr>
            <a:xfrm>
              <a:off x="6401522" y="2338261"/>
              <a:ext cx="101822" cy="1018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8" name="Oval 97"/>
            <p:cNvSpPr>
              <a:spLocks noChangeAspect="1"/>
            </p:cNvSpPr>
            <p:nvPr/>
          </p:nvSpPr>
          <p:spPr>
            <a:xfrm>
              <a:off x="5591599" y="4017582"/>
              <a:ext cx="81644" cy="816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8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0</a:t>
              </a:r>
            </a:p>
          </p:txBody>
        </p:sp>
        <p:sp>
          <p:nvSpPr>
            <p:cNvPr id="99" name="Oval 98"/>
            <p:cNvSpPr>
              <a:spLocks noChangeAspect="1"/>
            </p:cNvSpPr>
            <p:nvPr/>
          </p:nvSpPr>
          <p:spPr>
            <a:xfrm>
              <a:off x="5503887" y="3754166"/>
              <a:ext cx="101822" cy="1018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0" name="Oval 99"/>
            <p:cNvSpPr>
              <a:spLocks noChangeAspect="1"/>
            </p:cNvSpPr>
            <p:nvPr/>
          </p:nvSpPr>
          <p:spPr>
            <a:xfrm>
              <a:off x="5897899" y="2844911"/>
              <a:ext cx="154645" cy="15464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1" name="Oval 100"/>
            <p:cNvSpPr>
              <a:spLocks noChangeAspect="1"/>
            </p:cNvSpPr>
            <p:nvPr/>
          </p:nvSpPr>
          <p:spPr>
            <a:xfrm>
              <a:off x="5644638" y="3115561"/>
              <a:ext cx="106856" cy="1068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2" name="Oval 101"/>
            <p:cNvSpPr>
              <a:spLocks noChangeAspect="1"/>
            </p:cNvSpPr>
            <p:nvPr/>
          </p:nvSpPr>
          <p:spPr>
            <a:xfrm>
              <a:off x="5606319" y="2923635"/>
              <a:ext cx="81644" cy="816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3" name="Oval 102"/>
            <p:cNvSpPr>
              <a:spLocks noChangeAspect="1"/>
            </p:cNvSpPr>
            <p:nvPr/>
          </p:nvSpPr>
          <p:spPr>
            <a:xfrm>
              <a:off x="6134075" y="3275461"/>
              <a:ext cx="81644" cy="816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4" name="Oval 103"/>
            <p:cNvSpPr>
              <a:spLocks noChangeAspect="1"/>
            </p:cNvSpPr>
            <p:nvPr/>
          </p:nvSpPr>
          <p:spPr>
            <a:xfrm>
              <a:off x="6265177" y="2949207"/>
              <a:ext cx="81644" cy="816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5" name="Oval 104"/>
            <p:cNvSpPr>
              <a:spLocks noChangeAspect="1"/>
            </p:cNvSpPr>
            <p:nvPr/>
          </p:nvSpPr>
          <p:spPr>
            <a:xfrm>
              <a:off x="5857077" y="2586833"/>
              <a:ext cx="81644" cy="816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6" name="Oval 105"/>
            <p:cNvSpPr>
              <a:spLocks noChangeAspect="1"/>
            </p:cNvSpPr>
            <p:nvPr/>
          </p:nvSpPr>
          <p:spPr>
            <a:xfrm>
              <a:off x="6108690" y="4033019"/>
              <a:ext cx="66207" cy="662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7" name="Oval 106"/>
            <p:cNvSpPr>
              <a:spLocks noChangeAspect="1"/>
            </p:cNvSpPr>
            <p:nvPr/>
          </p:nvSpPr>
          <p:spPr>
            <a:xfrm>
              <a:off x="5935251" y="4007493"/>
              <a:ext cx="101822" cy="1018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8" name="Oval 107"/>
            <p:cNvSpPr>
              <a:spLocks noChangeAspect="1"/>
            </p:cNvSpPr>
            <p:nvPr/>
          </p:nvSpPr>
          <p:spPr>
            <a:xfrm>
              <a:off x="6179055" y="3805077"/>
              <a:ext cx="101822" cy="1018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9" name="Oval 108"/>
            <p:cNvSpPr>
              <a:spLocks noChangeAspect="1"/>
            </p:cNvSpPr>
            <p:nvPr/>
          </p:nvSpPr>
          <p:spPr>
            <a:xfrm>
              <a:off x="5911609" y="3481568"/>
              <a:ext cx="154645" cy="15464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0" name="Oval 109"/>
            <p:cNvSpPr>
              <a:spLocks noChangeAspect="1"/>
            </p:cNvSpPr>
            <p:nvPr/>
          </p:nvSpPr>
          <p:spPr>
            <a:xfrm>
              <a:off x="5935503" y="3250249"/>
              <a:ext cx="106856" cy="1068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2" name="Oval 111"/>
            <p:cNvSpPr>
              <a:spLocks noChangeAspect="1"/>
            </p:cNvSpPr>
            <p:nvPr/>
          </p:nvSpPr>
          <p:spPr>
            <a:xfrm>
              <a:off x="5407378" y="2990029"/>
              <a:ext cx="81644" cy="816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3" name="Oval 112"/>
            <p:cNvSpPr>
              <a:spLocks noChangeAspect="1"/>
            </p:cNvSpPr>
            <p:nvPr/>
          </p:nvSpPr>
          <p:spPr>
            <a:xfrm>
              <a:off x="5554798" y="2762041"/>
              <a:ext cx="101822" cy="1018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4" name="Oval 113"/>
            <p:cNvSpPr>
              <a:spLocks noChangeAspect="1"/>
            </p:cNvSpPr>
            <p:nvPr/>
          </p:nvSpPr>
          <p:spPr>
            <a:xfrm>
              <a:off x="6103821" y="2544811"/>
              <a:ext cx="101822" cy="1018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5" name="Oval 114"/>
            <p:cNvSpPr>
              <a:spLocks noChangeAspect="1"/>
            </p:cNvSpPr>
            <p:nvPr/>
          </p:nvSpPr>
          <p:spPr>
            <a:xfrm>
              <a:off x="6462121" y="2762041"/>
              <a:ext cx="101822" cy="1018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6" name="Oval 115"/>
            <p:cNvSpPr>
              <a:spLocks noChangeAspect="1"/>
            </p:cNvSpPr>
            <p:nvPr/>
          </p:nvSpPr>
          <p:spPr>
            <a:xfrm>
              <a:off x="6327312" y="3210835"/>
              <a:ext cx="101822" cy="1018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7" name="Oval 116"/>
            <p:cNvSpPr>
              <a:spLocks noChangeAspect="1"/>
            </p:cNvSpPr>
            <p:nvPr/>
          </p:nvSpPr>
          <p:spPr>
            <a:xfrm>
              <a:off x="5686778" y="3434014"/>
              <a:ext cx="101822" cy="1018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8" name="Oval 117"/>
            <p:cNvSpPr>
              <a:spLocks noChangeAspect="1"/>
            </p:cNvSpPr>
            <p:nvPr/>
          </p:nvSpPr>
          <p:spPr>
            <a:xfrm>
              <a:off x="6196862" y="3546740"/>
              <a:ext cx="66207" cy="662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9" name="Oval 118"/>
            <p:cNvSpPr>
              <a:spLocks noChangeAspect="1"/>
            </p:cNvSpPr>
            <p:nvPr/>
          </p:nvSpPr>
          <p:spPr>
            <a:xfrm>
              <a:off x="5792191" y="3805077"/>
              <a:ext cx="66207" cy="662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887726" y="5114703"/>
            <a:ext cx="1095992" cy="1002650"/>
            <a:chOff x="5408480" y="4511869"/>
            <a:chExt cx="1134411" cy="1037797"/>
          </a:xfrm>
          <a:solidFill>
            <a:schemeClr val="bg1">
              <a:lumMod val="75000"/>
            </a:schemeClr>
          </a:solidFill>
        </p:grpSpPr>
        <p:sp>
          <p:nvSpPr>
            <p:cNvPr id="82" name="Freeform 81"/>
            <p:cNvSpPr/>
            <p:nvPr/>
          </p:nvSpPr>
          <p:spPr>
            <a:xfrm>
              <a:off x="5464289" y="4511869"/>
              <a:ext cx="1028142" cy="964410"/>
            </a:xfrm>
            <a:custGeom>
              <a:avLst/>
              <a:gdLst>
                <a:gd name="connsiteX0" fmla="*/ 0 w 672200"/>
                <a:gd name="connsiteY0" fmla="*/ 0 h 630649"/>
                <a:gd name="connsiteX1" fmla="*/ 671846 w 672200"/>
                <a:gd name="connsiteY1" fmla="*/ 0 h 630649"/>
                <a:gd name="connsiteX2" fmla="*/ 672200 w 672200"/>
                <a:gd name="connsiteY2" fmla="*/ 32054 h 630649"/>
                <a:gd name="connsiteX3" fmla="*/ 657576 w 672200"/>
                <a:gd name="connsiteY3" fmla="*/ 470997 h 630649"/>
                <a:gd name="connsiteX4" fmla="*/ 493887 w 672200"/>
                <a:gd name="connsiteY4" fmla="*/ 626220 h 630649"/>
                <a:gd name="connsiteX5" fmla="*/ 200376 w 672200"/>
                <a:gd name="connsiteY5" fmla="*/ 629042 h 630649"/>
                <a:gd name="connsiteX6" fmla="*/ 31043 w 672200"/>
                <a:gd name="connsiteY6" fmla="*/ 487931 h 630649"/>
                <a:gd name="connsiteX7" fmla="*/ 213 w 672200"/>
                <a:gd name="connsiteY7" fmla="*/ 53019 h 630649"/>
                <a:gd name="connsiteX0" fmla="*/ 0 w 672200"/>
                <a:gd name="connsiteY0" fmla="*/ 0 h 630649"/>
                <a:gd name="connsiteX1" fmla="*/ 671846 w 672200"/>
                <a:gd name="connsiteY1" fmla="*/ 0 h 630649"/>
                <a:gd name="connsiteX2" fmla="*/ 672200 w 672200"/>
                <a:gd name="connsiteY2" fmla="*/ 32054 h 630649"/>
                <a:gd name="connsiteX3" fmla="*/ 657576 w 672200"/>
                <a:gd name="connsiteY3" fmla="*/ 470997 h 630649"/>
                <a:gd name="connsiteX4" fmla="*/ 493887 w 672200"/>
                <a:gd name="connsiteY4" fmla="*/ 626220 h 630649"/>
                <a:gd name="connsiteX5" fmla="*/ 200376 w 672200"/>
                <a:gd name="connsiteY5" fmla="*/ 629042 h 630649"/>
                <a:gd name="connsiteX6" fmla="*/ 31043 w 672200"/>
                <a:gd name="connsiteY6" fmla="*/ 487931 h 630649"/>
                <a:gd name="connsiteX7" fmla="*/ 231194 w 672200"/>
                <a:gd name="connsiteY7" fmla="*/ 129219 h 630649"/>
                <a:gd name="connsiteX8" fmla="*/ 0 w 672200"/>
                <a:gd name="connsiteY8" fmla="*/ 0 h 630649"/>
                <a:gd name="connsiteX0" fmla="*/ 46884 w 719084"/>
                <a:gd name="connsiteY0" fmla="*/ 0 h 630649"/>
                <a:gd name="connsiteX1" fmla="*/ 718730 w 719084"/>
                <a:gd name="connsiteY1" fmla="*/ 0 h 630649"/>
                <a:gd name="connsiteX2" fmla="*/ 719084 w 719084"/>
                <a:gd name="connsiteY2" fmla="*/ 32054 h 630649"/>
                <a:gd name="connsiteX3" fmla="*/ 704460 w 719084"/>
                <a:gd name="connsiteY3" fmla="*/ 470997 h 630649"/>
                <a:gd name="connsiteX4" fmla="*/ 540771 w 719084"/>
                <a:gd name="connsiteY4" fmla="*/ 626220 h 630649"/>
                <a:gd name="connsiteX5" fmla="*/ 247260 w 719084"/>
                <a:gd name="connsiteY5" fmla="*/ 629042 h 630649"/>
                <a:gd name="connsiteX6" fmla="*/ 77927 w 719084"/>
                <a:gd name="connsiteY6" fmla="*/ 487931 h 630649"/>
                <a:gd name="connsiteX7" fmla="*/ 46884 w 719084"/>
                <a:gd name="connsiteY7" fmla="*/ 0 h 630649"/>
                <a:gd name="connsiteX0" fmla="*/ 756 w 672956"/>
                <a:gd name="connsiteY0" fmla="*/ 0 h 630649"/>
                <a:gd name="connsiteX1" fmla="*/ 672602 w 672956"/>
                <a:gd name="connsiteY1" fmla="*/ 0 h 630649"/>
                <a:gd name="connsiteX2" fmla="*/ 672956 w 672956"/>
                <a:gd name="connsiteY2" fmla="*/ 32054 h 630649"/>
                <a:gd name="connsiteX3" fmla="*/ 658332 w 672956"/>
                <a:gd name="connsiteY3" fmla="*/ 470997 h 630649"/>
                <a:gd name="connsiteX4" fmla="*/ 494643 w 672956"/>
                <a:gd name="connsiteY4" fmla="*/ 626220 h 630649"/>
                <a:gd name="connsiteX5" fmla="*/ 201132 w 672956"/>
                <a:gd name="connsiteY5" fmla="*/ 629042 h 630649"/>
                <a:gd name="connsiteX6" fmla="*/ 31799 w 672956"/>
                <a:gd name="connsiteY6" fmla="*/ 487931 h 630649"/>
                <a:gd name="connsiteX7" fmla="*/ 756 w 672956"/>
                <a:gd name="connsiteY7" fmla="*/ 0 h 630649"/>
                <a:gd name="connsiteX0" fmla="*/ 124 w 672324"/>
                <a:gd name="connsiteY0" fmla="*/ 0 h 630649"/>
                <a:gd name="connsiteX1" fmla="*/ 671970 w 672324"/>
                <a:gd name="connsiteY1" fmla="*/ 0 h 630649"/>
                <a:gd name="connsiteX2" fmla="*/ 672324 w 672324"/>
                <a:gd name="connsiteY2" fmla="*/ 32054 h 630649"/>
                <a:gd name="connsiteX3" fmla="*/ 657700 w 672324"/>
                <a:gd name="connsiteY3" fmla="*/ 470997 h 630649"/>
                <a:gd name="connsiteX4" fmla="*/ 494011 w 672324"/>
                <a:gd name="connsiteY4" fmla="*/ 626220 h 630649"/>
                <a:gd name="connsiteX5" fmla="*/ 200500 w 672324"/>
                <a:gd name="connsiteY5" fmla="*/ 629042 h 630649"/>
                <a:gd name="connsiteX6" fmla="*/ 31167 w 672324"/>
                <a:gd name="connsiteY6" fmla="*/ 487931 h 630649"/>
                <a:gd name="connsiteX7" fmla="*/ 124 w 672324"/>
                <a:gd name="connsiteY7" fmla="*/ 0 h 630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2324" h="630649">
                  <a:moveTo>
                    <a:pt x="124" y="0"/>
                  </a:moveTo>
                  <a:lnTo>
                    <a:pt x="671970" y="0"/>
                  </a:lnTo>
                  <a:lnTo>
                    <a:pt x="672324" y="32054"/>
                  </a:lnTo>
                  <a:cubicBezTo>
                    <a:pt x="671950" y="155680"/>
                    <a:pt x="661404" y="375100"/>
                    <a:pt x="657700" y="470997"/>
                  </a:cubicBezTo>
                  <a:cubicBezTo>
                    <a:pt x="594200" y="541082"/>
                    <a:pt x="561744" y="571657"/>
                    <a:pt x="494011" y="626220"/>
                  </a:cubicBezTo>
                  <a:cubicBezTo>
                    <a:pt x="406522" y="621517"/>
                    <a:pt x="294575" y="635157"/>
                    <a:pt x="200500" y="629042"/>
                  </a:cubicBezTo>
                  <a:cubicBezTo>
                    <a:pt x="134647" y="580594"/>
                    <a:pt x="89963" y="547669"/>
                    <a:pt x="31167" y="487931"/>
                  </a:cubicBezTo>
                  <a:cubicBezTo>
                    <a:pt x="21583" y="380710"/>
                    <a:pt x="-1901" y="109897"/>
                    <a:pt x="12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5408480" y="4647679"/>
              <a:ext cx="1134411" cy="10726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5408480" y="4781032"/>
              <a:ext cx="1134411" cy="10726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5408480" y="4925056"/>
              <a:ext cx="1134411" cy="10726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6" name="Rounded Rectangle 85"/>
            <p:cNvSpPr/>
            <p:nvPr/>
          </p:nvSpPr>
          <p:spPr>
            <a:xfrm>
              <a:off x="5408480" y="5065557"/>
              <a:ext cx="1134411" cy="10726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5806853" y="5368691"/>
              <a:ext cx="371880" cy="1809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  </a:t>
              </a:r>
              <a:endParaRPr lang="id-ID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8" name="Text Placeholder 32"/>
          <p:cNvSpPr txBox="1">
            <a:spLocks/>
          </p:cNvSpPr>
          <p:nvPr/>
        </p:nvSpPr>
        <p:spPr>
          <a:xfrm>
            <a:off x="2239186" y="3388008"/>
            <a:ext cx="1759003" cy="4296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39" name="Text Placeholder 33"/>
          <p:cNvSpPr txBox="1">
            <a:spLocks/>
          </p:cNvSpPr>
          <p:nvPr/>
        </p:nvSpPr>
        <p:spPr>
          <a:xfrm>
            <a:off x="2239188" y="3133674"/>
            <a:ext cx="1594446" cy="23621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0" name="Oval 39"/>
          <p:cNvSpPr>
            <a:spLocks noChangeAspect="1"/>
          </p:cNvSpPr>
          <p:nvPr/>
        </p:nvSpPr>
        <p:spPr>
          <a:xfrm>
            <a:off x="2691081" y="2299518"/>
            <a:ext cx="683400" cy="683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</a:t>
            </a:r>
            <a:endParaRPr lang="en-AU" sz="1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41" name="Elbow Connector 40"/>
          <p:cNvCxnSpPr/>
          <p:nvPr/>
        </p:nvCxnSpPr>
        <p:spPr>
          <a:xfrm rot="10800000" flipV="1">
            <a:off x="3195076" y="3207740"/>
            <a:ext cx="1920192" cy="183215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/>
          <p:nvPr/>
        </p:nvCxnSpPr>
        <p:spPr>
          <a:xfrm rot="10800000">
            <a:off x="3535478" y="2648999"/>
            <a:ext cx="1723376" cy="1233594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 Placeholder 32"/>
          <p:cNvSpPr txBox="1">
            <a:spLocks/>
          </p:cNvSpPr>
          <p:nvPr/>
        </p:nvSpPr>
        <p:spPr>
          <a:xfrm flipH="1">
            <a:off x="9083258" y="3415244"/>
            <a:ext cx="1759003" cy="4296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44" name="Text Placeholder 33"/>
          <p:cNvSpPr txBox="1">
            <a:spLocks/>
          </p:cNvSpPr>
          <p:nvPr/>
        </p:nvSpPr>
        <p:spPr>
          <a:xfrm flipH="1">
            <a:off x="9083260" y="3160912"/>
            <a:ext cx="1594446" cy="23621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5" name="Oval 44"/>
          <p:cNvSpPr>
            <a:spLocks noChangeAspect="1"/>
          </p:cNvSpPr>
          <p:nvPr/>
        </p:nvSpPr>
        <p:spPr>
          <a:xfrm flipH="1">
            <a:off x="9538783" y="2355311"/>
            <a:ext cx="683400" cy="683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</a:t>
            </a:r>
            <a:endParaRPr lang="en-AU" altLang="zh-CN" sz="1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46" name="Elbow Connector 45"/>
          <p:cNvCxnSpPr/>
          <p:nvPr/>
        </p:nvCxnSpPr>
        <p:spPr>
          <a:xfrm>
            <a:off x="7738794" y="3579611"/>
            <a:ext cx="2153338" cy="1384619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/>
          <p:nvPr/>
        </p:nvCxnSpPr>
        <p:spPr>
          <a:xfrm flipV="1">
            <a:off x="7304501" y="2707809"/>
            <a:ext cx="2068338" cy="1769603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 Placeholder 32"/>
          <p:cNvSpPr txBox="1">
            <a:spLocks/>
          </p:cNvSpPr>
          <p:nvPr/>
        </p:nvSpPr>
        <p:spPr>
          <a:xfrm>
            <a:off x="1914998" y="5792623"/>
            <a:ext cx="1759003" cy="4296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77" name="Text Placeholder 33"/>
          <p:cNvSpPr txBox="1">
            <a:spLocks/>
          </p:cNvSpPr>
          <p:nvPr/>
        </p:nvSpPr>
        <p:spPr>
          <a:xfrm>
            <a:off x="1915000" y="5538289"/>
            <a:ext cx="1594446" cy="23621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8" name="Oval 77"/>
          <p:cNvSpPr>
            <a:spLocks noChangeAspect="1"/>
          </p:cNvSpPr>
          <p:nvPr/>
        </p:nvSpPr>
        <p:spPr>
          <a:xfrm>
            <a:off x="2367216" y="4701993"/>
            <a:ext cx="683400" cy="683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</a:t>
            </a:r>
            <a:endParaRPr lang="en-US" sz="14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9" name="Text Placeholder 32"/>
          <p:cNvSpPr txBox="1">
            <a:spLocks/>
          </p:cNvSpPr>
          <p:nvPr/>
        </p:nvSpPr>
        <p:spPr>
          <a:xfrm>
            <a:off x="9601360" y="5686213"/>
            <a:ext cx="1759003" cy="4296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80" name="Text Placeholder 33"/>
          <p:cNvSpPr txBox="1">
            <a:spLocks/>
          </p:cNvSpPr>
          <p:nvPr/>
        </p:nvSpPr>
        <p:spPr>
          <a:xfrm>
            <a:off x="9601362" y="5431879"/>
            <a:ext cx="1594446" cy="23621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1" name="Oval 80"/>
          <p:cNvSpPr>
            <a:spLocks noChangeAspect="1"/>
          </p:cNvSpPr>
          <p:nvPr/>
        </p:nvSpPr>
        <p:spPr>
          <a:xfrm>
            <a:off x="10056885" y="4619299"/>
            <a:ext cx="683400" cy="683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</a:t>
            </a:r>
            <a:endParaRPr lang="en-AU" altLang="zh-CN" sz="1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5" name="Oval 204"/>
          <p:cNvSpPr>
            <a:spLocks noChangeAspect="1"/>
          </p:cNvSpPr>
          <p:nvPr/>
        </p:nvSpPr>
        <p:spPr>
          <a:xfrm>
            <a:off x="7388183" y="3458594"/>
            <a:ext cx="243465" cy="24346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6" name="Oval 205"/>
          <p:cNvSpPr>
            <a:spLocks noChangeAspect="1"/>
          </p:cNvSpPr>
          <p:nvPr/>
        </p:nvSpPr>
        <p:spPr>
          <a:xfrm>
            <a:off x="6973887" y="4366501"/>
            <a:ext cx="243465" cy="24346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7" name="Oval 206"/>
          <p:cNvSpPr>
            <a:spLocks noChangeAspect="1"/>
          </p:cNvSpPr>
          <p:nvPr/>
        </p:nvSpPr>
        <p:spPr>
          <a:xfrm>
            <a:off x="5367261" y="3772277"/>
            <a:ext cx="228479" cy="22847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8" name="Oval 207"/>
          <p:cNvSpPr>
            <a:spLocks noChangeAspect="1"/>
          </p:cNvSpPr>
          <p:nvPr/>
        </p:nvSpPr>
        <p:spPr>
          <a:xfrm>
            <a:off x="5223159" y="3104522"/>
            <a:ext cx="229553" cy="229553"/>
          </a:xfrm>
          <a:prstGeom prst="ellipse">
            <a:avLst/>
          </a:prstGeom>
          <a:solidFill>
            <a:schemeClr val="accent1"/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7" name="任意多边形 196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8" name="任意多边形 197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9" name="Content Placeholder 2"/>
          <p:cNvSpPr txBox="1">
            <a:spLocks/>
          </p:cNvSpPr>
          <p:nvPr/>
        </p:nvSpPr>
        <p:spPr>
          <a:xfrm>
            <a:off x="608929" y="260554"/>
            <a:ext cx="3067050" cy="30777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919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 animBg="1"/>
      <p:bldP spid="43" grpId="0"/>
      <p:bldP spid="44" grpId="0"/>
      <p:bldP spid="45" grpId="0" animBg="1"/>
      <p:bldP spid="48" grpId="0"/>
      <p:bldP spid="77" grpId="0"/>
      <p:bldP spid="78" grpId="0" animBg="1"/>
      <p:bldP spid="79" grpId="0"/>
      <p:bldP spid="80" grpId="0"/>
      <p:bldP spid="81" grpId="0" animBg="1"/>
      <p:bldP spid="205" grpId="0" animBg="1"/>
      <p:bldP spid="206" grpId="0" animBg="1"/>
      <p:bldP spid="207" grpId="0" animBg="1"/>
      <p:bldP spid="20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lor 1"/>
          <p:cNvSpPr>
            <a:spLocks/>
          </p:cNvSpPr>
          <p:nvPr/>
        </p:nvSpPr>
        <p:spPr bwMode="auto">
          <a:xfrm>
            <a:off x="10047554" y="1755097"/>
            <a:ext cx="3549389" cy="2108857"/>
          </a:xfrm>
          <a:custGeom>
            <a:avLst/>
            <a:gdLst>
              <a:gd name="T0" fmla="*/ 766 w 766"/>
              <a:gd name="T1" fmla="*/ 0 h 453"/>
              <a:gd name="T2" fmla="*/ 670 w 766"/>
              <a:gd name="T3" fmla="*/ 85 h 453"/>
              <a:gd name="T4" fmla="*/ 470 w 766"/>
              <a:gd name="T5" fmla="*/ 390 h 453"/>
              <a:gd name="T6" fmla="*/ 337 w 766"/>
              <a:gd name="T7" fmla="*/ 453 h 453"/>
              <a:gd name="T8" fmla="*/ 0 w 766"/>
              <a:gd name="T9" fmla="*/ 453 h 453"/>
              <a:gd name="T10" fmla="*/ 133 w 766"/>
              <a:gd name="T11" fmla="*/ 390 h 453"/>
              <a:gd name="T12" fmla="*/ 333 w 766"/>
              <a:gd name="T13" fmla="*/ 85 h 453"/>
              <a:gd name="T14" fmla="*/ 429 w 766"/>
              <a:gd name="T15" fmla="*/ 0 h 453"/>
              <a:gd name="T16" fmla="*/ 766 w 766"/>
              <a:gd name="T17" fmla="*/ 0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66" h="453">
                <a:moveTo>
                  <a:pt x="766" y="0"/>
                </a:moveTo>
                <a:cubicBezTo>
                  <a:pt x="766" y="0"/>
                  <a:pt x="720" y="3"/>
                  <a:pt x="670" y="85"/>
                </a:cubicBezTo>
                <a:cubicBezTo>
                  <a:pt x="623" y="161"/>
                  <a:pt x="495" y="357"/>
                  <a:pt x="470" y="390"/>
                </a:cubicBezTo>
                <a:cubicBezTo>
                  <a:pt x="442" y="428"/>
                  <a:pt x="406" y="453"/>
                  <a:pt x="337" y="453"/>
                </a:cubicBezTo>
                <a:cubicBezTo>
                  <a:pt x="0" y="453"/>
                  <a:pt x="0" y="453"/>
                  <a:pt x="0" y="453"/>
                </a:cubicBezTo>
                <a:cubicBezTo>
                  <a:pt x="69" y="453"/>
                  <a:pt x="105" y="428"/>
                  <a:pt x="133" y="390"/>
                </a:cubicBezTo>
                <a:cubicBezTo>
                  <a:pt x="158" y="357"/>
                  <a:pt x="286" y="161"/>
                  <a:pt x="333" y="85"/>
                </a:cubicBezTo>
                <a:cubicBezTo>
                  <a:pt x="383" y="3"/>
                  <a:pt x="429" y="0"/>
                  <a:pt x="429" y="0"/>
                </a:cubicBezTo>
                <a:lnTo>
                  <a:pt x="766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League Gothic Regular"/>
              <a:sym typeface="Arial" panose="020B0604020202020204" pitchFamily="34" charset="0"/>
            </a:endParaRPr>
          </a:p>
        </p:txBody>
      </p:sp>
      <p:sp>
        <p:nvSpPr>
          <p:cNvPr id="17" name="Color 3"/>
          <p:cNvSpPr>
            <a:spLocks/>
          </p:cNvSpPr>
          <p:nvPr/>
        </p:nvSpPr>
        <p:spPr bwMode="auto">
          <a:xfrm>
            <a:off x="6082667" y="1755097"/>
            <a:ext cx="3547428" cy="2108857"/>
          </a:xfrm>
          <a:custGeom>
            <a:avLst/>
            <a:gdLst>
              <a:gd name="T0" fmla="*/ 766 w 766"/>
              <a:gd name="T1" fmla="*/ 0 h 453"/>
              <a:gd name="T2" fmla="*/ 669 w 766"/>
              <a:gd name="T3" fmla="*/ 85 h 453"/>
              <a:gd name="T4" fmla="*/ 470 w 766"/>
              <a:gd name="T5" fmla="*/ 390 h 453"/>
              <a:gd name="T6" fmla="*/ 337 w 766"/>
              <a:gd name="T7" fmla="*/ 453 h 453"/>
              <a:gd name="T8" fmla="*/ 0 w 766"/>
              <a:gd name="T9" fmla="*/ 453 h 453"/>
              <a:gd name="T10" fmla="*/ 133 w 766"/>
              <a:gd name="T11" fmla="*/ 390 h 453"/>
              <a:gd name="T12" fmla="*/ 332 w 766"/>
              <a:gd name="T13" fmla="*/ 85 h 453"/>
              <a:gd name="T14" fmla="*/ 429 w 766"/>
              <a:gd name="T15" fmla="*/ 0 h 453"/>
              <a:gd name="T16" fmla="*/ 766 w 766"/>
              <a:gd name="T17" fmla="*/ 0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66" h="453">
                <a:moveTo>
                  <a:pt x="766" y="0"/>
                </a:moveTo>
                <a:cubicBezTo>
                  <a:pt x="766" y="0"/>
                  <a:pt x="720" y="3"/>
                  <a:pt x="669" y="85"/>
                </a:cubicBezTo>
                <a:cubicBezTo>
                  <a:pt x="622" y="161"/>
                  <a:pt x="494" y="357"/>
                  <a:pt x="470" y="390"/>
                </a:cubicBezTo>
                <a:cubicBezTo>
                  <a:pt x="441" y="428"/>
                  <a:pt x="406" y="453"/>
                  <a:pt x="337" y="453"/>
                </a:cubicBezTo>
                <a:cubicBezTo>
                  <a:pt x="0" y="453"/>
                  <a:pt x="0" y="453"/>
                  <a:pt x="0" y="453"/>
                </a:cubicBezTo>
                <a:cubicBezTo>
                  <a:pt x="69" y="453"/>
                  <a:pt x="104" y="428"/>
                  <a:pt x="133" y="390"/>
                </a:cubicBezTo>
                <a:cubicBezTo>
                  <a:pt x="157" y="357"/>
                  <a:pt x="285" y="161"/>
                  <a:pt x="332" y="85"/>
                </a:cubicBezTo>
                <a:cubicBezTo>
                  <a:pt x="383" y="3"/>
                  <a:pt x="429" y="0"/>
                  <a:pt x="429" y="0"/>
                </a:cubicBezTo>
                <a:lnTo>
                  <a:pt x="76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League Gothic Regular"/>
              <a:sym typeface="Arial" panose="020B0604020202020204" pitchFamily="34" charset="0"/>
            </a:endParaRPr>
          </a:p>
        </p:txBody>
      </p:sp>
      <p:sp>
        <p:nvSpPr>
          <p:cNvPr id="18" name="Color 2"/>
          <p:cNvSpPr>
            <a:spLocks/>
          </p:cNvSpPr>
          <p:nvPr/>
        </p:nvSpPr>
        <p:spPr bwMode="auto">
          <a:xfrm>
            <a:off x="8064131" y="1755097"/>
            <a:ext cx="3545469" cy="2108857"/>
          </a:xfrm>
          <a:custGeom>
            <a:avLst/>
            <a:gdLst>
              <a:gd name="T0" fmla="*/ 0 w 765"/>
              <a:gd name="T1" fmla="*/ 0 h 453"/>
              <a:gd name="T2" fmla="*/ 96 w 765"/>
              <a:gd name="T3" fmla="*/ 85 h 453"/>
              <a:gd name="T4" fmla="*/ 295 w 765"/>
              <a:gd name="T5" fmla="*/ 390 h 453"/>
              <a:gd name="T6" fmla="*/ 428 w 765"/>
              <a:gd name="T7" fmla="*/ 453 h 453"/>
              <a:gd name="T8" fmla="*/ 765 w 765"/>
              <a:gd name="T9" fmla="*/ 453 h 453"/>
              <a:gd name="T10" fmla="*/ 632 w 765"/>
              <a:gd name="T11" fmla="*/ 390 h 453"/>
              <a:gd name="T12" fmla="*/ 433 w 765"/>
              <a:gd name="T13" fmla="*/ 85 h 453"/>
              <a:gd name="T14" fmla="*/ 337 w 765"/>
              <a:gd name="T15" fmla="*/ 0 h 453"/>
              <a:gd name="T16" fmla="*/ 0 w 765"/>
              <a:gd name="T17" fmla="*/ 0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65" h="453">
                <a:moveTo>
                  <a:pt x="0" y="0"/>
                </a:moveTo>
                <a:cubicBezTo>
                  <a:pt x="0" y="0"/>
                  <a:pt x="45" y="3"/>
                  <a:pt x="96" y="85"/>
                </a:cubicBezTo>
                <a:cubicBezTo>
                  <a:pt x="143" y="161"/>
                  <a:pt x="271" y="357"/>
                  <a:pt x="295" y="390"/>
                </a:cubicBezTo>
                <a:cubicBezTo>
                  <a:pt x="324" y="428"/>
                  <a:pt x="359" y="453"/>
                  <a:pt x="428" y="453"/>
                </a:cubicBezTo>
                <a:cubicBezTo>
                  <a:pt x="765" y="453"/>
                  <a:pt x="765" y="453"/>
                  <a:pt x="765" y="453"/>
                </a:cubicBezTo>
                <a:cubicBezTo>
                  <a:pt x="696" y="453"/>
                  <a:pt x="661" y="428"/>
                  <a:pt x="632" y="390"/>
                </a:cubicBezTo>
                <a:cubicBezTo>
                  <a:pt x="608" y="357"/>
                  <a:pt x="480" y="161"/>
                  <a:pt x="433" y="85"/>
                </a:cubicBezTo>
                <a:cubicBezTo>
                  <a:pt x="383" y="3"/>
                  <a:pt x="337" y="0"/>
                  <a:pt x="33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League Gothic Regular"/>
              <a:sym typeface="Arial" panose="020B0604020202020204" pitchFamily="34" charset="0"/>
            </a:endParaRPr>
          </a:p>
        </p:txBody>
      </p:sp>
      <p:sp>
        <p:nvSpPr>
          <p:cNvPr id="19" name="Color 5"/>
          <p:cNvSpPr>
            <a:spLocks/>
          </p:cNvSpPr>
          <p:nvPr/>
        </p:nvSpPr>
        <p:spPr bwMode="auto">
          <a:xfrm>
            <a:off x="2109938" y="1755097"/>
            <a:ext cx="3549389" cy="2108857"/>
          </a:xfrm>
          <a:custGeom>
            <a:avLst/>
            <a:gdLst>
              <a:gd name="T0" fmla="*/ 766 w 766"/>
              <a:gd name="T1" fmla="*/ 0 h 453"/>
              <a:gd name="T2" fmla="*/ 670 w 766"/>
              <a:gd name="T3" fmla="*/ 85 h 453"/>
              <a:gd name="T4" fmla="*/ 470 w 766"/>
              <a:gd name="T5" fmla="*/ 390 h 453"/>
              <a:gd name="T6" fmla="*/ 337 w 766"/>
              <a:gd name="T7" fmla="*/ 453 h 453"/>
              <a:gd name="T8" fmla="*/ 0 w 766"/>
              <a:gd name="T9" fmla="*/ 453 h 453"/>
              <a:gd name="T10" fmla="*/ 133 w 766"/>
              <a:gd name="T11" fmla="*/ 390 h 453"/>
              <a:gd name="T12" fmla="*/ 333 w 766"/>
              <a:gd name="T13" fmla="*/ 85 h 453"/>
              <a:gd name="T14" fmla="*/ 429 w 766"/>
              <a:gd name="T15" fmla="*/ 0 h 453"/>
              <a:gd name="T16" fmla="*/ 766 w 766"/>
              <a:gd name="T17" fmla="*/ 0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66" h="453">
                <a:moveTo>
                  <a:pt x="766" y="0"/>
                </a:moveTo>
                <a:cubicBezTo>
                  <a:pt x="766" y="0"/>
                  <a:pt x="720" y="3"/>
                  <a:pt x="670" y="85"/>
                </a:cubicBezTo>
                <a:cubicBezTo>
                  <a:pt x="623" y="161"/>
                  <a:pt x="495" y="357"/>
                  <a:pt x="470" y="390"/>
                </a:cubicBezTo>
                <a:cubicBezTo>
                  <a:pt x="442" y="428"/>
                  <a:pt x="406" y="453"/>
                  <a:pt x="337" y="453"/>
                </a:cubicBezTo>
                <a:cubicBezTo>
                  <a:pt x="0" y="453"/>
                  <a:pt x="0" y="453"/>
                  <a:pt x="0" y="453"/>
                </a:cubicBezTo>
                <a:cubicBezTo>
                  <a:pt x="69" y="453"/>
                  <a:pt x="105" y="428"/>
                  <a:pt x="133" y="390"/>
                </a:cubicBezTo>
                <a:cubicBezTo>
                  <a:pt x="158" y="357"/>
                  <a:pt x="286" y="161"/>
                  <a:pt x="333" y="85"/>
                </a:cubicBezTo>
                <a:cubicBezTo>
                  <a:pt x="383" y="3"/>
                  <a:pt x="429" y="0"/>
                  <a:pt x="429" y="0"/>
                </a:cubicBezTo>
                <a:lnTo>
                  <a:pt x="76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League Gothic Regular"/>
              <a:sym typeface="Arial" panose="020B0604020202020204" pitchFamily="34" charset="0"/>
            </a:endParaRPr>
          </a:p>
        </p:txBody>
      </p:sp>
      <p:sp>
        <p:nvSpPr>
          <p:cNvPr id="20" name="Color 4"/>
          <p:cNvSpPr>
            <a:spLocks/>
          </p:cNvSpPr>
          <p:nvPr/>
        </p:nvSpPr>
        <p:spPr bwMode="auto">
          <a:xfrm>
            <a:off x="4093364" y="1755097"/>
            <a:ext cx="3549389" cy="2108857"/>
          </a:xfrm>
          <a:custGeom>
            <a:avLst/>
            <a:gdLst>
              <a:gd name="T0" fmla="*/ 0 w 766"/>
              <a:gd name="T1" fmla="*/ 0 h 453"/>
              <a:gd name="T2" fmla="*/ 96 w 766"/>
              <a:gd name="T3" fmla="*/ 85 h 453"/>
              <a:gd name="T4" fmla="*/ 296 w 766"/>
              <a:gd name="T5" fmla="*/ 390 h 453"/>
              <a:gd name="T6" fmla="*/ 429 w 766"/>
              <a:gd name="T7" fmla="*/ 453 h 453"/>
              <a:gd name="T8" fmla="*/ 766 w 766"/>
              <a:gd name="T9" fmla="*/ 453 h 453"/>
              <a:gd name="T10" fmla="*/ 633 w 766"/>
              <a:gd name="T11" fmla="*/ 390 h 453"/>
              <a:gd name="T12" fmla="*/ 433 w 766"/>
              <a:gd name="T13" fmla="*/ 85 h 453"/>
              <a:gd name="T14" fmla="*/ 337 w 766"/>
              <a:gd name="T15" fmla="*/ 0 h 453"/>
              <a:gd name="T16" fmla="*/ 0 w 766"/>
              <a:gd name="T17" fmla="*/ 0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66" h="453">
                <a:moveTo>
                  <a:pt x="0" y="0"/>
                </a:moveTo>
                <a:cubicBezTo>
                  <a:pt x="0" y="0"/>
                  <a:pt x="46" y="3"/>
                  <a:pt x="96" y="85"/>
                </a:cubicBezTo>
                <a:cubicBezTo>
                  <a:pt x="143" y="161"/>
                  <a:pt x="271" y="357"/>
                  <a:pt x="296" y="390"/>
                </a:cubicBezTo>
                <a:cubicBezTo>
                  <a:pt x="324" y="428"/>
                  <a:pt x="360" y="453"/>
                  <a:pt x="429" y="453"/>
                </a:cubicBezTo>
                <a:cubicBezTo>
                  <a:pt x="766" y="453"/>
                  <a:pt x="766" y="453"/>
                  <a:pt x="766" y="453"/>
                </a:cubicBezTo>
                <a:cubicBezTo>
                  <a:pt x="697" y="453"/>
                  <a:pt x="661" y="428"/>
                  <a:pt x="633" y="390"/>
                </a:cubicBezTo>
                <a:cubicBezTo>
                  <a:pt x="608" y="357"/>
                  <a:pt x="480" y="161"/>
                  <a:pt x="433" y="85"/>
                </a:cubicBezTo>
                <a:cubicBezTo>
                  <a:pt x="383" y="3"/>
                  <a:pt x="337" y="0"/>
                  <a:pt x="33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League Gothic Regular"/>
              <a:sym typeface="Arial" panose="020B0604020202020204" pitchFamily="34" charset="0"/>
            </a:endParaRPr>
          </a:p>
        </p:txBody>
      </p:sp>
      <p:sp>
        <p:nvSpPr>
          <p:cNvPr id="21" name="Side Color"/>
          <p:cNvSpPr>
            <a:spLocks/>
          </p:cNvSpPr>
          <p:nvPr/>
        </p:nvSpPr>
        <p:spPr bwMode="auto">
          <a:xfrm>
            <a:off x="-1854961" y="1755082"/>
            <a:ext cx="3549388" cy="1252380"/>
          </a:xfrm>
          <a:custGeom>
            <a:avLst/>
            <a:gdLst>
              <a:gd name="T0" fmla="*/ 766 w 766"/>
              <a:gd name="T1" fmla="*/ 0 h 269"/>
              <a:gd name="T2" fmla="*/ 670 w 766"/>
              <a:gd name="T3" fmla="*/ 50 h 269"/>
              <a:gd name="T4" fmla="*/ 470 w 766"/>
              <a:gd name="T5" fmla="*/ 232 h 269"/>
              <a:gd name="T6" fmla="*/ 337 w 766"/>
              <a:gd name="T7" fmla="*/ 269 h 269"/>
              <a:gd name="T8" fmla="*/ 0 w 766"/>
              <a:gd name="T9" fmla="*/ 269 h 269"/>
              <a:gd name="T10" fmla="*/ 133 w 766"/>
              <a:gd name="T11" fmla="*/ 232 h 269"/>
              <a:gd name="T12" fmla="*/ 332 w 766"/>
              <a:gd name="T13" fmla="*/ 50 h 269"/>
              <a:gd name="T14" fmla="*/ 429 w 766"/>
              <a:gd name="T15" fmla="*/ 0 h 269"/>
              <a:gd name="T16" fmla="*/ 766 w 766"/>
              <a:gd name="T17" fmla="*/ 0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66" h="269">
                <a:moveTo>
                  <a:pt x="766" y="0"/>
                </a:moveTo>
                <a:cubicBezTo>
                  <a:pt x="766" y="0"/>
                  <a:pt x="720" y="1"/>
                  <a:pt x="670" y="50"/>
                </a:cubicBezTo>
                <a:cubicBezTo>
                  <a:pt x="623" y="96"/>
                  <a:pt x="495" y="212"/>
                  <a:pt x="470" y="232"/>
                </a:cubicBezTo>
                <a:cubicBezTo>
                  <a:pt x="442" y="255"/>
                  <a:pt x="406" y="269"/>
                  <a:pt x="337" y="269"/>
                </a:cubicBezTo>
                <a:cubicBezTo>
                  <a:pt x="0" y="269"/>
                  <a:pt x="0" y="269"/>
                  <a:pt x="0" y="269"/>
                </a:cubicBezTo>
                <a:cubicBezTo>
                  <a:pt x="69" y="269"/>
                  <a:pt x="104" y="255"/>
                  <a:pt x="133" y="232"/>
                </a:cubicBezTo>
                <a:cubicBezTo>
                  <a:pt x="158" y="212"/>
                  <a:pt x="285" y="96"/>
                  <a:pt x="332" y="50"/>
                </a:cubicBezTo>
                <a:cubicBezTo>
                  <a:pt x="383" y="1"/>
                  <a:pt x="429" y="0"/>
                  <a:pt x="429" y="0"/>
                </a:cubicBezTo>
                <a:lnTo>
                  <a:pt x="766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League Gothic Regular"/>
              <a:sym typeface="Arial" panose="020B0604020202020204" pitchFamily="34" charset="0"/>
            </a:endParaRPr>
          </a:p>
        </p:txBody>
      </p:sp>
      <p:sp>
        <p:nvSpPr>
          <p:cNvPr id="22" name="Color 6"/>
          <p:cNvSpPr>
            <a:spLocks/>
          </p:cNvSpPr>
          <p:nvPr/>
        </p:nvSpPr>
        <p:spPr bwMode="auto">
          <a:xfrm>
            <a:off x="128470" y="1755094"/>
            <a:ext cx="3543508" cy="2108857"/>
          </a:xfrm>
          <a:custGeom>
            <a:avLst/>
            <a:gdLst>
              <a:gd name="T0" fmla="*/ 0 w 765"/>
              <a:gd name="T1" fmla="*/ 0 h 453"/>
              <a:gd name="T2" fmla="*/ 96 w 765"/>
              <a:gd name="T3" fmla="*/ 85 h 453"/>
              <a:gd name="T4" fmla="*/ 295 w 765"/>
              <a:gd name="T5" fmla="*/ 390 h 453"/>
              <a:gd name="T6" fmla="*/ 428 w 765"/>
              <a:gd name="T7" fmla="*/ 453 h 453"/>
              <a:gd name="T8" fmla="*/ 765 w 765"/>
              <a:gd name="T9" fmla="*/ 453 h 453"/>
              <a:gd name="T10" fmla="*/ 632 w 765"/>
              <a:gd name="T11" fmla="*/ 390 h 453"/>
              <a:gd name="T12" fmla="*/ 433 w 765"/>
              <a:gd name="T13" fmla="*/ 85 h 453"/>
              <a:gd name="T14" fmla="*/ 337 w 765"/>
              <a:gd name="T15" fmla="*/ 0 h 453"/>
              <a:gd name="T16" fmla="*/ 0 w 765"/>
              <a:gd name="T17" fmla="*/ 0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65" h="453">
                <a:moveTo>
                  <a:pt x="0" y="0"/>
                </a:moveTo>
                <a:cubicBezTo>
                  <a:pt x="0" y="0"/>
                  <a:pt x="46" y="3"/>
                  <a:pt x="96" y="85"/>
                </a:cubicBezTo>
                <a:cubicBezTo>
                  <a:pt x="143" y="161"/>
                  <a:pt x="271" y="357"/>
                  <a:pt x="295" y="390"/>
                </a:cubicBezTo>
                <a:cubicBezTo>
                  <a:pt x="324" y="428"/>
                  <a:pt x="359" y="453"/>
                  <a:pt x="428" y="453"/>
                </a:cubicBezTo>
                <a:cubicBezTo>
                  <a:pt x="765" y="453"/>
                  <a:pt x="765" y="453"/>
                  <a:pt x="765" y="453"/>
                </a:cubicBezTo>
                <a:cubicBezTo>
                  <a:pt x="696" y="453"/>
                  <a:pt x="661" y="428"/>
                  <a:pt x="632" y="390"/>
                </a:cubicBezTo>
                <a:cubicBezTo>
                  <a:pt x="608" y="357"/>
                  <a:pt x="480" y="161"/>
                  <a:pt x="433" y="85"/>
                </a:cubicBezTo>
                <a:cubicBezTo>
                  <a:pt x="383" y="3"/>
                  <a:pt x="337" y="0"/>
                  <a:pt x="33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League Gothic Regular"/>
              <a:sym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88520" y="1406545"/>
            <a:ext cx="1436291" cy="2700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League Gothic Regular"/>
                <a:sym typeface="Arial" panose="020B0604020202020204" pitchFamily="34" charset="0"/>
              </a:rPr>
              <a:t>请替换文字内容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League Gothic Regular"/>
              <a:sym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365172" y="3935642"/>
            <a:ext cx="1436291" cy="2700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League Gothic Regular"/>
                <a:sym typeface="Arial" panose="020B0604020202020204" pitchFamily="34" charset="0"/>
              </a:rPr>
              <a:t>请替换文字内容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League Gothic Regular"/>
              <a:sym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18709" y="1406545"/>
            <a:ext cx="1436291" cy="2700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League Gothic Regular"/>
                <a:sym typeface="Arial" panose="020B0604020202020204" pitchFamily="34" charset="0"/>
              </a:rPr>
              <a:t>请替换文字内容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League Gothic Regular"/>
              <a:sym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48713" y="3935640"/>
            <a:ext cx="1436291" cy="2700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League Gothic Regular"/>
                <a:sym typeface="Arial" panose="020B0604020202020204" pitchFamily="34" charset="0"/>
              </a:rPr>
              <a:t>请替换文字内容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League Gothic Regular"/>
              <a:sym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245969" y="1406545"/>
            <a:ext cx="1436291" cy="2700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League Gothic Regular"/>
                <a:sym typeface="Arial" panose="020B0604020202020204" pitchFamily="34" charset="0"/>
              </a:rPr>
              <a:t>请替换文字内容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League Gothic Regular"/>
              <a:sym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080910" y="3935640"/>
            <a:ext cx="1436291" cy="2700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League Gothic Regular"/>
                <a:sym typeface="Arial" panose="020B0604020202020204" pitchFamily="34" charset="0"/>
              </a:rPr>
              <a:t>请替换文字内容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League Gothic Regular"/>
              <a:sym typeface="Arial" panose="020B0604020202020204" pitchFamily="34" charset="0"/>
            </a:endParaRPr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2639402" y="4597855"/>
            <a:ext cx="2061781" cy="236219"/>
          </a:xfrm>
          <a:prstGeom prst="rect">
            <a:avLst/>
          </a:prstGeom>
        </p:spPr>
        <p:txBody>
          <a:bodyPr vert="horz" lIns="0" tIns="0" rIns="0" bIns="0" anchor="t" anchorCtr="0">
            <a:spAutoFit/>
          </a:bodyPr>
          <a:lstStyle>
            <a:lvl1pPr marL="0" indent="0" algn="l" defTabSz="91447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637" b="1" kern="1200" baseline="0">
                <a:solidFill>
                  <a:schemeClr val="accent1"/>
                </a:solidFill>
                <a:latin typeface="League Gothic Regular"/>
                <a:ea typeface="+mn-ea"/>
                <a:cs typeface="League Gothic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_tradnl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Text Placeholder 2"/>
          <p:cNvSpPr txBox="1">
            <a:spLocks/>
          </p:cNvSpPr>
          <p:nvPr/>
        </p:nvSpPr>
        <p:spPr>
          <a:xfrm>
            <a:off x="2639402" y="4926262"/>
            <a:ext cx="2896146" cy="281872"/>
          </a:xfrm>
          <a:prstGeom prst="rect">
            <a:avLst/>
          </a:prstGeom>
        </p:spPr>
        <p:txBody>
          <a:bodyPr vert="horz" lIns="0" tIns="0" rIns="0" bIns="0" anchor="t" anchorCtr="0">
            <a:spAutoFit/>
          </a:bodyPr>
          <a:lstStyle>
            <a:lvl1pPr marL="0" indent="0" algn="l" defTabSz="914476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82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34" name="Rounded Rectangle 11"/>
          <p:cNvSpPr>
            <a:spLocks noChangeAspect="1"/>
          </p:cNvSpPr>
          <p:nvPr/>
        </p:nvSpPr>
        <p:spPr>
          <a:xfrm>
            <a:off x="1731792" y="4611841"/>
            <a:ext cx="759275" cy="76001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120000"/>
              </a:lnSpc>
            </a:pPr>
            <a:endParaRPr lang="en-US" sz="1266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5" name="Text Placeholder 7"/>
          <p:cNvSpPr txBox="1">
            <a:spLocks/>
          </p:cNvSpPr>
          <p:nvPr/>
        </p:nvSpPr>
        <p:spPr>
          <a:xfrm>
            <a:off x="1792674" y="4708111"/>
            <a:ext cx="614632" cy="507229"/>
          </a:xfrm>
          <a:prstGeom prst="rect">
            <a:avLst/>
          </a:prstGeom>
        </p:spPr>
        <p:txBody>
          <a:bodyPr vert="horz" lIns="0" tIns="103884" rIns="0" bIns="103884" anchor="ctr" anchorCtr="0"/>
          <a:lstStyle>
            <a:lvl1pPr marL="0" indent="0" algn="ctr" defTabSz="91447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109" b="1" kern="1200">
                <a:solidFill>
                  <a:schemeClr val="bg1"/>
                </a:solidFill>
                <a:latin typeface="FontAwesome"/>
                <a:ea typeface="+mn-ea"/>
                <a:cs typeface="FontAwesome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s-ES_tradnl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37" name="Text Placeholder 7"/>
          <p:cNvSpPr txBox="1">
            <a:spLocks/>
          </p:cNvSpPr>
          <p:nvPr/>
        </p:nvSpPr>
        <p:spPr>
          <a:xfrm>
            <a:off x="8084161" y="4612943"/>
            <a:ext cx="2899548" cy="236219"/>
          </a:xfrm>
          <a:prstGeom prst="rect">
            <a:avLst/>
          </a:prstGeom>
        </p:spPr>
        <p:txBody>
          <a:bodyPr vert="horz" lIns="0" tIns="0" rIns="0" bIns="0" anchor="t" anchorCtr="0">
            <a:spAutoFit/>
          </a:bodyPr>
          <a:lstStyle>
            <a:lvl1pPr marL="0" indent="0" algn="l" defTabSz="91447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637" b="1" kern="1200" baseline="0">
                <a:solidFill>
                  <a:schemeClr val="accent1"/>
                </a:solidFill>
                <a:latin typeface="League Gothic Regular"/>
                <a:ea typeface="+mn-ea"/>
                <a:cs typeface="League Gothic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_tradnl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Text Placeholder 2"/>
          <p:cNvSpPr txBox="1">
            <a:spLocks/>
          </p:cNvSpPr>
          <p:nvPr/>
        </p:nvSpPr>
        <p:spPr>
          <a:xfrm>
            <a:off x="8084161" y="4941351"/>
            <a:ext cx="2899548" cy="281872"/>
          </a:xfrm>
          <a:prstGeom prst="rect">
            <a:avLst/>
          </a:prstGeom>
        </p:spPr>
        <p:txBody>
          <a:bodyPr vert="horz" lIns="0" tIns="0" rIns="0" bIns="0" anchor="t" anchorCtr="0">
            <a:spAutoFit/>
          </a:bodyPr>
          <a:lstStyle>
            <a:lvl1pPr marL="0" indent="0" algn="l" defTabSz="914476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82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40" name="Rounded Rectangle 23"/>
          <p:cNvSpPr>
            <a:spLocks noChangeAspect="1"/>
          </p:cNvSpPr>
          <p:nvPr/>
        </p:nvSpPr>
        <p:spPr>
          <a:xfrm>
            <a:off x="7182829" y="4626930"/>
            <a:ext cx="759275" cy="76001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120000"/>
              </a:lnSpc>
            </a:pPr>
            <a:endParaRPr lang="en-US" sz="1266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" name="Text Placeholder 7"/>
          <p:cNvSpPr txBox="1">
            <a:spLocks/>
          </p:cNvSpPr>
          <p:nvPr/>
        </p:nvSpPr>
        <p:spPr>
          <a:xfrm>
            <a:off x="7243710" y="4723200"/>
            <a:ext cx="614632" cy="507229"/>
          </a:xfrm>
          <a:prstGeom prst="rect">
            <a:avLst/>
          </a:prstGeom>
        </p:spPr>
        <p:txBody>
          <a:bodyPr vert="horz" lIns="0" tIns="103884" rIns="0" bIns="103884" anchor="ctr" anchorCtr="0"/>
          <a:lstStyle>
            <a:lvl1pPr marL="0" indent="0" algn="ctr" defTabSz="91447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109" b="1" kern="1200">
                <a:solidFill>
                  <a:schemeClr val="bg1"/>
                </a:solidFill>
                <a:latin typeface="FontAwesome"/>
                <a:ea typeface="+mn-ea"/>
                <a:cs typeface="FontAwesome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s-ES_tradnl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42" name="Text Placeholder 7"/>
          <p:cNvSpPr txBox="1">
            <a:spLocks/>
          </p:cNvSpPr>
          <p:nvPr/>
        </p:nvSpPr>
        <p:spPr>
          <a:xfrm>
            <a:off x="2688521" y="5917031"/>
            <a:ext cx="2896146" cy="236219"/>
          </a:xfrm>
          <a:prstGeom prst="rect">
            <a:avLst/>
          </a:prstGeom>
        </p:spPr>
        <p:txBody>
          <a:bodyPr vert="horz" lIns="0" tIns="0" rIns="0" bIns="0" anchor="t" anchorCtr="0">
            <a:spAutoFit/>
          </a:bodyPr>
          <a:lstStyle>
            <a:lvl1pPr marL="0" indent="0" algn="l" defTabSz="91447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637" b="1" kern="1200" baseline="0">
                <a:solidFill>
                  <a:schemeClr val="accent1"/>
                </a:solidFill>
                <a:latin typeface="League Gothic Regular"/>
                <a:ea typeface="+mn-ea"/>
                <a:cs typeface="League Gothic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_tradnl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3" name="Text Placeholder 2"/>
          <p:cNvSpPr txBox="1">
            <a:spLocks/>
          </p:cNvSpPr>
          <p:nvPr/>
        </p:nvSpPr>
        <p:spPr>
          <a:xfrm>
            <a:off x="2688521" y="6245438"/>
            <a:ext cx="2896146" cy="281872"/>
          </a:xfrm>
          <a:prstGeom prst="rect">
            <a:avLst/>
          </a:prstGeom>
        </p:spPr>
        <p:txBody>
          <a:bodyPr vert="horz" lIns="0" tIns="0" rIns="0" bIns="0" anchor="t" anchorCtr="0">
            <a:spAutoFit/>
          </a:bodyPr>
          <a:lstStyle>
            <a:lvl1pPr marL="0" indent="0" algn="l" defTabSz="914476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82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44" name="Rounded Rectangle 27"/>
          <p:cNvSpPr>
            <a:spLocks noChangeAspect="1"/>
          </p:cNvSpPr>
          <p:nvPr/>
        </p:nvSpPr>
        <p:spPr>
          <a:xfrm>
            <a:off x="1792674" y="5931018"/>
            <a:ext cx="759275" cy="760014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120000"/>
              </a:lnSpc>
            </a:pPr>
            <a:endParaRPr lang="en-US" sz="1266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5" name="Text Placeholder 7"/>
          <p:cNvSpPr txBox="1">
            <a:spLocks/>
          </p:cNvSpPr>
          <p:nvPr/>
        </p:nvSpPr>
        <p:spPr>
          <a:xfrm>
            <a:off x="1853555" y="6027287"/>
            <a:ext cx="614632" cy="507229"/>
          </a:xfrm>
          <a:prstGeom prst="rect">
            <a:avLst/>
          </a:prstGeom>
        </p:spPr>
        <p:txBody>
          <a:bodyPr vert="horz" lIns="0" tIns="103884" rIns="0" bIns="103884" anchor="ctr" anchorCtr="0"/>
          <a:lstStyle>
            <a:lvl1pPr marL="0" indent="0" algn="ctr" defTabSz="91447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109" b="1" kern="1200">
                <a:solidFill>
                  <a:schemeClr val="bg1"/>
                </a:solidFill>
                <a:latin typeface="FontAwesome"/>
                <a:ea typeface="+mn-ea"/>
                <a:cs typeface="FontAwesome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s-ES_tradnl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</a:p>
        </p:txBody>
      </p:sp>
      <p:sp>
        <p:nvSpPr>
          <p:cNvPr id="46" name="Text Placeholder 7"/>
          <p:cNvSpPr txBox="1">
            <a:spLocks/>
          </p:cNvSpPr>
          <p:nvPr/>
        </p:nvSpPr>
        <p:spPr>
          <a:xfrm>
            <a:off x="8084161" y="5932120"/>
            <a:ext cx="2899548" cy="236219"/>
          </a:xfrm>
          <a:prstGeom prst="rect">
            <a:avLst/>
          </a:prstGeom>
        </p:spPr>
        <p:txBody>
          <a:bodyPr vert="horz" lIns="0" tIns="0" rIns="0" bIns="0" anchor="t" anchorCtr="0">
            <a:spAutoFit/>
          </a:bodyPr>
          <a:lstStyle>
            <a:lvl1pPr marL="0" indent="0" algn="l" defTabSz="91447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637" b="1" kern="1200" baseline="0">
                <a:solidFill>
                  <a:schemeClr val="accent1"/>
                </a:solidFill>
                <a:latin typeface="League Gothic Regular"/>
                <a:ea typeface="+mn-ea"/>
                <a:cs typeface="League Gothic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_tradnl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7" name="Text Placeholder 2"/>
          <p:cNvSpPr txBox="1">
            <a:spLocks/>
          </p:cNvSpPr>
          <p:nvPr/>
        </p:nvSpPr>
        <p:spPr>
          <a:xfrm>
            <a:off x="8084161" y="6260527"/>
            <a:ext cx="2899548" cy="281872"/>
          </a:xfrm>
          <a:prstGeom prst="rect">
            <a:avLst/>
          </a:prstGeom>
        </p:spPr>
        <p:txBody>
          <a:bodyPr vert="horz" lIns="0" tIns="0" rIns="0" bIns="0" anchor="t" anchorCtr="0">
            <a:spAutoFit/>
          </a:bodyPr>
          <a:lstStyle>
            <a:lvl1pPr marL="0" indent="0" algn="l" defTabSz="914476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82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48" name="Rounded Rectangle 16"/>
          <p:cNvSpPr>
            <a:spLocks noChangeAspect="1"/>
          </p:cNvSpPr>
          <p:nvPr/>
        </p:nvSpPr>
        <p:spPr>
          <a:xfrm>
            <a:off x="7188313" y="5946107"/>
            <a:ext cx="759275" cy="760014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120000"/>
              </a:lnSpc>
            </a:pPr>
            <a:endParaRPr lang="en-US" sz="1266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9" name="Text Placeholder 7"/>
          <p:cNvSpPr txBox="1">
            <a:spLocks/>
          </p:cNvSpPr>
          <p:nvPr/>
        </p:nvSpPr>
        <p:spPr>
          <a:xfrm>
            <a:off x="7249194" y="6042376"/>
            <a:ext cx="614632" cy="507229"/>
          </a:xfrm>
          <a:prstGeom prst="rect">
            <a:avLst/>
          </a:prstGeom>
        </p:spPr>
        <p:txBody>
          <a:bodyPr vert="horz" lIns="0" tIns="103884" rIns="0" bIns="103884" anchor="ctr" anchorCtr="0"/>
          <a:lstStyle>
            <a:lvl1pPr marL="0" indent="0" algn="ctr" defTabSz="91447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109" b="1" kern="1200">
                <a:solidFill>
                  <a:schemeClr val="bg1"/>
                </a:solidFill>
                <a:latin typeface="FontAwesome"/>
                <a:ea typeface="+mn-ea"/>
                <a:cs typeface="FontAwesome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s-ES_tradnl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</a:p>
        </p:txBody>
      </p:sp>
      <p:sp>
        <p:nvSpPr>
          <p:cNvPr id="50" name="任意多边形 49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" name="任意多边形 50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2" name="Content Placeholder 2"/>
          <p:cNvSpPr txBox="1">
            <a:spLocks/>
          </p:cNvSpPr>
          <p:nvPr/>
        </p:nvSpPr>
        <p:spPr>
          <a:xfrm>
            <a:off x="608929" y="260554"/>
            <a:ext cx="3067050" cy="30777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630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4" grpId="0"/>
      <p:bldP spid="27" grpId="0"/>
      <p:bldP spid="30" grpId="0"/>
      <p:bldP spid="33" grpId="0"/>
      <p:bldP spid="36" grpId="0"/>
      <p:bldP spid="39" grpId="0"/>
      <p:bldP spid="3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animBg="1"/>
      <p:bldP spid="4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bt026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heme/theme1.xml><?xml version="1.0" encoding="utf-8"?>
<a:theme xmlns:a="http://schemas.openxmlformats.org/drawingml/2006/main" name="自定义设计方案">
  <a:themeElements>
    <a:clrScheme name="自定义 9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3366"/>
      </a:accent1>
      <a:accent2>
        <a:srgbClr val="003366"/>
      </a:accent2>
      <a:accent3>
        <a:srgbClr val="003366"/>
      </a:accent3>
      <a:accent4>
        <a:srgbClr val="003366"/>
      </a:accent4>
      <a:accent5>
        <a:srgbClr val="003366"/>
      </a:accent5>
      <a:accent6>
        <a:srgbClr val="003366"/>
      </a:accent6>
      <a:hlink>
        <a:srgbClr val="003366"/>
      </a:hlink>
      <a:folHlink>
        <a:srgbClr val="003366"/>
      </a:folHlink>
    </a:clrScheme>
    <a:fontScheme name="Temp">
      <a:majorFont>
        <a:latin typeface="Arial" panose="020F0302020204030204"/>
        <a:ea typeface="微软雅黑"/>
        <a:cs typeface=""/>
      </a:majorFont>
      <a:minorFont>
        <a:latin typeface="Arial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9D9D9">
            <a:alpha val="50196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3842</Words>
  <Application>Microsoft Office PowerPoint</Application>
  <PresentationFormat>自定义</PresentationFormat>
  <Paragraphs>358</Paragraphs>
  <Slides>31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50" baseType="lpstr">
      <vt:lpstr>Gill Sans</vt:lpstr>
      <vt:lpstr>League Gothic Regular</vt:lpstr>
      <vt:lpstr>Meiryo</vt:lpstr>
      <vt:lpstr>ＭＳ Ｐゴシック</vt:lpstr>
      <vt:lpstr>Open Sans Light</vt:lpstr>
      <vt:lpstr>宋体</vt:lpstr>
      <vt:lpstr>微软雅黑</vt:lpstr>
      <vt:lpstr>Agency FB</vt:lpstr>
      <vt:lpstr>Arial</vt:lpstr>
      <vt:lpstr>Calibri</vt:lpstr>
      <vt:lpstr>Calibri Light</vt:lpstr>
      <vt:lpstr>FontAwesome</vt:lpstr>
      <vt:lpstr>Impact</vt:lpstr>
      <vt:lpstr>Lato</vt:lpstr>
      <vt:lpstr>Lato Regular</vt:lpstr>
      <vt:lpstr>Open Sans</vt:lpstr>
      <vt:lpstr>Source Sans Pro</vt:lpstr>
      <vt:lpstr>自定义设计方案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2016-09-20T02:06:25Z</dcterms:created>
  <dcterms:modified xsi:type="dcterms:W3CDTF">2016-11-14T03:07:08Z</dcterms:modified>
</cp:coreProperties>
</file>