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3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3DC31-F185-4321-A6F3-BB41A383CF5E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5385-288E-4F32-BC6B-888BF8BCB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1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8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6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13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1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5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2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9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48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E267-223F-4B82-A91E-26571AA81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5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0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0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1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35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66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0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137160">
            <a:norm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9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08098"/>
            <a:ext cx="12192000" cy="1900747"/>
          </a:xfrm>
          <a:custGeom>
            <a:avLst/>
            <a:gdLst>
              <a:gd name="connsiteX0" fmla="*/ 0 w 12192000"/>
              <a:gd name="connsiteY0" fmla="*/ 0 h 1900747"/>
              <a:gd name="connsiteX1" fmla="*/ 12192000 w 12192000"/>
              <a:gd name="connsiteY1" fmla="*/ 0 h 1900747"/>
              <a:gd name="connsiteX2" fmla="*/ 12192000 w 12192000"/>
              <a:gd name="connsiteY2" fmla="*/ 1900747 h 1900747"/>
              <a:gd name="connsiteX3" fmla="*/ 0 w 12192000"/>
              <a:gd name="connsiteY3" fmla="*/ 1900747 h 190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900747">
                <a:moveTo>
                  <a:pt x="0" y="0"/>
                </a:moveTo>
                <a:lnTo>
                  <a:pt x="12192000" y="0"/>
                </a:lnTo>
                <a:lnTo>
                  <a:pt x="12192000" y="1900747"/>
                </a:lnTo>
                <a:lnTo>
                  <a:pt x="0" y="190074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9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539102" y="2872080"/>
            <a:ext cx="4554414" cy="3024046"/>
          </a:xfrm>
          <a:custGeom>
            <a:avLst/>
            <a:gdLst>
              <a:gd name="connsiteX0" fmla="*/ 0 w 4554414"/>
              <a:gd name="connsiteY0" fmla="*/ 0 h 3024046"/>
              <a:gd name="connsiteX1" fmla="*/ 4554414 w 4554414"/>
              <a:gd name="connsiteY1" fmla="*/ 0 h 3024046"/>
              <a:gd name="connsiteX2" fmla="*/ 4554414 w 4554414"/>
              <a:gd name="connsiteY2" fmla="*/ 3024046 h 3024046"/>
              <a:gd name="connsiteX3" fmla="*/ 0 w 4554414"/>
              <a:gd name="connsiteY3" fmla="*/ 3024046 h 302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414" h="3024046">
                <a:moveTo>
                  <a:pt x="0" y="0"/>
                </a:moveTo>
                <a:lnTo>
                  <a:pt x="4554414" y="0"/>
                </a:lnTo>
                <a:lnTo>
                  <a:pt x="4554414" y="3024046"/>
                </a:lnTo>
                <a:lnTo>
                  <a:pt x="0" y="3024046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3661" y="321822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90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646714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6455228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9263743" y="1883927"/>
            <a:ext cx="2090057" cy="2090057"/>
          </a:xfrm>
          <a:custGeom>
            <a:avLst/>
            <a:gdLst>
              <a:gd name="connsiteX0" fmla="*/ 0 w 2090057"/>
              <a:gd name="connsiteY0" fmla="*/ 0 h 2090057"/>
              <a:gd name="connsiteX1" fmla="*/ 2090057 w 2090057"/>
              <a:gd name="connsiteY1" fmla="*/ 0 h 2090057"/>
              <a:gd name="connsiteX2" fmla="*/ 2090057 w 2090057"/>
              <a:gd name="connsiteY2" fmla="*/ 2090057 h 2090057"/>
              <a:gd name="connsiteX3" fmla="*/ 0 w 2090057"/>
              <a:gd name="connsiteY3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090057">
                <a:moveTo>
                  <a:pt x="0" y="0"/>
                </a:moveTo>
                <a:lnTo>
                  <a:pt x="2090057" y="0"/>
                </a:lnTo>
                <a:lnTo>
                  <a:pt x="2090057" y="2090057"/>
                </a:lnTo>
                <a:lnTo>
                  <a:pt x="0" y="20900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7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5160694" y="3967779"/>
            <a:ext cx="1929383" cy="1930038"/>
          </a:xfrm>
          <a:custGeom>
            <a:avLst/>
            <a:gdLst>
              <a:gd name="connsiteX0" fmla="*/ 0 w 1929383"/>
              <a:gd name="connsiteY0" fmla="*/ 0 h 1930038"/>
              <a:gd name="connsiteX1" fmla="*/ 1929383 w 1929383"/>
              <a:gd name="connsiteY1" fmla="*/ 0 h 1930038"/>
              <a:gd name="connsiteX2" fmla="*/ 1929383 w 1929383"/>
              <a:gd name="connsiteY2" fmla="*/ 1930038 h 1930038"/>
              <a:gd name="connsiteX3" fmla="*/ 0 w 1929383"/>
              <a:gd name="connsiteY3" fmla="*/ 1930038 h 193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3" h="1930038">
                <a:moveTo>
                  <a:pt x="0" y="0"/>
                </a:moveTo>
                <a:lnTo>
                  <a:pt x="1929383" y="0"/>
                </a:lnTo>
                <a:lnTo>
                  <a:pt x="1929383" y="1930038"/>
                </a:lnTo>
                <a:lnTo>
                  <a:pt x="0" y="193003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208523" y="1992022"/>
            <a:ext cx="3905795" cy="3905795"/>
          </a:xfrm>
          <a:custGeom>
            <a:avLst/>
            <a:gdLst>
              <a:gd name="connsiteX0" fmla="*/ 0 w 3905795"/>
              <a:gd name="connsiteY0" fmla="*/ 0 h 3905795"/>
              <a:gd name="connsiteX1" fmla="*/ 3905795 w 3905795"/>
              <a:gd name="connsiteY1" fmla="*/ 0 h 3905795"/>
              <a:gd name="connsiteX2" fmla="*/ 3905795 w 3905795"/>
              <a:gd name="connsiteY2" fmla="*/ 3905795 h 3905795"/>
              <a:gd name="connsiteX3" fmla="*/ 0 w 3905795"/>
              <a:gd name="connsiteY3" fmla="*/ 3905795 h 390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795" h="3905795">
                <a:moveTo>
                  <a:pt x="0" y="0"/>
                </a:moveTo>
                <a:lnTo>
                  <a:pt x="3905795" y="0"/>
                </a:lnTo>
                <a:lnTo>
                  <a:pt x="3905795" y="3905795"/>
                </a:lnTo>
                <a:lnTo>
                  <a:pt x="0" y="3905795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7135796" y="1992675"/>
            <a:ext cx="1929383" cy="1930038"/>
          </a:xfrm>
          <a:custGeom>
            <a:avLst/>
            <a:gdLst>
              <a:gd name="connsiteX0" fmla="*/ 0 w 1929383"/>
              <a:gd name="connsiteY0" fmla="*/ 0 h 1930038"/>
              <a:gd name="connsiteX1" fmla="*/ 1929383 w 1929383"/>
              <a:gd name="connsiteY1" fmla="*/ 0 h 1930038"/>
              <a:gd name="connsiteX2" fmla="*/ 1929383 w 1929383"/>
              <a:gd name="connsiteY2" fmla="*/ 1930038 h 1930038"/>
              <a:gd name="connsiteX3" fmla="*/ 0 w 1929383"/>
              <a:gd name="connsiteY3" fmla="*/ 1930038 h 193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3" h="1930038">
                <a:moveTo>
                  <a:pt x="0" y="0"/>
                </a:moveTo>
                <a:lnTo>
                  <a:pt x="1929383" y="0"/>
                </a:lnTo>
                <a:lnTo>
                  <a:pt x="1929383" y="1930038"/>
                </a:lnTo>
                <a:lnTo>
                  <a:pt x="0" y="193003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9111554" y="3967779"/>
            <a:ext cx="1929383" cy="1930038"/>
          </a:xfrm>
          <a:custGeom>
            <a:avLst/>
            <a:gdLst>
              <a:gd name="connsiteX0" fmla="*/ 0 w 1929383"/>
              <a:gd name="connsiteY0" fmla="*/ 0 h 1930038"/>
              <a:gd name="connsiteX1" fmla="*/ 1929383 w 1929383"/>
              <a:gd name="connsiteY1" fmla="*/ 0 h 1930038"/>
              <a:gd name="connsiteX2" fmla="*/ 1929383 w 1929383"/>
              <a:gd name="connsiteY2" fmla="*/ 1930038 h 1930038"/>
              <a:gd name="connsiteX3" fmla="*/ 0 w 1929383"/>
              <a:gd name="connsiteY3" fmla="*/ 1930038 h 193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9383" h="1930038">
                <a:moveTo>
                  <a:pt x="0" y="0"/>
                </a:moveTo>
                <a:lnTo>
                  <a:pt x="1929383" y="0"/>
                </a:lnTo>
                <a:lnTo>
                  <a:pt x="1929383" y="1930038"/>
                </a:lnTo>
                <a:lnTo>
                  <a:pt x="0" y="193003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701627" y="1718605"/>
            <a:ext cx="2298805" cy="4071814"/>
          </a:xfrm>
          <a:custGeom>
            <a:avLst/>
            <a:gdLst>
              <a:gd name="connsiteX0" fmla="*/ 0 w 2298805"/>
              <a:gd name="connsiteY0" fmla="*/ 0 h 4071814"/>
              <a:gd name="connsiteX1" fmla="*/ 3661 w 2298805"/>
              <a:gd name="connsiteY1" fmla="*/ 0 h 4071814"/>
              <a:gd name="connsiteX2" fmla="*/ 2298805 w 2298805"/>
              <a:gd name="connsiteY2" fmla="*/ 0 h 4071814"/>
              <a:gd name="connsiteX3" fmla="*/ 2298805 w 2298805"/>
              <a:gd name="connsiteY3" fmla="*/ 4056082 h 4071814"/>
              <a:gd name="connsiteX4" fmla="*/ 2298805 w 2298805"/>
              <a:gd name="connsiteY4" fmla="*/ 4071814 h 4071814"/>
              <a:gd name="connsiteX5" fmla="*/ 0 w 2298805"/>
              <a:gd name="connsiteY5" fmla="*/ 4071814 h 407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8805" h="4071814">
                <a:moveTo>
                  <a:pt x="0" y="0"/>
                </a:moveTo>
                <a:lnTo>
                  <a:pt x="3661" y="0"/>
                </a:lnTo>
                <a:lnTo>
                  <a:pt x="2298805" y="0"/>
                </a:lnTo>
                <a:lnTo>
                  <a:pt x="2298805" y="4056082"/>
                </a:lnTo>
                <a:lnTo>
                  <a:pt x="2298805" y="4071814"/>
                </a:lnTo>
                <a:lnTo>
                  <a:pt x="0" y="4071814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448620" y="2536538"/>
            <a:ext cx="4334256" cy="2713688"/>
          </a:xfrm>
          <a:custGeom>
            <a:avLst/>
            <a:gdLst>
              <a:gd name="connsiteX0" fmla="*/ 0 w 4334256"/>
              <a:gd name="connsiteY0" fmla="*/ 0 h 2713688"/>
              <a:gd name="connsiteX1" fmla="*/ 4334256 w 4334256"/>
              <a:gd name="connsiteY1" fmla="*/ 0 h 2713688"/>
              <a:gd name="connsiteX2" fmla="*/ 4334256 w 4334256"/>
              <a:gd name="connsiteY2" fmla="*/ 2713688 h 2713688"/>
              <a:gd name="connsiteX3" fmla="*/ 0 w 4334256"/>
              <a:gd name="connsiteY3" fmla="*/ 2713688 h 27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256" h="2713688">
                <a:moveTo>
                  <a:pt x="0" y="0"/>
                </a:moveTo>
                <a:lnTo>
                  <a:pt x="4334256" y="0"/>
                </a:lnTo>
                <a:lnTo>
                  <a:pt x="4334256" y="2713688"/>
                </a:lnTo>
                <a:lnTo>
                  <a:pt x="0" y="2713688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5400539" y="3295054"/>
            <a:ext cx="1569642" cy="2092857"/>
          </a:xfrm>
          <a:custGeom>
            <a:avLst/>
            <a:gdLst>
              <a:gd name="connsiteX0" fmla="*/ 0 w 1569642"/>
              <a:gd name="connsiteY0" fmla="*/ 0 h 2092857"/>
              <a:gd name="connsiteX1" fmla="*/ 1569642 w 1569642"/>
              <a:gd name="connsiteY1" fmla="*/ 0 h 2092857"/>
              <a:gd name="connsiteX2" fmla="*/ 1569642 w 1569642"/>
              <a:gd name="connsiteY2" fmla="*/ 2092857 h 2092857"/>
              <a:gd name="connsiteX3" fmla="*/ 0 w 1569642"/>
              <a:gd name="connsiteY3" fmla="*/ 2092857 h 209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642" h="2092857">
                <a:moveTo>
                  <a:pt x="0" y="0"/>
                </a:moveTo>
                <a:lnTo>
                  <a:pt x="1569642" y="0"/>
                </a:lnTo>
                <a:lnTo>
                  <a:pt x="1569642" y="2092857"/>
                </a:lnTo>
                <a:lnTo>
                  <a:pt x="0" y="2092857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6696602" y="3874819"/>
            <a:ext cx="849511" cy="1502692"/>
          </a:xfrm>
          <a:custGeom>
            <a:avLst/>
            <a:gdLst>
              <a:gd name="connsiteX0" fmla="*/ 0 w 849511"/>
              <a:gd name="connsiteY0" fmla="*/ 0 h 1502692"/>
              <a:gd name="connsiteX1" fmla="*/ 849511 w 849511"/>
              <a:gd name="connsiteY1" fmla="*/ 0 h 1502692"/>
              <a:gd name="connsiteX2" fmla="*/ 849511 w 849511"/>
              <a:gd name="connsiteY2" fmla="*/ 1502692 h 1502692"/>
              <a:gd name="connsiteX3" fmla="*/ 0 w 849511"/>
              <a:gd name="connsiteY3" fmla="*/ 1502692 h 150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511" h="1502692">
                <a:moveTo>
                  <a:pt x="0" y="0"/>
                </a:moveTo>
                <a:lnTo>
                  <a:pt x="849511" y="0"/>
                </a:lnTo>
                <a:lnTo>
                  <a:pt x="849511" y="1502692"/>
                </a:lnTo>
                <a:lnTo>
                  <a:pt x="0" y="1502692"/>
                </a:lnTo>
                <a:close/>
              </a:path>
            </a:pathLst>
          </a:custGeom>
        </p:spPr>
        <p:txBody>
          <a:bodyPr wrap="square" tIns="137160">
            <a:noAutofit/>
          </a:bodyPr>
          <a:lstStyle>
            <a:lvl1pPr>
              <a:defRPr sz="1200" b="0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&amp; Drop Here</a:t>
            </a:r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546331" y="260250"/>
            <a:ext cx="430920" cy="430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63661" y="321821"/>
            <a:ext cx="39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FFD5520-3B3B-4A6C-9BAB-9937FD8E0F76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5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2017/9/4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4" name="TextBox 42"/>
          <p:cNvSpPr txBox="1"/>
          <p:nvPr/>
        </p:nvSpPr>
        <p:spPr>
          <a:xfrm>
            <a:off x="6774829" y="3883940"/>
            <a:ext cx="5417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优化模板</a:t>
            </a:r>
            <a:endParaRPr lang="zh-CN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42"/>
          <p:cNvSpPr txBox="1"/>
          <p:nvPr/>
        </p:nvSpPr>
        <p:spPr>
          <a:xfrm>
            <a:off x="6739164" y="2767280"/>
            <a:ext cx="337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endParaRPr lang="zh-CN" altLang="zh-CN" sz="8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6868560" y="4530271"/>
            <a:ext cx="446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框架完整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所有文字可以修改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图片可以替换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9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5741776" y="3538852"/>
            <a:ext cx="1079158" cy="1823250"/>
          </a:xfrm>
          <a:custGeom>
            <a:avLst/>
            <a:gdLst>
              <a:gd name="T0" fmla="*/ 485 w 512"/>
              <a:gd name="T1" fmla="*/ 486 h 864"/>
              <a:gd name="T2" fmla="*/ 477 w 512"/>
              <a:gd name="T3" fmla="*/ 483 h 864"/>
              <a:gd name="T4" fmla="*/ 416 w 512"/>
              <a:gd name="T5" fmla="*/ 511 h 864"/>
              <a:gd name="T6" fmla="*/ 336 w 512"/>
              <a:gd name="T7" fmla="*/ 432 h 864"/>
              <a:gd name="T8" fmla="*/ 416 w 512"/>
              <a:gd name="T9" fmla="*/ 352 h 864"/>
              <a:gd name="T10" fmla="*/ 477 w 512"/>
              <a:gd name="T11" fmla="*/ 381 h 864"/>
              <a:gd name="T12" fmla="*/ 485 w 512"/>
              <a:gd name="T13" fmla="*/ 378 h 864"/>
              <a:gd name="T14" fmla="*/ 512 w 512"/>
              <a:gd name="T15" fmla="*/ 176 h 864"/>
              <a:gd name="T16" fmla="*/ 512 w 512"/>
              <a:gd name="T17" fmla="*/ 176 h 864"/>
              <a:gd name="T18" fmla="*/ 512 w 512"/>
              <a:gd name="T19" fmla="*/ 176 h 864"/>
              <a:gd name="T20" fmla="*/ 310 w 512"/>
              <a:gd name="T21" fmla="*/ 149 h 864"/>
              <a:gd name="T22" fmla="*/ 307 w 512"/>
              <a:gd name="T23" fmla="*/ 141 h 864"/>
              <a:gd name="T24" fmla="*/ 335 w 512"/>
              <a:gd name="T25" fmla="*/ 80 h 864"/>
              <a:gd name="T26" fmla="*/ 256 w 512"/>
              <a:gd name="T27" fmla="*/ 0 h 864"/>
              <a:gd name="T28" fmla="*/ 176 w 512"/>
              <a:gd name="T29" fmla="*/ 80 h 864"/>
              <a:gd name="T30" fmla="*/ 205 w 512"/>
              <a:gd name="T31" fmla="*/ 141 h 864"/>
              <a:gd name="T32" fmla="*/ 202 w 512"/>
              <a:gd name="T33" fmla="*/ 149 h 864"/>
              <a:gd name="T34" fmla="*/ 0 w 512"/>
              <a:gd name="T35" fmla="*/ 176 h 864"/>
              <a:gd name="T36" fmla="*/ 0 w 512"/>
              <a:gd name="T37" fmla="*/ 176 h 864"/>
              <a:gd name="T38" fmla="*/ 0 w 512"/>
              <a:gd name="T39" fmla="*/ 176 h 864"/>
              <a:gd name="T40" fmla="*/ 27 w 512"/>
              <a:gd name="T41" fmla="*/ 378 h 864"/>
              <a:gd name="T42" fmla="*/ 35 w 512"/>
              <a:gd name="T43" fmla="*/ 381 h 864"/>
              <a:gd name="T44" fmla="*/ 96 w 512"/>
              <a:gd name="T45" fmla="*/ 352 h 864"/>
              <a:gd name="T46" fmla="*/ 176 w 512"/>
              <a:gd name="T47" fmla="*/ 432 h 864"/>
              <a:gd name="T48" fmla="*/ 96 w 512"/>
              <a:gd name="T49" fmla="*/ 511 h 864"/>
              <a:gd name="T50" fmla="*/ 35 w 512"/>
              <a:gd name="T51" fmla="*/ 483 h 864"/>
              <a:gd name="T52" fmla="*/ 27 w 512"/>
              <a:gd name="T53" fmla="*/ 486 h 864"/>
              <a:gd name="T54" fmla="*/ 0 w 512"/>
              <a:gd name="T55" fmla="*/ 688 h 864"/>
              <a:gd name="T56" fmla="*/ 0 w 512"/>
              <a:gd name="T57" fmla="*/ 688 h 864"/>
              <a:gd name="T58" fmla="*/ 0 w 512"/>
              <a:gd name="T59" fmla="*/ 688 h 864"/>
              <a:gd name="T60" fmla="*/ 0 w 512"/>
              <a:gd name="T61" fmla="*/ 688 h 864"/>
              <a:gd name="T62" fmla="*/ 202 w 512"/>
              <a:gd name="T63" fmla="*/ 715 h 864"/>
              <a:gd name="T64" fmla="*/ 205 w 512"/>
              <a:gd name="T65" fmla="*/ 723 h 864"/>
              <a:gd name="T66" fmla="*/ 176 w 512"/>
              <a:gd name="T67" fmla="*/ 784 h 864"/>
              <a:gd name="T68" fmla="*/ 256 w 512"/>
              <a:gd name="T69" fmla="*/ 864 h 864"/>
              <a:gd name="T70" fmla="*/ 335 w 512"/>
              <a:gd name="T71" fmla="*/ 784 h 864"/>
              <a:gd name="T72" fmla="*/ 307 w 512"/>
              <a:gd name="T73" fmla="*/ 723 h 864"/>
              <a:gd name="T74" fmla="*/ 310 w 512"/>
              <a:gd name="T75" fmla="*/ 715 h 864"/>
              <a:gd name="T76" fmla="*/ 512 w 512"/>
              <a:gd name="T77" fmla="*/ 688 h 864"/>
              <a:gd name="T78" fmla="*/ 512 w 512"/>
              <a:gd name="T79" fmla="*/ 688 h 864"/>
              <a:gd name="T80" fmla="*/ 512 w 512"/>
              <a:gd name="T81" fmla="*/ 688 h 864"/>
              <a:gd name="T82" fmla="*/ 512 w 512"/>
              <a:gd name="T83" fmla="*/ 688 h 864"/>
              <a:gd name="T84" fmla="*/ 485 w 512"/>
              <a:gd name="T85" fmla="*/ 48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864">
                <a:moveTo>
                  <a:pt x="485" y="486"/>
                </a:moveTo>
                <a:cubicBezTo>
                  <a:pt x="482" y="485"/>
                  <a:pt x="480" y="484"/>
                  <a:pt x="477" y="483"/>
                </a:cubicBezTo>
                <a:cubicBezTo>
                  <a:pt x="462" y="500"/>
                  <a:pt x="440" y="511"/>
                  <a:pt x="416" y="511"/>
                </a:cubicBezTo>
                <a:cubicBezTo>
                  <a:pt x="372" y="511"/>
                  <a:pt x="336" y="476"/>
                  <a:pt x="336" y="432"/>
                </a:cubicBezTo>
                <a:cubicBezTo>
                  <a:pt x="336" y="388"/>
                  <a:pt x="372" y="352"/>
                  <a:pt x="416" y="352"/>
                </a:cubicBezTo>
                <a:cubicBezTo>
                  <a:pt x="440" y="352"/>
                  <a:pt x="462" y="364"/>
                  <a:pt x="477" y="381"/>
                </a:cubicBezTo>
                <a:cubicBezTo>
                  <a:pt x="480" y="380"/>
                  <a:pt x="482" y="379"/>
                  <a:pt x="485" y="378"/>
                </a:cubicBezTo>
                <a:cubicBezTo>
                  <a:pt x="488" y="310"/>
                  <a:pt x="497" y="243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445" y="161"/>
                  <a:pt x="378" y="152"/>
                  <a:pt x="310" y="149"/>
                </a:cubicBezTo>
                <a:cubicBezTo>
                  <a:pt x="309" y="146"/>
                  <a:pt x="308" y="144"/>
                  <a:pt x="307" y="141"/>
                </a:cubicBezTo>
                <a:cubicBezTo>
                  <a:pt x="324" y="126"/>
                  <a:pt x="335" y="104"/>
                  <a:pt x="335" y="80"/>
                </a:cubicBezTo>
                <a:cubicBezTo>
                  <a:pt x="335" y="36"/>
                  <a:pt x="300" y="0"/>
                  <a:pt x="256" y="0"/>
                </a:cubicBezTo>
                <a:cubicBezTo>
                  <a:pt x="212" y="0"/>
                  <a:pt x="176" y="36"/>
                  <a:pt x="176" y="80"/>
                </a:cubicBezTo>
                <a:cubicBezTo>
                  <a:pt x="176" y="104"/>
                  <a:pt x="188" y="126"/>
                  <a:pt x="205" y="141"/>
                </a:cubicBezTo>
                <a:cubicBezTo>
                  <a:pt x="204" y="144"/>
                  <a:pt x="203" y="146"/>
                  <a:pt x="202" y="149"/>
                </a:cubicBezTo>
                <a:cubicBezTo>
                  <a:pt x="134" y="152"/>
                  <a:pt x="67" y="161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5" y="243"/>
                  <a:pt x="24" y="310"/>
                  <a:pt x="27" y="378"/>
                </a:cubicBezTo>
                <a:cubicBezTo>
                  <a:pt x="30" y="379"/>
                  <a:pt x="32" y="380"/>
                  <a:pt x="35" y="381"/>
                </a:cubicBezTo>
                <a:cubicBezTo>
                  <a:pt x="50" y="364"/>
                  <a:pt x="72" y="352"/>
                  <a:pt x="96" y="352"/>
                </a:cubicBezTo>
                <a:cubicBezTo>
                  <a:pt x="140" y="352"/>
                  <a:pt x="176" y="388"/>
                  <a:pt x="176" y="432"/>
                </a:cubicBezTo>
                <a:cubicBezTo>
                  <a:pt x="176" y="476"/>
                  <a:pt x="140" y="511"/>
                  <a:pt x="96" y="511"/>
                </a:cubicBezTo>
                <a:cubicBezTo>
                  <a:pt x="72" y="511"/>
                  <a:pt x="50" y="500"/>
                  <a:pt x="35" y="483"/>
                </a:cubicBezTo>
                <a:cubicBezTo>
                  <a:pt x="32" y="484"/>
                  <a:pt x="30" y="485"/>
                  <a:pt x="27" y="486"/>
                </a:cubicBezTo>
                <a:cubicBezTo>
                  <a:pt x="24" y="554"/>
                  <a:pt x="15" y="621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67" y="703"/>
                  <a:pt x="134" y="712"/>
                  <a:pt x="202" y="715"/>
                </a:cubicBezTo>
                <a:cubicBezTo>
                  <a:pt x="203" y="718"/>
                  <a:pt x="204" y="720"/>
                  <a:pt x="205" y="723"/>
                </a:cubicBezTo>
                <a:cubicBezTo>
                  <a:pt x="188" y="738"/>
                  <a:pt x="176" y="760"/>
                  <a:pt x="176" y="784"/>
                </a:cubicBezTo>
                <a:cubicBezTo>
                  <a:pt x="176" y="828"/>
                  <a:pt x="212" y="864"/>
                  <a:pt x="256" y="864"/>
                </a:cubicBezTo>
                <a:cubicBezTo>
                  <a:pt x="300" y="864"/>
                  <a:pt x="335" y="828"/>
                  <a:pt x="335" y="784"/>
                </a:cubicBezTo>
                <a:cubicBezTo>
                  <a:pt x="335" y="760"/>
                  <a:pt x="324" y="738"/>
                  <a:pt x="307" y="723"/>
                </a:cubicBezTo>
                <a:cubicBezTo>
                  <a:pt x="308" y="720"/>
                  <a:pt x="309" y="718"/>
                  <a:pt x="310" y="715"/>
                </a:cubicBezTo>
                <a:cubicBezTo>
                  <a:pt x="378" y="712"/>
                  <a:pt x="445" y="703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497" y="621"/>
                  <a:pt x="488" y="554"/>
                  <a:pt x="485" y="4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6449778" y="3910453"/>
            <a:ext cx="1820577" cy="1080049"/>
          </a:xfrm>
          <a:custGeom>
            <a:avLst/>
            <a:gdLst>
              <a:gd name="T0" fmla="*/ 378 w 864"/>
              <a:gd name="T1" fmla="*/ 485 h 512"/>
              <a:gd name="T2" fmla="*/ 381 w 864"/>
              <a:gd name="T3" fmla="*/ 477 h 512"/>
              <a:gd name="T4" fmla="*/ 352 w 864"/>
              <a:gd name="T5" fmla="*/ 416 h 512"/>
              <a:gd name="T6" fmla="*/ 432 w 864"/>
              <a:gd name="T7" fmla="*/ 336 h 512"/>
              <a:gd name="T8" fmla="*/ 511 w 864"/>
              <a:gd name="T9" fmla="*/ 416 h 512"/>
              <a:gd name="T10" fmla="*/ 483 w 864"/>
              <a:gd name="T11" fmla="*/ 477 h 512"/>
              <a:gd name="T12" fmla="*/ 486 w 864"/>
              <a:gd name="T13" fmla="*/ 485 h 512"/>
              <a:gd name="T14" fmla="*/ 688 w 864"/>
              <a:gd name="T15" fmla="*/ 512 h 512"/>
              <a:gd name="T16" fmla="*/ 688 w 864"/>
              <a:gd name="T17" fmla="*/ 512 h 512"/>
              <a:gd name="T18" fmla="*/ 688 w 864"/>
              <a:gd name="T19" fmla="*/ 512 h 512"/>
              <a:gd name="T20" fmla="*/ 715 w 864"/>
              <a:gd name="T21" fmla="*/ 310 h 512"/>
              <a:gd name="T22" fmla="*/ 723 w 864"/>
              <a:gd name="T23" fmla="*/ 307 h 512"/>
              <a:gd name="T24" fmla="*/ 784 w 864"/>
              <a:gd name="T25" fmla="*/ 336 h 512"/>
              <a:gd name="T26" fmla="*/ 864 w 864"/>
              <a:gd name="T27" fmla="*/ 256 h 512"/>
              <a:gd name="T28" fmla="*/ 784 w 864"/>
              <a:gd name="T29" fmla="*/ 176 h 512"/>
              <a:gd name="T30" fmla="*/ 723 w 864"/>
              <a:gd name="T31" fmla="*/ 205 h 512"/>
              <a:gd name="T32" fmla="*/ 715 w 864"/>
              <a:gd name="T33" fmla="*/ 202 h 512"/>
              <a:gd name="T34" fmla="*/ 688 w 864"/>
              <a:gd name="T35" fmla="*/ 0 h 512"/>
              <a:gd name="T36" fmla="*/ 688 w 864"/>
              <a:gd name="T37" fmla="*/ 0 h 512"/>
              <a:gd name="T38" fmla="*/ 688 w 864"/>
              <a:gd name="T39" fmla="*/ 0 h 512"/>
              <a:gd name="T40" fmla="*/ 486 w 864"/>
              <a:gd name="T41" fmla="*/ 27 h 512"/>
              <a:gd name="T42" fmla="*/ 483 w 864"/>
              <a:gd name="T43" fmla="*/ 35 h 512"/>
              <a:gd name="T44" fmla="*/ 511 w 864"/>
              <a:gd name="T45" fmla="*/ 96 h 512"/>
              <a:gd name="T46" fmla="*/ 432 w 864"/>
              <a:gd name="T47" fmla="*/ 176 h 512"/>
              <a:gd name="T48" fmla="*/ 352 w 864"/>
              <a:gd name="T49" fmla="*/ 96 h 512"/>
              <a:gd name="T50" fmla="*/ 381 w 864"/>
              <a:gd name="T51" fmla="*/ 35 h 512"/>
              <a:gd name="T52" fmla="*/ 378 w 864"/>
              <a:gd name="T53" fmla="*/ 27 h 512"/>
              <a:gd name="T54" fmla="*/ 176 w 864"/>
              <a:gd name="T55" fmla="*/ 0 h 512"/>
              <a:gd name="T56" fmla="*/ 176 w 864"/>
              <a:gd name="T57" fmla="*/ 0 h 512"/>
              <a:gd name="T58" fmla="*/ 176 w 864"/>
              <a:gd name="T59" fmla="*/ 0 h 512"/>
              <a:gd name="T60" fmla="*/ 176 w 864"/>
              <a:gd name="T61" fmla="*/ 0 h 512"/>
              <a:gd name="T62" fmla="*/ 149 w 864"/>
              <a:gd name="T63" fmla="*/ 202 h 512"/>
              <a:gd name="T64" fmla="*/ 141 w 864"/>
              <a:gd name="T65" fmla="*/ 205 h 512"/>
              <a:gd name="T66" fmla="*/ 80 w 864"/>
              <a:gd name="T67" fmla="*/ 176 h 512"/>
              <a:gd name="T68" fmla="*/ 0 w 864"/>
              <a:gd name="T69" fmla="*/ 256 h 512"/>
              <a:gd name="T70" fmla="*/ 80 w 864"/>
              <a:gd name="T71" fmla="*/ 336 h 512"/>
              <a:gd name="T72" fmla="*/ 141 w 864"/>
              <a:gd name="T73" fmla="*/ 307 h 512"/>
              <a:gd name="T74" fmla="*/ 149 w 864"/>
              <a:gd name="T75" fmla="*/ 310 h 512"/>
              <a:gd name="T76" fmla="*/ 176 w 864"/>
              <a:gd name="T77" fmla="*/ 512 h 512"/>
              <a:gd name="T78" fmla="*/ 176 w 864"/>
              <a:gd name="T79" fmla="*/ 512 h 512"/>
              <a:gd name="T80" fmla="*/ 176 w 864"/>
              <a:gd name="T81" fmla="*/ 512 h 512"/>
              <a:gd name="T82" fmla="*/ 176 w 864"/>
              <a:gd name="T83" fmla="*/ 512 h 512"/>
              <a:gd name="T84" fmla="*/ 378 w 864"/>
              <a:gd name="T85" fmla="*/ 48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4" h="512">
                <a:moveTo>
                  <a:pt x="378" y="485"/>
                </a:moveTo>
                <a:cubicBezTo>
                  <a:pt x="379" y="482"/>
                  <a:pt x="380" y="480"/>
                  <a:pt x="381" y="477"/>
                </a:cubicBezTo>
                <a:cubicBezTo>
                  <a:pt x="364" y="462"/>
                  <a:pt x="352" y="440"/>
                  <a:pt x="352" y="416"/>
                </a:cubicBezTo>
                <a:cubicBezTo>
                  <a:pt x="352" y="372"/>
                  <a:pt x="388" y="336"/>
                  <a:pt x="432" y="336"/>
                </a:cubicBezTo>
                <a:cubicBezTo>
                  <a:pt x="476" y="336"/>
                  <a:pt x="511" y="372"/>
                  <a:pt x="511" y="416"/>
                </a:cubicBezTo>
                <a:cubicBezTo>
                  <a:pt x="511" y="440"/>
                  <a:pt x="500" y="462"/>
                  <a:pt x="483" y="477"/>
                </a:cubicBezTo>
                <a:cubicBezTo>
                  <a:pt x="484" y="480"/>
                  <a:pt x="485" y="482"/>
                  <a:pt x="486" y="485"/>
                </a:cubicBezTo>
                <a:cubicBezTo>
                  <a:pt x="554" y="488"/>
                  <a:pt x="621" y="497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703" y="445"/>
                  <a:pt x="712" y="378"/>
                  <a:pt x="715" y="310"/>
                </a:cubicBezTo>
                <a:cubicBezTo>
                  <a:pt x="718" y="309"/>
                  <a:pt x="720" y="308"/>
                  <a:pt x="723" y="307"/>
                </a:cubicBezTo>
                <a:cubicBezTo>
                  <a:pt x="738" y="324"/>
                  <a:pt x="760" y="336"/>
                  <a:pt x="784" y="336"/>
                </a:cubicBezTo>
                <a:cubicBezTo>
                  <a:pt x="828" y="336"/>
                  <a:pt x="864" y="300"/>
                  <a:pt x="864" y="256"/>
                </a:cubicBezTo>
                <a:cubicBezTo>
                  <a:pt x="864" y="212"/>
                  <a:pt x="828" y="176"/>
                  <a:pt x="784" y="176"/>
                </a:cubicBezTo>
                <a:cubicBezTo>
                  <a:pt x="760" y="176"/>
                  <a:pt x="738" y="188"/>
                  <a:pt x="723" y="205"/>
                </a:cubicBezTo>
                <a:cubicBezTo>
                  <a:pt x="720" y="204"/>
                  <a:pt x="718" y="203"/>
                  <a:pt x="715" y="202"/>
                </a:cubicBezTo>
                <a:cubicBezTo>
                  <a:pt x="712" y="134"/>
                  <a:pt x="703" y="67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21" y="15"/>
                  <a:pt x="554" y="24"/>
                  <a:pt x="486" y="27"/>
                </a:cubicBezTo>
                <a:cubicBezTo>
                  <a:pt x="485" y="30"/>
                  <a:pt x="484" y="32"/>
                  <a:pt x="483" y="35"/>
                </a:cubicBezTo>
                <a:cubicBezTo>
                  <a:pt x="500" y="50"/>
                  <a:pt x="511" y="72"/>
                  <a:pt x="511" y="96"/>
                </a:cubicBezTo>
                <a:cubicBezTo>
                  <a:pt x="511" y="140"/>
                  <a:pt x="476" y="176"/>
                  <a:pt x="432" y="176"/>
                </a:cubicBezTo>
                <a:cubicBezTo>
                  <a:pt x="388" y="176"/>
                  <a:pt x="352" y="140"/>
                  <a:pt x="352" y="96"/>
                </a:cubicBezTo>
                <a:cubicBezTo>
                  <a:pt x="352" y="72"/>
                  <a:pt x="364" y="50"/>
                  <a:pt x="381" y="35"/>
                </a:cubicBezTo>
                <a:cubicBezTo>
                  <a:pt x="380" y="32"/>
                  <a:pt x="379" y="30"/>
                  <a:pt x="378" y="27"/>
                </a:cubicBezTo>
                <a:cubicBezTo>
                  <a:pt x="310" y="24"/>
                  <a:pt x="243" y="15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1" y="67"/>
                  <a:pt x="152" y="134"/>
                  <a:pt x="149" y="202"/>
                </a:cubicBezTo>
                <a:cubicBezTo>
                  <a:pt x="146" y="203"/>
                  <a:pt x="144" y="204"/>
                  <a:pt x="141" y="205"/>
                </a:cubicBezTo>
                <a:cubicBezTo>
                  <a:pt x="126" y="188"/>
                  <a:pt x="104" y="176"/>
                  <a:pt x="80" y="176"/>
                </a:cubicBezTo>
                <a:cubicBezTo>
                  <a:pt x="36" y="176"/>
                  <a:pt x="0" y="212"/>
                  <a:pt x="0" y="256"/>
                </a:cubicBezTo>
                <a:cubicBezTo>
                  <a:pt x="0" y="300"/>
                  <a:pt x="36" y="336"/>
                  <a:pt x="80" y="336"/>
                </a:cubicBezTo>
                <a:cubicBezTo>
                  <a:pt x="104" y="336"/>
                  <a:pt x="126" y="324"/>
                  <a:pt x="141" y="307"/>
                </a:cubicBezTo>
                <a:cubicBezTo>
                  <a:pt x="144" y="308"/>
                  <a:pt x="146" y="309"/>
                  <a:pt x="149" y="310"/>
                </a:cubicBezTo>
                <a:cubicBezTo>
                  <a:pt x="152" y="378"/>
                  <a:pt x="161" y="445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243" y="497"/>
                  <a:pt x="310" y="488"/>
                  <a:pt x="378" y="48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4663064" y="2458803"/>
            <a:ext cx="1078266" cy="1822360"/>
          </a:xfrm>
          <a:custGeom>
            <a:avLst/>
            <a:gdLst>
              <a:gd name="T0" fmla="*/ 485 w 512"/>
              <a:gd name="T1" fmla="*/ 486 h 864"/>
              <a:gd name="T2" fmla="*/ 477 w 512"/>
              <a:gd name="T3" fmla="*/ 483 h 864"/>
              <a:gd name="T4" fmla="*/ 416 w 512"/>
              <a:gd name="T5" fmla="*/ 512 h 864"/>
              <a:gd name="T6" fmla="*/ 336 w 512"/>
              <a:gd name="T7" fmla="*/ 432 h 864"/>
              <a:gd name="T8" fmla="*/ 416 w 512"/>
              <a:gd name="T9" fmla="*/ 353 h 864"/>
              <a:gd name="T10" fmla="*/ 477 w 512"/>
              <a:gd name="T11" fmla="*/ 381 h 864"/>
              <a:gd name="T12" fmla="*/ 485 w 512"/>
              <a:gd name="T13" fmla="*/ 378 h 864"/>
              <a:gd name="T14" fmla="*/ 512 w 512"/>
              <a:gd name="T15" fmla="*/ 176 h 864"/>
              <a:gd name="T16" fmla="*/ 512 w 512"/>
              <a:gd name="T17" fmla="*/ 176 h 864"/>
              <a:gd name="T18" fmla="*/ 512 w 512"/>
              <a:gd name="T19" fmla="*/ 176 h 864"/>
              <a:gd name="T20" fmla="*/ 310 w 512"/>
              <a:gd name="T21" fmla="*/ 149 h 864"/>
              <a:gd name="T22" fmla="*/ 307 w 512"/>
              <a:gd name="T23" fmla="*/ 141 h 864"/>
              <a:gd name="T24" fmla="*/ 336 w 512"/>
              <a:gd name="T25" fmla="*/ 80 h 864"/>
              <a:gd name="T26" fmla="*/ 256 w 512"/>
              <a:gd name="T27" fmla="*/ 0 h 864"/>
              <a:gd name="T28" fmla="*/ 177 w 512"/>
              <a:gd name="T29" fmla="*/ 80 h 864"/>
              <a:gd name="T30" fmla="*/ 205 w 512"/>
              <a:gd name="T31" fmla="*/ 141 h 864"/>
              <a:gd name="T32" fmla="*/ 202 w 512"/>
              <a:gd name="T33" fmla="*/ 149 h 864"/>
              <a:gd name="T34" fmla="*/ 0 w 512"/>
              <a:gd name="T35" fmla="*/ 176 h 864"/>
              <a:gd name="T36" fmla="*/ 0 w 512"/>
              <a:gd name="T37" fmla="*/ 176 h 864"/>
              <a:gd name="T38" fmla="*/ 0 w 512"/>
              <a:gd name="T39" fmla="*/ 176 h 864"/>
              <a:gd name="T40" fmla="*/ 27 w 512"/>
              <a:gd name="T41" fmla="*/ 378 h 864"/>
              <a:gd name="T42" fmla="*/ 35 w 512"/>
              <a:gd name="T43" fmla="*/ 381 h 864"/>
              <a:gd name="T44" fmla="*/ 96 w 512"/>
              <a:gd name="T45" fmla="*/ 353 h 864"/>
              <a:gd name="T46" fmla="*/ 176 w 512"/>
              <a:gd name="T47" fmla="*/ 432 h 864"/>
              <a:gd name="T48" fmla="*/ 96 w 512"/>
              <a:gd name="T49" fmla="*/ 512 h 864"/>
              <a:gd name="T50" fmla="*/ 35 w 512"/>
              <a:gd name="T51" fmla="*/ 483 h 864"/>
              <a:gd name="T52" fmla="*/ 27 w 512"/>
              <a:gd name="T53" fmla="*/ 486 h 864"/>
              <a:gd name="T54" fmla="*/ 0 w 512"/>
              <a:gd name="T55" fmla="*/ 688 h 864"/>
              <a:gd name="T56" fmla="*/ 0 w 512"/>
              <a:gd name="T57" fmla="*/ 688 h 864"/>
              <a:gd name="T58" fmla="*/ 0 w 512"/>
              <a:gd name="T59" fmla="*/ 688 h 864"/>
              <a:gd name="T60" fmla="*/ 0 w 512"/>
              <a:gd name="T61" fmla="*/ 688 h 864"/>
              <a:gd name="T62" fmla="*/ 202 w 512"/>
              <a:gd name="T63" fmla="*/ 715 h 864"/>
              <a:gd name="T64" fmla="*/ 205 w 512"/>
              <a:gd name="T65" fmla="*/ 723 h 864"/>
              <a:gd name="T66" fmla="*/ 177 w 512"/>
              <a:gd name="T67" fmla="*/ 784 h 864"/>
              <a:gd name="T68" fmla="*/ 256 w 512"/>
              <a:gd name="T69" fmla="*/ 864 h 864"/>
              <a:gd name="T70" fmla="*/ 336 w 512"/>
              <a:gd name="T71" fmla="*/ 784 h 864"/>
              <a:gd name="T72" fmla="*/ 307 w 512"/>
              <a:gd name="T73" fmla="*/ 723 h 864"/>
              <a:gd name="T74" fmla="*/ 310 w 512"/>
              <a:gd name="T75" fmla="*/ 715 h 864"/>
              <a:gd name="T76" fmla="*/ 512 w 512"/>
              <a:gd name="T77" fmla="*/ 688 h 864"/>
              <a:gd name="T78" fmla="*/ 512 w 512"/>
              <a:gd name="T79" fmla="*/ 688 h 864"/>
              <a:gd name="T80" fmla="*/ 512 w 512"/>
              <a:gd name="T81" fmla="*/ 688 h 864"/>
              <a:gd name="T82" fmla="*/ 512 w 512"/>
              <a:gd name="T83" fmla="*/ 688 h 864"/>
              <a:gd name="T84" fmla="*/ 485 w 512"/>
              <a:gd name="T85" fmla="*/ 48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864">
                <a:moveTo>
                  <a:pt x="485" y="486"/>
                </a:moveTo>
                <a:cubicBezTo>
                  <a:pt x="482" y="485"/>
                  <a:pt x="480" y="484"/>
                  <a:pt x="477" y="483"/>
                </a:cubicBezTo>
                <a:cubicBezTo>
                  <a:pt x="462" y="500"/>
                  <a:pt x="440" y="512"/>
                  <a:pt x="416" y="512"/>
                </a:cubicBezTo>
                <a:cubicBezTo>
                  <a:pt x="372" y="512"/>
                  <a:pt x="336" y="476"/>
                  <a:pt x="336" y="432"/>
                </a:cubicBezTo>
                <a:cubicBezTo>
                  <a:pt x="336" y="388"/>
                  <a:pt x="372" y="353"/>
                  <a:pt x="416" y="353"/>
                </a:cubicBezTo>
                <a:cubicBezTo>
                  <a:pt x="440" y="353"/>
                  <a:pt x="462" y="364"/>
                  <a:pt x="477" y="381"/>
                </a:cubicBezTo>
                <a:cubicBezTo>
                  <a:pt x="480" y="380"/>
                  <a:pt x="482" y="379"/>
                  <a:pt x="485" y="378"/>
                </a:cubicBezTo>
                <a:cubicBezTo>
                  <a:pt x="488" y="310"/>
                  <a:pt x="497" y="243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445" y="161"/>
                  <a:pt x="378" y="152"/>
                  <a:pt x="310" y="149"/>
                </a:cubicBezTo>
                <a:cubicBezTo>
                  <a:pt x="309" y="146"/>
                  <a:pt x="308" y="144"/>
                  <a:pt x="307" y="141"/>
                </a:cubicBezTo>
                <a:cubicBezTo>
                  <a:pt x="324" y="126"/>
                  <a:pt x="336" y="104"/>
                  <a:pt x="336" y="80"/>
                </a:cubicBezTo>
                <a:cubicBezTo>
                  <a:pt x="336" y="36"/>
                  <a:pt x="300" y="0"/>
                  <a:pt x="256" y="0"/>
                </a:cubicBezTo>
                <a:cubicBezTo>
                  <a:pt x="212" y="0"/>
                  <a:pt x="177" y="36"/>
                  <a:pt x="177" y="80"/>
                </a:cubicBezTo>
                <a:cubicBezTo>
                  <a:pt x="177" y="104"/>
                  <a:pt x="188" y="126"/>
                  <a:pt x="205" y="141"/>
                </a:cubicBezTo>
                <a:cubicBezTo>
                  <a:pt x="204" y="144"/>
                  <a:pt x="203" y="146"/>
                  <a:pt x="202" y="149"/>
                </a:cubicBezTo>
                <a:cubicBezTo>
                  <a:pt x="134" y="152"/>
                  <a:pt x="67" y="161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5" y="243"/>
                  <a:pt x="24" y="310"/>
                  <a:pt x="27" y="378"/>
                </a:cubicBezTo>
                <a:cubicBezTo>
                  <a:pt x="30" y="379"/>
                  <a:pt x="32" y="380"/>
                  <a:pt x="35" y="381"/>
                </a:cubicBezTo>
                <a:cubicBezTo>
                  <a:pt x="50" y="364"/>
                  <a:pt x="72" y="353"/>
                  <a:pt x="96" y="353"/>
                </a:cubicBezTo>
                <a:cubicBezTo>
                  <a:pt x="140" y="353"/>
                  <a:pt x="176" y="388"/>
                  <a:pt x="176" y="432"/>
                </a:cubicBezTo>
                <a:cubicBezTo>
                  <a:pt x="176" y="476"/>
                  <a:pt x="140" y="512"/>
                  <a:pt x="96" y="512"/>
                </a:cubicBezTo>
                <a:cubicBezTo>
                  <a:pt x="72" y="512"/>
                  <a:pt x="50" y="500"/>
                  <a:pt x="35" y="483"/>
                </a:cubicBezTo>
                <a:cubicBezTo>
                  <a:pt x="32" y="484"/>
                  <a:pt x="30" y="485"/>
                  <a:pt x="27" y="486"/>
                </a:cubicBezTo>
                <a:cubicBezTo>
                  <a:pt x="24" y="554"/>
                  <a:pt x="15" y="621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67" y="703"/>
                  <a:pt x="134" y="712"/>
                  <a:pt x="202" y="715"/>
                </a:cubicBezTo>
                <a:cubicBezTo>
                  <a:pt x="203" y="718"/>
                  <a:pt x="204" y="720"/>
                  <a:pt x="205" y="723"/>
                </a:cubicBezTo>
                <a:cubicBezTo>
                  <a:pt x="188" y="738"/>
                  <a:pt x="177" y="760"/>
                  <a:pt x="177" y="784"/>
                </a:cubicBezTo>
                <a:cubicBezTo>
                  <a:pt x="177" y="828"/>
                  <a:pt x="212" y="864"/>
                  <a:pt x="256" y="864"/>
                </a:cubicBezTo>
                <a:cubicBezTo>
                  <a:pt x="300" y="864"/>
                  <a:pt x="336" y="828"/>
                  <a:pt x="336" y="784"/>
                </a:cubicBezTo>
                <a:cubicBezTo>
                  <a:pt x="336" y="760"/>
                  <a:pt x="324" y="738"/>
                  <a:pt x="307" y="723"/>
                </a:cubicBezTo>
                <a:cubicBezTo>
                  <a:pt x="308" y="720"/>
                  <a:pt x="309" y="718"/>
                  <a:pt x="310" y="715"/>
                </a:cubicBezTo>
                <a:cubicBezTo>
                  <a:pt x="378" y="712"/>
                  <a:pt x="445" y="703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497" y="621"/>
                  <a:pt x="488" y="554"/>
                  <a:pt x="485" y="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3212306" y="2829959"/>
            <a:ext cx="1821468" cy="1080049"/>
          </a:xfrm>
          <a:custGeom>
            <a:avLst/>
            <a:gdLst>
              <a:gd name="T0" fmla="*/ 378 w 864"/>
              <a:gd name="T1" fmla="*/ 485 h 512"/>
              <a:gd name="T2" fmla="*/ 381 w 864"/>
              <a:gd name="T3" fmla="*/ 477 h 512"/>
              <a:gd name="T4" fmla="*/ 353 w 864"/>
              <a:gd name="T5" fmla="*/ 416 h 512"/>
              <a:gd name="T6" fmla="*/ 432 w 864"/>
              <a:gd name="T7" fmla="*/ 336 h 512"/>
              <a:gd name="T8" fmla="*/ 512 w 864"/>
              <a:gd name="T9" fmla="*/ 416 h 512"/>
              <a:gd name="T10" fmla="*/ 483 w 864"/>
              <a:gd name="T11" fmla="*/ 477 h 512"/>
              <a:gd name="T12" fmla="*/ 486 w 864"/>
              <a:gd name="T13" fmla="*/ 485 h 512"/>
              <a:gd name="T14" fmla="*/ 688 w 864"/>
              <a:gd name="T15" fmla="*/ 512 h 512"/>
              <a:gd name="T16" fmla="*/ 688 w 864"/>
              <a:gd name="T17" fmla="*/ 512 h 512"/>
              <a:gd name="T18" fmla="*/ 688 w 864"/>
              <a:gd name="T19" fmla="*/ 512 h 512"/>
              <a:gd name="T20" fmla="*/ 715 w 864"/>
              <a:gd name="T21" fmla="*/ 310 h 512"/>
              <a:gd name="T22" fmla="*/ 723 w 864"/>
              <a:gd name="T23" fmla="*/ 307 h 512"/>
              <a:gd name="T24" fmla="*/ 784 w 864"/>
              <a:gd name="T25" fmla="*/ 336 h 512"/>
              <a:gd name="T26" fmla="*/ 864 w 864"/>
              <a:gd name="T27" fmla="*/ 256 h 512"/>
              <a:gd name="T28" fmla="*/ 784 w 864"/>
              <a:gd name="T29" fmla="*/ 177 h 512"/>
              <a:gd name="T30" fmla="*/ 723 w 864"/>
              <a:gd name="T31" fmla="*/ 205 h 512"/>
              <a:gd name="T32" fmla="*/ 715 w 864"/>
              <a:gd name="T33" fmla="*/ 202 h 512"/>
              <a:gd name="T34" fmla="*/ 688 w 864"/>
              <a:gd name="T35" fmla="*/ 0 h 512"/>
              <a:gd name="T36" fmla="*/ 688 w 864"/>
              <a:gd name="T37" fmla="*/ 0 h 512"/>
              <a:gd name="T38" fmla="*/ 688 w 864"/>
              <a:gd name="T39" fmla="*/ 0 h 512"/>
              <a:gd name="T40" fmla="*/ 486 w 864"/>
              <a:gd name="T41" fmla="*/ 27 h 512"/>
              <a:gd name="T42" fmla="*/ 483 w 864"/>
              <a:gd name="T43" fmla="*/ 35 h 512"/>
              <a:gd name="T44" fmla="*/ 512 w 864"/>
              <a:gd name="T45" fmla="*/ 97 h 512"/>
              <a:gd name="T46" fmla="*/ 432 w 864"/>
              <a:gd name="T47" fmla="*/ 176 h 512"/>
              <a:gd name="T48" fmla="*/ 353 w 864"/>
              <a:gd name="T49" fmla="*/ 97 h 512"/>
              <a:gd name="T50" fmla="*/ 381 w 864"/>
              <a:gd name="T51" fmla="*/ 35 h 512"/>
              <a:gd name="T52" fmla="*/ 378 w 864"/>
              <a:gd name="T53" fmla="*/ 27 h 512"/>
              <a:gd name="T54" fmla="*/ 176 w 864"/>
              <a:gd name="T55" fmla="*/ 0 h 512"/>
              <a:gd name="T56" fmla="*/ 176 w 864"/>
              <a:gd name="T57" fmla="*/ 0 h 512"/>
              <a:gd name="T58" fmla="*/ 176 w 864"/>
              <a:gd name="T59" fmla="*/ 0 h 512"/>
              <a:gd name="T60" fmla="*/ 176 w 864"/>
              <a:gd name="T61" fmla="*/ 0 h 512"/>
              <a:gd name="T62" fmla="*/ 149 w 864"/>
              <a:gd name="T63" fmla="*/ 202 h 512"/>
              <a:gd name="T64" fmla="*/ 141 w 864"/>
              <a:gd name="T65" fmla="*/ 205 h 512"/>
              <a:gd name="T66" fmla="*/ 80 w 864"/>
              <a:gd name="T67" fmla="*/ 177 h 512"/>
              <a:gd name="T68" fmla="*/ 0 w 864"/>
              <a:gd name="T69" fmla="*/ 256 h 512"/>
              <a:gd name="T70" fmla="*/ 80 w 864"/>
              <a:gd name="T71" fmla="*/ 336 h 512"/>
              <a:gd name="T72" fmla="*/ 141 w 864"/>
              <a:gd name="T73" fmla="*/ 307 h 512"/>
              <a:gd name="T74" fmla="*/ 149 w 864"/>
              <a:gd name="T75" fmla="*/ 310 h 512"/>
              <a:gd name="T76" fmla="*/ 176 w 864"/>
              <a:gd name="T77" fmla="*/ 512 h 512"/>
              <a:gd name="T78" fmla="*/ 176 w 864"/>
              <a:gd name="T79" fmla="*/ 512 h 512"/>
              <a:gd name="T80" fmla="*/ 176 w 864"/>
              <a:gd name="T81" fmla="*/ 512 h 512"/>
              <a:gd name="T82" fmla="*/ 176 w 864"/>
              <a:gd name="T83" fmla="*/ 512 h 512"/>
              <a:gd name="T84" fmla="*/ 378 w 864"/>
              <a:gd name="T85" fmla="*/ 48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4" h="512">
                <a:moveTo>
                  <a:pt x="378" y="485"/>
                </a:moveTo>
                <a:cubicBezTo>
                  <a:pt x="379" y="482"/>
                  <a:pt x="380" y="480"/>
                  <a:pt x="381" y="477"/>
                </a:cubicBezTo>
                <a:cubicBezTo>
                  <a:pt x="364" y="462"/>
                  <a:pt x="353" y="440"/>
                  <a:pt x="353" y="416"/>
                </a:cubicBezTo>
                <a:cubicBezTo>
                  <a:pt x="353" y="372"/>
                  <a:pt x="388" y="336"/>
                  <a:pt x="432" y="336"/>
                </a:cubicBezTo>
                <a:cubicBezTo>
                  <a:pt x="476" y="336"/>
                  <a:pt x="512" y="372"/>
                  <a:pt x="512" y="416"/>
                </a:cubicBezTo>
                <a:cubicBezTo>
                  <a:pt x="512" y="440"/>
                  <a:pt x="500" y="462"/>
                  <a:pt x="483" y="477"/>
                </a:cubicBezTo>
                <a:cubicBezTo>
                  <a:pt x="484" y="480"/>
                  <a:pt x="485" y="482"/>
                  <a:pt x="486" y="485"/>
                </a:cubicBezTo>
                <a:cubicBezTo>
                  <a:pt x="554" y="488"/>
                  <a:pt x="621" y="497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703" y="445"/>
                  <a:pt x="712" y="378"/>
                  <a:pt x="715" y="310"/>
                </a:cubicBezTo>
                <a:cubicBezTo>
                  <a:pt x="718" y="309"/>
                  <a:pt x="720" y="308"/>
                  <a:pt x="723" y="307"/>
                </a:cubicBezTo>
                <a:cubicBezTo>
                  <a:pt x="738" y="324"/>
                  <a:pt x="760" y="336"/>
                  <a:pt x="784" y="336"/>
                </a:cubicBezTo>
                <a:cubicBezTo>
                  <a:pt x="828" y="336"/>
                  <a:pt x="864" y="300"/>
                  <a:pt x="864" y="256"/>
                </a:cubicBezTo>
                <a:cubicBezTo>
                  <a:pt x="864" y="212"/>
                  <a:pt x="828" y="177"/>
                  <a:pt x="784" y="177"/>
                </a:cubicBezTo>
                <a:cubicBezTo>
                  <a:pt x="760" y="177"/>
                  <a:pt x="738" y="188"/>
                  <a:pt x="723" y="205"/>
                </a:cubicBezTo>
                <a:cubicBezTo>
                  <a:pt x="720" y="204"/>
                  <a:pt x="718" y="203"/>
                  <a:pt x="715" y="202"/>
                </a:cubicBezTo>
                <a:cubicBezTo>
                  <a:pt x="712" y="134"/>
                  <a:pt x="703" y="67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21" y="15"/>
                  <a:pt x="554" y="24"/>
                  <a:pt x="486" y="27"/>
                </a:cubicBezTo>
                <a:cubicBezTo>
                  <a:pt x="485" y="30"/>
                  <a:pt x="484" y="33"/>
                  <a:pt x="483" y="35"/>
                </a:cubicBezTo>
                <a:cubicBezTo>
                  <a:pt x="500" y="50"/>
                  <a:pt x="512" y="72"/>
                  <a:pt x="512" y="97"/>
                </a:cubicBezTo>
                <a:cubicBezTo>
                  <a:pt x="512" y="140"/>
                  <a:pt x="476" y="176"/>
                  <a:pt x="432" y="176"/>
                </a:cubicBezTo>
                <a:cubicBezTo>
                  <a:pt x="388" y="176"/>
                  <a:pt x="353" y="140"/>
                  <a:pt x="353" y="97"/>
                </a:cubicBezTo>
                <a:cubicBezTo>
                  <a:pt x="353" y="72"/>
                  <a:pt x="364" y="50"/>
                  <a:pt x="381" y="35"/>
                </a:cubicBezTo>
                <a:cubicBezTo>
                  <a:pt x="380" y="33"/>
                  <a:pt x="379" y="30"/>
                  <a:pt x="378" y="27"/>
                </a:cubicBezTo>
                <a:cubicBezTo>
                  <a:pt x="310" y="24"/>
                  <a:pt x="243" y="15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1" y="67"/>
                  <a:pt x="152" y="135"/>
                  <a:pt x="149" y="202"/>
                </a:cubicBezTo>
                <a:cubicBezTo>
                  <a:pt x="146" y="203"/>
                  <a:pt x="144" y="204"/>
                  <a:pt x="141" y="205"/>
                </a:cubicBezTo>
                <a:cubicBezTo>
                  <a:pt x="126" y="188"/>
                  <a:pt x="104" y="177"/>
                  <a:pt x="80" y="177"/>
                </a:cubicBezTo>
                <a:cubicBezTo>
                  <a:pt x="36" y="177"/>
                  <a:pt x="0" y="212"/>
                  <a:pt x="0" y="256"/>
                </a:cubicBezTo>
                <a:cubicBezTo>
                  <a:pt x="0" y="300"/>
                  <a:pt x="36" y="336"/>
                  <a:pt x="80" y="336"/>
                </a:cubicBezTo>
                <a:cubicBezTo>
                  <a:pt x="104" y="336"/>
                  <a:pt x="126" y="324"/>
                  <a:pt x="141" y="307"/>
                </a:cubicBezTo>
                <a:cubicBezTo>
                  <a:pt x="144" y="308"/>
                  <a:pt x="146" y="309"/>
                  <a:pt x="149" y="310"/>
                </a:cubicBezTo>
                <a:cubicBezTo>
                  <a:pt x="152" y="378"/>
                  <a:pt x="161" y="445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243" y="497"/>
                  <a:pt x="310" y="488"/>
                  <a:pt x="378" y="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5370621" y="2829959"/>
            <a:ext cx="1821468" cy="1080049"/>
          </a:xfrm>
          <a:custGeom>
            <a:avLst/>
            <a:gdLst>
              <a:gd name="T0" fmla="*/ 378 w 864"/>
              <a:gd name="T1" fmla="*/ 485 h 512"/>
              <a:gd name="T2" fmla="*/ 381 w 864"/>
              <a:gd name="T3" fmla="*/ 477 h 512"/>
              <a:gd name="T4" fmla="*/ 352 w 864"/>
              <a:gd name="T5" fmla="*/ 416 h 512"/>
              <a:gd name="T6" fmla="*/ 432 w 864"/>
              <a:gd name="T7" fmla="*/ 336 h 512"/>
              <a:gd name="T8" fmla="*/ 511 w 864"/>
              <a:gd name="T9" fmla="*/ 416 h 512"/>
              <a:gd name="T10" fmla="*/ 483 w 864"/>
              <a:gd name="T11" fmla="*/ 477 h 512"/>
              <a:gd name="T12" fmla="*/ 486 w 864"/>
              <a:gd name="T13" fmla="*/ 485 h 512"/>
              <a:gd name="T14" fmla="*/ 688 w 864"/>
              <a:gd name="T15" fmla="*/ 512 h 512"/>
              <a:gd name="T16" fmla="*/ 688 w 864"/>
              <a:gd name="T17" fmla="*/ 512 h 512"/>
              <a:gd name="T18" fmla="*/ 688 w 864"/>
              <a:gd name="T19" fmla="*/ 512 h 512"/>
              <a:gd name="T20" fmla="*/ 715 w 864"/>
              <a:gd name="T21" fmla="*/ 310 h 512"/>
              <a:gd name="T22" fmla="*/ 723 w 864"/>
              <a:gd name="T23" fmla="*/ 307 h 512"/>
              <a:gd name="T24" fmla="*/ 784 w 864"/>
              <a:gd name="T25" fmla="*/ 336 h 512"/>
              <a:gd name="T26" fmla="*/ 864 w 864"/>
              <a:gd name="T27" fmla="*/ 256 h 512"/>
              <a:gd name="T28" fmla="*/ 784 w 864"/>
              <a:gd name="T29" fmla="*/ 177 h 512"/>
              <a:gd name="T30" fmla="*/ 723 w 864"/>
              <a:gd name="T31" fmla="*/ 205 h 512"/>
              <a:gd name="T32" fmla="*/ 715 w 864"/>
              <a:gd name="T33" fmla="*/ 202 h 512"/>
              <a:gd name="T34" fmla="*/ 688 w 864"/>
              <a:gd name="T35" fmla="*/ 0 h 512"/>
              <a:gd name="T36" fmla="*/ 688 w 864"/>
              <a:gd name="T37" fmla="*/ 0 h 512"/>
              <a:gd name="T38" fmla="*/ 688 w 864"/>
              <a:gd name="T39" fmla="*/ 0 h 512"/>
              <a:gd name="T40" fmla="*/ 486 w 864"/>
              <a:gd name="T41" fmla="*/ 27 h 512"/>
              <a:gd name="T42" fmla="*/ 483 w 864"/>
              <a:gd name="T43" fmla="*/ 35 h 512"/>
              <a:gd name="T44" fmla="*/ 511 w 864"/>
              <a:gd name="T45" fmla="*/ 97 h 512"/>
              <a:gd name="T46" fmla="*/ 432 w 864"/>
              <a:gd name="T47" fmla="*/ 176 h 512"/>
              <a:gd name="T48" fmla="*/ 352 w 864"/>
              <a:gd name="T49" fmla="*/ 97 h 512"/>
              <a:gd name="T50" fmla="*/ 381 w 864"/>
              <a:gd name="T51" fmla="*/ 35 h 512"/>
              <a:gd name="T52" fmla="*/ 378 w 864"/>
              <a:gd name="T53" fmla="*/ 27 h 512"/>
              <a:gd name="T54" fmla="*/ 176 w 864"/>
              <a:gd name="T55" fmla="*/ 0 h 512"/>
              <a:gd name="T56" fmla="*/ 176 w 864"/>
              <a:gd name="T57" fmla="*/ 0 h 512"/>
              <a:gd name="T58" fmla="*/ 176 w 864"/>
              <a:gd name="T59" fmla="*/ 0 h 512"/>
              <a:gd name="T60" fmla="*/ 176 w 864"/>
              <a:gd name="T61" fmla="*/ 0 h 512"/>
              <a:gd name="T62" fmla="*/ 149 w 864"/>
              <a:gd name="T63" fmla="*/ 202 h 512"/>
              <a:gd name="T64" fmla="*/ 141 w 864"/>
              <a:gd name="T65" fmla="*/ 205 h 512"/>
              <a:gd name="T66" fmla="*/ 80 w 864"/>
              <a:gd name="T67" fmla="*/ 177 h 512"/>
              <a:gd name="T68" fmla="*/ 0 w 864"/>
              <a:gd name="T69" fmla="*/ 256 h 512"/>
              <a:gd name="T70" fmla="*/ 80 w 864"/>
              <a:gd name="T71" fmla="*/ 336 h 512"/>
              <a:gd name="T72" fmla="*/ 141 w 864"/>
              <a:gd name="T73" fmla="*/ 307 h 512"/>
              <a:gd name="T74" fmla="*/ 149 w 864"/>
              <a:gd name="T75" fmla="*/ 310 h 512"/>
              <a:gd name="T76" fmla="*/ 176 w 864"/>
              <a:gd name="T77" fmla="*/ 512 h 512"/>
              <a:gd name="T78" fmla="*/ 176 w 864"/>
              <a:gd name="T79" fmla="*/ 512 h 512"/>
              <a:gd name="T80" fmla="*/ 176 w 864"/>
              <a:gd name="T81" fmla="*/ 512 h 512"/>
              <a:gd name="T82" fmla="*/ 176 w 864"/>
              <a:gd name="T83" fmla="*/ 512 h 512"/>
              <a:gd name="T84" fmla="*/ 378 w 864"/>
              <a:gd name="T85" fmla="*/ 48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4" h="512">
                <a:moveTo>
                  <a:pt x="378" y="485"/>
                </a:moveTo>
                <a:cubicBezTo>
                  <a:pt x="379" y="482"/>
                  <a:pt x="380" y="480"/>
                  <a:pt x="381" y="477"/>
                </a:cubicBezTo>
                <a:cubicBezTo>
                  <a:pt x="364" y="462"/>
                  <a:pt x="352" y="440"/>
                  <a:pt x="352" y="416"/>
                </a:cubicBezTo>
                <a:cubicBezTo>
                  <a:pt x="352" y="372"/>
                  <a:pt x="388" y="336"/>
                  <a:pt x="432" y="336"/>
                </a:cubicBezTo>
                <a:cubicBezTo>
                  <a:pt x="476" y="336"/>
                  <a:pt x="511" y="372"/>
                  <a:pt x="511" y="416"/>
                </a:cubicBezTo>
                <a:cubicBezTo>
                  <a:pt x="511" y="440"/>
                  <a:pt x="500" y="462"/>
                  <a:pt x="483" y="477"/>
                </a:cubicBezTo>
                <a:cubicBezTo>
                  <a:pt x="484" y="480"/>
                  <a:pt x="485" y="482"/>
                  <a:pt x="486" y="485"/>
                </a:cubicBezTo>
                <a:cubicBezTo>
                  <a:pt x="554" y="488"/>
                  <a:pt x="621" y="497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688" y="512"/>
                  <a:pt x="688" y="512"/>
                  <a:pt x="688" y="512"/>
                </a:cubicBezTo>
                <a:cubicBezTo>
                  <a:pt x="703" y="445"/>
                  <a:pt x="712" y="378"/>
                  <a:pt x="715" y="310"/>
                </a:cubicBezTo>
                <a:cubicBezTo>
                  <a:pt x="718" y="309"/>
                  <a:pt x="720" y="308"/>
                  <a:pt x="723" y="307"/>
                </a:cubicBezTo>
                <a:cubicBezTo>
                  <a:pt x="738" y="324"/>
                  <a:pt x="760" y="336"/>
                  <a:pt x="784" y="336"/>
                </a:cubicBezTo>
                <a:cubicBezTo>
                  <a:pt x="828" y="336"/>
                  <a:pt x="864" y="300"/>
                  <a:pt x="864" y="256"/>
                </a:cubicBezTo>
                <a:cubicBezTo>
                  <a:pt x="864" y="212"/>
                  <a:pt x="828" y="177"/>
                  <a:pt x="784" y="177"/>
                </a:cubicBezTo>
                <a:cubicBezTo>
                  <a:pt x="760" y="177"/>
                  <a:pt x="738" y="188"/>
                  <a:pt x="723" y="205"/>
                </a:cubicBezTo>
                <a:cubicBezTo>
                  <a:pt x="720" y="204"/>
                  <a:pt x="718" y="203"/>
                  <a:pt x="715" y="202"/>
                </a:cubicBezTo>
                <a:cubicBezTo>
                  <a:pt x="712" y="134"/>
                  <a:pt x="703" y="67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21" y="15"/>
                  <a:pt x="554" y="24"/>
                  <a:pt x="486" y="27"/>
                </a:cubicBezTo>
                <a:cubicBezTo>
                  <a:pt x="485" y="30"/>
                  <a:pt x="484" y="33"/>
                  <a:pt x="483" y="35"/>
                </a:cubicBezTo>
                <a:cubicBezTo>
                  <a:pt x="500" y="50"/>
                  <a:pt x="511" y="72"/>
                  <a:pt x="511" y="97"/>
                </a:cubicBezTo>
                <a:cubicBezTo>
                  <a:pt x="511" y="140"/>
                  <a:pt x="476" y="176"/>
                  <a:pt x="432" y="176"/>
                </a:cubicBezTo>
                <a:cubicBezTo>
                  <a:pt x="388" y="176"/>
                  <a:pt x="352" y="140"/>
                  <a:pt x="352" y="97"/>
                </a:cubicBezTo>
                <a:cubicBezTo>
                  <a:pt x="352" y="72"/>
                  <a:pt x="364" y="50"/>
                  <a:pt x="381" y="35"/>
                </a:cubicBezTo>
                <a:cubicBezTo>
                  <a:pt x="380" y="33"/>
                  <a:pt x="379" y="30"/>
                  <a:pt x="378" y="27"/>
                </a:cubicBezTo>
                <a:cubicBezTo>
                  <a:pt x="310" y="24"/>
                  <a:pt x="243" y="15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1" y="67"/>
                  <a:pt x="152" y="135"/>
                  <a:pt x="149" y="202"/>
                </a:cubicBezTo>
                <a:cubicBezTo>
                  <a:pt x="146" y="203"/>
                  <a:pt x="144" y="204"/>
                  <a:pt x="141" y="205"/>
                </a:cubicBezTo>
                <a:cubicBezTo>
                  <a:pt x="126" y="188"/>
                  <a:pt x="104" y="177"/>
                  <a:pt x="80" y="177"/>
                </a:cubicBezTo>
                <a:cubicBezTo>
                  <a:pt x="36" y="177"/>
                  <a:pt x="0" y="212"/>
                  <a:pt x="0" y="256"/>
                </a:cubicBezTo>
                <a:cubicBezTo>
                  <a:pt x="0" y="300"/>
                  <a:pt x="36" y="336"/>
                  <a:pt x="80" y="336"/>
                </a:cubicBezTo>
                <a:cubicBezTo>
                  <a:pt x="104" y="336"/>
                  <a:pt x="126" y="324"/>
                  <a:pt x="141" y="307"/>
                </a:cubicBezTo>
                <a:cubicBezTo>
                  <a:pt x="144" y="308"/>
                  <a:pt x="146" y="309"/>
                  <a:pt x="149" y="310"/>
                </a:cubicBezTo>
                <a:cubicBezTo>
                  <a:pt x="152" y="378"/>
                  <a:pt x="161" y="445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176" y="512"/>
                  <a:pt x="176" y="512"/>
                  <a:pt x="176" y="512"/>
                </a:cubicBezTo>
                <a:cubicBezTo>
                  <a:pt x="243" y="497"/>
                  <a:pt x="310" y="488"/>
                  <a:pt x="378" y="4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3"/>
          <p:cNvSpPr>
            <a:spLocks/>
          </p:cNvSpPr>
          <p:nvPr/>
        </p:nvSpPr>
        <p:spPr bwMode="auto">
          <a:xfrm>
            <a:off x="7900536" y="3538852"/>
            <a:ext cx="1079158" cy="1823250"/>
          </a:xfrm>
          <a:custGeom>
            <a:avLst/>
            <a:gdLst>
              <a:gd name="T0" fmla="*/ 485 w 512"/>
              <a:gd name="T1" fmla="*/ 486 h 864"/>
              <a:gd name="T2" fmla="*/ 477 w 512"/>
              <a:gd name="T3" fmla="*/ 483 h 864"/>
              <a:gd name="T4" fmla="*/ 416 w 512"/>
              <a:gd name="T5" fmla="*/ 511 h 864"/>
              <a:gd name="T6" fmla="*/ 336 w 512"/>
              <a:gd name="T7" fmla="*/ 432 h 864"/>
              <a:gd name="T8" fmla="*/ 416 w 512"/>
              <a:gd name="T9" fmla="*/ 352 h 864"/>
              <a:gd name="T10" fmla="*/ 477 w 512"/>
              <a:gd name="T11" fmla="*/ 381 h 864"/>
              <a:gd name="T12" fmla="*/ 485 w 512"/>
              <a:gd name="T13" fmla="*/ 378 h 864"/>
              <a:gd name="T14" fmla="*/ 512 w 512"/>
              <a:gd name="T15" fmla="*/ 176 h 864"/>
              <a:gd name="T16" fmla="*/ 512 w 512"/>
              <a:gd name="T17" fmla="*/ 176 h 864"/>
              <a:gd name="T18" fmla="*/ 512 w 512"/>
              <a:gd name="T19" fmla="*/ 176 h 864"/>
              <a:gd name="T20" fmla="*/ 310 w 512"/>
              <a:gd name="T21" fmla="*/ 149 h 864"/>
              <a:gd name="T22" fmla="*/ 307 w 512"/>
              <a:gd name="T23" fmla="*/ 141 h 864"/>
              <a:gd name="T24" fmla="*/ 335 w 512"/>
              <a:gd name="T25" fmla="*/ 80 h 864"/>
              <a:gd name="T26" fmla="*/ 256 w 512"/>
              <a:gd name="T27" fmla="*/ 0 h 864"/>
              <a:gd name="T28" fmla="*/ 176 w 512"/>
              <a:gd name="T29" fmla="*/ 80 h 864"/>
              <a:gd name="T30" fmla="*/ 205 w 512"/>
              <a:gd name="T31" fmla="*/ 141 h 864"/>
              <a:gd name="T32" fmla="*/ 202 w 512"/>
              <a:gd name="T33" fmla="*/ 149 h 864"/>
              <a:gd name="T34" fmla="*/ 0 w 512"/>
              <a:gd name="T35" fmla="*/ 176 h 864"/>
              <a:gd name="T36" fmla="*/ 0 w 512"/>
              <a:gd name="T37" fmla="*/ 176 h 864"/>
              <a:gd name="T38" fmla="*/ 0 w 512"/>
              <a:gd name="T39" fmla="*/ 176 h 864"/>
              <a:gd name="T40" fmla="*/ 27 w 512"/>
              <a:gd name="T41" fmla="*/ 378 h 864"/>
              <a:gd name="T42" fmla="*/ 35 w 512"/>
              <a:gd name="T43" fmla="*/ 381 h 864"/>
              <a:gd name="T44" fmla="*/ 96 w 512"/>
              <a:gd name="T45" fmla="*/ 352 h 864"/>
              <a:gd name="T46" fmla="*/ 176 w 512"/>
              <a:gd name="T47" fmla="*/ 432 h 864"/>
              <a:gd name="T48" fmla="*/ 96 w 512"/>
              <a:gd name="T49" fmla="*/ 511 h 864"/>
              <a:gd name="T50" fmla="*/ 35 w 512"/>
              <a:gd name="T51" fmla="*/ 483 h 864"/>
              <a:gd name="T52" fmla="*/ 27 w 512"/>
              <a:gd name="T53" fmla="*/ 486 h 864"/>
              <a:gd name="T54" fmla="*/ 0 w 512"/>
              <a:gd name="T55" fmla="*/ 688 h 864"/>
              <a:gd name="T56" fmla="*/ 0 w 512"/>
              <a:gd name="T57" fmla="*/ 688 h 864"/>
              <a:gd name="T58" fmla="*/ 0 w 512"/>
              <a:gd name="T59" fmla="*/ 688 h 864"/>
              <a:gd name="T60" fmla="*/ 0 w 512"/>
              <a:gd name="T61" fmla="*/ 688 h 864"/>
              <a:gd name="T62" fmla="*/ 202 w 512"/>
              <a:gd name="T63" fmla="*/ 715 h 864"/>
              <a:gd name="T64" fmla="*/ 205 w 512"/>
              <a:gd name="T65" fmla="*/ 723 h 864"/>
              <a:gd name="T66" fmla="*/ 176 w 512"/>
              <a:gd name="T67" fmla="*/ 784 h 864"/>
              <a:gd name="T68" fmla="*/ 256 w 512"/>
              <a:gd name="T69" fmla="*/ 864 h 864"/>
              <a:gd name="T70" fmla="*/ 335 w 512"/>
              <a:gd name="T71" fmla="*/ 784 h 864"/>
              <a:gd name="T72" fmla="*/ 307 w 512"/>
              <a:gd name="T73" fmla="*/ 723 h 864"/>
              <a:gd name="T74" fmla="*/ 310 w 512"/>
              <a:gd name="T75" fmla="*/ 715 h 864"/>
              <a:gd name="T76" fmla="*/ 512 w 512"/>
              <a:gd name="T77" fmla="*/ 688 h 864"/>
              <a:gd name="T78" fmla="*/ 512 w 512"/>
              <a:gd name="T79" fmla="*/ 688 h 864"/>
              <a:gd name="T80" fmla="*/ 512 w 512"/>
              <a:gd name="T81" fmla="*/ 688 h 864"/>
              <a:gd name="T82" fmla="*/ 512 w 512"/>
              <a:gd name="T83" fmla="*/ 688 h 864"/>
              <a:gd name="T84" fmla="*/ 485 w 512"/>
              <a:gd name="T85" fmla="*/ 486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2" h="864">
                <a:moveTo>
                  <a:pt x="485" y="486"/>
                </a:moveTo>
                <a:cubicBezTo>
                  <a:pt x="482" y="485"/>
                  <a:pt x="480" y="484"/>
                  <a:pt x="477" y="483"/>
                </a:cubicBezTo>
                <a:cubicBezTo>
                  <a:pt x="462" y="500"/>
                  <a:pt x="440" y="511"/>
                  <a:pt x="416" y="511"/>
                </a:cubicBezTo>
                <a:cubicBezTo>
                  <a:pt x="372" y="511"/>
                  <a:pt x="336" y="476"/>
                  <a:pt x="336" y="432"/>
                </a:cubicBezTo>
                <a:cubicBezTo>
                  <a:pt x="336" y="388"/>
                  <a:pt x="372" y="352"/>
                  <a:pt x="416" y="352"/>
                </a:cubicBezTo>
                <a:cubicBezTo>
                  <a:pt x="440" y="352"/>
                  <a:pt x="462" y="364"/>
                  <a:pt x="477" y="381"/>
                </a:cubicBezTo>
                <a:cubicBezTo>
                  <a:pt x="480" y="380"/>
                  <a:pt x="482" y="379"/>
                  <a:pt x="485" y="378"/>
                </a:cubicBezTo>
                <a:cubicBezTo>
                  <a:pt x="488" y="310"/>
                  <a:pt x="497" y="243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445" y="161"/>
                  <a:pt x="378" y="152"/>
                  <a:pt x="310" y="149"/>
                </a:cubicBezTo>
                <a:cubicBezTo>
                  <a:pt x="309" y="146"/>
                  <a:pt x="308" y="144"/>
                  <a:pt x="307" y="141"/>
                </a:cubicBezTo>
                <a:cubicBezTo>
                  <a:pt x="324" y="126"/>
                  <a:pt x="335" y="104"/>
                  <a:pt x="335" y="80"/>
                </a:cubicBezTo>
                <a:cubicBezTo>
                  <a:pt x="335" y="36"/>
                  <a:pt x="300" y="0"/>
                  <a:pt x="256" y="0"/>
                </a:cubicBezTo>
                <a:cubicBezTo>
                  <a:pt x="212" y="0"/>
                  <a:pt x="176" y="36"/>
                  <a:pt x="176" y="80"/>
                </a:cubicBezTo>
                <a:cubicBezTo>
                  <a:pt x="176" y="104"/>
                  <a:pt x="188" y="126"/>
                  <a:pt x="205" y="141"/>
                </a:cubicBezTo>
                <a:cubicBezTo>
                  <a:pt x="204" y="144"/>
                  <a:pt x="203" y="146"/>
                  <a:pt x="202" y="149"/>
                </a:cubicBezTo>
                <a:cubicBezTo>
                  <a:pt x="134" y="152"/>
                  <a:pt x="67" y="161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15" y="243"/>
                  <a:pt x="24" y="310"/>
                  <a:pt x="27" y="378"/>
                </a:cubicBezTo>
                <a:cubicBezTo>
                  <a:pt x="30" y="379"/>
                  <a:pt x="32" y="380"/>
                  <a:pt x="35" y="381"/>
                </a:cubicBezTo>
                <a:cubicBezTo>
                  <a:pt x="50" y="364"/>
                  <a:pt x="72" y="352"/>
                  <a:pt x="96" y="352"/>
                </a:cubicBezTo>
                <a:cubicBezTo>
                  <a:pt x="140" y="352"/>
                  <a:pt x="176" y="388"/>
                  <a:pt x="176" y="432"/>
                </a:cubicBezTo>
                <a:cubicBezTo>
                  <a:pt x="176" y="476"/>
                  <a:pt x="140" y="511"/>
                  <a:pt x="96" y="511"/>
                </a:cubicBezTo>
                <a:cubicBezTo>
                  <a:pt x="72" y="511"/>
                  <a:pt x="50" y="500"/>
                  <a:pt x="35" y="483"/>
                </a:cubicBezTo>
                <a:cubicBezTo>
                  <a:pt x="32" y="484"/>
                  <a:pt x="30" y="485"/>
                  <a:pt x="27" y="486"/>
                </a:cubicBezTo>
                <a:cubicBezTo>
                  <a:pt x="24" y="554"/>
                  <a:pt x="15" y="621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67" y="703"/>
                  <a:pt x="134" y="712"/>
                  <a:pt x="202" y="715"/>
                </a:cubicBezTo>
                <a:cubicBezTo>
                  <a:pt x="203" y="718"/>
                  <a:pt x="204" y="720"/>
                  <a:pt x="205" y="723"/>
                </a:cubicBezTo>
                <a:cubicBezTo>
                  <a:pt x="188" y="738"/>
                  <a:pt x="176" y="760"/>
                  <a:pt x="176" y="784"/>
                </a:cubicBezTo>
                <a:cubicBezTo>
                  <a:pt x="176" y="828"/>
                  <a:pt x="212" y="864"/>
                  <a:pt x="256" y="864"/>
                </a:cubicBezTo>
                <a:cubicBezTo>
                  <a:pt x="300" y="864"/>
                  <a:pt x="335" y="828"/>
                  <a:pt x="335" y="784"/>
                </a:cubicBezTo>
                <a:cubicBezTo>
                  <a:pt x="335" y="760"/>
                  <a:pt x="324" y="738"/>
                  <a:pt x="307" y="723"/>
                </a:cubicBezTo>
                <a:cubicBezTo>
                  <a:pt x="308" y="720"/>
                  <a:pt x="309" y="718"/>
                  <a:pt x="310" y="715"/>
                </a:cubicBezTo>
                <a:cubicBezTo>
                  <a:pt x="378" y="712"/>
                  <a:pt x="445" y="703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512" y="688"/>
                  <a:pt x="512" y="688"/>
                  <a:pt x="512" y="688"/>
                </a:cubicBezTo>
                <a:cubicBezTo>
                  <a:pt x="497" y="621"/>
                  <a:pt x="488" y="554"/>
                  <a:pt x="485" y="4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4"/>
          <p:cNvSpPr>
            <a:spLocks noChangeArrowheads="1"/>
          </p:cNvSpPr>
          <p:nvPr/>
        </p:nvSpPr>
        <p:spPr bwMode="auto">
          <a:xfrm>
            <a:off x="6196024" y="4300080"/>
            <a:ext cx="170663" cy="300794"/>
          </a:xfrm>
          <a:custGeom>
            <a:avLst/>
            <a:gdLst>
              <a:gd name="T0" fmla="*/ 126553 w 284"/>
              <a:gd name="T1" fmla="*/ 51794 h 497"/>
              <a:gd name="T2" fmla="*/ 126553 w 284"/>
              <a:gd name="T3" fmla="*/ 51794 h 497"/>
              <a:gd name="T4" fmla="*/ 126553 w 284"/>
              <a:gd name="T5" fmla="*/ 27923 h 497"/>
              <a:gd name="T6" fmla="*/ 63500 w 284"/>
              <a:gd name="T7" fmla="*/ 0 h 497"/>
              <a:gd name="T8" fmla="*/ 0 w 284"/>
              <a:gd name="T9" fmla="*/ 27923 h 497"/>
              <a:gd name="T10" fmla="*/ 0 w 284"/>
              <a:gd name="T11" fmla="*/ 51794 h 497"/>
              <a:gd name="T12" fmla="*/ 43377 w 284"/>
              <a:gd name="T13" fmla="*/ 111694 h 497"/>
              <a:gd name="T14" fmla="*/ 0 w 284"/>
              <a:gd name="T15" fmla="*/ 171594 h 497"/>
              <a:gd name="T16" fmla="*/ 0 w 284"/>
              <a:gd name="T17" fmla="*/ 199518 h 497"/>
              <a:gd name="T18" fmla="*/ 63500 w 284"/>
              <a:gd name="T19" fmla="*/ 223388 h 497"/>
              <a:gd name="T20" fmla="*/ 126553 w 284"/>
              <a:gd name="T21" fmla="*/ 199518 h 497"/>
              <a:gd name="T22" fmla="*/ 126553 w 284"/>
              <a:gd name="T23" fmla="*/ 171594 h 497"/>
              <a:gd name="T24" fmla="*/ 83176 w 284"/>
              <a:gd name="T25" fmla="*/ 111694 h 497"/>
              <a:gd name="T26" fmla="*/ 126553 w 284"/>
              <a:gd name="T27" fmla="*/ 51794 h 497"/>
              <a:gd name="T28" fmla="*/ 19676 w 284"/>
              <a:gd name="T29" fmla="*/ 27923 h 497"/>
              <a:gd name="T30" fmla="*/ 19676 w 284"/>
              <a:gd name="T31" fmla="*/ 27923 h 497"/>
              <a:gd name="T32" fmla="*/ 63500 w 284"/>
              <a:gd name="T33" fmla="*/ 15763 h 497"/>
              <a:gd name="T34" fmla="*/ 106877 w 284"/>
              <a:gd name="T35" fmla="*/ 27923 h 497"/>
              <a:gd name="T36" fmla="*/ 110901 w 284"/>
              <a:gd name="T37" fmla="*/ 31977 h 497"/>
              <a:gd name="T38" fmla="*/ 63500 w 284"/>
              <a:gd name="T39" fmla="*/ 43687 h 497"/>
              <a:gd name="T40" fmla="*/ 15651 w 284"/>
              <a:gd name="T41" fmla="*/ 31977 h 497"/>
              <a:gd name="T42" fmla="*/ 19676 w 284"/>
              <a:gd name="T43" fmla="*/ 27923 h 497"/>
              <a:gd name="T44" fmla="*/ 67525 w 284"/>
              <a:gd name="T45" fmla="*/ 111694 h 497"/>
              <a:gd name="T46" fmla="*/ 67525 w 284"/>
              <a:gd name="T47" fmla="*/ 111694 h 497"/>
              <a:gd name="T48" fmla="*/ 91225 w 284"/>
              <a:gd name="T49" fmla="*/ 147724 h 497"/>
              <a:gd name="T50" fmla="*/ 110901 w 284"/>
              <a:gd name="T51" fmla="*/ 171594 h 497"/>
              <a:gd name="T52" fmla="*/ 110901 w 284"/>
              <a:gd name="T53" fmla="*/ 187357 h 497"/>
              <a:gd name="T54" fmla="*/ 67525 w 284"/>
              <a:gd name="T55" fmla="*/ 159434 h 497"/>
              <a:gd name="T56" fmla="*/ 59475 w 284"/>
              <a:gd name="T57" fmla="*/ 159434 h 497"/>
              <a:gd name="T58" fmla="*/ 15651 w 284"/>
              <a:gd name="T59" fmla="*/ 187357 h 497"/>
              <a:gd name="T60" fmla="*/ 15651 w 284"/>
              <a:gd name="T61" fmla="*/ 171594 h 497"/>
              <a:gd name="T62" fmla="*/ 35775 w 284"/>
              <a:gd name="T63" fmla="*/ 147724 h 497"/>
              <a:gd name="T64" fmla="*/ 59475 w 284"/>
              <a:gd name="T65" fmla="*/ 111694 h 497"/>
              <a:gd name="T66" fmla="*/ 35775 w 284"/>
              <a:gd name="T67" fmla="*/ 79717 h 497"/>
              <a:gd name="T68" fmla="*/ 15651 w 284"/>
              <a:gd name="T69" fmla="*/ 51794 h 497"/>
              <a:gd name="T70" fmla="*/ 15651 w 284"/>
              <a:gd name="T71" fmla="*/ 39633 h 497"/>
              <a:gd name="T72" fmla="*/ 63500 w 284"/>
              <a:gd name="T73" fmla="*/ 51794 h 497"/>
              <a:gd name="T74" fmla="*/ 110901 w 284"/>
              <a:gd name="T75" fmla="*/ 39633 h 497"/>
              <a:gd name="T76" fmla="*/ 110901 w 284"/>
              <a:gd name="T77" fmla="*/ 51794 h 497"/>
              <a:gd name="T78" fmla="*/ 91225 w 284"/>
              <a:gd name="T79" fmla="*/ 79717 h 497"/>
              <a:gd name="T80" fmla="*/ 67525 w 284"/>
              <a:gd name="T81" fmla="*/ 111694 h 49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84" h="497">
                <a:moveTo>
                  <a:pt x="283" y="115"/>
                </a:moveTo>
                <a:lnTo>
                  <a:pt x="283" y="115"/>
                </a:lnTo>
                <a:cubicBezTo>
                  <a:pt x="283" y="62"/>
                  <a:pt x="283" y="62"/>
                  <a:pt x="283" y="62"/>
                </a:cubicBezTo>
                <a:cubicBezTo>
                  <a:pt x="283" y="35"/>
                  <a:pt x="221" y="0"/>
                  <a:pt x="142" y="0"/>
                </a:cubicBezTo>
                <a:cubicBezTo>
                  <a:pt x="61" y="0"/>
                  <a:pt x="0" y="35"/>
                  <a:pt x="0" y="62"/>
                </a:cubicBezTo>
                <a:cubicBezTo>
                  <a:pt x="0" y="62"/>
                  <a:pt x="0" y="62"/>
                  <a:pt x="0" y="115"/>
                </a:cubicBezTo>
                <a:cubicBezTo>
                  <a:pt x="0" y="168"/>
                  <a:pt x="97" y="213"/>
                  <a:pt x="97" y="248"/>
                </a:cubicBezTo>
                <a:cubicBezTo>
                  <a:pt x="97" y="292"/>
                  <a:pt x="0" y="328"/>
                  <a:pt x="0" y="381"/>
                </a:cubicBezTo>
                <a:cubicBezTo>
                  <a:pt x="0" y="434"/>
                  <a:pt x="0" y="443"/>
                  <a:pt x="0" y="443"/>
                </a:cubicBezTo>
                <a:cubicBezTo>
                  <a:pt x="0" y="460"/>
                  <a:pt x="61" y="496"/>
                  <a:pt x="142" y="496"/>
                </a:cubicBezTo>
                <a:cubicBezTo>
                  <a:pt x="221" y="496"/>
                  <a:pt x="283" y="460"/>
                  <a:pt x="283" y="443"/>
                </a:cubicBezTo>
                <a:cubicBezTo>
                  <a:pt x="283" y="443"/>
                  <a:pt x="283" y="434"/>
                  <a:pt x="283" y="381"/>
                </a:cubicBezTo>
                <a:cubicBezTo>
                  <a:pt x="283" y="328"/>
                  <a:pt x="186" y="292"/>
                  <a:pt x="186" y="248"/>
                </a:cubicBezTo>
                <a:cubicBezTo>
                  <a:pt x="186" y="213"/>
                  <a:pt x="283" y="168"/>
                  <a:pt x="283" y="115"/>
                </a:cubicBezTo>
                <a:close/>
                <a:moveTo>
                  <a:pt x="44" y="62"/>
                </a:moveTo>
                <a:lnTo>
                  <a:pt x="44" y="62"/>
                </a:lnTo>
                <a:cubicBezTo>
                  <a:pt x="61" y="53"/>
                  <a:pt x="88" y="35"/>
                  <a:pt x="142" y="35"/>
                </a:cubicBezTo>
                <a:cubicBezTo>
                  <a:pt x="195" y="35"/>
                  <a:pt x="239" y="62"/>
                  <a:pt x="239" y="62"/>
                </a:cubicBezTo>
                <a:cubicBezTo>
                  <a:pt x="248" y="62"/>
                  <a:pt x="257" y="71"/>
                  <a:pt x="248" y="71"/>
                </a:cubicBezTo>
                <a:cubicBezTo>
                  <a:pt x="230" y="88"/>
                  <a:pt x="186" y="97"/>
                  <a:pt x="142" y="97"/>
                </a:cubicBezTo>
                <a:cubicBezTo>
                  <a:pt x="97" y="97"/>
                  <a:pt x="53" y="88"/>
                  <a:pt x="35" y="71"/>
                </a:cubicBezTo>
                <a:cubicBezTo>
                  <a:pt x="26" y="71"/>
                  <a:pt x="44" y="62"/>
                  <a:pt x="44" y="62"/>
                </a:cubicBezTo>
                <a:close/>
                <a:moveTo>
                  <a:pt x="151" y="248"/>
                </a:moveTo>
                <a:lnTo>
                  <a:pt x="151" y="248"/>
                </a:lnTo>
                <a:cubicBezTo>
                  <a:pt x="151" y="283"/>
                  <a:pt x="177" y="301"/>
                  <a:pt x="204" y="328"/>
                </a:cubicBezTo>
                <a:cubicBezTo>
                  <a:pt x="221" y="345"/>
                  <a:pt x="248" y="372"/>
                  <a:pt x="248" y="381"/>
                </a:cubicBezTo>
                <a:cubicBezTo>
                  <a:pt x="248" y="416"/>
                  <a:pt x="248" y="416"/>
                  <a:pt x="248" y="416"/>
                </a:cubicBezTo>
                <a:cubicBezTo>
                  <a:pt x="230" y="407"/>
                  <a:pt x="151" y="390"/>
                  <a:pt x="151" y="354"/>
                </a:cubicBezTo>
                <a:cubicBezTo>
                  <a:pt x="151" y="337"/>
                  <a:pt x="133" y="337"/>
                  <a:pt x="133" y="354"/>
                </a:cubicBezTo>
                <a:cubicBezTo>
                  <a:pt x="133" y="390"/>
                  <a:pt x="61" y="407"/>
                  <a:pt x="35" y="416"/>
                </a:cubicBezTo>
                <a:cubicBezTo>
                  <a:pt x="35" y="381"/>
                  <a:pt x="35" y="381"/>
                  <a:pt x="35" y="381"/>
                </a:cubicBezTo>
                <a:cubicBezTo>
                  <a:pt x="35" y="372"/>
                  <a:pt x="61" y="345"/>
                  <a:pt x="80" y="328"/>
                </a:cubicBezTo>
                <a:cubicBezTo>
                  <a:pt x="106" y="301"/>
                  <a:pt x="133" y="283"/>
                  <a:pt x="133" y="248"/>
                </a:cubicBezTo>
                <a:cubicBezTo>
                  <a:pt x="133" y="222"/>
                  <a:pt x="106" y="203"/>
                  <a:pt x="80" y="177"/>
                </a:cubicBezTo>
                <a:cubicBezTo>
                  <a:pt x="61" y="159"/>
                  <a:pt x="35" y="132"/>
                  <a:pt x="35" y="115"/>
                </a:cubicBezTo>
                <a:cubicBezTo>
                  <a:pt x="35" y="88"/>
                  <a:pt x="35" y="88"/>
                  <a:pt x="35" y="88"/>
                </a:cubicBezTo>
                <a:cubicBezTo>
                  <a:pt x="61" y="106"/>
                  <a:pt x="97" y="115"/>
                  <a:pt x="142" y="115"/>
                </a:cubicBezTo>
                <a:cubicBezTo>
                  <a:pt x="186" y="115"/>
                  <a:pt x="230" y="106"/>
                  <a:pt x="248" y="88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48" y="132"/>
                  <a:pt x="221" y="159"/>
                  <a:pt x="204" y="177"/>
                </a:cubicBezTo>
                <a:cubicBezTo>
                  <a:pt x="177" y="203"/>
                  <a:pt x="151" y="222"/>
                  <a:pt x="151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" name="Freeform 90"/>
          <p:cNvSpPr>
            <a:spLocks noChangeArrowheads="1"/>
          </p:cNvSpPr>
          <p:nvPr/>
        </p:nvSpPr>
        <p:spPr bwMode="auto">
          <a:xfrm>
            <a:off x="3973710" y="3296385"/>
            <a:ext cx="298660" cy="147197"/>
          </a:xfrm>
          <a:custGeom>
            <a:avLst/>
            <a:gdLst>
              <a:gd name="T0" fmla="*/ 198151 w 498"/>
              <a:gd name="T1" fmla="*/ 0 h 248"/>
              <a:gd name="T2" fmla="*/ 198151 w 498"/>
              <a:gd name="T3" fmla="*/ 0 h 248"/>
              <a:gd name="T4" fmla="*/ 23653 w 498"/>
              <a:gd name="T5" fmla="*/ 0 h 248"/>
              <a:gd name="T6" fmla="*/ 0 w 498"/>
              <a:gd name="T7" fmla="*/ 23409 h 248"/>
              <a:gd name="T8" fmla="*/ 0 w 498"/>
              <a:gd name="T9" fmla="*/ 89662 h 248"/>
              <a:gd name="T10" fmla="*/ 23653 w 498"/>
              <a:gd name="T11" fmla="*/ 109096 h 248"/>
              <a:gd name="T12" fmla="*/ 198151 w 498"/>
              <a:gd name="T13" fmla="*/ 109096 h 248"/>
              <a:gd name="T14" fmla="*/ 221804 w 498"/>
              <a:gd name="T15" fmla="*/ 89662 h 248"/>
              <a:gd name="T16" fmla="*/ 221804 w 498"/>
              <a:gd name="T17" fmla="*/ 23409 h 248"/>
              <a:gd name="T18" fmla="*/ 198151 w 498"/>
              <a:gd name="T19" fmla="*/ 0 h 248"/>
              <a:gd name="T20" fmla="*/ 198151 w 498"/>
              <a:gd name="T21" fmla="*/ 89662 h 248"/>
              <a:gd name="T22" fmla="*/ 198151 w 498"/>
              <a:gd name="T23" fmla="*/ 89662 h 248"/>
              <a:gd name="T24" fmla="*/ 23653 w 498"/>
              <a:gd name="T25" fmla="*/ 89662 h 248"/>
              <a:gd name="T26" fmla="*/ 23653 w 498"/>
              <a:gd name="T27" fmla="*/ 23409 h 248"/>
              <a:gd name="T28" fmla="*/ 198151 w 498"/>
              <a:gd name="T29" fmla="*/ 23409 h 248"/>
              <a:gd name="T30" fmla="*/ 198151 w 498"/>
              <a:gd name="T31" fmla="*/ 89662 h 248"/>
              <a:gd name="T32" fmla="*/ 190117 w 498"/>
              <a:gd name="T33" fmla="*/ 34893 h 248"/>
              <a:gd name="T34" fmla="*/ 190117 w 498"/>
              <a:gd name="T35" fmla="*/ 34893 h 248"/>
              <a:gd name="T36" fmla="*/ 142365 w 498"/>
              <a:gd name="T37" fmla="*/ 34893 h 248"/>
              <a:gd name="T38" fmla="*/ 142365 w 498"/>
              <a:gd name="T39" fmla="*/ 78178 h 248"/>
              <a:gd name="T40" fmla="*/ 190117 w 498"/>
              <a:gd name="T41" fmla="*/ 78178 h 248"/>
              <a:gd name="T42" fmla="*/ 190117 w 498"/>
              <a:gd name="T43" fmla="*/ 34893 h 248"/>
              <a:gd name="T44" fmla="*/ 79439 w 498"/>
              <a:gd name="T45" fmla="*/ 34893 h 248"/>
              <a:gd name="T46" fmla="*/ 79439 w 498"/>
              <a:gd name="T47" fmla="*/ 34893 h 248"/>
              <a:gd name="T48" fmla="*/ 32133 w 498"/>
              <a:gd name="T49" fmla="*/ 34893 h 248"/>
              <a:gd name="T50" fmla="*/ 32133 w 498"/>
              <a:gd name="T51" fmla="*/ 78178 h 248"/>
              <a:gd name="T52" fmla="*/ 79439 w 498"/>
              <a:gd name="T53" fmla="*/ 78178 h 248"/>
              <a:gd name="T54" fmla="*/ 79439 w 498"/>
              <a:gd name="T55" fmla="*/ 34893 h 248"/>
              <a:gd name="T56" fmla="*/ 134332 w 498"/>
              <a:gd name="T57" fmla="*/ 34893 h 248"/>
              <a:gd name="T58" fmla="*/ 134332 w 498"/>
              <a:gd name="T59" fmla="*/ 34893 h 248"/>
              <a:gd name="T60" fmla="*/ 87026 w 498"/>
              <a:gd name="T61" fmla="*/ 34893 h 248"/>
              <a:gd name="T62" fmla="*/ 87026 w 498"/>
              <a:gd name="T63" fmla="*/ 78178 h 248"/>
              <a:gd name="T64" fmla="*/ 134332 w 498"/>
              <a:gd name="T65" fmla="*/ 78178 h 248"/>
              <a:gd name="T66" fmla="*/ 134332 w 498"/>
              <a:gd name="T67" fmla="*/ 34893 h 24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8" h="248">
                <a:moveTo>
                  <a:pt x="444" y="0"/>
                </a:moveTo>
                <a:lnTo>
                  <a:pt x="444" y="0"/>
                </a:lnTo>
                <a:cubicBezTo>
                  <a:pt x="53" y="0"/>
                  <a:pt x="53" y="0"/>
                  <a:pt x="53" y="0"/>
                </a:cubicBezTo>
                <a:cubicBezTo>
                  <a:pt x="18" y="0"/>
                  <a:pt x="0" y="26"/>
                  <a:pt x="0" y="5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30"/>
                  <a:pt x="18" y="247"/>
                  <a:pt x="53" y="247"/>
                </a:cubicBezTo>
                <a:cubicBezTo>
                  <a:pt x="444" y="247"/>
                  <a:pt x="444" y="247"/>
                  <a:pt x="444" y="247"/>
                </a:cubicBezTo>
                <a:cubicBezTo>
                  <a:pt x="470" y="247"/>
                  <a:pt x="497" y="230"/>
                  <a:pt x="497" y="203"/>
                </a:cubicBezTo>
                <a:cubicBezTo>
                  <a:pt x="497" y="53"/>
                  <a:pt x="497" y="53"/>
                  <a:pt x="497" y="53"/>
                </a:cubicBezTo>
                <a:cubicBezTo>
                  <a:pt x="497" y="26"/>
                  <a:pt x="470" y="0"/>
                  <a:pt x="444" y="0"/>
                </a:cubicBezTo>
                <a:close/>
                <a:moveTo>
                  <a:pt x="444" y="203"/>
                </a:moveTo>
                <a:lnTo>
                  <a:pt x="444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53" y="53"/>
                  <a:pt x="53" y="53"/>
                  <a:pt x="53" y="53"/>
                </a:cubicBezTo>
                <a:cubicBezTo>
                  <a:pt x="444" y="53"/>
                  <a:pt x="444" y="53"/>
                  <a:pt x="444" y="53"/>
                </a:cubicBezTo>
                <a:lnTo>
                  <a:pt x="444" y="203"/>
                </a:lnTo>
                <a:close/>
                <a:moveTo>
                  <a:pt x="426" y="79"/>
                </a:moveTo>
                <a:lnTo>
                  <a:pt x="426" y="79"/>
                </a:lnTo>
                <a:cubicBezTo>
                  <a:pt x="319" y="79"/>
                  <a:pt x="319" y="79"/>
                  <a:pt x="319" y="79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426" y="177"/>
                  <a:pt x="426" y="177"/>
                  <a:pt x="426" y="177"/>
                </a:cubicBezTo>
                <a:lnTo>
                  <a:pt x="426" y="79"/>
                </a:lnTo>
                <a:close/>
                <a:moveTo>
                  <a:pt x="178" y="79"/>
                </a:moveTo>
                <a:lnTo>
                  <a:pt x="178" y="79"/>
                </a:lnTo>
                <a:cubicBezTo>
                  <a:pt x="72" y="79"/>
                  <a:pt x="72" y="79"/>
                  <a:pt x="72" y="79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178" y="177"/>
                  <a:pt x="178" y="177"/>
                  <a:pt x="178" y="177"/>
                </a:cubicBezTo>
                <a:lnTo>
                  <a:pt x="178" y="79"/>
                </a:lnTo>
                <a:close/>
                <a:moveTo>
                  <a:pt x="301" y="79"/>
                </a:moveTo>
                <a:lnTo>
                  <a:pt x="301" y="79"/>
                </a:lnTo>
                <a:cubicBezTo>
                  <a:pt x="195" y="79"/>
                  <a:pt x="195" y="79"/>
                  <a:pt x="195" y="79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301" y="177"/>
                  <a:pt x="301" y="177"/>
                  <a:pt x="301" y="177"/>
                </a:cubicBezTo>
                <a:lnTo>
                  <a:pt x="30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0" name="Freeform 100"/>
          <p:cNvSpPr>
            <a:spLocks noChangeArrowheads="1"/>
          </p:cNvSpPr>
          <p:nvPr/>
        </p:nvSpPr>
        <p:spPr bwMode="auto">
          <a:xfrm>
            <a:off x="6130959" y="3272919"/>
            <a:ext cx="300792" cy="194128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1" name="Freeform 101"/>
          <p:cNvSpPr>
            <a:spLocks noChangeArrowheads="1"/>
          </p:cNvSpPr>
          <p:nvPr/>
        </p:nvSpPr>
        <p:spPr bwMode="auto">
          <a:xfrm>
            <a:off x="7209670" y="4335280"/>
            <a:ext cx="300792" cy="230395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149"/>
          <p:cNvSpPr>
            <a:spLocks noChangeArrowheads="1"/>
          </p:cNvSpPr>
          <p:nvPr/>
        </p:nvSpPr>
        <p:spPr bwMode="auto">
          <a:xfrm>
            <a:off x="5092334" y="3220653"/>
            <a:ext cx="219727" cy="298660"/>
          </a:xfrm>
          <a:custGeom>
            <a:avLst/>
            <a:gdLst>
              <a:gd name="T0" fmla="*/ 47616 w 364"/>
              <a:gd name="T1" fmla="*/ 213771 h 498"/>
              <a:gd name="T2" fmla="*/ 47616 w 364"/>
              <a:gd name="T3" fmla="*/ 213771 h 498"/>
              <a:gd name="T4" fmla="*/ 79061 w 364"/>
              <a:gd name="T5" fmla="*/ 221804 h 498"/>
              <a:gd name="T6" fmla="*/ 111404 w 364"/>
              <a:gd name="T7" fmla="*/ 213771 h 498"/>
              <a:gd name="T8" fmla="*/ 111404 w 364"/>
              <a:gd name="T9" fmla="*/ 190117 h 498"/>
              <a:gd name="T10" fmla="*/ 47616 w 364"/>
              <a:gd name="T11" fmla="*/ 190117 h 498"/>
              <a:gd name="T12" fmla="*/ 47616 w 364"/>
              <a:gd name="T13" fmla="*/ 213771 h 498"/>
              <a:gd name="T14" fmla="*/ 111404 w 364"/>
              <a:gd name="T15" fmla="*/ 178514 h 498"/>
              <a:gd name="T16" fmla="*/ 111404 w 364"/>
              <a:gd name="T17" fmla="*/ 178514 h 498"/>
              <a:gd name="T18" fmla="*/ 159020 w 364"/>
              <a:gd name="T19" fmla="*/ 67389 h 498"/>
              <a:gd name="T20" fmla="*/ 79061 w 364"/>
              <a:gd name="T21" fmla="*/ 0 h 498"/>
              <a:gd name="T22" fmla="*/ 0 w 364"/>
              <a:gd name="T23" fmla="*/ 67389 h 498"/>
              <a:gd name="T24" fmla="*/ 47616 w 364"/>
              <a:gd name="T25" fmla="*/ 178514 h 498"/>
              <a:gd name="T26" fmla="*/ 111404 w 364"/>
              <a:gd name="T27" fmla="*/ 178514 h 498"/>
              <a:gd name="T28" fmla="*/ 23808 w 364"/>
              <a:gd name="T29" fmla="*/ 67389 h 498"/>
              <a:gd name="T30" fmla="*/ 23808 w 364"/>
              <a:gd name="T31" fmla="*/ 67389 h 498"/>
              <a:gd name="T32" fmla="*/ 79061 w 364"/>
              <a:gd name="T33" fmla="*/ 23653 h 498"/>
              <a:gd name="T34" fmla="*/ 135212 w 364"/>
              <a:gd name="T35" fmla="*/ 67389 h 498"/>
              <a:gd name="T36" fmla="*/ 115447 w 364"/>
              <a:gd name="T37" fmla="*/ 111125 h 498"/>
              <a:gd name="T38" fmla="*/ 87147 w 364"/>
              <a:gd name="T39" fmla="*/ 158431 h 498"/>
              <a:gd name="T40" fmla="*/ 71424 w 364"/>
              <a:gd name="T41" fmla="*/ 158431 h 498"/>
              <a:gd name="T42" fmla="*/ 43573 w 364"/>
              <a:gd name="T43" fmla="*/ 111125 h 498"/>
              <a:gd name="T44" fmla="*/ 23808 w 364"/>
              <a:gd name="T45" fmla="*/ 67389 h 4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64" h="498">
                <a:moveTo>
                  <a:pt x="106" y="479"/>
                </a:moveTo>
                <a:lnTo>
                  <a:pt x="106" y="479"/>
                </a:lnTo>
                <a:cubicBezTo>
                  <a:pt x="123" y="488"/>
                  <a:pt x="150" y="497"/>
                  <a:pt x="176" y="497"/>
                </a:cubicBezTo>
                <a:cubicBezTo>
                  <a:pt x="203" y="497"/>
                  <a:pt x="229" y="488"/>
                  <a:pt x="248" y="479"/>
                </a:cubicBezTo>
                <a:cubicBezTo>
                  <a:pt x="248" y="426"/>
                  <a:pt x="248" y="426"/>
                  <a:pt x="248" y="426"/>
                </a:cubicBezTo>
                <a:cubicBezTo>
                  <a:pt x="106" y="426"/>
                  <a:pt x="106" y="426"/>
                  <a:pt x="106" y="426"/>
                </a:cubicBezTo>
                <a:lnTo>
                  <a:pt x="106" y="479"/>
                </a:lnTo>
                <a:close/>
                <a:moveTo>
                  <a:pt x="248" y="400"/>
                </a:moveTo>
                <a:lnTo>
                  <a:pt x="248" y="400"/>
                </a:lnTo>
                <a:cubicBezTo>
                  <a:pt x="248" y="293"/>
                  <a:pt x="363" y="258"/>
                  <a:pt x="354" y="151"/>
                </a:cubicBezTo>
                <a:cubicBezTo>
                  <a:pt x="345" y="80"/>
                  <a:pt x="301" y="0"/>
                  <a:pt x="176" y="0"/>
                </a:cubicBezTo>
                <a:cubicBezTo>
                  <a:pt x="53" y="0"/>
                  <a:pt x="9" y="80"/>
                  <a:pt x="0" y="151"/>
                </a:cubicBezTo>
                <a:cubicBezTo>
                  <a:pt x="0" y="258"/>
                  <a:pt x="106" y="293"/>
                  <a:pt x="106" y="400"/>
                </a:cubicBezTo>
                <a:lnTo>
                  <a:pt x="248" y="400"/>
                </a:lnTo>
                <a:close/>
                <a:moveTo>
                  <a:pt x="53" y="151"/>
                </a:moveTo>
                <a:lnTo>
                  <a:pt x="53" y="151"/>
                </a:lnTo>
                <a:cubicBezTo>
                  <a:pt x="62" y="89"/>
                  <a:pt x="106" y="53"/>
                  <a:pt x="176" y="53"/>
                </a:cubicBezTo>
                <a:cubicBezTo>
                  <a:pt x="248" y="53"/>
                  <a:pt x="292" y="89"/>
                  <a:pt x="301" y="151"/>
                </a:cubicBezTo>
                <a:cubicBezTo>
                  <a:pt x="301" y="187"/>
                  <a:pt x="283" y="213"/>
                  <a:pt x="257" y="249"/>
                </a:cubicBezTo>
                <a:cubicBezTo>
                  <a:pt x="229" y="275"/>
                  <a:pt x="213" y="311"/>
                  <a:pt x="194" y="355"/>
                </a:cubicBezTo>
                <a:cubicBezTo>
                  <a:pt x="159" y="355"/>
                  <a:pt x="159" y="355"/>
                  <a:pt x="159" y="355"/>
                </a:cubicBezTo>
                <a:cubicBezTo>
                  <a:pt x="141" y="311"/>
                  <a:pt x="123" y="275"/>
                  <a:pt x="97" y="249"/>
                </a:cubicBezTo>
                <a:cubicBezTo>
                  <a:pt x="70" y="213"/>
                  <a:pt x="53" y="187"/>
                  <a:pt x="5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154"/>
          <p:cNvSpPr>
            <a:spLocks noChangeArrowheads="1"/>
          </p:cNvSpPr>
          <p:nvPr/>
        </p:nvSpPr>
        <p:spPr bwMode="auto">
          <a:xfrm>
            <a:off x="8332385" y="4304347"/>
            <a:ext cx="215461" cy="292260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53262" y="392665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Lato Regular"/>
              </a:rPr>
              <a:t>添加标题内容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3262" y="4187110"/>
            <a:ext cx="15862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26" name="Oval 25"/>
          <p:cNvSpPr/>
          <p:nvPr/>
        </p:nvSpPr>
        <p:spPr>
          <a:xfrm>
            <a:off x="9936912" y="366788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53262" y="216353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Lato Regular"/>
              </a:rPr>
              <a:t>添加标题内容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53262" y="2423992"/>
            <a:ext cx="15862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54" name="Oval 53"/>
          <p:cNvSpPr/>
          <p:nvPr/>
        </p:nvSpPr>
        <p:spPr>
          <a:xfrm>
            <a:off x="9936912" y="1904768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71635" y="216353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Lato Regular"/>
              </a:rPr>
              <a:t>添加标题内容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71635" y="2423992"/>
            <a:ext cx="16432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57" name="Oval 56"/>
          <p:cNvSpPr/>
          <p:nvPr/>
        </p:nvSpPr>
        <p:spPr>
          <a:xfrm>
            <a:off x="7755285" y="1904768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38200" y="50195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Lato Regular"/>
              </a:rPr>
              <a:t>添加标题内容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8200" y="5280041"/>
            <a:ext cx="16432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61" name="Oval 60"/>
          <p:cNvSpPr/>
          <p:nvPr/>
        </p:nvSpPr>
        <p:spPr>
          <a:xfrm>
            <a:off x="921850" y="4760817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19827" y="50139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Lato Regular"/>
              </a:rPr>
              <a:t>添加标题内容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19827" y="5274420"/>
            <a:ext cx="16432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64" name="Oval 63"/>
          <p:cNvSpPr/>
          <p:nvPr/>
        </p:nvSpPr>
        <p:spPr>
          <a:xfrm>
            <a:off x="3103477" y="4755196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38200" y="32564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cs typeface="Lato Regular"/>
              </a:rPr>
              <a:t>添加标题内容</a:t>
            </a:r>
            <a:endParaRPr lang="id-ID" sz="1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8200" y="3516923"/>
            <a:ext cx="16432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67" name="Oval 66"/>
          <p:cNvSpPr/>
          <p:nvPr/>
        </p:nvSpPr>
        <p:spPr>
          <a:xfrm>
            <a:off x="921850" y="299769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52" grpId="0"/>
      <p:bldP spid="53" grpId="0"/>
      <p:bldP spid="54" grpId="0" animBg="1"/>
      <p:bldP spid="55" grpId="0"/>
      <p:bldP spid="56" grpId="0"/>
      <p:bldP spid="57" grpId="0" animBg="1"/>
      <p:bldP spid="59" grpId="0"/>
      <p:bldP spid="60" grpId="0"/>
      <p:bldP spid="61" grpId="0" animBg="1"/>
      <p:bldP spid="62" grpId="0"/>
      <p:bldP spid="63" grpId="0"/>
      <p:bldP spid="64" grpId="0" animBg="1"/>
      <p:bldP spid="65" grpId="0"/>
      <p:bldP spid="66" grpId="0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145131" y="2038515"/>
            <a:ext cx="3992559" cy="3994667"/>
            <a:chOff x="2896" y="1021"/>
            <a:chExt cx="1893" cy="189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118" y="1900"/>
              <a:ext cx="1444" cy="565"/>
            </a:xfrm>
            <a:custGeom>
              <a:avLst/>
              <a:gdLst>
                <a:gd name="T0" fmla="*/ 0 w 1444"/>
                <a:gd name="T1" fmla="*/ 123 h 565"/>
                <a:gd name="T2" fmla="*/ 256 w 1444"/>
                <a:gd name="T3" fmla="*/ 0 h 565"/>
                <a:gd name="T4" fmla="*/ 720 w 1444"/>
                <a:gd name="T5" fmla="*/ 265 h 565"/>
                <a:gd name="T6" fmla="*/ 1224 w 1444"/>
                <a:gd name="T7" fmla="*/ 14 h 565"/>
                <a:gd name="T8" fmla="*/ 1444 w 1444"/>
                <a:gd name="T9" fmla="*/ 123 h 565"/>
                <a:gd name="T10" fmla="*/ 720 w 1444"/>
                <a:gd name="T11" fmla="*/ 565 h 565"/>
                <a:gd name="T12" fmla="*/ 0 w 1444"/>
                <a:gd name="T13" fmla="*/ 123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4" h="565">
                  <a:moveTo>
                    <a:pt x="0" y="123"/>
                  </a:moveTo>
                  <a:lnTo>
                    <a:pt x="256" y="0"/>
                  </a:lnTo>
                  <a:lnTo>
                    <a:pt x="720" y="265"/>
                  </a:lnTo>
                  <a:lnTo>
                    <a:pt x="1224" y="14"/>
                  </a:lnTo>
                  <a:lnTo>
                    <a:pt x="1444" y="123"/>
                  </a:lnTo>
                  <a:lnTo>
                    <a:pt x="720" y="565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896" y="2023"/>
              <a:ext cx="942" cy="892"/>
            </a:xfrm>
            <a:custGeom>
              <a:avLst/>
              <a:gdLst>
                <a:gd name="T0" fmla="*/ 0 w 942"/>
                <a:gd name="T1" fmla="*/ 239 h 892"/>
                <a:gd name="T2" fmla="*/ 222 w 942"/>
                <a:gd name="T3" fmla="*/ 0 h 892"/>
                <a:gd name="T4" fmla="*/ 942 w 942"/>
                <a:gd name="T5" fmla="*/ 442 h 892"/>
                <a:gd name="T6" fmla="*/ 942 w 942"/>
                <a:gd name="T7" fmla="*/ 892 h 892"/>
                <a:gd name="T8" fmla="*/ 0 w 942"/>
                <a:gd name="T9" fmla="*/ 23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892">
                  <a:moveTo>
                    <a:pt x="0" y="239"/>
                  </a:moveTo>
                  <a:lnTo>
                    <a:pt x="222" y="0"/>
                  </a:lnTo>
                  <a:lnTo>
                    <a:pt x="942" y="442"/>
                  </a:lnTo>
                  <a:lnTo>
                    <a:pt x="942" y="892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838" y="2023"/>
              <a:ext cx="951" cy="892"/>
            </a:xfrm>
            <a:custGeom>
              <a:avLst/>
              <a:gdLst>
                <a:gd name="T0" fmla="*/ 0 w 951"/>
                <a:gd name="T1" fmla="*/ 442 h 892"/>
                <a:gd name="T2" fmla="*/ 724 w 951"/>
                <a:gd name="T3" fmla="*/ 0 h 892"/>
                <a:gd name="T4" fmla="*/ 951 w 951"/>
                <a:gd name="T5" fmla="*/ 236 h 892"/>
                <a:gd name="T6" fmla="*/ 0 w 951"/>
                <a:gd name="T7" fmla="*/ 892 h 892"/>
                <a:gd name="T8" fmla="*/ 0 w 951"/>
                <a:gd name="T9" fmla="*/ 44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892">
                  <a:moveTo>
                    <a:pt x="0" y="442"/>
                  </a:moveTo>
                  <a:lnTo>
                    <a:pt x="724" y="0"/>
                  </a:lnTo>
                  <a:lnTo>
                    <a:pt x="951" y="236"/>
                  </a:lnTo>
                  <a:lnTo>
                    <a:pt x="0" y="892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48" y="1651"/>
              <a:ext cx="987" cy="317"/>
            </a:xfrm>
            <a:custGeom>
              <a:avLst/>
              <a:gdLst>
                <a:gd name="T0" fmla="*/ 0 w 987"/>
                <a:gd name="T1" fmla="*/ 55 h 317"/>
                <a:gd name="T2" fmla="*/ 99 w 987"/>
                <a:gd name="T3" fmla="*/ 7 h 317"/>
                <a:gd name="T4" fmla="*/ 490 w 987"/>
                <a:gd name="T5" fmla="*/ 178 h 317"/>
                <a:gd name="T6" fmla="*/ 868 w 987"/>
                <a:gd name="T7" fmla="*/ 0 h 317"/>
                <a:gd name="T8" fmla="*/ 987 w 987"/>
                <a:gd name="T9" fmla="*/ 55 h 317"/>
                <a:gd name="T10" fmla="*/ 490 w 987"/>
                <a:gd name="T11" fmla="*/ 317 h 317"/>
                <a:gd name="T12" fmla="*/ 0 w 987"/>
                <a:gd name="T13" fmla="*/ 5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7" h="317">
                  <a:moveTo>
                    <a:pt x="0" y="55"/>
                  </a:moveTo>
                  <a:lnTo>
                    <a:pt x="99" y="7"/>
                  </a:lnTo>
                  <a:lnTo>
                    <a:pt x="490" y="178"/>
                  </a:lnTo>
                  <a:lnTo>
                    <a:pt x="868" y="0"/>
                  </a:lnTo>
                  <a:lnTo>
                    <a:pt x="987" y="55"/>
                  </a:lnTo>
                  <a:lnTo>
                    <a:pt x="490" y="31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114" y="1706"/>
              <a:ext cx="724" cy="688"/>
            </a:xfrm>
            <a:custGeom>
              <a:avLst/>
              <a:gdLst>
                <a:gd name="T0" fmla="*/ 0 w 724"/>
                <a:gd name="T1" fmla="*/ 248 h 688"/>
                <a:gd name="T2" fmla="*/ 724 w 724"/>
                <a:gd name="T3" fmla="*/ 688 h 688"/>
                <a:gd name="T4" fmla="*/ 724 w 724"/>
                <a:gd name="T5" fmla="*/ 262 h 688"/>
                <a:gd name="T6" fmla="*/ 234 w 724"/>
                <a:gd name="T7" fmla="*/ 0 h 688"/>
                <a:gd name="T8" fmla="*/ 0 w 724"/>
                <a:gd name="T9" fmla="*/ 24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688">
                  <a:moveTo>
                    <a:pt x="0" y="248"/>
                  </a:moveTo>
                  <a:lnTo>
                    <a:pt x="724" y="688"/>
                  </a:lnTo>
                  <a:lnTo>
                    <a:pt x="724" y="262"/>
                  </a:lnTo>
                  <a:lnTo>
                    <a:pt x="234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838" y="1706"/>
              <a:ext cx="731" cy="688"/>
            </a:xfrm>
            <a:custGeom>
              <a:avLst/>
              <a:gdLst>
                <a:gd name="T0" fmla="*/ 0 w 731"/>
                <a:gd name="T1" fmla="*/ 688 h 688"/>
                <a:gd name="T2" fmla="*/ 0 w 731"/>
                <a:gd name="T3" fmla="*/ 262 h 688"/>
                <a:gd name="T4" fmla="*/ 497 w 731"/>
                <a:gd name="T5" fmla="*/ 0 h 688"/>
                <a:gd name="T6" fmla="*/ 731 w 731"/>
                <a:gd name="T7" fmla="*/ 248 h 688"/>
                <a:gd name="T8" fmla="*/ 0 w 731"/>
                <a:gd name="T9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688">
                  <a:moveTo>
                    <a:pt x="0" y="688"/>
                  </a:moveTo>
                  <a:lnTo>
                    <a:pt x="0" y="262"/>
                  </a:lnTo>
                  <a:lnTo>
                    <a:pt x="497" y="0"/>
                  </a:lnTo>
                  <a:lnTo>
                    <a:pt x="731" y="248"/>
                  </a:lnTo>
                  <a:lnTo>
                    <a:pt x="0" y="6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345" y="1372"/>
              <a:ext cx="495" cy="518"/>
            </a:xfrm>
            <a:custGeom>
              <a:avLst/>
              <a:gdLst>
                <a:gd name="T0" fmla="*/ 0 w 495"/>
                <a:gd name="T1" fmla="*/ 263 h 518"/>
                <a:gd name="T2" fmla="*/ 493 w 495"/>
                <a:gd name="T3" fmla="*/ 518 h 518"/>
                <a:gd name="T4" fmla="*/ 495 w 495"/>
                <a:gd name="T5" fmla="*/ 113 h 518"/>
                <a:gd name="T6" fmla="*/ 242 w 495"/>
                <a:gd name="T7" fmla="*/ 0 h 518"/>
                <a:gd name="T8" fmla="*/ 0 w 495"/>
                <a:gd name="T9" fmla="*/ 26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518">
                  <a:moveTo>
                    <a:pt x="0" y="263"/>
                  </a:moveTo>
                  <a:lnTo>
                    <a:pt x="493" y="518"/>
                  </a:lnTo>
                  <a:lnTo>
                    <a:pt x="495" y="113"/>
                  </a:lnTo>
                  <a:lnTo>
                    <a:pt x="242" y="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838" y="1372"/>
              <a:ext cx="499" cy="518"/>
            </a:xfrm>
            <a:custGeom>
              <a:avLst/>
              <a:gdLst>
                <a:gd name="T0" fmla="*/ 2 w 499"/>
                <a:gd name="T1" fmla="*/ 113 h 518"/>
                <a:gd name="T2" fmla="*/ 255 w 499"/>
                <a:gd name="T3" fmla="*/ 0 h 518"/>
                <a:gd name="T4" fmla="*/ 499 w 499"/>
                <a:gd name="T5" fmla="*/ 260 h 518"/>
                <a:gd name="T6" fmla="*/ 0 w 499"/>
                <a:gd name="T7" fmla="*/ 518 h 518"/>
                <a:gd name="T8" fmla="*/ 2 w 499"/>
                <a:gd name="T9" fmla="*/ 113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518">
                  <a:moveTo>
                    <a:pt x="2" y="113"/>
                  </a:moveTo>
                  <a:lnTo>
                    <a:pt x="255" y="0"/>
                  </a:lnTo>
                  <a:lnTo>
                    <a:pt x="499" y="260"/>
                  </a:lnTo>
                  <a:lnTo>
                    <a:pt x="0" y="518"/>
                  </a:lnTo>
                  <a:lnTo>
                    <a:pt x="2" y="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587" y="1329"/>
              <a:ext cx="506" cy="156"/>
            </a:xfrm>
            <a:custGeom>
              <a:avLst/>
              <a:gdLst>
                <a:gd name="T0" fmla="*/ 0 w 506"/>
                <a:gd name="T1" fmla="*/ 43 h 156"/>
                <a:gd name="T2" fmla="*/ 104 w 506"/>
                <a:gd name="T3" fmla="*/ 0 h 156"/>
                <a:gd name="T4" fmla="*/ 253 w 506"/>
                <a:gd name="T5" fmla="*/ 43 h 156"/>
                <a:gd name="T6" fmla="*/ 395 w 506"/>
                <a:gd name="T7" fmla="*/ 0 h 156"/>
                <a:gd name="T8" fmla="*/ 506 w 506"/>
                <a:gd name="T9" fmla="*/ 43 h 156"/>
                <a:gd name="T10" fmla="*/ 253 w 506"/>
                <a:gd name="T11" fmla="*/ 156 h 156"/>
                <a:gd name="T12" fmla="*/ 0 w 506"/>
                <a:gd name="T13" fmla="*/ 4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6" h="156">
                  <a:moveTo>
                    <a:pt x="0" y="43"/>
                  </a:moveTo>
                  <a:lnTo>
                    <a:pt x="104" y="0"/>
                  </a:lnTo>
                  <a:lnTo>
                    <a:pt x="253" y="43"/>
                  </a:lnTo>
                  <a:lnTo>
                    <a:pt x="395" y="0"/>
                  </a:lnTo>
                  <a:lnTo>
                    <a:pt x="506" y="43"/>
                  </a:lnTo>
                  <a:lnTo>
                    <a:pt x="253" y="15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87" y="1021"/>
              <a:ext cx="253" cy="386"/>
            </a:xfrm>
            <a:custGeom>
              <a:avLst/>
              <a:gdLst>
                <a:gd name="T0" fmla="*/ 0 w 253"/>
                <a:gd name="T1" fmla="*/ 275 h 386"/>
                <a:gd name="T2" fmla="*/ 253 w 253"/>
                <a:gd name="T3" fmla="*/ 0 h 386"/>
                <a:gd name="T4" fmla="*/ 253 w 253"/>
                <a:gd name="T5" fmla="*/ 386 h 386"/>
                <a:gd name="T6" fmla="*/ 0 w 253"/>
                <a:gd name="T7" fmla="*/ 2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386">
                  <a:moveTo>
                    <a:pt x="0" y="275"/>
                  </a:moveTo>
                  <a:lnTo>
                    <a:pt x="253" y="0"/>
                  </a:lnTo>
                  <a:lnTo>
                    <a:pt x="253" y="386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840" y="1021"/>
              <a:ext cx="256" cy="386"/>
            </a:xfrm>
            <a:custGeom>
              <a:avLst/>
              <a:gdLst>
                <a:gd name="T0" fmla="*/ 0 w 256"/>
                <a:gd name="T1" fmla="*/ 0 h 386"/>
                <a:gd name="T2" fmla="*/ 256 w 256"/>
                <a:gd name="T3" fmla="*/ 275 h 386"/>
                <a:gd name="T4" fmla="*/ 0 w 256"/>
                <a:gd name="T5" fmla="*/ 386 h 386"/>
                <a:gd name="T6" fmla="*/ 0 w 256"/>
                <a:gd name="T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86">
                  <a:moveTo>
                    <a:pt x="0" y="0"/>
                  </a:moveTo>
                  <a:lnTo>
                    <a:pt x="256" y="275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6749546" y="2293495"/>
            <a:ext cx="625615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58922" y="1986512"/>
            <a:ext cx="613966" cy="6139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75799" y="195494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5798" y="2269425"/>
            <a:ext cx="2077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654145" y="3735983"/>
            <a:ext cx="625615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563521" y="3429000"/>
            <a:ext cx="613966" cy="6139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280398" y="339742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80397" y="3711913"/>
            <a:ext cx="2077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429753" y="3028971"/>
            <a:ext cx="625615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flipH="1">
            <a:off x="3532026" y="2721988"/>
            <a:ext cx="613966" cy="613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flipH="1">
            <a:off x="2013343" y="269041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1396170" y="3004901"/>
            <a:ext cx="2077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916093" y="5215020"/>
            <a:ext cx="625615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flipH="1">
            <a:off x="3018366" y="4908037"/>
            <a:ext cx="613966" cy="613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flipH="1">
            <a:off x="1499683" y="487646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882510" y="5190950"/>
            <a:ext cx="2077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722478" y="3617327"/>
            <a:ext cx="296053" cy="237312"/>
          </a:xfrm>
          <a:custGeom>
            <a:avLst/>
            <a:gdLst>
              <a:gd name="T0" fmla="*/ 179752 w 444"/>
              <a:gd name="T1" fmla="*/ 16214 h 356"/>
              <a:gd name="T2" fmla="*/ 179752 w 444"/>
              <a:gd name="T3" fmla="*/ 16214 h 356"/>
              <a:gd name="T4" fmla="*/ 111726 w 444"/>
              <a:gd name="T5" fmla="*/ 16214 h 356"/>
              <a:gd name="T6" fmla="*/ 99562 w 444"/>
              <a:gd name="T7" fmla="*/ 27924 h 356"/>
              <a:gd name="T8" fmla="*/ 87849 w 444"/>
              <a:gd name="T9" fmla="*/ 16214 h 356"/>
              <a:gd name="T10" fmla="*/ 20273 w 444"/>
              <a:gd name="T11" fmla="*/ 16214 h 356"/>
              <a:gd name="T12" fmla="*/ 20273 w 444"/>
              <a:gd name="T13" fmla="*/ 83772 h 356"/>
              <a:gd name="T14" fmla="*/ 99562 w 444"/>
              <a:gd name="T15" fmla="*/ 159887 h 356"/>
              <a:gd name="T16" fmla="*/ 179752 w 444"/>
              <a:gd name="T17" fmla="*/ 83772 h 356"/>
              <a:gd name="T18" fmla="*/ 179752 w 444"/>
              <a:gd name="T19" fmla="*/ 16214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55" name="Freeform 29"/>
          <p:cNvSpPr>
            <a:spLocks noChangeArrowheads="1"/>
          </p:cNvSpPr>
          <p:nvPr/>
        </p:nvSpPr>
        <p:spPr bwMode="auto">
          <a:xfrm>
            <a:off x="7817879" y="2140769"/>
            <a:ext cx="296053" cy="305452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56" name="Freeform 116"/>
          <p:cNvSpPr>
            <a:spLocks noChangeArrowheads="1"/>
          </p:cNvSpPr>
          <p:nvPr/>
        </p:nvSpPr>
        <p:spPr bwMode="auto">
          <a:xfrm>
            <a:off x="3177323" y="5062294"/>
            <a:ext cx="296053" cy="305452"/>
          </a:xfrm>
          <a:custGeom>
            <a:avLst/>
            <a:gdLst>
              <a:gd name="T0" fmla="*/ 179798 w 445"/>
              <a:gd name="T1" fmla="*/ 71025 h 462"/>
              <a:gd name="T2" fmla="*/ 179798 w 445"/>
              <a:gd name="T3" fmla="*/ 71025 h 462"/>
              <a:gd name="T4" fmla="*/ 119566 w 445"/>
              <a:gd name="T5" fmla="*/ 3574 h 462"/>
              <a:gd name="T6" fmla="*/ 16182 w 445"/>
              <a:gd name="T7" fmla="*/ 110781 h 462"/>
              <a:gd name="T8" fmla="*/ 4045 w 445"/>
              <a:gd name="T9" fmla="*/ 142497 h 462"/>
              <a:gd name="T10" fmla="*/ 36409 w 445"/>
              <a:gd name="T11" fmla="*/ 158578 h 462"/>
              <a:gd name="T12" fmla="*/ 44050 w 445"/>
              <a:gd name="T13" fmla="*/ 154558 h 462"/>
              <a:gd name="T14" fmla="*/ 60232 w 445"/>
              <a:gd name="T15" fmla="*/ 166172 h 462"/>
              <a:gd name="T16" fmla="*/ 71919 w 445"/>
              <a:gd name="T17" fmla="*/ 193867 h 462"/>
              <a:gd name="T18" fmla="*/ 84055 w 445"/>
              <a:gd name="T19" fmla="*/ 201908 h 462"/>
              <a:gd name="T20" fmla="*/ 107879 w 445"/>
              <a:gd name="T21" fmla="*/ 193867 h 462"/>
              <a:gd name="T22" fmla="*/ 111924 w 445"/>
              <a:gd name="T23" fmla="*/ 185827 h 462"/>
              <a:gd name="T24" fmla="*/ 103833 w 445"/>
              <a:gd name="T25" fmla="*/ 174213 h 462"/>
              <a:gd name="T26" fmla="*/ 91697 w 445"/>
              <a:gd name="T27" fmla="*/ 150538 h 462"/>
              <a:gd name="T28" fmla="*/ 103833 w 445"/>
              <a:gd name="T29" fmla="*/ 138477 h 462"/>
              <a:gd name="T30" fmla="*/ 187439 w 445"/>
              <a:gd name="T31" fmla="*/ 158578 h 462"/>
              <a:gd name="T32" fmla="*/ 179798 w 445"/>
              <a:gd name="T33" fmla="*/ 71025 h 462"/>
              <a:gd name="T34" fmla="*/ 175303 w 445"/>
              <a:gd name="T35" fmla="*/ 138477 h 462"/>
              <a:gd name="T36" fmla="*/ 175303 w 445"/>
              <a:gd name="T37" fmla="*/ 138477 h 462"/>
              <a:gd name="T38" fmla="*/ 135747 w 445"/>
              <a:gd name="T39" fmla="*/ 91127 h 462"/>
              <a:gd name="T40" fmla="*/ 127656 w 445"/>
              <a:gd name="T41" fmla="*/ 27695 h 462"/>
              <a:gd name="T42" fmla="*/ 163616 w 445"/>
              <a:gd name="T43" fmla="*/ 79066 h 462"/>
              <a:gd name="T44" fmla="*/ 175303 w 445"/>
              <a:gd name="T45" fmla="*/ 138477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57" name="Freeform 170"/>
          <p:cNvSpPr>
            <a:spLocks noChangeArrowheads="1"/>
          </p:cNvSpPr>
          <p:nvPr/>
        </p:nvSpPr>
        <p:spPr bwMode="auto">
          <a:xfrm>
            <a:off x="3708605" y="2875070"/>
            <a:ext cx="260808" cy="307802"/>
          </a:xfrm>
          <a:custGeom>
            <a:avLst/>
            <a:gdLst>
              <a:gd name="T0" fmla="*/ 127540 w 391"/>
              <a:gd name="T1" fmla="*/ 79951 h 463"/>
              <a:gd name="T2" fmla="*/ 127540 w 391"/>
              <a:gd name="T3" fmla="*/ 79951 h 463"/>
              <a:gd name="T4" fmla="*/ 143764 w 391"/>
              <a:gd name="T5" fmla="*/ 8085 h 463"/>
              <a:gd name="T6" fmla="*/ 91937 w 391"/>
              <a:gd name="T7" fmla="*/ 60188 h 463"/>
              <a:gd name="T8" fmla="*/ 44166 w 391"/>
              <a:gd name="T9" fmla="*/ 103757 h 463"/>
              <a:gd name="T10" fmla="*/ 44166 w 391"/>
              <a:gd name="T11" fmla="*/ 179666 h 463"/>
              <a:gd name="T12" fmla="*/ 139708 w 391"/>
              <a:gd name="T13" fmla="*/ 207514 h 463"/>
              <a:gd name="T14" fmla="*/ 175761 w 391"/>
              <a:gd name="T15" fmla="*/ 99714 h 463"/>
              <a:gd name="T16" fmla="*/ 127540 w 391"/>
              <a:gd name="T17" fmla="*/ 79951 h 463"/>
              <a:gd name="T18" fmla="*/ 31998 w 391"/>
              <a:gd name="T19" fmla="*/ 79951 h 463"/>
              <a:gd name="T20" fmla="*/ 31998 w 391"/>
              <a:gd name="T21" fmla="*/ 79951 h 463"/>
              <a:gd name="T22" fmla="*/ 0 w 391"/>
              <a:gd name="T23" fmla="*/ 115435 h 463"/>
              <a:gd name="T24" fmla="*/ 0 w 391"/>
              <a:gd name="T25" fmla="*/ 167089 h 463"/>
              <a:gd name="T26" fmla="*/ 31998 w 391"/>
              <a:gd name="T27" fmla="*/ 203471 h 463"/>
              <a:gd name="T28" fmla="*/ 19829 w 391"/>
              <a:gd name="T29" fmla="*/ 179666 h 463"/>
              <a:gd name="T30" fmla="*/ 19829 w 391"/>
              <a:gd name="T31" fmla="*/ 107799 h 463"/>
              <a:gd name="T32" fmla="*/ 31998 w 391"/>
              <a:gd name="T33" fmla="*/ 79951 h 4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1" h="463">
                <a:moveTo>
                  <a:pt x="283" y="178"/>
                </a:moveTo>
                <a:lnTo>
                  <a:pt x="283" y="178"/>
                </a:lnTo>
                <a:cubicBezTo>
                  <a:pt x="283" y="169"/>
                  <a:pt x="373" y="89"/>
                  <a:pt x="319" y="18"/>
                </a:cubicBezTo>
                <a:cubicBezTo>
                  <a:pt x="310" y="0"/>
                  <a:pt x="266" y="98"/>
                  <a:pt x="204" y="134"/>
                </a:cubicBezTo>
                <a:cubicBezTo>
                  <a:pt x="169" y="160"/>
                  <a:pt x="98" y="204"/>
                  <a:pt x="98" y="231"/>
                </a:cubicBezTo>
                <a:cubicBezTo>
                  <a:pt x="98" y="400"/>
                  <a:pt x="98" y="400"/>
                  <a:pt x="98" y="400"/>
                </a:cubicBezTo>
                <a:cubicBezTo>
                  <a:pt x="98" y="435"/>
                  <a:pt x="213" y="462"/>
                  <a:pt x="310" y="462"/>
                </a:cubicBezTo>
                <a:cubicBezTo>
                  <a:pt x="345" y="462"/>
                  <a:pt x="390" y="249"/>
                  <a:pt x="390" y="222"/>
                </a:cubicBezTo>
                <a:cubicBezTo>
                  <a:pt x="390" y="187"/>
                  <a:pt x="292" y="187"/>
                  <a:pt x="283" y="178"/>
                </a:cubicBezTo>
                <a:close/>
                <a:moveTo>
                  <a:pt x="71" y="178"/>
                </a:moveTo>
                <a:lnTo>
                  <a:pt x="71" y="178"/>
                </a:lnTo>
                <a:cubicBezTo>
                  <a:pt x="54" y="178"/>
                  <a:pt x="0" y="187"/>
                  <a:pt x="0" y="25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444"/>
                  <a:pt x="54" y="453"/>
                  <a:pt x="71" y="453"/>
                </a:cubicBezTo>
                <a:cubicBezTo>
                  <a:pt x="89" y="453"/>
                  <a:pt x="44" y="435"/>
                  <a:pt x="44" y="400"/>
                </a:cubicBezTo>
                <a:cubicBezTo>
                  <a:pt x="44" y="240"/>
                  <a:pt x="44" y="240"/>
                  <a:pt x="44" y="240"/>
                </a:cubicBezTo>
                <a:cubicBezTo>
                  <a:pt x="44" y="196"/>
                  <a:pt x="89" y="178"/>
                  <a:pt x="71" y="1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9" grpId="0" animBg="1"/>
          <p:bldP spid="20" grpId="0"/>
          <p:bldP spid="21" grpId="0"/>
          <p:bldP spid="40" grpId="0" animBg="1"/>
          <p:bldP spid="41" grpId="0"/>
          <p:bldP spid="42" grpId="0"/>
          <p:bldP spid="46" grpId="0" animBg="1"/>
          <p:bldP spid="47" grpId="0"/>
          <p:bldP spid="48" grpId="0"/>
          <p:bldP spid="51" grpId="0" animBg="1"/>
          <p:bldP spid="52" grpId="0"/>
          <p:bldP spid="53" grpId="0"/>
          <p:bldP spid="54" grpId="0" animBg="1"/>
          <p:bldP spid="55" grpId="0" animBg="1"/>
          <p:bldP spid="56" grpId="0" animBg="1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9" grpId="0" animBg="1"/>
          <p:bldP spid="20" grpId="0"/>
          <p:bldP spid="21" grpId="0"/>
          <p:bldP spid="40" grpId="0" animBg="1"/>
          <p:bldP spid="41" grpId="0"/>
          <p:bldP spid="42" grpId="0"/>
          <p:bldP spid="46" grpId="0" animBg="1"/>
          <p:bldP spid="47" grpId="0"/>
          <p:bldP spid="48" grpId="0"/>
          <p:bldP spid="51" grpId="0" animBg="1"/>
          <p:bldP spid="52" grpId="0"/>
          <p:bldP spid="53" grpId="0"/>
          <p:bldP spid="54" grpId="0" animBg="1"/>
          <p:bldP spid="55" grpId="0" animBg="1"/>
          <p:bldP spid="56" grpId="0" animBg="1"/>
          <p:bldP spid="5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636585" y="1945255"/>
            <a:ext cx="2941035" cy="3852247"/>
            <a:chOff x="2193" y="1441"/>
            <a:chExt cx="2198" cy="2879"/>
          </a:xfrm>
          <a:solidFill>
            <a:schemeClr val="tx2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234" y="2154"/>
              <a:ext cx="2138" cy="655"/>
            </a:xfrm>
            <a:custGeom>
              <a:avLst/>
              <a:gdLst>
                <a:gd name="T0" fmla="*/ 13 w 1354"/>
                <a:gd name="T1" fmla="*/ 404 h 415"/>
                <a:gd name="T2" fmla="*/ 37 w 1354"/>
                <a:gd name="T3" fmla="*/ 395 h 415"/>
                <a:gd name="T4" fmla="*/ 666 w 1354"/>
                <a:gd name="T5" fmla="*/ 36 h 415"/>
                <a:gd name="T6" fmla="*/ 667 w 1354"/>
                <a:gd name="T7" fmla="*/ 36 h 415"/>
                <a:gd name="T8" fmla="*/ 1317 w 1354"/>
                <a:gd name="T9" fmla="*/ 404 h 415"/>
                <a:gd name="T10" fmla="*/ 1333 w 1354"/>
                <a:gd name="T11" fmla="*/ 415 h 415"/>
                <a:gd name="T12" fmla="*/ 1341 w 1354"/>
                <a:gd name="T13" fmla="*/ 413 h 415"/>
                <a:gd name="T14" fmla="*/ 1350 w 1354"/>
                <a:gd name="T15" fmla="*/ 389 h 415"/>
                <a:gd name="T16" fmla="*/ 1068 w 1354"/>
                <a:gd name="T17" fmla="*/ 97 h 415"/>
                <a:gd name="T18" fmla="*/ 667 w 1354"/>
                <a:gd name="T19" fmla="*/ 0 h 415"/>
                <a:gd name="T20" fmla="*/ 666 w 1354"/>
                <a:gd name="T21" fmla="*/ 0 h 415"/>
                <a:gd name="T22" fmla="*/ 4 w 1354"/>
                <a:gd name="T23" fmla="*/ 380 h 415"/>
                <a:gd name="T24" fmla="*/ 13 w 1354"/>
                <a:gd name="T25" fmla="*/ 40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4" h="415">
                  <a:moveTo>
                    <a:pt x="13" y="404"/>
                  </a:moveTo>
                  <a:cubicBezTo>
                    <a:pt x="22" y="408"/>
                    <a:pt x="33" y="404"/>
                    <a:pt x="37" y="395"/>
                  </a:cubicBezTo>
                  <a:cubicBezTo>
                    <a:pt x="138" y="174"/>
                    <a:pt x="379" y="36"/>
                    <a:pt x="666" y="36"/>
                  </a:cubicBezTo>
                  <a:cubicBezTo>
                    <a:pt x="666" y="36"/>
                    <a:pt x="667" y="36"/>
                    <a:pt x="667" y="36"/>
                  </a:cubicBezTo>
                  <a:cubicBezTo>
                    <a:pt x="959" y="36"/>
                    <a:pt x="1214" y="180"/>
                    <a:pt x="1317" y="404"/>
                  </a:cubicBezTo>
                  <a:cubicBezTo>
                    <a:pt x="1320" y="411"/>
                    <a:pt x="1327" y="415"/>
                    <a:pt x="1333" y="415"/>
                  </a:cubicBezTo>
                  <a:cubicBezTo>
                    <a:pt x="1336" y="415"/>
                    <a:pt x="1338" y="414"/>
                    <a:pt x="1341" y="413"/>
                  </a:cubicBezTo>
                  <a:cubicBezTo>
                    <a:pt x="1350" y="409"/>
                    <a:pt x="1354" y="398"/>
                    <a:pt x="1350" y="389"/>
                  </a:cubicBezTo>
                  <a:cubicBezTo>
                    <a:pt x="1293" y="267"/>
                    <a:pt x="1196" y="166"/>
                    <a:pt x="1068" y="97"/>
                  </a:cubicBezTo>
                  <a:cubicBezTo>
                    <a:pt x="949" y="34"/>
                    <a:pt x="811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ubicBezTo>
                    <a:pt x="364" y="0"/>
                    <a:pt x="111" y="146"/>
                    <a:pt x="4" y="380"/>
                  </a:cubicBezTo>
                  <a:cubicBezTo>
                    <a:pt x="0" y="389"/>
                    <a:pt x="4" y="400"/>
                    <a:pt x="13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289" y="2028"/>
              <a:ext cx="2005" cy="497"/>
            </a:xfrm>
            <a:custGeom>
              <a:avLst/>
              <a:gdLst>
                <a:gd name="T0" fmla="*/ 10 w 1270"/>
                <a:gd name="T1" fmla="*/ 312 h 315"/>
                <a:gd name="T2" fmla="*/ 21 w 1270"/>
                <a:gd name="T3" fmla="*/ 315 h 315"/>
                <a:gd name="T4" fmla="*/ 36 w 1270"/>
                <a:gd name="T5" fmla="*/ 307 h 315"/>
                <a:gd name="T6" fmla="*/ 635 w 1270"/>
                <a:gd name="T7" fmla="*/ 37 h 315"/>
                <a:gd name="T8" fmla="*/ 635 w 1270"/>
                <a:gd name="T9" fmla="*/ 37 h 315"/>
                <a:gd name="T10" fmla="*/ 635 w 1270"/>
                <a:gd name="T11" fmla="*/ 37 h 315"/>
                <a:gd name="T12" fmla="*/ 635 w 1270"/>
                <a:gd name="T13" fmla="*/ 37 h 315"/>
                <a:gd name="T14" fmla="*/ 1234 w 1270"/>
                <a:gd name="T15" fmla="*/ 307 h 315"/>
                <a:gd name="T16" fmla="*/ 1249 w 1270"/>
                <a:gd name="T17" fmla="*/ 315 h 315"/>
                <a:gd name="T18" fmla="*/ 1260 w 1270"/>
                <a:gd name="T19" fmla="*/ 312 h 315"/>
                <a:gd name="T20" fmla="*/ 1264 w 1270"/>
                <a:gd name="T21" fmla="*/ 287 h 315"/>
                <a:gd name="T22" fmla="*/ 989 w 1270"/>
                <a:gd name="T23" fmla="*/ 68 h 315"/>
                <a:gd name="T24" fmla="*/ 635 w 1270"/>
                <a:gd name="T25" fmla="*/ 0 h 315"/>
                <a:gd name="T26" fmla="*/ 635 w 1270"/>
                <a:gd name="T27" fmla="*/ 0 h 315"/>
                <a:gd name="T28" fmla="*/ 635 w 1270"/>
                <a:gd name="T29" fmla="*/ 0 h 315"/>
                <a:gd name="T30" fmla="*/ 635 w 1270"/>
                <a:gd name="T31" fmla="*/ 1 h 315"/>
                <a:gd name="T32" fmla="*/ 281 w 1270"/>
                <a:gd name="T33" fmla="*/ 68 h 315"/>
                <a:gd name="T34" fmla="*/ 6 w 1270"/>
                <a:gd name="T35" fmla="*/ 287 h 315"/>
                <a:gd name="T36" fmla="*/ 10 w 1270"/>
                <a:gd name="T37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70" h="315">
                  <a:moveTo>
                    <a:pt x="10" y="312"/>
                  </a:moveTo>
                  <a:cubicBezTo>
                    <a:pt x="14" y="314"/>
                    <a:pt x="17" y="315"/>
                    <a:pt x="21" y="315"/>
                  </a:cubicBezTo>
                  <a:cubicBezTo>
                    <a:pt x="26" y="315"/>
                    <a:pt x="32" y="312"/>
                    <a:pt x="36" y="307"/>
                  </a:cubicBezTo>
                  <a:cubicBezTo>
                    <a:pt x="158" y="133"/>
                    <a:pt x="371" y="37"/>
                    <a:pt x="635" y="37"/>
                  </a:cubicBezTo>
                  <a:cubicBezTo>
                    <a:pt x="635" y="37"/>
                    <a:pt x="635" y="37"/>
                    <a:pt x="635" y="37"/>
                  </a:cubicBezTo>
                  <a:cubicBezTo>
                    <a:pt x="635" y="37"/>
                    <a:pt x="635" y="37"/>
                    <a:pt x="635" y="37"/>
                  </a:cubicBezTo>
                  <a:cubicBezTo>
                    <a:pt x="635" y="37"/>
                    <a:pt x="635" y="37"/>
                    <a:pt x="635" y="37"/>
                  </a:cubicBezTo>
                  <a:cubicBezTo>
                    <a:pt x="899" y="37"/>
                    <a:pt x="1112" y="133"/>
                    <a:pt x="1234" y="307"/>
                  </a:cubicBezTo>
                  <a:cubicBezTo>
                    <a:pt x="1238" y="312"/>
                    <a:pt x="1244" y="315"/>
                    <a:pt x="1249" y="315"/>
                  </a:cubicBezTo>
                  <a:cubicBezTo>
                    <a:pt x="1253" y="315"/>
                    <a:pt x="1256" y="314"/>
                    <a:pt x="1260" y="312"/>
                  </a:cubicBezTo>
                  <a:cubicBezTo>
                    <a:pt x="1268" y="306"/>
                    <a:pt x="1270" y="295"/>
                    <a:pt x="1264" y="287"/>
                  </a:cubicBezTo>
                  <a:cubicBezTo>
                    <a:pt x="1197" y="191"/>
                    <a:pt x="1104" y="117"/>
                    <a:pt x="989" y="68"/>
                  </a:cubicBezTo>
                  <a:cubicBezTo>
                    <a:pt x="885" y="24"/>
                    <a:pt x="763" y="0"/>
                    <a:pt x="635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35" y="0"/>
                    <a:pt x="635" y="1"/>
                    <a:pt x="635" y="1"/>
                  </a:cubicBezTo>
                  <a:cubicBezTo>
                    <a:pt x="507" y="1"/>
                    <a:pt x="385" y="24"/>
                    <a:pt x="281" y="68"/>
                  </a:cubicBezTo>
                  <a:cubicBezTo>
                    <a:pt x="166" y="118"/>
                    <a:pt x="73" y="191"/>
                    <a:pt x="6" y="287"/>
                  </a:cubicBezTo>
                  <a:cubicBezTo>
                    <a:pt x="0" y="295"/>
                    <a:pt x="2" y="306"/>
                    <a:pt x="10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340" y="1902"/>
              <a:ext cx="1904" cy="432"/>
            </a:xfrm>
            <a:custGeom>
              <a:avLst/>
              <a:gdLst>
                <a:gd name="T0" fmla="*/ 20 w 1206"/>
                <a:gd name="T1" fmla="*/ 274 h 274"/>
                <a:gd name="T2" fmla="*/ 34 w 1206"/>
                <a:gd name="T3" fmla="*/ 267 h 274"/>
                <a:gd name="T4" fmla="*/ 603 w 1206"/>
                <a:gd name="T5" fmla="*/ 36 h 274"/>
                <a:gd name="T6" fmla="*/ 603 w 1206"/>
                <a:gd name="T7" fmla="*/ 36 h 274"/>
                <a:gd name="T8" fmla="*/ 603 w 1206"/>
                <a:gd name="T9" fmla="*/ 36 h 274"/>
                <a:gd name="T10" fmla="*/ 603 w 1206"/>
                <a:gd name="T11" fmla="*/ 36 h 274"/>
                <a:gd name="T12" fmla="*/ 603 w 1206"/>
                <a:gd name="T13" fmla="*/ 36 h 274"/>
                <a:gd name="T14" fmla="*/ 1172 w 1206"/>
                <a:gd name="T15" fmla="*/ 267 h 274"/>
                <a:gd name="T16" fmla="*/ 1186 w 1206"/>
                <a:gd name="T17" fmla="*/ 274 h 274"/>
                <a:gd name="T18" fmla="*/ 1197 w 1206"/>
                <a:gd name="T19" fmla="*/ 270 h 274"/>
                <a:gd name="T20" fmla="*/ 1199 w 1206"/>
                <a:gd name="T21" fmla="*/ 244 h 274"/>
                <a:gd name="T22" fmla="*/ 603 w 1206"/>
                <a:gd name="T23" fmla="*/ 0 h 274"/>
                <a:gd name="T24" fmla="*/ 603 w 1206"/>
                <a:gd name="T25" fmla="*/ 0 h 274"/>
                <a:gd name="T26" fmla="*/ 603 w 1206"/>
                <a:gd name="T27" fmla="*/ 0 h 274"/>
                <a:gd name="T28" fmla="*/ 603 w 1206"/>
                <a:gd name="T29" fmla="*/ 0 h 274"/>
                <a:gd name="T30" fmla="*/ 7 w 1206"/>
                <a:gd name="T31" fmla="*/ 244 h 274"/>
                <a:gd name="T32" fmla="*/ 9 w 1206"/>
                <a:gd name="T33" fmla="*/ 270 h 274"/>
                <a:gd name="T34" fmla="*/ 20 w 1206"/>
                <a:gd name="T3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6" h="274">
                  <a:moveTo>
                    <a:pt x="20" y="274"/>
                  </a:moveTo>
                  <a:cubicBezTo>
                    <a:pt x="26" y="274"/>
                    <a:pt x="31" y="271"/>
                    <a:pt x="34" y="267"/>
                  </a:cubicBezTo>
                  <a:cubicBezTo>
                    <a:pt x="160" y="118"/>
                    <a:pt x="362" y="36"/>
                    <a:pt x="603" y="36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844" y="36"/>
                    <a:pt x="1046" y="118"/>
                    <a:pt x="1172" y="267"/>
                  </a:cubicBezTo>
                  <a:cubicBezTo>
                    <a:pt x="1175" y="271"/>
                    <a:pt x="1180" y="274"/>
                    <a:pt x="1186" y="274"/>
                  </a:cubicBezTo>
                  <a:cubicBezTo>
                    <a:pt x="1190" y="274"/>
                    <a:pt x="1194" y="272"/>
                    <a:pt x="1197" y="270"/>
                  </a:cubicBezTo>
                  <a:cubicBezTo>
                    <a:pt x="1205" y="263"/>
                    <a:pt x="1206" y="252"/>
                    <a:pt x="1199" y="244"/>
                  </a:cubicBezTo>
                  <a:cubicBezTo>
                    <a:pt x="1067" y="87"/>
                    <a:pt x="855" y="0"/>
                    <a:pt x="603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51" y="0"/>
                    <a:pt x="139" y="87"/>
                    <a:pt x="7" y="244"/>
                  </a:cubicBezTo>
                  <a:cubicBezTo>
                    <a:pt x="0" y="252"/>
                    <a:pt x="1" y="263"/>
                    <a:pt x="9" y="270"/>
                  </a:cubicBezTo>
                  <a:cubicBezTo>
                    <a:pt x="12" y="272"/>
                    <a:pt x="16" y="274"/>
                    <a:pt x="20" y="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398" y="1782"/>
              <a:ext cx="1787" cy="370"/>
            </a:xfrm>
            <a:custGeom>
              <a:avLst/>
              <a:gdLst>
                <a:gd name="T0" fmla="*/ 20 w 1132"/>
                <a:gd name="T1" fmla="*/ 235 h 235"/>
                <a:gd name="T2" fmla="*/ 32 w 1132"/>
                <a:gd name="T3" fmla="*/ 229 h 235"/>
                <a:gd name="T4" fmla="*/ 566 w 1132"/>
                <a:gd name="T5" fmla="*/ 36 h 235"/>
                <a:gd name="T6" fmla="*/ 566 w 1132"/>
                <a:gd name="T7" fmla="*/ 36 h 235"/>
                <a:gd name="T8" fmla="*/ 566 w 1132"/>
                <a:gd name="T9" fmla="*/ 36 h 235"/>
                <a:gd name="T10" fmla="*/ 1100 w 1132"/>
                <a:gd name="T11" fmla="*/ 229 h 235"/>
                <a:gd name="T12" fmla="*/ 1112 w 1132"/>
                <a:gd name="T13" fmla="*/ 234 h 235"/>
                <a:gd name="T14" fmla="*/ 1125 w 1132"/>
                <a:gd name="T15" fmla="*/ 229 h 235"/>
                <a:gd name="T16" fmla="*/ 1125 w 1132"/>
                <a:gd name="T17" fmla="*/ 204 h 235"/>
                <a:gd name="T18" fmla="*/ 566 w 1132"/>
                <a:gd name="T19" fmla="*/ 0 h 235"/>
                <a:gd name="T20" fmla="*/ 566 w 1132"/>
                <a:gd name="T21" fmla="*/ 0 h 235"/>
                <a:gd name="T22" fmla="*/ 566 w 1132"/>
                <a:gd name="T23" fmla="*/ 0 h 235"/>
                <a:gd name="T24" fmla="*/ 566 w 1132"/>
                <a:gd name="T25" fmla="*/ 0 h 235"/>
                <a:gd name="T26" fmla="*/ 7 w 1132"/>
                <a:gd name="T27" fmla="*/ 204 h 235"/>
                <a:gd name="T28" fmla="*/ 7 w 1132"/>
                <a:gd name="T29" fmla="*/ 229 h 235"/>
                <a:gd name="T30" fmla="*/ 20 w 1132"/>
                <a:gd name="T3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2" h="235">
                  <a:moveTo>
                    <a:pt x="20" y="235"/>
                  </a:moveTo>
                  <a:cubicBezTo>
                    <a:pt x="24" y="235"/>
                    <a:pt x="29" y="233"/>
                    <a:pt x="32" y="229"/>
                  </a:cubicBezTo>
                  <a:cubicBezTo>
                    <a:pt x="158" y="105"/>
                    <a:pt x="348" y="36"/>
                    <a:pt x="566" y="36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784" y="36"/>
                    <a:pt x="974" y="105"/>
                    <a:pt x="1100" y="229"/>
                  </a:cubicBezTo>
                  <a:cubicBezTo>
                    <a:pt x="1103" y="233"/>
                    <a:pt x="1108" y="234"/>
                    <a:pt x="1112" y="234"/>
                  </a:cubicBezTo>
                  <a:cubicBezTo>
                    <a:pt x="1117" y="234"/>
                    <a:pt x="1122" y="233"/>
                    <a:pt x="1125" y="229"/>
                  </a:cubicBezTo>
                  <a:cubicBezTo>
                    <a:pt x="1132" y="222"/>
                    <a:pt x="1132" y="211"/>
                    <a:pt x="1125" y="204"/>
                  </a:cubicBezTo>
                  <a:cubicBezTo>
                    <a:pt x="992" y="72"/>
                    <a:pt x="794" y="0"/>
                    <a:pt x="566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338" y="0"/>
                    <a:pt x="140" y="72"/>
                    <a:pt x="7" y="204"/>
                  </a:cubicBezTo>
                  <a:cubicBezTo>
                    <a:pt x="0" y="211"/>
                    <a:pt x="0" y="222"/>
                    <a:pt x="7" y="229"/>
                  </a:cubicBezTo>
                  <a:cubicBezTo>
                    <a:pt x="10" y="233"/>
                    <a:pt x="15" y="235"/>
                    <a:pt x="20" y="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510" y="1668"/>
              <a:ext cx="1563" cy="275"/>
            </a:xfrm>
            <a:custGeom>
              <a:avLst/>
              <a:gdLst>
                <a:gd name="T0" fmla="*/ 20 w 990"/>
                <a:gd name="T1" fmla="*/ 174 h 174"/>
                <a:gd name="T2" fmla="*/ 31 w 990"/>
                <a:gd name="T3" fmla="*/ 171 h 174"/>
                <a:gd name="T4" fmla="*/ 495 w 990"/>
                <a:gd name="T5" fmla="*/ 36 h 174"/>
                <a:gd name="T6" fmla="*/ 495 w 990"/>
                <a:gd name="T7" fmla="*/ 36 h 174"/>
                <a:gd name="T8" fmla="*/ 495 w 990"/>
                <a:gd name="T9" fmla="*/ 36 h 174"/>
                <a:gd name="T10" fmla="*/ 495 w 990"/>
                <a:gd name="T11" fmla="*/ 36 h 174"/>
                <a:gd name="T12" fmla="*/ 959 w 990"/>
                <a:gd name="T13" fmla="*/ 171 h 174"/>
                <a:gd name="T14" fmla="*/ 970 w 990"/>
                <a:gd name="T15" fmla="*/ 174 h 174"/>
                <a:gd name="T16" fmla="*/ 985 w 990"/>
                <a:gd name="T17" fmla="*/ 167 h 174"/>
                <a:gd name="T18" fmla="*/ 980 w 990"/>
                <a:gd name="T19" fmla="*/ 141 h 174"/>
                <a:gd name="T20" fmla="*/ 495 w 990"/>
                <a:gd name="T21" fmla="*/ 0 h 174"/>
                <a:gd name="T22" fmla="*/ 495 w 990"/>
                <a:gd name="T23" fmla="*/ 0 h 174"/>
                <a:gd name="T24" fmla="*/ 495 w 990"/>
                <a:gd name="T25" fmla="*/ 0 h 174"/>
                <a:gd name="T26" fmla="*/ 495 w 990"/>
                <a:gd name="T27" fmla="*/ 0 h 174"/>
                <a:gd name="T28" fmla="*/ 10 w 990"/>
                <a:gd name="T29" fmla="*/ 142 h 174"/>
                <a:gd name="T30" fmla="*/ 6 w 990"/>
                <a:gd name="T31" fmla="*/ 167 h 174"/>
                <a:gd name="T32" fmla="*/ 20 w 990"/>
                <a:gd name="T3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0" h="174">
                  <a:moveTo>
                    <a:pt x="20" y="174"/>
                  </a:moveTo>
                  <a:cubicBezTo>
                    <a:pt x="24" y="174"/>
                    <a:pt x="27" y="173"/>
                    <a:pt x="31" y="171"/>
                  </a:cubicBezTo>
                  <a:cubicBezTo>
                    <a:pt x="153" y="83"/>
                    <a:pt x="313" y="36"/>
                    <a:pt x="495" y="36"/>
                  </a:cubicBezTo>
                  <a:cubicBezTo>
                    <a:pt x="495" y="36"/>
                    <a:pt x="495" y="36"/>
                    <a:pt x="495" y="36"/>
                  </a:cubicBezTo>
                  <a:cubicBezTo>
                    <a:pt x="495" y="36"/>
                    <a:pt x="495" y="36"/>
                    <a:pt x="495" y="36"/>
                  </a:cubicBezTo>
                  <a:cubicBezTo>
                    <a:pt x="495" y="36"/>
                    <a:pt x="495" y="36"/>
                    <a:pt x="495" y="36"/>
                  </a:cubicBezTo>
                  <a:cubicBezTo>
                    <a:pt x="677" y="36"/>
                    <a:pt x="837" y="83"/>
                    <a:pt x="959" y="171"/>
                  </a:cubicBezTo>
                  <a:cubicBezTo>
                    <a:pt x="963" y="173"/>
                    <a:pt x="966" y="174"/>
                    <a:pt x="970" y="174"/>
                  </a:cubicBezTo>
                  <a:cubicBezTo>
                    <a:pt x="975" y="174"/>
                    <a:pt x="981" y="172"/>
                    <a:pt x="985" y="167"/>
                  </a:cubicBezTo>
                  <a:cubicBezTo>
                    <a:pt x="990" y="159"/>
                    <a:pt x="988" y="147"/>
                    <a:pt x="980" y="141"/>
                  </a:cubicBezTo>
                  <a:cubicBezTo>
                    <a:pt x="852" y="49"/>
                    <a:pt x="684" y="0"/>
                    <a:pt x="495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306" y="0"/>
                    <a:pt x="138" y="49"/>
                    <a:pt x="10" y="142"/>
                  </a:cubicBezTo>
                  <a:cubicBezTo>
                    <a:pt x="2" y="147"/>
                    <a:pt x="0" y="159"/>
                    <a:pt x="6" y="167"/>
                  </a:cubicBezTo>
                  <a:cubicBezTo>
                    <a:pt x="9" y="172"/>
                    <a:pt x="15" y="174"/>
                    <a:pt x="2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89" y="3459"/>
              <a:ext cx="1980" cy="501"/>
            </a:xfrm>
            <a:custGeom>
              <a:avLst/>
              <a:gdLst>
                <a:gd name="T0" fmla="*/ 1244 w 1254"/>
                <a:gd name="T1" fmla="*/ 13 h 317"/>
                <a:gd name="T2" fmla="*/ 1219 w 1254"/>
                <a:gd name="T3" fmla="*/ 17 h 317"/>
                <a:gd name="T4" fmla="*/ 635 w 1254"/>
                <a:gd name="T5" fmla="*/ 281 h 317"/>
                <a:gd name="T6" fmla="*/ 635 w 1254"/>
                <a:gd name="T7" fmla="*/ 281 h 317"/>
                <a:gd name="T8" fmla="*/ 635 w 1254"/>
                <a:gd name="T9" fmla="*/ 281 h 317"/>
                <a:gd name="T10" fmla="*/ 36 w 1254"/>
                <a:gd name="T11" fmla="*/ 10 h 317"/>
                <a:gd name="T12" fmla="*/ 10 w 1254"/>
                <a:gd name="T13" fmla="*/ 6 h 317"/>
                <a:gd name="T14" fmla="*/ 6 w 1254"/>
                <a:gd name="T15" fmla="*/ 31 h 317"/>
                <a:gd name="T16" fmla="*/ 281 w 1254"/>
                <a:gd name="T17" fmla="*/ 249 h 317"/>
                <a:gd name="T18" fmla="*/ 635 w 1254"/>
                <a:gd name="T19" fmla="*/ 317 h 317"/>
                <a:gd name="T20" fmla="*/ 635 w 1254"/>
                <a:gd name="T21" fmla="*/ 317 h 317"/>
                <a:gd name="T22" fmla="*/ 635 w 1254"/>
                <a:gd name="T23" fmla="*/ 317 h 317"/>
                <a:gd name="T24" fmla="*/ 635 w 1254"/>
                <a:gd name="T25" fmla="*/ 317 h 317"/>
                <a:gd name="T26" fmla="*/ 1248 w 1254"/>
                <a:gd name="T27" fmla="*/ 38 h 317"/>
                <a:gd name="T28" fmla="*/ 1244 w 1254"/>
                <a:gd name="T29" fmla="*/ 1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317">
                  <a:moveTo>
                    <a:pt x="1244" y="13"/>
                  </a:moveTo>
                  <a:cubicBezTo>
                    <a:pt x="1236" y="7"/>
                    <a:pt x="1225" y="9"/>
                    <a:pt x="1219" y="17"/>
                  </a:cubicBezTo>
                  <a:cubicBezTo>
                    <a:pt x="1098" y="190"/>
                    <a:pt x="896" y="281"/>
                    <a:pt x="635" y="281"/>
                  </a:cubicBezTo>
                  <a:cubicBezTo>
                    <a:pt x="635" y="281"/>
                    <a:pt x="635" y="281"/>
                    <a:pt x="635" y="281"/>
                  </a:cubicBezTo>
                  <a:cubicBezTo>
                    <a:pt x="635" y="281"/>
                    <a:pt x="635" y="281"/>
                    <a:pt x="635" y="281"/>
                  </a:cubicBezTo>
                  <a:cubicBezTo>
                    <a:pt x="371" y="281"/>
                    <a:pt x="158" y="185"/>
                    <a:pt x="36" y="10"/>
                  </a:cubicBezTo>
                  <a:cubicBezTo>
                    <a:pt x="30" y="2"/>
                    <a:pt x="19" y="0"/>
                    <a:pt x="10" y="6"/>
                  </a:cubicBezTo>
                  <a:cubicBezTo>
                    <a:pt x="2" y="12"/>
                    <a:pt x="0" y="23"/>
                    <a:pt x="6" y="31"/>
                  </a:cubicBezTo>
                  <a:cubicBezTo>
                    <a:pt x="73" y="127"/>
                    <a:pt x="166" y="200"/>
                    <a:pt x="281" y="249"/>
                  </a:cubicBezTo>
                  <a:cubicBezTo>
                    <a:pt x="385" y="294"/>
                    <a:pt x="507" y="317"/>
                    <a:pt x="635" y="317"/>
                  </a:cubicBezTo>
                  <a:cubicBezTo>
                    <a:pt x="635" y="317"/>
                    <a:pt x="635" y="317"/>
                    <a:pt x="635" y="317"/>
                  </a:cubicBezTo>
                  <a:cubicBezTo>
                    <a:pt x="635" y="317"/>
                    <a:pt x="635" y="317"/>
                    <a:pt x="635" y="317"/>
                  </a:cubicBezTo>
                  <a:cubicBezTo>
                    <a:pt x="635" y="317"/>
                    <a:pt x="635" y="317"/>
                    <a:pt x="635" y="317"/>
                  </a:cubicBezTo>
                  <a:cubicBezTo>
                    <a:pt x="908" y="317"/>
                    <a:pt x="1120" y="221"/>
                    <a:pt x="1248" y="38"/>
                  </a:cubicBezTo>
                  <a:cubicBezTo>
                    <a:pt x="1254" y="30"/>
                    <a:pt x="1252" y="19"/>
                    <a:pt x="124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340" y="3652"/>
              <a:ext cx="1904" cy="434"/>
            </a:xfrm>
            <a:custGeom>
              <a:avLst/>
              <a:gdLst>
                <a:gd name="T0" fmla="*/ 1172 w 1206"/>
                <a:gd name="T1" fmla="*/ 8 h 275"/>
                <a:gd name="T2" fmla="*/ 603 w 1206"/>
                <a:gd name="T3" fmla="*/ 239 h 275"/>
                <a:gd name="T4" fmla="*/ 603 w 1206"/>
                <a:gd name="T5" fmla="*/ 239 h 275"/>
                <a:gd name="T6" fmla="*/ 603 w 1206"/>
                <a:gd name="T7" fmla="*/ 239 h 275"/>
                <a:gd name="T8" fmla="*/ 603 w 1206"/>
                <a:gd name="T9" fmla="*/ 239 h 275"/>
                <a:gd name="T10" fmla="*/ 34 w 1206"/>
                <a:gd name="T11" fmla="*/ 8 h 275"/>
                <a:gd name="T12" fmla="*/ 9 w 1206"/>
                <a:gd name="T13" fmla="*/ 6 h 275"/>
                <a:gd name="T14" fmla="*/ 7 w 1206"/>
                <a:gd name="T15" fmla="*/ 31 h 275"/>
                <a:gd name="T16" fmla="*/ 603 w 1206"/>
                <a:gd name="T17" fmla="*/ 275 h 275"/>
                <a:gd name="T18" fmla="*/ 603 w 1206"/>
                <a:gd name="T19" fmla="*/ 275 h 275"/>
                <a:gd name="T20" fmla="*/ 603 w 1206"/>
                <a:gd name="T21" fmla="*/ 275 h 275"/>
                <a:gd name="T22" fmla="*/ 603 w 1206"/>
                <a:gd name="T23" fmla="*/ 275 h 275"/>
                <a:gd name="T24" fmla="*/ 1199 w 1206"/>
                <a:gd name="T25" fmla="*/ 31 h 275"/>
                <a:gd name="T26" fmla="*/ 1197 w 1206"/>
                <a:gd name="T27" fmla="*/ 6 h 275"/>
                <a:gd name="T28" fmla="*/ 1172 w 1206"/>
                <a:gd name="T29" fmla="*/ 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6" h="275">
                  <a:moveTo>
                    <a:pt x="1172" y="8"/>
                  </a:moveTo>
                  <a:cubicBezTo>
                    <a:pt x="1046" y="157"/>
                    <a:pt x="844" y="239"/>
                    <a:pt x="603" y="239"/>
                  </a:cubicBezTo>
                  <a:cubicBezTo>
                    <a:pt x="603" y="239"/>
                    <a:pt x="603" y="239"/>
                    <a:pt x="603" y="239"/>
                  </a:cubicBezTo>
                  <a:cubicBezTo>
                    <a:pt x="603" y="239"/>
                    <a:pt x="603" y="239"/>
                    <a:pt x="603" y="239"/>
                  </a:cubicBezTo>
                  <a:cubicBezTo>
                    <a:pt x="603" y="239"/>
                    <a:pt x="603" y="239"/>
                    <a:pt x="603" y="239"/>
                  </a:cubicBezTo>
                  <a:cubicBezTo>
                    <a:pt x="362" y="239"/>
                    <a:pt x="160" y="157"/>
                    <a:pt x="34" y="8"/>
                  </a:cubicBezTo>
                  <a:cubicBezTo>
                    <a:pt x="28" y="1"/>
                    <a:pt x="16" y="0"/>
                    <a:pt x="9" y="6"/>
                  </a:cubicBezTo>
                  <a:cubicBezTo>
                    <a:pt x="1" y="12"/>
                    <a:pt x="0" y="24"/>
                    <a:pt x="7" y="31"/>
                  </a:cubicBezTo>
                  <a:cubicBezTo>
                    <a:pt x="139" y="189"/>
                    <a:pt x="351" y="275"/>
                    <a:pt x="603" y="275"/>
                  </a:cubicBezTo>
                  <a:cubicBezTo>
                    <a:pt x="603" y="275"/>
                    <a:pt x="603" y="275"/>
                    <a:pt x="603" y="275"/>
                  </a:cubicBezTo>
                  <a:cubicBezTo>
                    <a:pt x="603" y="275"/>
                    <a:pt x="603" y="275"/>
                    <a:pt x="603" y="275"/>
                  </a:cubicBezTo>
                  <a:cubicBezTo>
                    <a:pt x="603" y="275"/>
                    <a:pt x="603" y="275"/>
                    <a:pt x="603" y="275"/>
                  </a:cubicBezTo>
                  <a:cubicBezTo>
                    <a:pt x="855" y="275"/>
                    <a:pt x="1067" y="189"/>
                    <a:pt x="1199" y="31"/>
                  </a:cubicBezTo>
                  <a:cubicBezTo>
                    <a:pt x="1206" y="24"/>
                    <a:pt x="1205" y="12"/>
                    <a:pt x="1197" y="6"/>
                  </a:cubicBezTo>
                  <a:cubicBezTo>
                    <a:pt x="1190" y="0"/>
                    <a:pt x="1178" y="1"/>
                    <a:pt x="1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98" y="3833"/>
              <a:ext cx="1787" cy="373"/>
            </a:xfrm>
            <a:custGeom>
              <a:avLst/>
              <a:gdLst>
                <a:gd name="T0" fmla="*/ 1100 w 1132"/>
                <a:gd name="T1" fmla="*/ 7 h 236"/>
                <a:gd name="T2" fmla="*/ 566 w 1132"/>
                <a:gd name="T3" fmla="*/ 200 h 236"/>
                <a:gd name="T4" fmla="*/ 566 w 1132"/>
                <a:gd name="T5" fmla="*/ 200 h 236"/>
                <a:gd name="T6" fmla="*/ 566 w 1132"/>
                <a:gd name="T7" fmla="*/ 200 h 236"/>
                <a:gd name="T8" fmla="*/ 32 w 1132"/>
                <a:gd name="T9" fmla="*/ 7 h 236"/>
                <a:gd name="T10" fmla="*/ 7 w 1132"/>
                <a:gd name="T11" fmla="*/ 7 h 236"/>
                <a:gd name="T12" fmla="*/ 7 w 1132"/>
                <a:gd name="T13" fmla="*/ 33 h 236"/>
                <a:gd name="T14" fmla="*/ 566 w 1132"/>
                <a:gd name="T15" fmla="*/ 236 h 236"/>
                <a:gd name="T16" fmla="*/ 566 w 1132"/>
                <a:gd name="T17" fmla="*/ 236 h 236"/>
                <a:gd name="T18" fmla="*/ 566 w 1132"/>
                <a:gd name="T19" fmla="*/ 236 h 236"/>
                <a:gd name="T20" fmla="*/ 566 w 1132"/>
                <a:gd name="T21" fmla="*/ 236 h 236"/>
                <a:gd name="T22" fmla="*/ 1125 w 1132"/>
                <a:gd name="T23" fmla="*/ 33 h 236"/>
                <a:gd name="T24" fmla="*/ 1125 w 1132"/>
                <a:gd name="T25" fmla="*/ 7 h 236"/>
                <a:gd name="T26" fmla="*/ 1100 w 1132"/>
                <a:gd name="T27" fmla="*/ 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2" h="236">
                  <a:moveTo>
                    <a:pt x="1100" y="7"/>
                  </a:moveTo>
                  <a:cubicBezTo>
                    <a:pt x="974" y="132"/>
                    <a:pt x="784" y="200"/>
                    <a:pt x="566" y="200"/>
                  </a:cubicBezTo>
                  <a:cubicBezTo>
                    <a:pt x="566" y="200"/>
                    <a:pt x="566" y="200"/>
                    <a:pt x="566" y="200"/>
                  </a:cubicBezTo>
                  <a:cubicBezTo>
                    <a:pt x="566" y="200"/>
                    <a:pt x="566" y="200"/>
                    <a:pt x="566" y="200"/>
                  </a:cubicBezTo>
                  <a:cubicBezTo>
                    <a:pt x="348" y="200"/>
                    <a:pt x="158" y="132"/>
                    <a:pt x="32" y="7"/>
                  </a:cubicBezTo>
                  <a:cubicBezTo>
                    <a:pt x="25" y="0"/>
                    <a:pt x="14" y="0"/>
                    <a:pt x="7" y="7"/>
                  </a:cubicBezTo>
                  <a:cubicBezTo>
                    <a:pt x="0" y="14"/>
                    <a:pt x="0" y="26"/>
                    <a:pt x="7" y="33"/>
                  </a:cubicBezTo>
                  <a:cubicBezTo>
                    <a:pt x="140" y="164"/>
                    <a:pt x="338" y="236"/>
                    <a:pt x="566" y="236"/>
                  </a:cubicBezTo>
                  <a:cubicBezTo>
                    <a:pt x="566" y="236"/>
                    <a:pt x="566" y="236"/>
                    <a:pt x="566" y="236"/>
                  </a:cubicBezTo>
                  <a:cubicBezTo>
                    <a:pt x="566" y="236"/>
                    <a:pt x="566" y="236"/>
                    <a:pt x="566" y="236"/>
                  </a:cubicBezTo>
                  <a:cubicBezTo>
                    <a:pt x="566" y="236"/>
                    <a:pt x="566" y="236"/>
                    <a:pt x="566" y="236"/>
                  </a:cubicBezTo>
                  <a:cubicBezTo>
                    <a:pt x="794" y="236"/>
                    <a:pt x="992" y="164"/>
                    <a:pt x="1125" y="33"/>
                  </a:cubicBezTo>
                  <a:cubicBezTo>
                    <a:pt x="1132" y="26"/>
                    <a:pt x="1132" y="14"/>
                    <a:pt x="1125" y="7"/>
                  </a:cubicBezTo>
                  <a:cubicBezTo>
                    <a:pt x="1118" y="0"/>
                    <a:pt x="1107" y="0"/>
                    <a:pt x="110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510" y="4042"/>
              <a:ext cx="1563" cy="278"/>
            </a:xfrm>
            <a:custGeom>
              <a:avLst/>
              <a:gdLst>
                <a:gd name="T0" fmla="*/ 959 w 990"/>
                <a:gd name="T1" fmla="*/ 6 h 176"/>
                <a:gd name="T2" fmla="*/ 495 w 990"/>
                <a:gd name="T3" fmla="*/ 140 h 176"/>
                <a:gd name="T4" fmla="*/ 495 w 990"/>
                <a:gd name="T5" fmla="*/ 140 h 176"/>
                <a:gd name="T6" fmla="*/ 495 w 990"/>
                <a:gd name="T7" fmla="*/ 140 h 176"/>
                <a:gd name="T8" fmla="*/ 31 w 990"/>
                <a:gd name="T9" fmla="*/ 6 h 176"/>
                <a:gd name="T10" fmla="*/ 6 w 990"/>
                <a:gd name="T11" fmla="*/ 10 h 176"/>
                <a:gd name="T12" fmla="*/ 10 w 990"/>
                <a:gd name="T13" fmla="*/ 35 h 176"/>
                <a:gd name="T14" fmla="*/ 495 w 990"/>
                <a:gd name="T15" fmla="*/ 176 h 176"/>
                <a:gd name="T16" fmla="*/ 495 w 990"/>
                <a:gd name="T17" fmla="*/ 176 h 176"/>
                <a:gd name="T18" fmla="*/ 495 w 990"/>
                <a:gd name="T19" fmla="*/ 176 h 176"/>
                <a:gd name="T20" fmla="*/ 980 w 990"/>
                <a:gd name="T21" fmla="*/ 35 h 176"/>
                <a:gd name="T22" fmla="*/ 985 w 990"/>
                <a:gd name="T23" fmla="*/ 10 h 176"/>
                <a:gd name="T24" fmla="*/ 959 w 990"/>
                <a:gd name="T25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0" h="176">
                  <a:moveTo>
                    <a:pt x="959" y="6"/>
                  </a:moveTo>
                  <a:cubicBezTo>
                    <a:pt x="837" y="94"/>
                    <a:pt x="677" y="140"/>
                    <a:pt x="495" y="140"/>
                  </a:cubicBezTo>
                  <a:cubicBezTo>
                    <a:pt x="495" y="140"/>
                    <a:pt x="495" y="140"/>
                    <a:pt x="495" y="140"/>
                  </a:cubicBezTo>
                  <a:cubicBezTo>
                    <a:pt x="495" y="140"/>
                    <a:pt x="495" y="140"/>
                    <a:pt x="495" y="140"/>
                  </a:cubicBezTo>
                  <a:cubicBezTo>
                    <a:pt x="313" y="140"/>
                    <a:pt x="153" y="94"/>
                    <a:pt x="31" y="6"/>
                  </a:cubicBezTo>
                  <a:cubicBezTo>
                    <a:pt x="23" y="0"/>
                    <a:pt x="11" y="2"/>
                    <a:pt x="6" y="10"/>
                  </a:cubicBezTo>
                  <a:cubicBezTo>
                    <a:pt x="0" y="18"/>
                    <a:pt x="2" y="29"/>
                    <a:pt x="10" y="35"/>
                  </a:cubicBezTo>
                  <a:cubicBezTo>
                    <a:pt x="138" y="127"/>
                    <a:pt x="306" y="176"/>
                    <a:pt x="495" y="176"/>
                  </a:cubicBezTo>
                  <a:cubicBezTo>
                    <a:pt x="495" y="176"/>
                    <a:pt x="495" y="176"/>
                    <a:pt x="495" y="176"/>
                  </a:cubicBezTo>
                  <a:cubicBezTo>
                    <a:pt x="495" y="176"/>
                    <a:pt x="495" y="176"/>
                    <a:pt x="495" y="176"/>
                  </a:cubicBezTo>
                  <a:cubicBezTo>
                    <a:pt x="684" y="176"/>
                    <a:pt x="852" y="127"/>
                    <a:pt x="980" y="35"/>
                  </a:cubicBezTo>
                  <a:cubicBezTo>
                    <a:pt x="988" y="29"/>
                    <a:pt x="990" y="18"/>
                    <a:pt x="985" y="10"/>
                  </a:cubicBezTo>
                  <a:cubicBezTo>
                    <a:pt x="979" y="2"/>
                    <a:pt x="967" y="0"/>
                    <a:pt x="95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6" y="1561"/>
              <a:ext cx="1291" cy="192"/>
            </a:xfrm>
            <a:custGeom>
              <a:avLst/>
              <a:gdLst>
                <a:gd name="T0" fmla="*/ 20 w 818"/>
                <a:gd name="T1" fmla="*/ 122 h 122"/>
                <a:gd name="T2" fmla="*/ 28 w 818"/>
                <a:gd name="T3" fmla="*/ 120 h 122"/>
                <a:gd name="T4" fmla="*/ 409 w 818"/>
                <a:gd name="T5" fmla="*/ 36 h 122"/>
                <a:gd name="T6" fmla="*/ 409 w 818"/>
                <a:gd name="T7" fmla="*/ 36 h 122"/>
                <a:gd name="T8" fmla="*/ 409 w 818"/>
                <a:gd name="T9" fmla="*/ 36 h 122"/>
                <a:gd name="T10" fmla="*/ 409 w 818"/>
                <a:gd name="T11" fmla="*/ 36 h 122"/>
                <a:gd name="T12" fmla="*/ 790 w 818"/>
                <a:gd name="T13" fmla="*/ 120 h 122"/>
                <a:gd name="T14" fmla="*/ 798 w 818"/>
                <a:gd name="T15" fmla="*/ 122 h 122"/>
                <a:gd name="T16" fmla="*/ 814 w 818"/>
                <a:gd name="T17" fmla="*/ 112 h 122"/>
                <a:gd name="T18" fmla="*/ 806 w 818"/>
                <a:gd name="T19" fmla="*/ 88 h 122"/>
                <a:gd name="T20" fmla="*/ 409 w 818"/>
                <a:gd name="T21" fmla="*/ 0 h 122"/>
                <a:gd name="T22" fmla="*/ 409 w 818"/>
                <a:gd name="T23" fmla="*/ 0 h 122"/>
                <a:gd name="T24" fmla="*/ 409 w 818"/>
                <a:gd name="T25" fmla="*/ 0 h 122"/>
                <a:gd name="T26" fmla="*/ 409 w 818"/>
                <a:gd name="T27" fmla="*/ 0 h 122"/>
                <a:gd name="T28" fmla="*/ 12 w 818"/>
                <a:gd name="T29" fmla="*/ 88 h 122"/>
                <a:gd name="T30" fmla="*/ 4 w 818"/>
                <a:gd name="T31" fmla="*/ 112 h 122"/>
                <a:gd name="T32" fmla="*/ 20 w 818"/>
                <a:gd name="T3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8" h="122">
                  <a:moveTo>
                    <a:pt x="20" y="122"/>
                  </a:moveTo>
                  <a:cubicBezTo>
                    <a:pt x="23" y="122"/>
                    <a:pt x="26" y="121"/>
                    <a:pt x="28" y="120"/>
                  </a:cubicBezTo>
                  <a:cubicBezTo>
                    <a:pt x="137" y="65"/>
                    <a:pt x="268" y="36"/>
                    <a:pt x="409" y="36"/>
                  </a:cubicBezTo>
                  <a:cubicBezTo>
                    <a:pt x="409" y="36"/>
                    <a:pt x="409" y="36"/>
                    <a:pt x="409" y="36"/>
                  </a:cubicBezTo>
                  <a:cubicBezTo>
                    <a:pt x="409" y="36"/>
                    <a:pt x="409" y="36"/>
                    <a:pt x="409" y="36"/>
                  </a:cubicBezTo>
                  <a:cubicBezTo>
                    <a:pt x="409" y="36"/>
                    <a:pt x="409" y="36"/>
                    <a:pt x="409" y="36"/>
                  </a:cubicBezTo>
                  <a:cubicBezTo>
                    <a:pt x="550" y="36"/>
                    <a:pt x="681" y="65"/>
                    <a:pt x="790" y="120"/>
                  </a:cubicBezTo>
                  <a:cubicBezTo>
                    <a:pt x="792" y="121"/>
                    <a:pt x="795" y="122"/>
                    <a:pt x="798" y="122"/>
                  </a:cubicBezTo>
                  <a:cubicBezTo>
                    <a:pt x="804" y="122"/>
                    <a:pt x="811" y="118"/>
                    <a:pt x="814" y="112"/>
                  </a:cubicBezTo>
                  <a:cubicBezTo>
                    <a:pt x="818" y="103"/>
                    <a:pt x="815" y="92"/>
                    <a:pt x="806" y="88"/>
                  </a:cubicBezTo>
                  <a:cubicBezTo>
                    <a:pt x="693" y="30"/>
                    <a:pt x="555" y="0"/>
                    <a:pt x="409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263" y="0"/>
                    <a:pt x="125" y="30"/>
                    <a:pt x="12" y="88"/>
                  </a:cubicBezTo>
                  <a:cubicBezTo>
                    <a:pt x="3" y="92"/>
                    <a:pt x="0" y="103"/>
                    <a:pt x="4" y="112"/>
                  </a:cubicBezTo>
                  <a:cubicBezTo>
                    <a:pt x="7" y="118"/>
                    <a:pt x="14" y="122"/>
                    <a:pt x="20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204" y="2269"/>
              <a:ext cx="2176" cy="720"/>
            </a:xfrm>
            <a:custGeom>
              <a:avLst/>
              <a:gdLst>
                <a:gd name="T0" fmla="*/ 21 w 1378"/>
                <a:gd name="T1" fmla="*/ 456 h 456"/>
                <a:gd name="T2" fmla="*/ 30 w 1378"/>
                <a:gd name="T3" fmla="*/ 453 h 456"/>
                <a:gd name="T4" fmla="*/ 119 w 1378"/>
                <a:gd name="T5" fmla="*/ 348 h 456"/>
                <a:gd name="T6" fmla="*/ 157 w 1378"/>
                <a:gd name="T7" fmla="*/ 288 h 456"/>
                <a:gd name="T8" fmla="*/ 164 w 1378"/>
                <a:gd name="T9" fmla="*/ 278 h 456"/>
                <a:gd name="T10" fmla="*/ 689 w 1378"/>
                <a:gd name="T11" fmla="*/ 36 h 456"/>
                <a:gd name="T12" fmla="*/ 1214 w 1378"/>
                <a:gd name="T13" fmla="*/ 278 h 456"/>
                <a:gd name="T14" fmla="*/ 1221 w 1378"/>
                <a:gd name="T15" fmla="*/ 288 h 456"/>
                <a:gd name="T16" fmla="*/ 1259 w 1378"/>
                <a:gd name="T17" fmla="*/ 348 h 456"/>
                <a:gd name="T18" fmla="*/ 1348 w 1378"/>
                <a:gd name="T19" fmla="*/ 453 h 456"/>
                <a:gd name="T20" fmla="*/ 1357 w 1378"/>
                <a:gd name="T21" fmla="*/ 456 h 456"/>
                <a:gd name="T22" fmla="*/ 1372 w 1378"/>
                <a:gd name="T23" fmla="*/ 447 h 456"/>
                <a:gd name="T24" fmla="*/ 1366 w 1378"/>
                <a:gd name="T25" fmla="*/ 422 h 456"/>
                <a:gd name="T26" fmla="*/ 1290 w 1378"/>
                <a:gd name="T27" fmla="*/ 330 h 456"/>
                <a:gd name="T28" fmla="*/ 1250 w 1378"/>
                <a:gd name="T29" fmla="*/ 267 h 456"/>
                <a:gd name="T30" fmla="*/ 1243 w 1378"/>
                <a:gd name="T31" fmla="*/ 257 h 456"/>
                <a:gd name="T32" fmla="*/ 1085 w 1378"/>
                <a:gd name="T33" fmla="*/ 100 h 456"/>
                <a:gd name="T34" fmla="*/ 689 w 1378"/>
                <a:gd name="T35" fmla="*/ 0 h 456"/>
                <a:gd name="T36" fmla="*/ 293 w 1378"/>
                <a:gd name="T37" fmla="*/ 100 h 456"/>
                <a:gd name="T38" fmla="*/ 135 w 1378"/>
                <a:gd name="T39" fmla="*/ 257 h 456"/>
                <a:gd name="T40" fmla="*/ 128 w 1378"/>
                <a:gd name="T41" fmla="*/ 267 h 456"/>
                <a:gd name="T42" fmla="*/ 88 w 1378"/>
                <a:gd name="T43" fmla="*/ 330 h 456"/>
                <a:gd name="T44" fmla="*/ 12 w 1378"/>
                <a:gd name="T45" fmla="*/ 422 h 456"/>
                <a:gd name="T46" fmla="*/ 6 w 1378"/>
                <a:gd name="T47" fmla="*/ 447 h 456"/>
                <a:gd name="T48" fmla="*/ 21 w 1378"/>
                <a:gd name="T4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8" h="456">
                  <a:moveTo>
                    <a:pt x="21" y="456"/>
                  </a:moveTo>
                  <a:cubicBezTo>
                    <a:pt x="24" y="456"/>
                    <a:pt x="27" y="455"/>
                    <a:pt x="30" y="453"/>
                  </a:cubicBezTo>
                  <a:cubicBezTo>
                    <a:pt x="70" y="429"/>
                    <a:pt x="94" y="390"/>
                    <a:pt x="119" y="348"/>
                  </a:cubicBezTo>
                  <a:cubicBezTo>
                    <a:pt x="131" y="329"/>
                    <a:pt x="143" y="308"/>
                    <a:pt x="157" y="288"/>
                  </a:cubicBezTo>
                  <a:cubicBezTo>
                    <a:pt x="159" y="285"/>
                    <a:pt x="162" y="282"/>
                    <a:pt x="164" y="278"/>
                  </a:cubicBezTo>
                  <a:cubicBezTo>
                    <a:pt x="216" y="206"/>
                    <a:pt x="336" y="36"/>
                    <a:pt x="689" y="36"/>
                  </a:cubicBezTo>
                  <a:cubicBezTo>
                    <a:pt x="1042" y="36"/>
                    <a:pt x="1162" y="206"/>
                    <a:pt x="1214" y="278"/>
                  </a:cubicBezTo>
                  <a:cubicBezTo>
                    <a:pt x="1216" y="282"/>
                    <a:pt x="1219" y="285"/>
                    <a:pt x="1221" y="288"/>
                  </a:cubicBezTo>
                  <a:cubicBezTo>
                    <a:pt x="1235" y="308"/>
                    <a:pt x="1248" y="329"/>
                    <a:pt x="1259" y="348"/>
                  </a:cubicBezTo>
                  <a:cubicBezTo>
                    <a:pt x="1284" y="390"/>
                    <a:pt x="1308" y="429"/>
                    <a:pt x="1348" y="453"/>
                  </a:cubicBezTo>
                  <a:cubicBezTo>
                    <a:pt x="1351" y="455"/>
                    <a:pt x="1354" y="456"/>
                    <a:pt x="1357" y="456"/>
                  </a:cubicBezTo>
                  <a:cubicBezTo>
                    <a:pt x="1363" y="456"/>
                    <a:pt x="1369" y="453"/>
                    <a:pt x="1372" y="447"/>
                  </a:cubicBezTo>
                  <a:cubicBezTo>
                    <a:pt x="1378" y="438"/>
                    <a:pt x="1375" y="427"/>
                    <a:pt x="1366" y="422"/>
                  </a:cubicBezTo>
                  <a:cubicBezTo>
                    <a:pt x="1334" y="403"/>
                    <a:pt x="1314" y="369"/>
                    <a:pt x="1290" y="330"/>
                  </a:cubicBezTo>
                  <a:cubicBezTo>
                    <a:pt x="1278" y="310"/>
                    <a:pt x="1265" y="289"/>
                    <a:pt x="1250" y="267"/>
                  </a:cubicBezTo>
                  <a:cubicBezTo>
                    <a:pt x="1248" y="264"/>
                    <a:pt x="1245" y="261"/>
                    <a:pt x="1243" y="257"/>
                  </a:cubicBezTo>
                  <a:cubicBezTo>
                    <a:pt x="1216" y="219"/>
                    <a:pt x="1171" y="156"/>
                    <a:pt x="1085" y="100"/>
                  </a:cubicBezTo>
                  <a:cubicBezTo>
                    <a:pt x="981" y="34"/>
                    <a:pt x="848" y="0"/>
                    <a:pt x="689" y="0"/>
                  </a:cubicBezTo>
                  <a:cubicBezTo>
                    <a:pt x="530" y="0"/>
                    <a:pt x="397" y="34"/>
                    <a:pt x="293" y="100"/>
                  </a:cubicBezTo>
                  <a:cubicBezTo>
                    <a:pt x="207" y="156"/>
                    <a:pt x="162" y="219"/>
                    <a:pt x="135" y="257"/>
                  </a:cubicBezTo>
                  <a:cubicBezTo>
                    <a:pt x="133" y="261"/>
                    <a:pt x="130" y="264"/>
                    <a:pt x="128" y="267"/>
                  </a:cubicBezTo>
                  <a:cubicBezTo>
                    <a:pt x="113" y="289"/>
                    <a:pt x="100" y="310"/>
                    <a:pt x="88" y="330"/>
                  </a:cubicBezTo>
                  <a:cubicBezTo>
                    <a:pt x="64" y="369"/>
                    <a:pt x="44" y="403"/>
                    <a:pt x="12" y="422"/>
                  </a:cubicBezTo>
                  <a:cubicBezTo>
                    <a:pt x="3" y="427"/>
                    <a:pt x="0" y="438"/>
                    <a:pt x="6" y="447"/>
                  </a:cubicBezTo>
                  <a:cubicBezTo>
                    <a:pt x="9" y="453"/>
                    <a:pt x="15" y="456"/>
                    <a:pt x="21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411" y="3417"/>
              <a:ext cx="1762" cy="424"/>
            </a:xfrm>
            <a:custGeom>
              <a:avLst/>
              <a:gdLst>
                <a:gd name="T0" fmla="*/ 558 w 1116"/>
                <a:gd name="T1" fmla="*/ 233 h 269"/>
                <a:gd name="T2" fmla="*/ 35 w 1116"/>
                <a:gd name="T3" fmla="*/ 9 h 269"/>
                <a:gd name="T4" fmla="*/ 10 w 1116"/>
                <a:gd name="T5" fmla="*/ 6 h 269"/>
                <a:gd name="T6" fmla="*/ 6 w 1116"/>
                <a:gd name="T7" fmla="*/ 31 h 269"/>
                <a:gd name="T8" fmla="*/ 558 w 1116"/>
                <a:gd name="T9" fmla="*/ 269 h 269"/>
                <a:gd name="T10" fmla="*/ 1110 w 1116"/>
                <a:gd name="T11" fmla="*/ 31 h 269"/>
                <a:gd name="T12" fmla="*/ 1106 w 1116"/>
                <a:gd name="T13" fmla="*/ 6 h 269"/>
                <a:gd name="T14" fmla="*/ 1081 w 1116"/>
                <a:gd name="T15" fmla="*/ 9 h 269"/>
                <a:gd name="T16" fmla="*/ 558 w 1116"/>
                <a:gd name="T17" fmla="*/ 23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6" h="269">
                  <a:moveTo>
                    <a:pt x="558" y="233"/>
                  </a:moveTo>
                  <a:cubicBezTo>
                    <a:pt x="209" y="233"/>
                    <a:pt x="87" y="76"/>
                    <a:pt x="35" y="9"/>
                  </a:cubicBezTo>
                  <a:cubicBezTo>
                    <a:pt x="29" y="1"/>
                    <a:pt x="17" y="0"/>
                    <a:pt x="10" y="6"/>
                  </a:cubicBezTo>
                  <a:cubicBezTo>
                    <a:pt x="2" y="12"/>
                    <a:pt x="0" y="23"/>
                    <a:pt x="6" y="31"/>
                  </a:cubicBezTo>
                  <a:cubicBezTo>
                    <a:pt x="62" y="102"/>
                    <a:pt x="192" y="269"/>
                    <a:pt x="558" y="269"/>
                  </a:cubicBezTo>
                  <a:cubicBezTo>
                    <a:pt x="924" y="269"/>
                    <a:pt x="1054" y="102"/>
                    <a:pt x="1110" y="31"/>
                  </a:cubicBezTo>
                  <a:cubicBezTo>
                    <a:pt x="1116" y="23"/>
                    <a:pt x="1114" y="12"/>
                    <a:pt x="1106" y="6"/>
                  </a:cubicBezTo>
                  <a:cubicBezTo>
                    <a:pt x="1099" y="0"/>
                    <a:pt x="1087" y="1"/>
                    <a:pt x="1081" y="9"/>
                  </a:cubicBezTo>
                  <a:cubicBezTo>
                    <a:pt x="1029" y="76"/>
                    <a:pt x="907" y="233"/>
                    <a:pt x="558" y="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572" y="3357"/>
              <a:ext cx="1490" cy="364"/>
            </a:xfrm>
            <a:custGeom>
              <a:avLst/>
              <a:gdLst>
                <a:gd name="T0" fmla="*/ 935 w 944"/>
                <a:gd name="T1" fmla="*/ 7 h 231"/>
                <a:gd name="T2" fmla="*/ 910 w 944"/>
                <a:gd name="T3" fmla="*/ 9 h 231"/>
                <a:gd name="T4" fmla="*/ 456 w 944"/>
                <a:gd name="T5" fmla="*/ 195 h 231"/>
                <a:gd name="T6" fmla="*/ 34 w 944"/>
                <a:gd name="T7" fmla="*/ 34 h 231"/>
                <a:gd name="T8" fmla="*/ 9 w 944"/>
                <a:gd name="T9" fmla="*/ 30 h 231"/>
                <a:gd name="T10" fmla="*/ 6 w 944"/>
                <a:gd name="T11" fmla="*/ 56 h 231"/>
                <a:gd name="T12" fmla="*/ 456 w 944"/>
                <a:gd name="T13" fmla="*/ 231 h 231"/>
                <a:gd name="T14" fmla="*/ 938 w 944"/>
                <a:gd name="T15" fmla="*/ 32 h 231"/>
                <a:gd name="T16" fmla="*/ 935 w 944"/>
                <a:gd name="T17" fmla="*/ 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4" h="231">
                  <a:moveTo>
                    <a:pt x="935" y="7"/>
                  </a:moveTo>
                  <a:cubicBezTo>
                    <a:pt x="927" y="0"/>
                    <a:pt x="916" y="2"/>
                    <a:pt x="910" y="9"/>
                  </a:cubicBezTo>
                  <a:cubicBezTo>
                    <a:pt x="812" y="132"/>
                    <a:pt x="659" y="195"/>
                    <a:pt x="456" y="195"/>
                  </a:cubicBezTo>
                  <a:cubicBezTo>
                    <a:pt x="207" y="195"/>
                    <a:pt x="89" y="107"/>
                    <a:pt x="34" y="34"/>
                  </a:cubicBezTo>
                  <a:cubicBezTo>
                    <a:pt x="28" y="26"/>
                    <a:pt x="17" y="24"/>
                    <a:pt x="9" y="30"/>
                  </a:cubicBezTo>
                  <a:cubicBezTo>
                    <a:pt x="1" y="36"/>
                    <a:pt x="0" y="48"/>
                    <a:pt x="6" y="56"/>
                  </a:cubicBezTo>
                  <a:cubicBezTo>
                    <a:pt x="65" y="135"/>
                    <a:pt x="192" y="231"/>
                    <a:pt x="456" y="231"/>
                  </a:cubicBezTo>
                  <a:cubicBezTo>
                    <a:pt x="670" y="231"/>
                    <a:pt x="832" y="164"/>
                    <a:pt x="938" y="32"/>
                  </a:cubicBezTo>
                  <a:cubicBezTo>
                    <a:pt x="944" y="24"/>
                    <a:pt x="943" y="13"/>
                    <a:pt x="93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780" y="3273"/>
              <a:ext cx="1186" cy="321"/>
            </a:xfrm>
            <a:custGeom>
              <a:avLst/>
              <a:gdLst>
                <a:gd name="T0" fmla="*/ 742 w 751"/>
                <a:gd name="T1" fmla="*/ 6 h 203"/>
                <a:gd name="T2" fmla="*/ 716 w 751"/>
                <a:gd name="T3" fmla="*/ 9 h 203"/>
                <a:gd name="T4" fmla="*/ 323 w 751"/>
                <a:gd name="T5" fmla="*/ 168 h 203"/>
                <a:gd name="T6" fmla="*/ 32 w 751"/>
                <a:gd name="T7" fmla="*/ 100 h 203"/>
                <a:gd name="T8" fmla="*/ 6 w 751"/>
                <a:gd name="T9" fmla="*/ 102 h 203"/>
                <a:gd name="T10" fmla="*/ 8 w 751"/>
                <a:gd name="T11" fmla="*/ 127 h 203"/>
                <a:gd name="T12" fmla="*/ 321 w 751"/>
                <a:gd name="T13" fmla="*/ 203 h 203"/>
                <a:gd name="T14" fmla="*/ 321 w 751"/>
                <a:gd name="T15" fmla="*/ 203 h 203"/>
                <a:gd name="T16" fmla="*/ 323 w 751"/>
                <a:gd name="T17" fmla="*/ 203 h 203"/>
                <a:gd name="T18" fmla="*/ 324 w 751"/>
                <a:gd name="T19" fmla="*/ 203 h 203"/>
                <a:gd name="T20" fmla="*/ 324 w 751"/>
                <a:gd name="T21" fmla="*/ 203 h 203"/>
                <a:gd name="T22" fmla="*/ 745 w 751"/>
                <a:gd name="T23" fmla="*/ 31 h 203"/>
                <a:gd name="T24" fmla="*/ 742 w 751"/>
                <a:gd name="T25" fmla="*/ 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1" h="203">
                  <a:moveTo>
                    <a:pt x="742" y="6"/>
                  </a:moveTo>
                  <a:cubicBezTo>
                    <a:pt x="734" y="0"/>
                    <a:pt x="723" y="1"/>
                    <a:pt x="716" y="9"/>
                  </a:cubicBezTo>
                  <a:cubicBezTo>
                    <a:pt x="606" y="151"/>
                    <a:pt x="439" y="168"/>
                    <a:pt x="323" y="168"/>
                  </a:cubicBezTo>
                  <a:cubicBezTo>
                    <a:pt x="186" y="168"/>
                    <a:pt x="80" y="143"/>
                    <a:pt x="32" y="100"/>
                  </a:cubicBezTo>
                  <a:cubicBezTo>
                    <a:pt x="24" y="94"/>
                    <a:pt x="13" y="94"/>
                    <a:pt x="6" y="102"/>
                  </a:cubicBezTo>
                  <a:cubicBezTo>
                    <a:pt x="0" y="109"/>
                    <a:pt x="0" y="121"/>
                    <a:pt x="8" y="127"/>
                  </a:cubicBezTo>
                  <a:cubicBezTo>
                    <a:pt x="82" y="193"/>
                    <a:pt x="235" y="203"/>
                    <a:pt x="321" y="203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2" y="203"/>
                    <a:pt x="322" y="203"/>
                    <a:pt x="323" y="203"/>
                  </a:cubicBezTo>
                  <a:cubicBezTo>
                    <a:pt x="323" y="203"/>
                    <a:pt x="324" y="203"/>
                    <a:pt x="324" y="203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448" y="203"/>
                    <a:pt x="626" y="185"/>
                    <a:pt x="745" y="31"/>
                  </a:cubicBezTo>
                  <a:cubicBezTo>
                    <a:pt x="751" y="23"/>
                    <a:pt x="750" y="12"/>
                    <a:pt x="74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193" y="2389"/>
              <a:ext cx="2198" cy="764"/>
            </a:xfrm>
            <a:custGeom>
              <a:avLst/>
              <a:gdLst>
                <a:gd name="T0" fmla="*/ 1378 w 1392"/>
                <a:gd name="T1" fmla="*/ 449 h 484"/>
                <a:gd name="T2" fmla="*/ 1198 w 1392"/>
                <a:gd name="T3" fmla="*/ 260 h 484"/>
                <a:gd name="T4" fmla="*/ 1000 w 1392"/>
                <a:gd name="T5" fmla="*/ 62 h 484"/>
                <a:gd name="T6" fmla="*/ 696 w 1392"/>
                <a:gd name="T7" fmla="*/ 0 h 484"/>
                <a:gd name="T8" fmla="*/ 392 w 1392"/>
                <a:gd name="T9" fmla="*/ 62 h 484"/>
                <a:gd name="T10" fmla="*/ 194 w 1392"/>
                <a:gd name="T11" fmla="*/ 260 h 484"/>
                <a:gd name="T12" fmla="*/ 14 w 1392"/>
                <a:gd name="T13" fmla="*/ 449 h 484"/>
                <a:gd name="T14" fmla="*/ 3 w 1392"/>
                <a:gd name="T15" fmla="*/ 472 h 484"/>
                <a:gd name="T16" fmla="*/ 20 w 1392"/>
                <a:gd name="T17" fmla="*/ 484 h 484"/>
                <a:gd name="T18" fmla="*/ 26 w 1392"/>
                <a:gd name="T19" fmla="*/ 483 h 484"/>
                <a:gd name="T20" fmla="*/ 223 w 1392"/>
                <a:gd name="T21" fmla="*/ 281 h 484"/>
                <a:gd name="T22" fmla="*/ 696 w 1392"/>
                <a:gd name="T23" fmla="*/ 36 h 484"/>
                <a:gd name="T24" fmla="*/ 1169 w 1392"/>
                <a:gd name="T25" fmla="*/ 281 h 484"/>
                <a:gd name="T26" fmla="*/ 1366 w 1392"/>
                <a:gd name="T27" fmla="*/ 483 h 484"/>
                <a:gd name="T28" fmla="*/ 1372 w 1392"/>
                <a:gd name="T29" fmla="*/ 484 h 484"/>
                <a:gd name="T30" fmla="*/ 1389 w 1392"/>
                <a:gd name="T31" fmla="*/ 472 h 484"/>
                <a:gd name="T32" fmla="*/ 1378 w 1392"/>
                <a:gd name="T33" fmla="*/ 44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2" h="484">
                  <a:moveTo>
                    <a:pt x="1378" y="449"/>
                  </a:moveTo>
                  <a:cubicBezTo>
                    <a:pt x="1326" y="430"/>
                    <a:pt x="1254" y="338"/>
                    <a:pt x="1198" y="260"/>
                  </a:cubicBezTo>
                  <a:cubicBezTo>
                    <a:pt x="1135" y="173"/>
                    <a:pt x="1077" y="106"/>
                    <a:pt x="1000" y="62"/>
                  </a:cubicBezTo>
                  <a:cubicBezTo>
                    <a:pt x="923" y="19"/>
                    <a:pt x="829" y="0"/>
                    <a:pt x="696" y="0"/>
                  </a:cubicBezTo>
                  <a:cubicBezTo>
                    <a:pt x="563" y="0"/>
                    <a:pt x="469" y="19"/>
                    <a:pt x="392" y="62"/>
                  </a:cubicBezTo>
                  <a:cubicBezTo>
                    <a:pt x="315" y="106"/>
                    <a:pt x="257" y="173"/>
                    <a:pt x="194" y="260"/>
                  </a:cubicBezTo>
                  <a:cubicBezTo>
                    <a:pt x="138" y="338"/>
                    <a:pt x="66" y="430"/>
                    <a:pt x="14" y="449"/>
                  </a:cubicBezTo>
                  <a:cubicBezTo>
                    <a:pt x="5" y="452"/>
                    <a:pt x="0" y="462"/>
                    <a:pt x="3" y="472"/>
                  </a:cubicBezTo>
                  <a:cubicBezTo>
                    <a:pt x="6" y="479"/>
                    <a:pt x="13" y="484"/>
                    <a:pt x="20" y="484"/>
                  </a:cubicBezTo>
                  <a:cubicBezTo>
                    <a:pt x="22" y="484"/>
                    <a:pt x="24" y="483"/>
                    <a:pt x="26" y="483"/>
                  </a:cubicBezTo>
                  <a:cubicBezTo>
                    <a:pt x="87" y="461"/>
                    <a:pt x="160" y="368"/>
                    <a:pt x="223" y="281"/>
                  </a:cubicBezTo>
                  <a:cubicBezTo>
                    <a:pt x="348" y="108"/>
                    <a:pt x="441" y="36"/>
                    <a:pt x="696" y="36"/>
                  </a:cubicBezTo>
                  <a:cubicBezTo>
                    <a:pt x="951" y="36"/>
                    <a:pt x="1044" y="108"/>
                    <a:pt x="1169" y="281"/>
                  </a:cubicBezTo>
                  <a:cubicBezTo>
                    <a:pt x="1232" y="368"/>
                    <a:pt x="1305" y="461"/>
                    <a:pt x="1366" y="483"/>
                  </a:cubicBezTo>
                  <a:cubicBezTo>
                    <a:pt x="1368" y="483"/>
                    <a:pt x="1370" y="484"/>
                    <a:pt x="1372" y="484"/>
                  </a:cubicBezTo>
                  <a:cubicBezTo>
                    <a:pt x="1379" y="484"/>
                    <a:pt x="1386" y="479"/>
                    <a:pt x="1389" y="472"/>
                  </a:cubicBezTo>
                  <a:cubicBezTo>
                    <a:pt x="1392" y="462"/>
                    <a:pt x="1387" y="452"/>
                    <a:pt x="1378" y="4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750" y="1441"/>
              <a:ext cx="1083" cy="140"/>
            </a:xfrm>
            <a:custGeom>
              <a:avLst/>
              <a:gdLst>
                <a:gd name="T0" fmla="*/ 20 w 686"/>
                <a:gd name="T1" fmla="*/ 89 h 89"/>
                <a:gd name="T2" fmla="*/ 26 w 686"/>
                <a:gd name="T3" fmla="*/ 88 h 89"/>
                <a:gd name="T4" fmla="*/ 343 w 686"/>
                <a:gd name="T5" fmla="*/ 36 h 89"/>
                <a:gd name="T6" fmla="*/ 660 w 686"/>
                <a:gd name="T7" fmla="*/ 88 h 89"/>
                <a:gd name="T8" fmla="*/ 666 w 686"/>
                <a:gd name="T9" fmla="*/ 89 h 89"/>
                <a:gd name="T10" fmla="*/ 683 w 686"/>
                <a:gd name="T11" fmla="*/ 76 h 89"/>
                <a:gd name="T12" fmla="*/ 671 w 686"/>
                <a:gd name="T13" fmla="*/ 54 h 89"/>
                <a:gd name="T14" fmla="*/ 351 w 686"/>
                <a:gd name="T15" fmla="*/ 0 h 89"/>
                <a:gd name="T16" fmla="*/ 350 w 686"/>
                <a:gd name="T17" fmla="*/ 0 h 89"/>
                <a:gd name="T18" fmla="*/ 343 w 686"/>
                <a:gd name="T19" fmla="*/ 0 h 89"/>
                <a:gd name="T20" fmla="*/ 336 w 686"/>
                <a:gd name="T21" fmla="*/ 0 h 89"/>
                <a:gd name="T22" fmla="*/ 335 w 686"/>
                <a:gd name="T23" fmla="*/ 0 h 89"/>
                <a:gd name="T24" fmla="*/ 15 w 686"/>
                <a:gd name="T25" fmla="*/ 54 h 89"/>
                <a:gd name="T26" fmla="*/ 3 w 686"/>
                <a:gd name="T27" fmla="*/ 76 h 89"/>
                <a:gd name="T28" fmla="*/ 20 w 686"/>
                <a:gd name="T2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6" h="89">
                  <a:moveTo>
                    <a:pt x="20" y="89"/>
                  </a:moveTo>
                  <a:cubicBezTo>
                    <a:pt x="22" y="89"/>
                    <a:pt x="24" y="88"/>
                    <a:pt x="26" y="88"/>
                  </a:cubicBezTo>
                  <a:cubicBezTo>
                    <a:pt x="120" y="59"/>
                    <a:pt x="204" y="36"/>
                    <a:pt x="343" y="36"/>
                  </a:cubicBezTo>
                  <a:cubicBezTo>
                    <a:pt x="482" y="36"/>
                    <a:pt x="566" y="59"/>
                    <a:pt x="660" y="88"/>
                  </a:cubicBezTo>
                  <a:cubicBezTo>
                    <a:pt x="662" y="88"/>
                    <a:pt x="664" y="89"/>
                    <a:pt x="666" y="89"/>
                  </a:cubicBezTo>
                  <a:cubicBezTo>
                    <a:pt x="673" y="89"/>
                    <a:pt x="680" y="84"/>
                    <a:pt x="683" y="76"/>
                  </a:cubicBezTo>
                  <a:cubicBezTo>
                    <a:pt x="686" y="67"/>
                    <a:pt x="680" y="56"/>
                    <a:pt x="671" y="54"/>
                  </a:cubicBezTo>
                  <a:cubicBezTo>
                    <a:pt x="595" y="30"/>
                    <a:pt x="502" y="1"/>
                    <a:pt x="351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48" y="0"/>
                    <a:pt x="345" y="0"/>
                    <a:pt x="343" y="0"/>
                  </a:cubicBezTo>
                  <a:cubicBezTo>
                    <a:pt x="341" y="0"/>
                    <a:pt x="338" y="0"/>
                    <a:pt x="336" y="0"/>
                  </a:cubicBezTo>
                  <a:cubicBezTo>
                    <a:pt x="336" y="0"/>
                    <a:pt x="336" y="0"/>
                    <a:pt x="335" y="0"/>
                  </a:cubicBezTo>
                  <a:cubicBezTo>
                    <a:pt x="184" y="1"/>
                    <a:pt x="91" y="30"/>
                    <a:pt x="15" y="54"/>
                  </a:cubicBezTo>
                  <a:cubicBezTo>
                    <a:pt x="6" y="56"/>
                    <a:pt x="0" y="67"/>
                    <a:pt x="3" y="76"/>
                  </a:cubicBezTo>
                  <a:cubicBezTo>
                    <a:pt x="6" y="84"/>
                    <a:pt x="13" y="89"/>
                    <a:pt x="20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205" y="2503"/>
              <a:ext cx="1573" cy="953"/>
            </a:xfrm>
            <a:custGeom>
              <a:avLst/>
              <a:gdLst>
                <a:gd name="T0" fmla="*/ 414 w 996"/>
                <a:gd name="T1" fmla="*/ 561 h 604"/>
                <a:gd name="T2" fmla="*/ 694 w 996"/>
                <a:gd name="T3" fmla="*/ 604 h 604"/>
                <a:gd name="T4" fmla="*/ 996 w 996"/>
                <a:gd name="T5" fmla="*/ 302 h 604"/>
                <a:gd name="T6" fmla="*/ 694 w 996"/>
                <a:gd name="T7" fmla="*/ 0 h 604"/>
                <a:gd name="T8" fmla="*/ 237 w 996"/>
                <a:gd name="T9" fmla="*/ 258 h 604"/>
                <a:gd name="T10" fmla="*/ 13 w 996"/>
                <a:gd name="T11" fmla="*/ 465 h 604"/>
                <a:gd name="T12" fmla="*/ 3 w 996"/>
                <a:gd name="T13" fmla="*/ 489 h 604"/>
                <a:gd name="T14" fmla="*/ 27 w 996"/>
                <a:gd name="T15" fmla="*/ 498 h 604"/>
                <a:gd name="T16" fmla="*/ 266 w 996"/>
                <a:gd name="T17" fmla="*/ 279 h 604"/>
                <a:gd name="T18" fmla="*/ 694 w 996"/>
                <a:gd name="T19" fmla="*/ 36 h 604"/>
                <a:gd name="T20" fmla="*/ 960 w 996"/>
                <a:gd name="T21" fmla="*/ 302 h 604"/>
                <a:gd name="T22" fmla="*/ 694 w 996"/>
                <a:gd name="T23" fmla="*/ 568 h 604"/>
                <a:gd name="T24" fmla="*/ 423 w 996"/>
                <a:gd name="T25" fmla="*/ 526 h 604"/>
                <a:gd name="T26" fmla="*/ 36 w 996"/>
                <a:gd name="T27" fmla="*/ 525 h 604"/>
                <a:gd name="T28" fmla="*/ 25 w 996"/>
                <a:gd name="T29" fmla="*/ 548 h 604"/>
                <a:gd name="T30" fmla="*/ 47 w 996"/>
                <a:gd name="T31" fmla="*/ 560 h 604"/>
                <a:gd name="T32" fmla="*/ 414 w 996"/>
                <a:gd name="T33" fmla="*/ 56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6" h="604">
                  <a:moveTo>
                    <a:pt x="414" y="561"/>
                  </a:moveTo>
                  <a:cubicBezTo>
                    <a:pt x="490" y="581"/>
                    <a:pt x="576" y="604"/>
                    <a:pt x="694" y="604"/>
                  </a:cubicBezTo>
                  <a:cubicBezTo>
                    <a:pt x="860" y="604"/>
                    <a:pt x="996" y="468"/>
                    <a:pt x="996" y="302"/>
                  </a:cubicBezTo>
                  <a:cubicBezTo>
                    <a:pt x="996" y="135"/>
                    <a:pt x="860" y="0"/>
                    <a:pt x="694" y="0"/>
                  </a:cubicBezTo>
                  <a:cubicBezTo>
                    <a:pt x="425" y="0"/>
                    <a:pt x="329" y="131"/>
                    <a:pt x="237" y="258"/>
                  </a:cubicBezTo>
                  <a:cubicBezTo>
                    <a:pt x="176" y="342"/>
                    <a:pt x="119" y="421"/>
                    <a:pt x="13" y="465"/>
                  </a:cubicBezTo>
                  <a:cubicBezTo>
                    <a:pt x="4" y="469"/>
                    <a:pt x="0" y="480"/>
                    <a:pt x="3" y="489"/>
                  </a:cubicBezTo>
                  <a:cubicBezTo>
                    <a:pt x="7" y="498"/>
                    <a:pt x="18" y="502"/>
                    <a:pt x="27" y="498"/>
                  </a:cubicBezTo>
                  <a:cubicBezTo>
                    <a:pt x="142" y="450"/>
                    <a:pt x="205" y="363"/>
                    <a:pt x="266" y="279"/>
                  </a:cubicBezTo>
                  <a:cubicBezTo>
                    <a:pt x="357" y="154"/>
                    <a:pt x="443" y="36"/>
                    <a:pt x="694" y="36"/>
                  </a:cubicBezTo>
                  <a:cubicBezTo>
                    <a:pt x="840" y="36"/>
                    <a:pt x="960" y="155"/>
                    <a:pt x="960" y="302"/>
                  </a:cubicBezTo>
                  <a:cubicBezTo>
                    <a:pt x="960" y="448"/>
                    <a:pt x="840" y="568"/>
                    <a:pt x="694" y="568"/>
                  </a:cubicBezTo>
                  <a:cubicBezTo>
                    <a:pt x="581" y="568"/>
                    <a:pt x="501" y="547"/>
                    <a:pt x="423" y="526"/>
                  </a:cubicBezTo>
                  <a:cubicBezTo>
                    <a:pt x="307" y="495"/>
                    <a:pt x="206" y="469"/>
                    <a:pt x="36" y="525"/>
                  </a:cubicBezTo>
                  <a:cubicBezTo>
                    <a:pt x="27" y="529"/>
                    <a:pt x="21" y="539"/>
                    <a:pt x="25" y="548"/>
                  </a:cubicBezTo>
                  <a:cubicBezTo>
                    <a:pt x="28" y="558"/>
                    <a:pt x="38" y="563"/>
                    <a:pt x="47" y="560"/>
                  </a:cubicBezTo>
                  <a:cubicBezTo>
                    <a:pt x="207" y="506"/>
                    <a:pt x="303" y="532"/>
                    <a:pt x="414" y="5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761" y="2670"/>
              <a:ext cx="617" cy="622"/>
            </a:xfrm>
            <a:custGeom>
              <a:avLst/>
              <a:gdLst>
                <a:gd name="T0" fmla="*/ 378 w 391"/>
                <a:gd name="T1" fmla="*/ 359 h 394"/>
                <a:gd name="T2" fmla="*/ 154 w 391"/>
                <a:gd name="T3" fmla="*/ 152 h 394"/>
                <a:gd name="T4" fmla="*/ 32 w 391"/>
                <a:gd name="T5" fmla="*/ 7 h 394"/>
                <a:gd name="T6" fmla="*/ 6 w 391"/>
                <a:gd name="T7" fmla="*/ 8 h 394"/>
                <a:gd name="T8" fmla="*/ 8 w 391"/>
                <a:gd name="T9" fmla="*/ 34 h 394"/>
                <a:gd name="T10" fmla="*/ 125 w 391"/>
                <a:gd name="T11" fmla="*/ 173 h 394"/>
                <a:gd name="T12" fmla="*/ 364 w 391"/>
                <a:gd name="T13" fmla="*/ 392 h 394"/>
                <a:gd name="T14" fmla="*/ 371 w 391"/>
                <a:gd name="T15" fmla="*/ 394 h 394"/>
                <a:gd name="T16" fmla="*/ 388 w 391"/>
                <a:gd name="T17" fmla="*/ 383 h 394"/>
                <a:gd name="T18" fmla="*/ 378 w 391"/>
                <a:gd name="T19" fmla="*/ 35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1" h="394">
                  <a:moveTo>
                    <a:pt x="378" y="359"/>
                  </a:moveTo>
                  <a:cubicBezTo>
                    <a:pt x="272" y="315"/>
                    <a:pt x="215" y="236"/>
                    <a:pt x="154" y="152"/>
                  </a:cubicBezTo>
                  <a:cubicBezTo>
                    <a:pt x="118" y="102"/>
                    <a:pt x="80" y="50"/>
                    <a:pt x="32" y="7"/>
                  </a:cubicBezTo>
                  <a:cubicBezTo>
                    <a:pt x="24" y="0"/>
                    <a:pt x="13" y="1"/>
                    <a:pt x="6" y="8"/>
                  </a:cubicBezTo>
                  <a:cubicBezTo>
                    <a:pt x="0" y="16"/>
                    <a:pt x="0" y="27"/>
                    <a:pt x="8" y="34"/>
                  </a:cubicBezTo>
                  <a:cubicBezTo>
                    <a:pt x="53" y="75"/>
                    <a:pt x="90" y="125"/>
                    <a:pt x="125" y="173"/>
                  </a:cubicBezTo>
                  <a:cubicBezTo>
                    <a:pt x="186" y="257"/>
                    <a:pt x="249" y="344"/>
                    <a:pt x="364" y="392"/>
                  </a:cubicBezTo>
                  <a:cubicBezTo>
                    <a:pt x="366" y="393"/>
                    <a:pt x="369" y="394"/>
                    <a:pt x="371" y="394"/>
                  </a:cubicBezTo>
                  <a:cubicBezTo>
                    <a:pt x="378" y="394"/>
                    <a:pt x="385" y="390"/>
                    <a:pt x="388" y="383"/>
                  </a:cubicBezTo>
                  <a:cubicBezTo>
                    <a:pt x="391" y="374"/>
                    <a:pt x="387" y="363"/>
                    <a:pt x="378" y="3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2501" y="2617"/>
              <a:ext cx="1163" cy="726"/>
            </a:xfrm>
            <a:custGeom>
              <a:avLst/>
              <a:gdLst>
                <a:gd name="T0" fmla="*/ 20 w 737"/>
                <a:gd name="T1" fmla="*/ 385 h 460"/>
                <a:gd name="T2" fmla="*/ 245 w 737"/>
                <a:gd name="T3" fmla="*/ 419 h 460"/>
                <a:gd name="T4" fmla="*/ 507 w 737"/>
                <a:gd name="T5" fmla="*/ 460 h 460"/>
                <a:gd name="T6" fmla="*/ 737 w 737"/>
                <a:gd name="T7" fmla="*/ 230 h 460"/>
                <a:gd name="T8" fmla="*/ 507 w 737"/>
                <a:gd name="T9" fmla="*/ 0 h 460"/>
                <a:gd name="T10" fmla="*/ 108 w 737"/>
                <a:gd name="T11" fmla="*/ 228 h 460"/>
                <a:gd name="T12" fmla="*/ 7 w 737"/>
                <a:gd name="T13" fmla="*/ 354 h 460"/>
                <a:gd name="T14" fmla="*/ 3 w 737"/>
                <a:gd name="T15" fmla="*/ 374 h 460"/>
                <a:gd name="T16" fmla="*/ 20 w 737"/>
                <a:gd name="T17" fmla="*/ 385 h 460"/>
                <a:gd name="T18" fmla="*/ 137 w 737"/>
                <a:gd name="T19" fmla="*/ 249 h 460"/>
                <a:gd name="T20" fmla="*/ 507 w 737"/>
                <a:gd name="T21" fmla="*/ 36 h 460"/>
                <a:gd name="T22" fmla="*/ 701 w 737"/>
                <a:gd name="T23" fmla="*/ 230 h 460"/>
                <a:gd name="T24" fmla="*/ 507 w 737"/>
                <a:gd name="T25" fmla="*/ 424 h 460"/>
                <a:gd name="T26" fmla="*/ 255 w 737"/>
                <a:gd name="T27" fmla="*/ 385 h 460"/>
                <a:gd name="T28" fmla="*/ 60 w 737"/>
                <a:gd name="T29" fmla="*/ 349 h 460"/>
                <a:gd name="T30" fmla="*/ 137 w 737"/>
                <a:gd name="T31" fmla="*/ 24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7" h="460">
                  <a:moveTo>
                    <a:pt x="20" y="385"/>
                  </a:moveTo>
                  <a:cubicBezTo>
                    <a:pt x="104" y="382"/>
                    <a:pt x="173" y="400"/>
                    <a:pt x="245" y="419"/>
                  </a:cubicBezTo>
                  <a:cubicBezTo>
                    <a:pt x="321" y="439"/>
                    <a:pt x="399" y="460"/>
                    <a:pt x="507" y="460"/>
                  </a:cubicBezTo>
                  <a:cubicBezTo>
                    <a:pt x="633" y="460"/>
                    <a:pt x="737" y="357"/>
                    <a:pt x="737" y="230"/>
                  </a:cubicBezTo>
                  <a:cubicBezTo>
                    <a:pt x="737" y="103"/>
                    <a:pt x="633" y="0"/>
                    <a:pt x="507" y="0"/>
                  </a:cubicBezTo>
                  <a:cubicBezTo>
                    <a:pt x="292" y="0"/>
                    <a:pt x="192" y="113"/>
                    <a:pt x="108" y="228"/>
                  </a:cubicBezTo>
                  <a:cubicBezTo>
                    <a:pt x="78" y="270"/>
                    <a:pt x="46" y="314"/>
                    <a:pt x="7" y="354"/>
                  </a:cubicBezTo>
                  <a:cubicBezTo>
                    <a:pt x="2" y="359"/>
                    <a:pt x="0" y="367"/>
                    <a:pt x="3" y="374"/>
                  </a:cubicBezTo>
                  <a:cubicBezTo>
                    <a:pt x="6" y="380"/>
                    <a:pt x="13" y="385"/>
                    <a:pt x="20" y="385"/>
                  </a:cubicBezTo>
                  <a:close/>
                  <a:moveTo>
                    <a:pt x="137" y="249"/>
                  </a:moveTo>
                  <a:cubicBezTo>
                    <a:pt x="219" y="137"/>
                    <a:pt x="309" y="36"/>
                    <a:pt x="507" y="36"/>
                  </a:cubicBezTo>
                  <a:cubicBezTo>
                    <a:pt x="614" y="36"/>
                    <a:pt x="701" y="123"/>
                    <a:pt x="701" y="230"/>
                  </a:cubicBezTo>
                  <a:cubicBezTo>
                    <a:pt x="701" y="337"/>
                    <a:pt x="614" y="424"/>
                    <a:pt x="507" y="424"/>
                  </a:cubicBezTo>
                  <a:cubicBezTo>
                    <a:pt x="403" y="424"/>
                    <a:pt x="328" y="404"/>
                    <a:pt x="255" y="385"/>
                  </a:cubicBezTo>
                  <a:cubicBezTo>
                    <a:pt x="191" y="368"/>
                    <a:pt x="131" y="352"/>
                    <a:pt x="60" y="349"/>
                  </a:cubicBezTo>
                  <a:cubicBezTo>
                    <a:pt x="89" y="316"/>
                    <a:pt x="114" y="282"/>
                    <a:pt x="137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2726" y="2730"/>
              <a:ext cx="825" cy="499"/>
            </a:xfrm>
            <a:custGeom>
              <a:avLst/>
              <a:gdLst>
                <a:gd name="T0" fmla="*/ 364 w 522"/>
                <a:gd name="T1" fmla="*/ 316 h 316"/>
                <a:gd name="T2" fmla="*/ 522 w 522"/>
                <a:gd name="T3" fmla="*/ 158 h 316"/>
                <a:gd name="T4" fmla="*/ 364 w 522"/>
                <a:gd name="T5" fmla="*/ 0 h 316"/>
                <a:gd name="T6" fmla="*/ 24 w 522"/>
                <a:gd name="T7" fmla="*/ 199 h 316"/>
                <a:gd name="T8" fmla="*/ 5 w 522"/>
                <a:gd name="T9" fmla="*/ 224 h 316"/>
                <a:gd name="T10" fmla="*/ 2 w 522"/>
                <a:gd name="T11" fmla="*/ 242 h 316"/>
                <a:gd name="T12" fmla="*/ 16 w 522"/>
                <a:gd name="T13" fmla="*/ 253 h 316"/>
                <a:gd name="T14" fmla="*/ 121 w 522"/>
                <a:gd name="T15" fmla="*/ 278 h 316"/>
                <a:gd name="T16" fmla="*/ 364 w 522"/>
                <a:gd name="T17" fmla="*/ 316 h 316"/>
                <a:gd name="T18" fmla="*/ 53 w 522"/>
                <a:gd name="T19" fmla="*/ 220 h 316"/>
                <a:gd name="T20" fmla="*/ 364 w 522"/>
                <a:gd name="T21" fmla="*/ 36 h 316"/>
                <a:gd name="T22" fmla="*/ 486 w 522"/>
                <a:gd name="T23" fmla="*/ 158 h 316"/>
                <a:gd name="T24" fmla="*/ 364 w 522"/>
                <a:gd name="T25" fmla="*/ 280 h 316"/>
                <a:gd name="T26" fmla="*/ 130 w 522"/>
                <a:gd name="T27" fmla="*/ 243 h 316"/>
                <a:gd name="T28" fmla="*/ 50 w 522"/>
                <a:gd name="T29" fmla="*/ 223 h 316"/>
                <a:gd name="T30" fmla="*/ 53 w 522"/>
                <a:gd name="T31" fmla="*/ 22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2" h="316">
                  <a:moveTo>
                    <a:pt x="364" y="316"/>
                  </a:moveTo>
                  <a:cubicBezTo>
                    <a:pt x="451" y="316"/>
                    <a:pt x="522" y="245"/>
                    <a:pt x="522" y="158"/>
                  </a:cubicBezTo>
                  <a:cubicBezTo>
                    <a:pt x="522" y="71"/>
                    <a:pt x="451" y="0"/>
                    <a:pt x="364" y="0"/>
                  </a:cubicBezTo>
                  <a:cubicBezTo>
                    <a:pt x="201" y="0"/>
                    <a:pt x="110" y="79"/>
                    <a:pt x="24" y="199"/>
                  </a:cubicBezTo>
                  <a:cubicBezTo>
                    <a:pt x="17" y="207"/>
                    <a:pt x="11" y="216"/>
                    <a:pt x="5" y="224"/>
                  </a:cubicBezTo>
                  <a:cubicBezTo>
                    <a:pt x="1" y="229"/>
                    <a:pt x="0" y="236"/>
                    <a:pt x="2" y="242"/>
                  </a:cubicBezTo>
                  <a:cubicBezTo>
                    <a:pt x="5" y="247"/>
                    <a:pt x="10" y="252"/>
                    <a:pt x="16" y="253"/>
                  </a:cubicBezTo>
                  <a:cubicBezTo>
                    <a:pt x="52" y="260"/>
                    <a:pt x="87" y="269"/>
                    <a:pt x="121" y="278"/>
                  </a:cubicBezTo>
                  <a:cubicBezTo>
                    <a:pt x="195" y="297"/>
                    <a:pt x="265" y="316"/>
                    <a:pt x="364" y="316"/>
                  </a:cubicBezTo>
                  <a:close/>
                  <a:moveTo>
                    <a:pt x="53" y="220"/>
                  </a:moveTo>
                  <a:cubicBezTo>
                    <a:pt x="135" y="106"/>
                    <a:pt x="216" y="36"/>
                    <a:pt x="364" y="36"/>
                  </a:cubicBezTo>
                  <a:cubicBezTo>
                    <a:pt x="431" y="36"/>
                    <a:pt x="486" y="90"/>
                    <a:pt x="486" y="158"/>
                  </a:cubicBezTo>
                  <a:cubicBezTo>
                    <a:pt x="486" y="225"/>
                    <a:pt x="431" y="280"/>
                    <a:pt x="364" y="280"/>
                  </a:cubicBezTo>
                  <a:cubicBezTo>
                    <a:pt x="270" y="280"/>
                    <a:pt x="202" y="262"/>
                    <a:pt x="130" y="243"/>
                  </a:cubicBezTo>
                  <a:cubicBezTo>
                    <a:pt x="104" y="236"/>
                    <a:pt x="78" y="229"/>
                    <a:pt x="50" y="223"/>
                  </a:cubicBezTo>
                  <a:cubicBezTo>
                    <a:pt x="51" y="222"/>
                    <a:pt x="52" y="221"/>
                    <a:pt x="53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2921" y="2844"/>
              <a:ext cx="516" cy="271"/>
            </a:xfrm>
            <a:custGeom>
              <a:avLst/>
              <a:gdLst>
                <a:gd name="T0" fmla="*/ 16 w 327"/>
                <a:gd name="T1" fmla="*/ 136 h 172"/>
                <a:gd name="T2" fmla="*/ 241 w 327"/>
                <a:gd name="T3" fmla="*/ 172 h 172"/>
                <a:gd name="T4" fmla="*/ 327 w 327"/>
                <a:gd name="T5" fmla="*/ 86 h 172"/>
                <a:gd name="T6" fmla="*/ 241 w 327"/>
                <a:gd name="T7" fmla="*/ 0 h 172"/>
                <a:gd name="T8" fmla="*/ 5 w 327"/>
                <a:gd name="T9" fmla="*/ 107 h 172"/>
                <a:gd name="T10" fmla="*/ 2 w 327"/>
                <a:gd name="T11" fmla="*/ 124 h 172"/>
                <a:gd name="T12" fmla="*/ 14 w 327"/>
                <a:gd name="T13" fmla="*/ 136 h 172"/>
                <a:gd name="T14" fmla="*/ 16 w 327"/>
                <a:gd name="T15" fmla="*/ 136 h 172"/>
                <a:gd name="T16" fmla="*/ 241 w 327"/>
                <a:gd name="T17" fmla="*/ 36 h 172"/>
                <a:gd name="T18" fmla="*/ 291 w 327"/>
                <a:gd name="T19" fmla="*/ 86 h 172"/>
                <a:gd name="T20" fmla="*/ 241 w 327"/>
                <a:gd name="T21" fmla="*/ 136 h 172"/>
                <a:gd name="T22" fmla="*/ 53 w 327"/>
                <a:gd name="T23" fmla="*/ 109 h 172"/>
                <a:gd name="T24" fmla="*/ 241 w 327"/>
                <a:gd name="T25" fmla="*/ 3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72">
                  <a:moveTo>
                    <a:pt x="16" y="136"/>
                  </a:moveTo>
                  <a:cubicBezTo>
                    <a:pt x="89" y="155"/>
                    <a:pt x="151" y="172"/>
                    <a:pt x="241" y="172"/>
                  </a:cubicBezTo>
                  <a:cubicBezTo>
                    <a:pt x="288" y="172"/>
                    <a:pt x="327" y="133"/>
                    <a:pt x="327" y="86"/>
                  </a:cubicBezTo>
                  <a:cubicBezTo>
                    <a:pt x="327" y="38"/>
                    <a:pt x="288" y="0"/>
                    <a:pt x="241" y="0"/>
                  </a:cubicBezTo>
                  <a:cubicBezTo>
                    <a:pt x="95" y="0"/>
                    <a:pt x="14" y="96"/>
                    <a:pt x="5" y="107"/>
                  </a:cubicBezTo>
                  <a:cubicBezTo>
                    <a:pt x="1" y="112"/>
                    <a:pt x="0" y="118"/>
                    <a:pt x="2" y="124"/>
                  </a:cubicBezTo>
                  <a:cubicBezTo>
                    <a:pt x="4" y="130"/>
                    <a:pt x="9" y="134"/>
                    <a:pt x="14" y="136"/>
                  </a:cubicBezTo>
                  <a:lnTo>
                    <a:pt x="16" y="136"/>
                  </a:lnTo>
                  <a:close/>
                  <a:moveTo>
                    <a:pt x="241" y="36"/>
                  </a:moveTo>
                  <a:cubicBezTo>
                    <a:pt x="268" y="36"/>
                    <a:pt x="291" y="58"/>
                    <a:pt x="291" y="86"/>
                  </a:cubicBezTo>
                  <a:cubicBezTo>
                    <a:pt x="291" y="113"/>
                    <a:pt x="268" y="136"/>
                    <a:pt x="241" y="136"/>
                  </a:cubicBezTo>
                  <a:cubicBezTo>
                    <a:pt x="167" y="136"/>
                    <a:pt x="112" y="124"/>
                    <a:pt x="53" y="109"/>
                  </a:cubicBezTo>
                  <a:cubicBezTo>
                    <a:pt x="83" y="81"/>
                    <a:pt x="146" y="36"/>
                    <a:pt x="24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761" y="2929"/>
              <a:ext cx="608" cy="480"/>
            </a:xfrm>
            <a:custGeom>
              <a:avLst/>
              <a:gdLst>
                <a:gd name="T0" fmla="*/ 368 w 385"/>
                <a:gd name="T1" fmla="*/ 268 h 304"/>
                <a:gd name="T2" fmla="*/ 110 w 385"/>
                <a:gd name="T3" fmla="*/ 48 h 304"/>
                <a:gd name="T4" fmla="*/ 84 w 385"/>
                <a:gd name="T5" fmla="*/ 8 h 304"/>
                <a:gd name="T6" fmla="*/ 62 w 385"/>
                <a:gd name="T7" fmla="*/ 3 h 304"/>
                <a:gd name="T8" fmla="*/ 52 w 385"/>
                <a:gd name="T9" fmla="*/ 23 h 304"/>
                <a:gd name="T10" fmla="*/ 6 w 385"/>
                <a:gd name="T11" fmla="*/ 208 h 304"/>
                <a:gd name="T12" fmla="*/ 8 w 385"/>
                <a:gd name="T13" fmla="*/ 233 h 304"/>
                <a:gd name="T14" fmla="*/ 33 w 385"/>
                <a:gd name="T15" fmla="*/ 232 h 304"/>
                <a:gd name="T16" fmla="*/ 90 w 385"/>
                <a:gd name="T17" fmla="*/ 84 h 304"/>
                <a:gd name="T18" fmla="*/ 364 w 385"/>
                <a:gd name="T19" fmla="*/ 304 h 304"/>
                <a:gd name="T20" fmla="*/ 366 w 385"/>
                <a:gd name="T21" fmla="*/ 304 h 304"/>
                <a:gd name="T22" fmla="*/ 384 w 385"/>
                <a:gd name="T23" fmla="*/ 288 h 304"/>
                <a:gd name="T24" fmla="*/ 368 w 385"/>
                <a:gd name="T25" fmla="*/ 26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04">
                  <a:moveTo>
                    <a:pt x="368" y="268"/>
                  </a:moveTo>
                  <a:cubicBezTo>
                    <a:pt x="240" y="254"/>
                    <a:pt x="155" y="120"/>
                    <a:pt x="110" y="48"/>
                  </a:cubicBezTo>
                  <a:cubicBezTo>
                    <a:pt x="99" y="31"/>
                    <a:pt x="91" y="17"/>
                    <a:pt x="84" y="8"/>
                  </a:cubicBezTo>
                  <a:cubicBezTo>
                    <a:pt x="78" y="2"/>
                    <a:pt x="70" y="0"/>
                    <a:pt x="62" y="3"/>
                  </a:cubicBezTo>
                  <a:cubicBezTo>
                    <a:pt x="55" y="7"/>
                    <a:pt x="50" y="15"/>
                    <a:pt x="52" y="23"/>
                  </a:cubicBezTo>
                  <a:cubicBezTo>
                    <a:pt x="52" y="24"/>
                    <a:pt x="72" y="135"/>
                    <a:pt x="6" y="208"/>
                  </a:cubicBezTo>
                  <a:cubicBezTo>
                    <a:pt x="0" y="215"/>
                    <a:pt x="0" y="226"/>
                    <a:pt x="8" y="233"/>
                  </a:cubicBezTo>
                  <a:cubicBezTo>
                    <a:pt x="15" y="240"/>
                    <a:pt x="26" y="239"/>
                    <a:pt x="33" y="232"/>
                  </a:cubicBezTo>
                  <a:cubicBezTo>
                    <a:pt x="75" y="185"/>
                    <a:pt x="87" y="128"/>
                    <a:pt x="90" y="84"/>
                  </a:cubicBezTo>
                  <a:cubicBezTo>
                    <a:pt x="141" y="164"/>
                    <a:pt x="229" y="289"/>
                    <a:pt x="364" y="304"/>
                  </a:cubicBezTo>
                  <a:cubicBezTo>
                    <a:pt x="365" y="304"/>
                    <a:pt x="366" y="304"/>
                    <a:pt x="366" y="304"/>
                  </a:cubicBezTo>
                  <a:cubicBezTo>
                    <a:pt x="375" y="304"/>
                    <a:pt x="383" y="298"/>
                    <a:pt x="384" y="288"/>
                  </a:cubicBezTo>
                  <a:cubicBezTo>
                    <a:pt x="385" y="279"/>
                    <a:pt x="378" y="270"/>
                    <a:pt x="36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57652" y="2772444"/>
            <a:ext cx="2698901" cy="1107996"/>
            <a:chOff x="4757652" y="2772444"/>
            <a:chExt cx="2698901" cy="1107996"/>
          </a:xfrm>
        </p:grpSpPr>
        <p:sp>
          <p:nvSpPr>
            <p:cNvPr id="5" name="Rectangle 4"/>
            <p:cNvSpPr/>
            <p:nvPr/>
          </p:nvSpPr>
          <p:spPr>
            <a:xfrm>
              <a:off x="4757652" y="2835074"/>
              <a:ext cx="2698901" cy="67302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4045" y="2772444"/>
              <a:ext cx="266611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smtClean="0">
                  <a:solidFill>
                    <a:schemeClr val="accent1"/>
                  </a:solidFill>
                </a:rPr>
                <a:t>*</a:t>
              </a:r>
              <a:r>
                <a:rPr lang="en-US" sz="6600" b="1" smtClean="0">
                  <a:solidFill>
                    <a:schemeClr val="accent2"/>
                  </a:solidFill>
                </a:rPr>
                <a:t>*</a:t>
              </a:r>
              <a:r>
                <a:rPr lang="en-US" sz="6600" b="1" smtClean="0">
                  <a:solidFill>
                    <a:schemeClr val="accent3"/>
                  </a:solidFill>
                </a:rPr>
                <a:t>*</a:t>
              </a:r>
              <a:r>
                <a:rPr lang="en-US" sz="6600" b="1" smtClean="0">
                  <a:solidFill>
                    <a:schemeClr val="accent4"/>
                  </a:solidFill>
                </a:rPr>
                <a:t>*</a:t>
              </a:r>
              <a:r>
                <a:rPr lang="en-US" sz="6600" b="1" smtClean="0">
                  <a:solidFill>
                    <a:schemeClr val="accent5"/>
                  </a:solidFill>
                </a:rPr>
                <a:t>*</a:t>
              </a:r>
              <a:r>
                <a:rPr lang="en-US" sz="6600" b="1" smtClean="0">
                  <a:solidFill>
                    <a:schemeClr val="accent6"/>
                  </a:solidFill>
                </a:rPr>
                <a:t>*</a:t>
              </a:r>
              <a:endParaRPr lang="en-US" sz="6600" b="1">
                <a:solidFill>
                  <a:schemeClr val="accent6"/>
                </a:solidFill>
              </a:endParaRPr>
            </a:p>
          </p:txBody>
        </p:sp>
      </p:grpSp>
      <p:sp>
        <p:nvSpPr>
          <p:cNvPr id="33" name="Freeform 24"/>
          <p:cNvSpPr>
            <a:spLocks/>
          </p:cNvSpPr>
          <p:nvPr/>
        </p:nvSpPr>
        <p:spPr bwMode="auto">
          <a:xfrm>
            <a:off x="720365" y="2024090"/>
            <a:ext cx="778932" cy="647291"/>
          </a:xfrm>
          <a:custGeom>
            <a:avLst/>
            <a:gdLst>
              <a:gd name="T0" fmla="*/ 1000 w 1356"/>
              <a:gd name="T1" fmla="*/ 0 h 1128"/>
              <a:gd name="T2" fmla="*/ 678 w 1356"/>
              <a:gd name="T3" fmla="*/ 0 h 1128"/>
              <a:gd name="T4" fmla="*/ 678 w 1356"/>
              <a:gd name="T5" fmla="*/ 0 h 1128"/>
              <a:gd name="T6" fmla="*/ 356 w 1356"/>
              <a:gd name="T7" fmla="*/ 0 h 1128"/>
              <a:gd name="T8" fmla="*/ 239 w 1356"/>
              <a:gd name="T9" fmla="*/ 95 h 1128"/>
              <a:gd name="T10" fmla="*/ 678 w 1356"/>
              <a:gd name="T11" fmla="*/ 1128 h 1128"/>
              <a:gd name="T12" fmla="*/ 678 w 1356"/>
              <a:gd name="T13" fmla="*/ 1128 h 1128"/>
              <a:gd name="T14" fmla="*/ 1117 w 1356"/>
              <a:gd name="T15" fmla="*/ 95 h 1128"/>
              <a:gd name="T16" fmla="*/ 1000 w 1356"/>
              <a:gd name="T1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128">
                <a:moveTo>
                  <a:pt x="1000" y="0"/>
                </a:moveTo>
                <a:cubicBezTo>
                  <a:pt x="678" y="0"/>
                  <a:pt x="678" y="0"/>
                  <a:pt x="67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6" y="0"/>
                  <a:pt x="306" y="87"/>
                  <a:pt x="239" y="95"/>
                </a:cubicBezTo>
                <a:cubicBezTo>
                  <a:pt x="0" y="923"/>
                  <a:pt x="678" y="1128"/>
                  <a:pt x="678" y="1128"/>
                </a:cubicBezTo>
                <a:cubicBezTo>
                  <a:pt x="678" y="1128"/>
                  <a:pt x="678" y="1128"/>
                  <a:pt x="678" y="1128"/>
                </a:cubicBezTo>
                <a:cubicBezTo>
                  <a:pt x="678" y="1128"/>
                  <a:pt x="1356" y="923"/>
                  <a:pt x="1117" y="95"/>
                </a:cubicBezTo>
                <a:cubicBezTo>
                  <a:pt x="1049" y="87"/>
                  <a:pt x="1000" y="0"/>
                  <a:pt x="100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99964" y="19882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99964" y="2293184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720365" y="3346356"/>
            <a:ext cx="778932" cy="647291"/>
          </a:xfrm>
          <a:custGeom>
            <a:avLst/>
            <a:gdLst>
              <a:gd name="T0" fmla="*/ 1000 w 1356"/>
              <a:gd name="T1" fmla="*/ 0 h 1128"/>
              <a:gd name="T2" fmla="*/ 678 w 1356"/>
              <a:gd name="T3" fmla="*/ 0 h 1128"/>
              <a:gd name="T4" fmla="*/ 678 w 1356"/>
              <a:gd name="T5" fmla="*/ 0 h 1128"/>
              <a:gd name="T6" fmla="*/ 356 w 1356"/>
              <a:gd name="T7" fmla="*/ 0 h 1128"/>
              <a:gd name="T8" fmla="*/ 239 w 1356"/>
              <a:gd name="T9" fmla="*/ 95 h 1128"/>
              <a:gd name="T10" fmla="*/ 678 w 1356"/>
              <a:gd name="T11" fmla="*/ 1128 h 1128"/>
              <a:gd name="T12" fmla="*/ 678 w 1356"/>
              <a:gd name="T13" fmla="*/ 1128 h 1128"/>
              <a:gd name="T14" fmla="*/ 1117 w 1356"/>
              <a:gd name="T15" fmla="*/ 95 h 1128"/>
              <a:gd name="T16" fmla="*/ 1000 w 1356"/>
              <a:gd name="T1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128">
                <a:moveTo>
                  <a:pt x="1000" y="0"/>
                </a:moveTo>
                <a:cubicBezTo>
                  <a:pt x="678" y="0"/>
                  <a:pt x="678" y="0"/>
                  <a:pt x="67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6" y="0"/>
                  <a:pt x="306" y="87"/>
                  <a:pt x="239" y="95"/>
                </a:cubicBezTo>
                <a:cubicBezTo>
                  <a:pt x="0" y="923"/>
                  <a:pt x="678" y="1128"/>
                  <a:pt x="678" y="1128"/>
                </a:cubicBezTo>
                <a:cubicBezTo>
                  <a:pt x="678" y="1128"/>
                  <a:pt x="678" y="1128"/>
                  <a:pt x="678" y="1128"/>
                </a:cubicBezTo>
                <a:cubicBezTo>
                  <a:pt x="678" y="1128"/>
                  <a:pt x="1356" y="923"/>
                  <a:pt x="1117" y="95"/>
                </a:cubicBezTo>
                <a:cubicBezTo>
                  <a:pt x="1049" y="87"/>
                  <a:pt x="1000" y="0"/>
                  <a:pt x="1000" y="0"/>
                </a:cubicBez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99964" y="33105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99964" y="3615450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3" name="Freeform 24"/>
          <p:cNvSpPr>
            <a:spLocks/>
          </p:cNvSpPr>
          <p:nvPr/>
        </p:nvSpPr>
        <p:spPr bwMode="auto">
          <a:xfrm>
            <a:off x="720365" y="4778233"/>
            <a:ext cx="778932" cy="647291"/>
          </a:xfrm>
          <a:custGeom>
            <a:avLst/>
            <a:gdLst>
              <a:gd name="T0" fmla="*/ 1000 w 1356"/>
              <a:gd name="T1" fmla="*/ 0 h 1128"/>
              <a:gd name="T2" fmla="*/ 678 w 1356"/>
              <a:gd name="T3" fmla="*/ 0 h 1128"/>
              <a:gd name="T4" fmla="*/ 678 w 1356"/>
              <a:gd name="T5" fmla="*/ 0 h 1128"/>
              <a:gd name="T6" fmla="*/ 356 w 1356"/>
              <a:gd name="T7" fmla="*/ 0 h 1128"/>
              <a:gd name="T8" fmla="*/ 239 w 1356"/>
              <a:gd name="T9" fmla="*/ 95 h 1128"/>
              <a:gd name="T10" fmla="*/ 678 w 1356"/>
              <a:gd name="T11" fmla="*/ 1128 h 1128"/>
              <a:gd name="T12" fmla="*/ 678 w 1356"/>
              <a:gd name="T13" fmla="*/ 1128 h 1128"/>
              <a:gd name="T14" fmla="*/ 1117 w 1356"/>
              <a:gd name="T15" fmla="*/ 95 h 1128"/>
              <a:gd name="T16" fmla="*/ 1000 w 1356"/>
              <a:gd name="T1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128">
                <a:moveTo>
                  <a:pt x="1000" y="0"/>
                </a:moveTo>
                <a:cubicBezTo>
                  <a:pt x="678" y="0"/>
                  <a:pt x="678" y="0"/>
                  <a:pt x="67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6" y="0"/>
                  <a:pt x="306" y="87"/>
                  <a:pt x="239" y="95"/>
                </a:cubicBezTo>
                <a:cubicBezTo>
                  <a:pt x="0" y="923"/>
                  <a:pt x="678" y="1128"/>
                  <a:pt x="678" y="1128"/>
                </a:cubicBezTo>
                <a:cubicBezTo>
                  <a:pt x="678" y="1128"/>
                  <a:pt x="678" y="1128"/>
                  <a:pt x="678" y="1128"/>
                </a:cubicBezTo>
                <a:cubicBezTo>
                  <a:pt x="678" y="1128"/>
                  <a:pt x="1356" y="923"/>
                  <a:pt x="1117" y="95"/>
                </a:cubicBezTo>
                <a:cubicBezTo>
                  <a:pt x="1049" y="87"/>
                  <a:pt x="1000" y="0"/>
                  <a:pt x="1000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99964" y="47423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99964" y="5047327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1" name="Freeform 24"/>
          <p:cNvSpPr>
            <a:spLocks/>
          </p:cNvSpPr>
          <p:nvPr/>
        </p:nvSpPr>
        <p:spPr bwMode="auto">
          <a:xfrm flipH="1">
            <a:off x="10713569" y="2024090"/>
            <a:ext cx="778932" cy="647291"/>
          </a:xfrm>
          <a:custGeom>
            <a:avLst/>
            <a:gdLst>
              <a:gd name="T0" fmla="*/ 1000 w 1356"/>
              <a:gd name="T1" fmla="*/ 0 h 1128"/>
              <a:gd name="T2" fmla="*/ 678 w 1356"/>
              <a:gd name="T3" fmla="*/ 0 h 1128"/>
              <a:gd name="T4" fmla="*/ 678 w 1356"/>
              <a:gd name="T5" fmla="*/ 0 h 1128"/>
              <a:gd name="T6" fmla="*/ 356 w 1356"/>
              <a:gd name="T7" fmla="*/ 0 h 1128"/>
              <a:gd name="T8" fmla="*/ 239 w 1356"/>
              <a:gd name="T9" fmla="*/ 95 h 1128"/>
              <a:gd name="T10" fmla="*/ 678 w 1356"/>
              <a:gd name="T11" fmla="*/ 1128 h 1128"/>
              <a:gd name="T12" fmla="*/ 678 w 1356"/>
              <a:gd name="T13" fmla="*/ 1128 h 1128"/>
              <a:gd name="T14" fmla="*/ 1117 w 1356"/>
              <a:gd name="T15" fmla="*/ 95 h 1128"/>
              <a:gd name="T16" fmla="*/ 1000 w 1356"/>
              <a:gd name="T1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128">
                <a:moveTo>
                  <a:pt x="1000" y="0"/>
                </a:moveTo>
                <a:cubicBezTo>
                  <a:pt x="678" y="0"/>
                  <a:pt x="678" y="0"/>
                  <a:pt x="67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6" y="0"/>
                  <a:pt x="306" y="87"/>
                  <a:pt x="239" y="95"/>
                </a:cubicBezTo>
                <a:cubicBezTo>
                  <a:pt x="0" y="923"/>
                  <a:pt x="678" y="1128"/>
                  <a:pt x="678" y="1128"/>
                </a:cubicBezTo>
                <a:cubicBezTo>
                  <a:pt x="678" y="1128"/>
                  <a:pt x="678" y="1128"/>
                  <a:pt x="678" y="1128"/>
                </a:cubicBezTo>
                <a:cubicBezTo>
                  <a:pt x="678" y="1128"/>
                  <a:pt x="1356" y="923"/>
                  <a:pt x="1117" y="95"/>
                </a:cubicBezTo>
                <a:cubicBezTo>
                  <a:pt x="1049" y="87"/>
                  <a:pt x="1000" y="0"/>
                  <a:pt x="1000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flipH="1">
            <a:off x="9297129" y="1988246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54" name="TextBox 53"/>
          <p:cNvSpPr txBox="1"/>
          <p:nvPr/>
        </p:nvSpPr>
        <p:spPr>
          <a:xfrm flipH="1">
            <a:off x="8430943" y="2245559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6" name="Freeform 24"/>
          <p:cNvSpPr>
            <a:spLocks/>
          </p:cNvSpPr>
          <p:nvPr/>
        </p:nvSpPr>
        <p:spPr bwMode="auto">
          <a:xfrm flipH="1">
            <a:off x="10713569" y="3346356"/>
            <a:ext cx="778932" cy="647291"/>
          </a:xfrm>
          <a:custGeom>
            <a:avLst/>
            <a:gdLst>
              <a:gd name="T0" fmla="*/ 1000 w 1356"/>
              <a:gd name="T1" fmla="*/ 0 h 1128"/>
              <a:gd name="T2" fmla="*/ 678 w 1356"/>
              <a:gd name="T3" fmla="*/ 0 h 1128"/>
              <a:gd name="T4" fmla="*/ 678 w 1356"/>
              <a:gd name="T5" fmla="*/ 0 h 1128"/>
              <a:gd name="T6" fmla="*/ 356 w 1356"/>
              <a:gd name="T7" fmla="*/ 0 h 1128"/>
              <a:gd name="T8" fmla="*/ 239 w 1356"/>
              <a:gd name="T9" fmla="*/ 95 h 1128"/>
              <a:gd name="T10" fmla="*/ 678 w 1356"/>
              <a:gd name="T11" fmla="*/ 1128 h 1128"/>
              <a:gd name="T12" fmla="*/ 678 w 1356"/>
              <a:gd name="T13" fmla="*/ 1128 h 1128"/>
              <a:gd name="T14" fmla="*/ 1117 w 1356"/>
              <a:gd name="T15" fmla="*/ 95 h 1128"/>
              <a:gd name="T16" fmla="*/ 1000 w 1356"/>
              <a:gd name="T1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128">
                <a:moveTo>
                  <a:pt x="1000" y="0"/>
                </a:moveTo>
                <a:cubicBezTo>
                  <a:pt x="678" y="0"/>
                  <a:pt x="678" y="0"/>
                  <a:pt x="67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6" y="0"/>
                  <a:pt x="306" y="87"/>
                  <a:pt x="239" y="95"/>
                </a:cubicBezTo>
                <a:cubicBezTo>
                  <a:pt x="0" y="923"/>
                  <a:pt x="678" y="1128"/>
                  <a:pt x="678" y="1128"/>
                </a:cubicBezTo>
                <a:cubicBezTo>
                  <a:pt x="678" y="1128"/>
                  <a:pt x="678" y="1128"/>
                  <a:pt x="678" y="1128"/>
                </a:cubicBezTo>
                <a:cubicBezTo>
                  <a:pt x="678" y="1128"/>
                  <a:pt x="1356" y="923"/>
                  <a:pt x="1117" y="95"/>
                </a:cubicBezTo>
                <a:cubicBezTo>
                  <a:pt x="1049" y="87"/>
                  <a:pt x="1000" y="0"/>
                  <a:pt x="1000" y="0"/>
                </a:cubicBezTo>
                <a:close/>
              </a:path>
            </a:pathLst>
          </a:custGeom>
          <a:solidFill>
            <a:schemeClr val="accent4"/>
          </a:solidFill>
          <a:ln w="38100">
            <a:solidFill>
              <a:schemeClr val="bg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flipH="1">
            <a:off x="9297130" y="33105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8430943" y="3567825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1" name="Freeform 24"/>
          <p:cNvSpPr>
            <a:spLocks/>
          </p:cNvSpPr>
          <p:nvPr/>
        </p:nvSpPr>
        <p:spPr bwMode="auto">
          <a:xfrm flipH="1">
            <a:off x="10713569" y="4778233"/>
            <a:ext cx="778932" cy="647291"/>
          </a:xfrm>
          <a:custGeom>
            <a:avLst/>
            <a:gdLst>
              <a:gd name="T0" fmla="*/ 1000 w 1356"/>
              <a:gd name="T1" fmla="*/ 0 h 1128"/>
              <a:gd name="T2" fmla="*/ 678 w 1356"/>
              <a:gd name="T3" fmla="*/ 0 h 1128"/>
              <a:gd name="T4" fmla="*/ 678 w 1356"/>
              <a:gd name="T5" fmla="*/ 0 h 1128"/>
              <a:gd name="T6" fmla="*/ 356 w 1356"/>
              <a:gd name="T7" fmla="*/ 0 h 1128"/>
              <a:gd name="T8" fmla="*/ 239 w 1356"/>
              <a:gd name="T9" fmla="*/ 95 h 1128"/>
              <a:gd name="T10" fmla="*/ 678 w 1356"/>
              <a:gd name="T11" fmla="*/ 1128 h 1128"/>
              <a:gd name="T12" fmla="*/ 678 w 1356"/>
              <a:gd name="T13" fmla="*/ 1128 h 1128"/>
              <a:gd name="T14" fmla="*/ 1117 w 1356"/>
              <a:gd name="T15" fmla="*/ 95 h 1128"/>
              <a:gd name="T16" fmla="*/ 1000 w 1356"/>
              <a:gd name="T1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6" h="1128">
                <a:moveTo>
                  <a:pt x="1000" y="0"/>
                </a:moveTo>
                <a:cubicBezTo>
                  <a:pt x="678" y="0"/>
                  <a:pt x="678" y="0"/>
                  <a:pt x="67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6" y="0"/>
                  <a:pt x="306" y="87"/>
                  <a:pt x="239" y="95"/>
                </a:cubicBezTo>
                <a:cubicBezTo>
                  <a:pt x="0" y="923"/>
                  <a:pt x="678" y="1128"/>
                  <a:pt x="678" y="1128"/>
                </a:cubicBezTo>
                <a:cubicBezTo>
                  <a:pt x="678" y="1128"/>
                  <a:pt x="678" y="1128"/>
                  <a:pt x="678" y="1128"/>
                </a:cubicBezTo>
                <a:cubicBezTo>
                  <a:pt x="678" y="1128"/>
                  <a:pt x="1356" y="923"/>
                  <a:pt x="1117" y="95"/>
                </a:cubicBezTo>
                <a:cubicBezTo>
                  <a:pt x="1049" y="87"/>
                  <a:pt x="1000" y="0"/>
                  <a:pt x="1000" y="0"/>
                </a:cubicBezTo>
                <a:close/>
              </a:path>
            </a:pathLst>
          </a:custGeom>
          <a:solidFill>
            <a:schemeClr val="accent6"/>
          </a:solidFill>
          <a:ln w="38100">
            <a:solidFill>
              <a:schemeClr val="bg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flipH="1">
            <a:off x="9297130" y="474238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8430943" y="4999702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5" name="Freeform 35"/>
          <p:cNvSpPr>
            <a:spLocks noChangeArrowheads="1"/>
          </p:cNvSpPr>
          <p:nvPr/>
        </p:nvSpPr>
        <p:spPr bwMode="auto">
          <a:xfrm>
            <a:off x="1002100" y="2195897"/>
            <a:ext cx="215462" cy="251727"/>
          </a:xfrm>
          <a:custGeom>
            <a:avLst/>
            <a:gdLst>
              <a:gd name="T0" fmla="*/ 144078 w 355"/>
              <a:gd name="T1" fmla="*/ 63340 h 417"/>
              <a:gd name="T2" fmla="*/ 144078 w 355"/>
              <a:gd name="T3" fmla="*/ 63340 h 417"/>
              <a:gd name="T4" fmla="*/ 123754 w 355"/>
              <a:gd name="T5" fmla="*/ 63340 h 417"/>
              <a:gd name="T6" fmla="*/ 123754 w 355"/>
              <a:gd name="T7" fmla="*/ 47617 h 417"/>
              <a:gd name="T8" fmla="*/ 79492 w 355"/>
              <a:gd name="T9" fmla="*/ 0 h 417"/>
              <a:gd name="T10" fmla="*/ 35681 w 355"/>
              <a:gd name="T11" fmla="*/ 47617 h 417"/>
              <a:gd name="T12" fmla="*/ 35681 w 355"/>
              <a:gd name="T13" fmla="*/ 63340 h 417"/>
              <a:gd name="T14" fmla="*/ 11291 w 355"/>
              <a:gd name="T15" fmla="*/ 63340 h 417"/>
              <a:gd name="T16" fmla="*/ 0 w 355"/>
              <a:gd name="T17" fmla="*/ 79512 h 417"/>
              <a:gd name="T18" fmla="*/ 0 w 355"/>
              <a:gd name="T19" fmla="*/ 167110 h 417"/>
              <a:gd name="T20" fmla="*/ 11291 w 355"/>
              <a:gd name="T21" fmla="*/ 178790 h 417"/>
              <a:gd name="T22" fmla="*/ 23938 w 355"/>
              <a:gd name="T23" fmla="*/ 182833 h 417"/>
              <a:gd name="T24" fmla="*/ 47876 w 355"/>
              <a:gd name="T25" fmla="*/ 186876 h 417"/>
              <a:gd name="T26" fmla="*/ 111559 w 355"/>
              <a:gd name="T27" fmla="*/ 186876 h 417"/>
              <a:gd name="T28" fmla="*/ 135497 w 355"/>
              <a:gd name="T29" fmla="*/ 182833 h 417"/>
              <a:gd name="T30" fmla="*/ 147692 w 355"/>
              <a:gd name="T31" fmla="*/ 178790 h 417"/>
              <a:gd name="T32" fmla="*/ 159886 w 355"/>
              <a:gd name="T33" fmla="*/ 167110 h 417"/>
              <a:gd name="T34" fmla="*/ 159886 w 355"/>
              <a:gd name="T35" fmla="*/ 79512 h 417"/>
              <a:gd name="T36" fmla="*/ 144078 w 355"/>
              <a:gd name="T37" fmla="*/ 63340 h 417"/>
              <a:gd name="T38" fmla="*/ 55554 w 355"/>
              <a:gd name="T39" fmla="*/ 43574 h 417"/>
              <a:gd name="T40" fmla="*/ 55554 w 355"/>
              <a:gd name="T41" fmla="*/ 43574 h 417"/>
              <a:gd name="T42" fmla="*/ 79492 w 355"/>
              <a:gd name="T43" fmla="*/ 19766 h 417"/>
              <a:gd name="T44" fmla="*/ 103429 w 355"/>
              <a:gd name="T45" fmla="*/ 43574 h 417"/>
              <a:gd name="T46" fmla="*/ 103429 w 355"/>
              <a:gd name="T47" fmla="*/ 63340 h 417"/>
              <a:gd name="T48" fmla="*/ 55554 w 355"/>
              <a:gd name="T49" fmla="*/ 63340 h 417"/>
              <a:gd name="T50" fmla="*/ 55554 w 355"/>
              <a:gd name="T51" fmla="*/ 43574 h 4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66" name="Freeform 36"/>
          <p:cNvSpPr>
            <a:spLocks noChangeArrowheads="1"/>
          </p:cNvSpPr>
          <p:nvPr/>
        </p:nvSpPr>
        <p:spPr bwMode="auto">
          <a:xfrm>
            <a:off x="964768" y="3512829"/>
            <a:ext cx="290126" cy="262394"/>
          </a:xfrm>
          <a:custGeom>
            <a:avLst/>
            <a:gdLst>
              <a:gd name="T0" fmla="*/ 107500 w 480"/>
              <a:gd name="T1" fmla="*/ 146895 h 436"/>
              <a:gd name="T2" fmla="*/ 107500 w 480"/>
              <a:gd name="T3" fmla="*/ 146895 h 436"/>
              <a:gd name="T4" fmla="*/ 83661 w 480"/>
              <a:gd name="T5" fmla="*/ 171079 h 436"/>
              <a:gd name="T6" fmla="*/ 107500 w 480"/>
              <a:gd name="T7" fmla="*/ 194815 h 436"/>
              <a:gd name="T8" fmla="*/ 131339 w 480"/>
              <a:gd name="T9" fmla="*/ 171079 h 436"/>
              <a:gd name="T10" fmla="*/ 107500 w 480"/>
              <a:gd name="T11" fmla="*/ 146895 h 436"/>
              <a:gd name="T12" fmla="*/ 59822 w 480"/>
              <a:gd name="T13" fmla="*/ 123159 h 436"/>
              <a:gd name="T14" fmla="*/ 59822 w 480"/>
              <a:gd name="T15" fmla="*/ 123159 h 436"/>
              <a:gd name="T16" fmla="*/ 75565 w 480"/>
              <a:gd name="T17" fmla="*/ 139282 h 436"/>
              <a:gd name="T18" fmla="*/ 139435 w 480"/>
              <a:gd name="T19" fmla="*/ 139282 h 436"/>
              <a:gd name="T20" fmla="*/ 155178 w 480"/>
              <a:gd name="T21" fmla="*/ 123159 h 436"/>
              <a:gd name="T22" fmla="*/ 59822 w 480"/>
              <a:gd name="T23" fmla="*/ 123159 h 436"/>
              <a:gd name="T24" fmla="*/ 27887 w 480"/>
              <a:gd name="T25" fmla="*/ 91362 h 436"/>
              <a:gd name="T26" fmla="*/ 27887 w 480"/>
              <a:gd name="T27" fmla="*/ 91362 h 436"/>
              <a:gd name="T28" fmla="*/ 44080 w 480"/>
              <a:gd name="T29" fmla="*/ 107484 h 436"/>
              <a:gd name="T30" fmla="*/ 171371 w 480"/>
              <a:gd name="T31" fmla="*/ 107484 h 436"/>
              <a:gd name="T32" fmla="*/ 187563 w 480"/>
              <a:gd name="T33" fmla="*/ 91362 h 436"/>
              <a:gd name="T34" fmla="*/ 27887 w 480"/>
              <a:gd name="T35" fmla="*/ 91362 h 436"/>
              <a:gd name="T36" fmla="*/ 0 w 480"/>
              <a:gd name="T37" fmla="*/ 60012 h 436"/>
              <a:gd name="T38" fmla="*/ 0 w 480"/>
              <a:gd name="T39" fmla="*/ 60012 h 436"/>
              <a:gd name="T40" fmla="*/ 11695 w 480"/>
              <a:gd name="T41" fmla="*/ 75687 h 436"/>
              <a:gd name="T42" fmla="*/ 199258 w 480"/>
              <a:gd name="T43" fmla="*/ 75687 h 436"/>
              <a:gd name="T44" fmla="*/ 215450 w 480"/>
              <a:gd name="T45" fmla="*/ 60012 h 436"/>
              <a:gd name="T46" fmla="*/ 0 w 480"/>
              <a:gd name="T47" fmla="*/ 60012 h 4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67" name="Freeform 65"/>
          <p:cNvSpPr>
            <a:spLocks noChangeArrowheads="1"/>
          </p:cNvSpPr>
          <p:nvPr/>
        </p:nvSpPr>
        <p:spPr bwMode="auto">
          <a:xfrm>
            <a:off x="10976105" y="2195897"/>
            <a:ext cx="253861" cy="251727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68" name="Freeform 82"/>
          <p:cNvSpPr>
            <a:spLocks noChangeArrowheads="1"/>
          </p:cNvSpPr>
          <p:nvPr/>
        </p:nvSpPr>
        <p:spPr bwMode="auto">
          <a:xfrm>
            <a:off x="959434" y="4941506"/>
            <a:ext cx="300794" cy="268794"/>
          </a:xfrm>
          <a:custGeom>
            <a:avLst/>
            <a:gdLst>
              <a:gd name="T0" fmla="*/ 199518 w 497"/>
              <a:gd name="T1" fmla="*/ 0 h 444"/>
              <a:gd name="T2" fmla="*/ 199518 w 497"/>
              <a:gd name="T3" fmla="*/ 0 h 444"/>
              <a:gd name="T4" fmla="*/ 23870 w 497"/>
              <a:gd name="T5" fmla="*/ 0 h 444"/>
              <a:gd name="T6" fmla="*/ 0 w 497"/>
              <a:gd name="T7" fmla="*/ 23877 h 444"/>
              <a:gd name="T8" fmla="*/ 0 w 497"/>
              <a:gd name="T9" fmla="*/ 155425 h 444"/>
              <a:gd name="T10" fmla="*/ 23870 w 497"/>
              <a:gd name="T11" fmla="*/ 179752 h 444"/>
              <a:gd name="T12" fmla="*/ 68007 w 497"/>
              <a:gd name="T13" fmla="*/ 179752 h 444"/>
              <a:gd name="T14" fmla="*/ 68007 w 497"/>
              <a:gd name="T15" fmla="*/ 155425 h 444"/>
              <a:gd name="T16" fmla="*/ 19817 w 497"/>
              <a:gd name="T17" fmla="*/ 155425 h 444"/>
              <a:gd name="T18" fmla="*/ 19817 w 497"/>
              <a:gd name="T19" fmla="*/ 55863 h 444"/>
              <a:gd name="T20" fmla="*/ 199518 w 497"/>
              <a:gd name="T21" fmla="*/ 55863 h 444"/>
              <a:gd name="T22" fmla="*/ 199518 w 497"/>
              <a:gd name="T23" fmla="*/ 155425 h 444"/>
              <a:gd name="T24" fmla="*/ 155381 w 497"/>
              <a:gd name="T25" fmla="*/ 155425 h 444"/>
              <a:gd name="T26" fmla="*/ 155381 w 497"/>
              <a:gd name="T27" fmla="*/ 179752 h 444"/>
              <a:gd name="T28" fmla="*/ 199518 w 497"/>
              <a:gd name="T29" fmla="*/ 179752 h 444"/>
              <a:gd name="T30" fmla="*/ 223388 w 497"/>
              <a:gd name="T31" fmla="*/ 155425 h 444"/>
              <a:gd name="T32" fmla="*/ 223388 w 497"/>
              <a:gd name="T33" fmla="*/ 23877 h 444"/>
              <a:gd name="T34" fmla="*/ 199518 w 497"/>
              <a:gd name="T35" fmla="*/ 0 h 444"/>
              <a:gd name="T36" fmla="*/ 27923 w 497"/>
              <a:gd name="T37" fmla="*/ 36041 h 444"/>
              <a:gd name="T38" fmla="*/ 27923 w 497"/>
              <a:gd name="T39" fmla="*/ 36041 h 444"/>
              <a:gd name="T40" fmla="*/ 19817 w 497"/>
              <a:gd name="T41" fmla="*/ 27931 h 444"/>
              <a:gd name="T42" fmla="*/ 27923 w 497"/>
              <a:gd name="T43" fmla="*/ 20273 h 444"/>
              <a:gd name="T44" fmla="*/ 35580 w 497"/>
              <a:gd name="T45" fmla="*/ 27931 h 444"/>
              <a:gd name="T46" fmla="*/ 27923 w 497"/>
              <a:gd name="T47" fmla="*/ 36041 h 444"/>
              <a:gd name="T48" fmla="*/ 52244 w 497"/>
              <a:gd name="T49" fmla="*/ 36041 h 444"/>
              <a:gd name="T50" fmla="*/ 52244 w 497"/>
              <a:gd name="T51" fmla="*/ 36041 h 444"/>
              <a:gd name="T52" fmla="*/ 43687 w 497"/>
              <a:gd name="T53" fmla="*/ 27931 h 444"/>
              <a:gd name="T54" fmla="*/ 52244 w 497"/>
              <a:gd name="T55" fmla="*/ 20273 h 444"/>
              <a:gd name="T56" fmla="*/ 59450 w 497"/>
              <a:gd name="T57" fmla="*/ 27931 h 444"/>
              <a:gd name="T58" fmla="*/ 52244 w 497"/>
              <a:gd name="T59" fmla="*/ 36041 h 444"/>
              <a:gd name="T60" fmla="*/ 199518 w 497"/>
              <a:gd name="T61" fmla="*/ 36041 h 444"/>
              <a:gd name="T62" fmla="*/ 199518 w 497"/>
              <a:gd name="T63" fmla="*/ 36041 h 444"/>
              <a:gd name="T64" fmla="*/ 68007 w 497"/>
              <a:gd name="T65" fmla="*/ 36041 h 444"/>
              <a:gd name="T66" fmla="*/ 68007 w 497"/>
              <a:gd name="T67" fmla="*/ 23877 h 444"/>
              <a:gd name="T68" fmla="*/ 199518 w 497"/>
              <a:gd name="T69" fmla="*/ 23877 h 444"/>
              <a:gd name="T70" fmla="*/ 199518 w 497"/>
              <a:gd name="T71" fmla="*/ 36041 h 444"/>
              <a:gd name="T72" fmla="*/ 111694 w 497"/>
              <a:gd name="T73" fmla="*/ 79740 h 444"/>
              <a:gd name="T74" fmla="*/ 111694 w 497"/>
              <a:gd name="T75" fmla="*/ 79740 h 444"/>
              <a:gd name="T76" fmla="*/ 55847 w 497"/>
              <a:gd name="T77" fmla="*/ 135603 h 444"/>
              <a:gd name="T78" fmla="*/ 91877 w 497"/>
              <a:gd name="T79" fmla="*/ 135603 h 444"/>
              <a:gd name="T80" fmla="*/ 91877 w 497"/>
              <a:gd name="T81" fmla="*/ 199574 h 444"/>
              <a:gd name="T82" fmla="*/ 131510 w 497"/>
              <a:gd name="T83" fmla="*/ 199574 h 444"/>
              <a:gd name="T84" fmla="*/ 131510 w 497"/>
              <a:gd name="T85" fmla="*/ 135603 h 444"/>
              <a:gd name="T86" fmla="*/ 163487 w 497"/>
              <a:gd name="T87" fmla="*/ 135603 h 444"/>
              <a:gd name="T88" fmla="*/ 111694 w 497"/>
              <a:gd name="T89" fmla="*/ 79740 h 44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44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26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3"/>
                  <a:pt x="17" y="399"/>
                  <a:pt x="53" y="399"/>
                </a:cubicBezTo>
                <a:cubicBezTo>
                  <a:pt x="151" y="399"/>
                  <a:pt x="151" y="399"/>
                  <a:pt x="151" y="399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44" y="345"/>
                  <a:pt x="44" y="345"/>
                  <a:pt x="44" y="345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3" y="124"/>
                  <a:pt x="443" y="124"/>
                  <a:pt x="443" y="124"/>
                </a:cubicBezTo>
                <a:cubicBezTo>
                  <a:pt x="443" y="345"/>
                  <a:pt x="443" y="345"/>
                  <a:pt x="443" y="345"/>
                </a:cubicBezTo>
                <a:cubicBezTo>
                  <a:pt x="345" y="345"/>
                  <a:pt x="345" y="345"/>
                  <a:pt x="345" y="34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5"/>
                </a:cubicBezTo>
                <a:cubicBezTo>
                  <a:pt x="496" y="53"/>
                  <a:pt x="496" y="53"/>
                  <a:pt x="496" y="53"/>
                </a:cubicBezTo>
                <a:cubicBezTo>
                  <a:pt x="496" y="26"/>
                  <a:pt x="470" y="0"/>
                  <a:pt x="443" y="0"/>
                </a:cubicBezTo>
                <a:close/>
                <a:moveTo>
                  <a:pt x="62" y="80"/>
                </a:moveTo>
                <a:lnTo>
                  <a:pt x="62" y="80"/>
                </a:lnTo>
                <a:cubicBezTo>
                  <a:pt x="53" y="80"/>
                  <a:pt x="44" y="71"/>
                  <a:pt x="44" y="62"/>
                </a:cubicBezTo>
                <a:cubicBezTo>
                  <a:pt x="44" y="53"/>
                  <a:pt x="53" y="45"/>
                  <a:pt x="62" y="45"/>
                </a:cubicBezTo>
                <a:cubicBezTo>
                  <a:pt x="71" y="45"/>
                  <a:pt x="79" y="53"/>
                  <a:pt x="79" y="62"/>
                </a:cubicBezTo>
                <a:cubicBezTo>
                  <a:pt x="79" y="71"/>
                  <a:pt x="71" y="80"/>
                  <a:pt x="62" y="80"/>
                </a:cubicBezTo>
                <a:close/>
                <a:moveTo>
                  <a:pt x="116" y="80"/>
                </a:moveTo>
                <a:lnTo>
                  <a:pt x="116" y="80"/>
                </a:lnTo>
                <a:cubicBezTo>
                  <a:pt x="107" y="80"/>
                  <a:pt x="97" y="71"/>
                  <a:pt x="97" y="62"/>
                </a:cubicBezTo>
                <a:cubicBezTo>
                  <a:pt x="97" y="53"/>
                  <a:pt x="107" y="45"/>
                  <a:pt x="116" y="45"/>
                </a:cubicBezTo>
                <a:cubicBezTo>
                  <a:pt x="124" y="45"/>
                  <a:pt x="132" y="53"/>
                  <a:pt x="132" y="62"/>
                </a:cubicBezTo>
                <a:cubicBezTo>
                  <a:pt x="132" y="71"/>
                  <a:pt x="124" y="80"/>
                  <a:pt x="116" y="80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151" y="80"/>
                  <a:pt x="151" y="80"/>
                  <a:pt x="151" y="8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443" y="53"/>
                  <a:pt x="443" y="53"/>
                  <a:pt x="443" y="53"/>
                </a:cubicBezTo>
                <a:lnTo>
                  <a:pt x="443" y="80"/>
                </a:lnTo>
                <a:close/>
                <a:moveTo>
                  <a:pt x="248" y="177"/>
                </a:moveTo>
                <a:lnTo>
                  <a:pt x="248" y="177"/>
                </a:lnTo>
                <a:cubicBezTo>
                  <a:pt x="124" y="301"/>
                  <a:pt x="124" y="301"/>
                  <a:pt x="124" y="301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443"/>
                  <a:pt x="204" y="443"/>
                  <a:pt x="204" y="443"/>
                </a:cubicBezTo>
                <a:cubicBezTo>
                  <a:pt x="292" y="443"/>
                  <a:pt x="292" y="443"/>
                  <a:pt x="292" y="443"/>
                </a:cubicBezTo>
                <a:cubicBezTo>
                  <a:pt x="292" y="301"/>
                  <a:pt x="292" y="301"/>
                  <a:pt x="292" y="301"/>
                </a:cubicBezTo>
                <a:cubicBezTo>
                  <a:pt x="363" y="301"/>
                  <a:pt x="363" y="301"/>
                  <a:pt x="363" y="301"/>
                </a:cubicBezTo>
                <a:lnTo>
                  <a:pt x="248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69" name="Freeform 100"/>
          <p:cNvSpPr>
            <a:spLocks noChangeArrowheads="1"/>
          </p:cNvSpPr>
          <p:nvPr/>
        </p:nvSpPr>
        <p:spPr bwMode="auto">
          <a:xfrm>
            <a:off x="10952639" y="3546962"/>
            <a:ext cx="300792" cy="194128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70" name="Freeform 123"/>
          <p:cNvSpPr>
            <a:spLocks noChangeArrowheads="1"/>
          </p:cNvSpPr>
          <p:nvPr/>
        </p:nvSpPr>
        <p:spPr bwMode="auto">
          <a:xfrm>
            <a:off x="10966505" y="4936174"/>
            <a:ext cx="273060" cy="279459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3" grpId="0" animBg="1"/>
      <p:bldP spid="37" grpId="0"/>
      <p:bldP spid="38" grpId="0"/>
      <p:bldP spid="39" grpId="0" animBg="1"/>
      <p:bldP spid="41" grpId="0"/>
      <p:bldP spid="42" grpId="0"/>
      <p:bldP spid="43" grpId="0" animBg="1"/>
      <p:bldP spid="45" grpId="0"/>
      <p:bldP spid="46" grpId="0"/>
      <p:bldP spid="51" grpId="0" animBg="1"/>
      <p:bldP spid="53" grpId="0"/>
      <p:bldP spid="54" grpId="0"/>
      <p:bldP spid="56" grpId="0" animBg="1"/>
      <p:bldP spid="58" grpId="0"/>
      <p:bldP spid="59" grpId="0"/>
      <p:bldP spid="61" grpId="0" animBg="1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215" y="6382260"/>
            <a:ext cx="148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  <a:latin typeface="Bebas" pitchFamily="2" charset="0"/>
              </a:rPr>
              <a:t>F</a:t>
            </a:r>
            <a:r>
              <a:rPr lang="en-US" sz="1400">
                <a:solidFill>
                  <a:schemeClr val="accent2"/>
                </a:solidFill>
                <a:latin typeface="Bebas" pitchFamily="2" charset="0"/>
              </a:rPr>
              <a:t>o</a:t>
            </a:r>
            <a:r>
              <a:rPr lang="en-US" sz="1400">
                <a:solidFill>
                  <a:schemeClr val="accent3"/>
                </a:solidFill>
                <a:latin typeface="Bebas" pitchFamily="2" charset="0"/>
              </a:rPr>
              <a:t>r</a:t>
            </a:r>
            <a:r>
              <a:rPr lang="en-US" sz="1400">
                <a:solidFill>
                  <a:schemeClr val="accent4"/>
                </a:solidFill>
                <a:latin typeface="Bebas" pitchFamily="2" charset="0"/>
              </a:rPr>
              <a:t>e</a:t>
            </a:r>
            <a:r>
              <a:rPr lang="en-US" sz="1400">
                <a:solidFill>
                  <a:schemeClr val="accent5"/>
                </a:solidFill>
                <a:latin typeface="Bebas" pitchFamily="2" charset="0"/>
              </a:rPr>
              <a:t>s</a:t>
            </a:r>
            <a:r>
              <a:rPr lang="en-US" sz="1400">
                <a:solidFill>
                  <a:schemeClr val="accent6"/>
                </a:solidFill>
                <a:latin typeface="Bebas" pitchFamily="2" charset="0"/>
              </a:rPr>
              <a:t>t</a:t>
            </a:r>
            <a:r>
              <a:rPr lang="en-US" sz="1400">
                <a:solidFill>
                  <a:schemeClr val="tx2"/>
                </a:solidFill>
                <a:latin typeface="Bebas" pitchFamily="2" charset="0"/>
              </a:rPr>
              <a:t> Company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41215" y="2276633"/>
            <a:ext cx="5680581" cy="3214100"/>
            <a:chOff x="1250" y="693"/>
            <a:chExt cx="5182" cy="293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706" y="693"/>
              <a:ext cx="4268" cy="2932"/>
            </a:xfrm>
            <a:custGeom>
              <a:avLst/>
              <a:gdLst>
                <a:gd name="T0" fmla="*/ 1804 w 1804"/>
                <a:gd name="T1" fmla="*/ 1186 h 1238"/>
                <a:gd name="T2" fmla="*/ 1752 w 1804"/>
                <a:gd name="T3" fmla="*/ 1238 h 1238"/>
                <a:gd name="T4" fmla="*/ 52 w 1804"/>
                <a:gd name="T5" fmla="*/ 1238 h 1238"/>
                <a:gd name="T6" fmla="*/ 0 w 1804"/>
                <a:gd name="T7" fmla="*/ 1186 h 1238"/>
                <a:gd name="T8" fmla="*/ 0 w 1804"/>
                <a:gd name="T9" fmla="*/ 52 h 1238"/>
                <a:gd name="T10" fmla="*/ 52 w 1804"/>
                <a:gd name="T11" fmla="*/ 0 h 1238"/>
                <a:gd name="T12" fmla="*/ 1752 w 1804"/>
                <a:gd name="T13" fmla="*/ 0 h 1238"/>
                <a:gd name="T14" fmla="*/ 1804 w 1804"/>
                <a:gd name="T15" fmla="*/ 52 h 1238"/>
                <a:gd name="T16" fmla="*/ 1804 w 1804"/>
                <a:gd name="T17" fmla="*/ 1186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4" h="1238">
                  <a:moveTo>
                    <a:pt x="1804" y="1186"/>
                  </a:moveTo>
                  <a:cubicBezTo>
                    <a:pt x="1804" y="1215"/>
                    <a:pt x="1781" y="1238"/>
                    <a:pt x="1752" y="1238"/>
                  </a:cubicBezTo>
                  <a:cubicBezTo>
                    <a:pt x="52" y="1238"/>
                    <a:pt x="52" y="1238"/>
                    <a:pt x="52" y="1238"/>
                  </a:cubicBezTo>
                  <a:cubicBezTo>
                    <a:pt x="23" y="1238"/>
                    <a:pt x="0" y="1215"/>
                    <a:pt x="0" y="118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1752" y="0"/>
                    <a:pt x="1752" y="0"/>
                    <a:pt x="1752" y="0"/>
                  </a:cubicBezTo>
                  <a:cubicBezTo>
                    <a:pt x="1781" y="0"/>
                    <a:pt x="1804" y="23"/>
                    <a:pt x="1804" y="52"/>
                  </a:cubicBezTo>
                  <a:lnTo>
                    <a:pt x="1804" y="11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250" y="3433"/>
              <a:ext cx="5182" cy="192"/>
            </a:xfrm>
            <a:custGeom>
              <a:avLst/>
              <a:gdLst>
                <a:gd name="T0" fmla="*/ 2191 w 2191"/>
                <a:gd name="T1" fmla="*/ 41 h 81"/>
                <a:gd name="T2" fmla="*/ 2150 w 2191"/>
                <a:gd name="T3" fmla="*/ 81 h 81"/>
                <a:gd name="T4" fmla="*/ 40 w 2191"/>
                <a:gd name="T5" fmla="*/ 81 h 81"/>
                <a:gd name="T6" fmla="*/ 0 w 2191"/>
                <a:gd name="T7" fmla="*/ 41 h 81"/>
                <a:gd name="T8" fmla="*/ 40 w 2191"/>
                <a:gd name="T9" fmla="*/ 0 h 81"/>
                <a:gd name="T10" fmla="*/ 2150 w 2191"/>
                <a:gd name="T11" fmla="*/ 0 h 81"/>
                <a:gd name="T12" fmla="*/ 2191 w 2191"/>
                <a:gd name="T13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1" h="81">
                  <a:moveTo>
                    <a:pt x="2191" y="41"/>
                  </a:moveTo>
                  <a:cubicBezTo>
                    <a:pt x="2191" y="63"/>
                    <a:pt x="2172" y="81"/>
                    <a:pt x="2150" y="81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18" y="81"/>
                    <a:pt x="0" y="63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150" y="0"/>
                    <a:pt x="2150" y="0"/>
                    <a:pt x="2150" y="0"/>
                  </a:cubicBezTo>
                  <a:cubicBezTo>
                    <a:pt x="2172" y="0"/>
                    <a:pt x="2191" y="18"/>
                    <a:pt x="2191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50" y="3433"/>
              <a:ext cx="5182" cy="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097" y="3433"/>
              <a:ext cx="1486" cy="59"/>
            </a:xfrm>
            <a:custGeom>
              <a:avLst/>
              <a:gdLst>
                <a:gd name="T0" fmla="*/ 628 w 628"/>
                <a:gd name="T1" fmla="*/ 0 h 25"/>
                <a:gd name="T2" fmla="*/ 603 w 628"/>
                <a:gd name="T3" fmla="*/ 25 h 25"/>
                <a:gd name="T4" fmla="*/ 25 w 628"/>
                <a:gd name="T5" fmla="*/ 25 h 25"/>
                <a:gd name="T6" fmla="*/ 0 w 628"/>
                <a:gd name="T7" fmla="*/ 0 h 25"/>
                <a:gd name="T8" fmla="*/ 628 w 62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25">
                  <a:moveTo>
                    <a:pt x="628" y="0"/>
                  </a:moveTo>
                  <a:cubicBezTo>
                    <a:pt x="628" y="14"/>
                    <a:pt x="617" y="25"/>
                    <a:pt x="603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2" y="25"/>
                    <a:pt x="0" y="14"/>
                    <a:pt x="0" y="0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84" y="859"/>
              <a:ext cx="3912" cy="2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31" y="1084"/>
              <a:ext cx="3808" cy="23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931" y="899"/>
              <a:ext cx="3808" cy="18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90" y="942"/>
              <a:ext cx="90" cy="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170" y="942"/>
              <a:ext cx="92" cy="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52" y="942"/>
              <a:ext cx="90" cy="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655" y="949"/>
              <a:ext cx="2938" cy="90"/>
            </a:xfrm>
            <a:custGeom>
              <a:avLst/>
              <a:gdLst>
                <a:gd name="T0" fmla="*/ 1242 w 1242"/>
                <a:gd name="T1" fmla="*/ 19 h 38"/>
                <a:gd name="T2" fmla="*/ 1226 w 1242"/>
                <a:gd name="T3" fmla="*/ 38 h 38"/>
                <a:gd name="T4" fmla="*/ 15 w 1242"/>
                <a:gd name="T5" fmla="*/ 38 h 38"/>
                <a:gd name="T6" fmla="*/ 0 w 1242"/>
                <a:gd name="T7" fmla="*/ 19 h 38"/>
                <a:gd name="T8" fmla="*/ 15 w 1242"/>
                <a:gd name="T9" fmla="*/ 0 h 38"/>
                <a:gd name="T10" fmla="*/ 1226 w 1242"/>
                <a:gd name="T11" fmla="*/ 0 h 38"/>
                <a:gd name="T12" fmla="*/ 1242 w 1242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2" h="38">
                  <a:moveTo>
                    <a:pt x="1242" y="19"/>
                  </a:moveTo>
                  <a:cubicBezTo>
                    <a:pt x="1242" y="29"/>
                    <a:pt x="1235" y="38"/>
                    <a:pt x="1226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6" y="38"/>
                    <a:pt x="0" y="29"/>
                    <a:pt x="0" y="19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226" y="0"/>
                    <a:pt x="1226" y="0"/>
                    <a:pt x="1226" y="0"/>
                  </a:cubicBezTo>
                  <a:cubicBezTo>
                    <a:pt x="1235" y="0"/>
                    <a:pt x="1242" y="8"/>
                    <a:pt x="1242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3"/>
          <p:cNvGrpSpPr>
            <a:grpSpLocks noChangeAspect="1"/>
          </p:cNvGrpSpPr>
          <p:nvPr/>
        </p:nvGrpSpPr>
        <p:grpSpPr bwMode="auto">
          <a:xfrm>
            <a:off x="2352365" y="3157090"/>
            <a:ext cx="2058280" cy="1663658"/>
            <a:chOff x="2023" y="695"/>
            <a:chExt cx="3625" cy="2930"/>
          </a:xfrm>
        </p:grpSpPr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243" y="804"/>
              <a:ext cx="3213" cy="2670"/>
            </a:xfrm>
            <a:custGeom>
              <a:avLst/>
              <a:gdLst>
                <a:gd name="T0" fmla="*/ 1000 w 1356"/>
                <a:gd name="T1" fmla="*/ 0 h 1128"/>
                <a:gd name="T2" fmla="*/ 678 w 1356"/>
                <a:gd name="T3" fmla="*/ 0 h 1128"/>
                <a:gd name="T4" fmla="*/ 678 w 1356"/>
                <a:gd name="T5" fmla="*/ 0 h 1128"/>
                <a:gd name="T6" fmla="*/ 356 w 1356"/>
                <a:gd name="T7" fmla="*/ 0 h 1128"/>
                <a:gd name="T8" fmla="*/ 239 w 1356"/>
                <a:gd name="T9" fmla="*/ 95 h 1128"/>
                <a:gd name="T10" fmla="*/ 678 w 1356"/>
                <a:gd name="T11" fmla="*/ 1128 h 1128"/>
                <a:gd name="T12" fmla="*/ 678 w 1356"/>
                <a:gd name="T13" fmla="*/ 1128 h 1128"/>
                <a:gd name="T14" fmla="*/ 1117 w 1356"/>
                <a:gd name="T15" fmla="*/ 95 h 1128"/>
                <a:gd name="T16" fmla="*/ 1000 w 1356"/>
                <a:gd name="T17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128">
                  <a:moveTo>
                    <a:pt x="1000" y="0"/>
                  </a:moveTo>
                  <a:cubicBezTo>
                    <a:pt x="678" y="0"/>
                    <a:pt x="678" y="0"/>
                    <a:pt x="678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6" y="0"/>
                    <a:pt x="306" y="87"/>
                    <a:pt x="239" y="95"/>
                  </a:cubicBezTo>
                  <a:cubicBezTo>
                    <a:pt x="0" y="923"/>
                    <a:pt x="678" y="1128"/>
                    <a:pt x="678" y="1128"/>
                  </a:cubicBezTo>
                  <a:cubicBezTo>
                    <a:pt x="678" y="1128"/>
                    <a:pt x="678" y="1128"/>
                    <a:pt x="678" y="1128"/>
                  </a:cubicBezTo>
                  <a:cubicBezTo>
                    <a:pt x="678" y="1128"/>
                    <a:pt x="1356" y="923"/>
                    <a:pt x="1117" y="95"/>
                  </a:cubicBezTo>
                  <a:cubicBezTo>
                    <a:pt x="1049" y="87"/>
                    <a:pt x="1000" y="0"/>
                    <a:pt x="1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376" y="929"/>
              <a:ext cx="2923" cy="2410"/>
            </a:xfrm>
            <a:custGeom>
              <a:avLst/>
              <a:gdLst>
                <a:gd name="T0" fmla="*/ 910 w 1234"/>
                <a:gd name="T1" fmla="*/ 0 h 1018"/>
                <a:gd name="T2" fmla="*/ 617 w 1234"/>
                <a:gd name="T3" fmla="*/ 0 h 1018"/>
                <a:gd name="T4" fmla="*/ 617 w 1234"/>
                <a:gd name="T5" fmla="*/ 0 h 1018"/>
                <a:gd name="T6" fmla="*/ 324 w 1234"/>
                <a:gd name="T7" fmla="*/ 0 h 1018"/>
                <a:gd name="T8" fmla="*/ 218 w 1234"/>
                <a:gd name="T9" fmla="*/ 85 h 1018"/>
                <a:gd name="T10" fmla="*/ 617 w 1234"/>
                <a:gd name="T11" fmla="*/ 1018 h 1018"/>
                <a:gd name="T12" fmla="*/ 617 w 1234"/>
                <a:gd name="T13" fmla="*/ 1018 h 1018"/>
                <a:gd name="T14" fmla="*/ 1016 w 1234"/>
                <a:gd name="T15" fmla="*/ 85 h 1018"/>
                <a:gd name="T16" fmla="*/ 910 w 1234"/>
                <a:gd name="T17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4" h="1018">
                  <a:moveTo>
                    <a:pt x="910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0"/>
                    <a:pt x="617" y="0"/>
                    <a:pt x="6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4" y="0"/>
                    <a:pt x="279" y="78"/>
                    <a:pt x="218" y="85"/>
                  </a:cubicBezTo>
                  <a:cubicBezTo>
                    <a:pt x="0" y="833"/>
                    <a:pt x="617" y="1018"/>
                    <a:pt x="617" y="1018"/>
                  </a:cubicBezTo>
                  <a:cubicBezTo>
                    <a:pt x="617" y="1018"/>
                    <a:pt x="617" y="1018"/>
                    <a:pt x="617" y="1018"/>
                  </a:cubicBezTo>
                  <a:cubicBezTo>
                    <a:pt x="617" y="1018"/>
                    <a:pt x="1234" y="833"/>
                    <a:pt x="1016" y="85"/>
                  </a:cubicBezTo>
                  <a:cubicBezTo>
                    <a:pt x="955" y="78"/>
                    <a:pt x="910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2023" y="695"/>
              <a:ext cx="3625" cy="2930"/>
            </a:xfrm>
            <a:custGeom>
              <a:avLst/>
              <a:gdLst>
                <a:gd name="T0" fmla="*/ 1268 w 1530"/>
                <a:gd name="T1" fmla="*/ 121 h 1238"/>
                <a:gd name="T2" fmla="*/ 1262 w 1530"/>
                <a:gd name="T3" fmla="*/ 101 h 1238"/>
                <a:gd name="T4" fmla="*/ 1239 w 1530"/>
                <a:gd name="T5" fmla="*/ 98 h 1238"/>
                <a:gd name="T6" fmla="*/ 1141 w 1530"/>
                <a:gd name="T7" fmla="*/ 16 h 1238"/>
                <a:gd name="T8" fmla="*/ 1131 w 1530"/>
                <a:gd name="T9" fmla="*/ 0 h 1238"/>
                <a:gd name="T10" fmla="*/ 401 w 1530"/>
                <a:gd name="T11" fmla="*/ 0 h 1238"/>
                <a:gd name="T12" fmla="*/ 391 w 1530"/>
                <a:gd name="T13" fmla="*/ 16 h 1238"/>
                <a:gd name="T14" fmla="*/ 293 w 1530"/>
                <a:gd name="T15" fmla="*/ 98 h 1238"/>
                <a:gd name="T16" fmla="*/ 270 w 1530"/>
                <a:gd name="T17" fmla="*/ 101 h 1238"/>
                <a:gd name="T18" fmla="*/ 264 w 1530"/>
                <a:gd name="T19" fmla="*/ 121 h 1238"/>
                <a:gd name="T20" fmla="*/ 756 w 1530"/>
                <a:gd name="T21" fmla="*/ 1235 h 1238"/>
                <a:gd name="T22" fmla="*/ 766 w 1530"/>
                <a:gd name="T23" fmla="*/ 1238 h 1238"/>
                <a:gd name="T24" fmla="*/ 776 w 1530"/>
                <a:gd name="T25" fmla="*/ 1235 h 1238"/>
                <a:gd name="T26" fmla="*/ 1268 w 1530"/>
                <a:gd name="T27" fmla="*/ 121 h 1238"/>
                <a:gd name="T28" fmla="*/ 766 w 1530"/>
                <a:gd name="T29" fmla="*/ 1174 h 1238"/>
                <a:gd name="T30" fmla="*/ 326 w 1530"/>
                <a:gd name="T31" fmla="*/ 154 h 1238"/>
                <a:gd name="T32" fmla="*/ 442 w 1530"/>
                <a:gd name="T33" fmla="*/ 60 h 1238"/>
                <a:gd name="T34" fmla="*/ 1090 w 1530"/>
                <a:gd name="T35" fmla="*/ 60 h 1238"/>
                <a:gd name="T36" fmla="*/ 1207 w 1530"/>
                <a:gd name="T37" fmla="*/ 154 h 1238"/>
                <a:gd name="T38" fmla="*/ 766 w 1530"/>
                <a:gd name="T39" fmla="*/ 1174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0" h="1238">
                  <a:moveTo>
                    <a:pt x="1268" y="121"/>
                  </a:moveTo>
                  <a:cubicBezTo>
                    <a:pt x="1262" y="101"/>
                    <a:pt x="1262" y="101"/>
                    <a:pt x="1262" y="101"/>
                  </a:cubicBezTo>
                  <a:cubicBezTo>
                    <a:pt x="1239" y="98"/>
                    <a:pt x="1239" y="98"/>
                    <a:pt x="1239" y="98"/>
                  </a:cubicBezTo>
                  <a:cubicBezTo>
                    <a:pt x="1195" y="93"/>
                    <a:pt x="1153" y="36"/>
                    <a:pt x="1141" y="16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80" y="36"/>
                    <a:pt x="337" y="93"/>
                    <a:pt x="293" y="98"/>
                  </a:cubicBezTo>
                  <a:cubicBezTo>
                    <a:pt x="270" y="101"/>
                    <a:pt x="270" y="101"/>
                    <a:pt x="270" y="101"/>
                  </a:cubicBezTo>
                  <a:cubicBezTo>
                    <a:pt x="264" y="121"/>
                    <a:pt x="264" y="121"/>
                    <a:pt x="264" y="121"/>
                  </a:cubicBezTo>
                  <a:cubicBezTo>
                    <a:pt x="0" y="1012"/>
                    <a:pt x="749" y="1233"/>
                    <a:pt x="756" y="1235"/>
                  </a:cubicBezTo>
                  <a:cubicBezTo>
                    <a:pt x="766" y="1238"/>
                    <a:pt x="766" y="1238"/>
                    <a:pt x="766" y="1238"/>
                  </a:cubicBezTo>
                  <a:cubicBezTo>
                    <a:pt x="776" y="1235"/>
                    <a:pt x="776" y="1235"/>
                    <a:pt x="776" y="1235"/>
                  </a:cubicBezTo>
                  <a:cubicBezTo>
                    <a:pt x="784" y="1233"/>
                    <a:pt x="1530" y="1005"/>
                    <a:pt x="1268" y="121"/>
                  </a:cubicBezTo>
                  <a:close/>
                  <a:moveTo>
                    <a:pt x="766" y="1174"/>
                  </a:moveTo>
                  <a:cubicBezTo>
                    <a:pt x="676" y="1143"/>
                    <a:pt x="109" y="917"/>
                    <a:pt x="326" y="154"/>
                  </a:cubicBezTo>
                  <a:cubicBezTo>
                    <a:pt x="382" y="137"/>
                    <a:pt x="423" y="87"/>
                    <a:pt x="442" y="60"/>
                  </a:cubicBezTo>
                  <a:cubicBezTo>
                    <a:pt x="1090" y="60"/>
                    <a:pt x="1090" y="60"/>
                    <a:pt x="1090" y="60"/>
                  </a:cubicBezTo>
                  <a:cubicBezTo>
                    <a:pt x="1109" y="87"/>
                    <a:pt x="1150" y="137"/>
                    <a:pt x="1207" y="154"/>
                  </a:cubicBezTo>
                  <a:cubicBezTo>
                    <a:pt x="1423" y="917"/>
                    <a:pt x="856" y="1143"/>
                    <a:pt x="766" y="11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3340" y="1384"/>
              <a:ext cx="1014" cy="1131"/>
            </a:xfrm>
            <a:custGeom>
              <a:avLst/>
              <a:gdLst>
                <a:gd name="T0" fmla="*/ 374 w 428"/>
                <a:gd name="T1" fmla="*/ 158 h 478"/>
                <a:gd name="T2" fmla="*/ 352 w 428"/>
                <a:gd name="T3" fmla="*/ 158 h 478"/>
                <a:gd name="T4" fmla="*/ 209 w 428"/>
                <a:gd name="T5" fmla="*/ 0 h 478"/>
                <a:gd name="T6" fmla="*/ 67 w 428"/>
                <a:gd name="T7" fmla="*/ 158 h 478"/>
                <a:gd name="T8" fmla="*/ 44 w 428"/>
                <a:gd name="T9" fmla="*/ 158 h 478"/>
                <a:gd name="T10" fmla="*/ 0 w 428"/>
                <a:gd name="T11" fmla="*/ 203 h 478"/>
                <a:gd name="T12" fmla="*/ 0 w 428"/>
                <a:gd name="T13" fmla="*/ 414 h 478"/>
                <a:gd name="T14" fmla="*/ 44 w 428"/>
                <a:gd name="T15" fmla="*/ 478 h 478"/>
                <a:gd name="T16" fmla="*/ 374 w 428"/>
                <a:gd name="T17" fmla="*/ 478 h 478"/>
                <a:gd name="T18" fmla="*/ 428 w 428"/>
                <a:gd name="T19" fmla="*/ 414 h 478"/>
                <a:gd name="T20" fmla="*/ 428 w 428"/>
                <a:gd name="T21" fmla="*/ 203 h 478"/>
                <a:gd name="T22" fmla="*/ 374 w 428"/>
                <a:gd name="T23" fmla="*/ 158 h 478"/>
                <a:gd name="T24" fmla="*/ 247 w 428"/>
                <a:gd name="T25" fmla="*/ 414 h 478"/>
                <a:gd name="T26" fmla="*/ 172 w 428"/>
                <a:gd name="T27" fmla="*/ 414 h 478"/>
                <a:gd name="T28" fmla="*/ 186 w 428"/>
                <a:gd name="T29" fmla="*/ 309 h 478"/>
                <a:gd name="T30" fmla="*/ 161 w 428"/>
                <a:gd name="T31" fmla="*/ 265 h 478"/>
                <a:gd name="T32" fmla="*/ 210 w 428"/>
                <a:gd name="T33" fmla="*/ 216 h 478"/>
                <a:gd name="T34" fmla="*/ 258 w 428"/>
                <a:gd name="T35" fmla="*/ 264 h 478"/>
                <a:gd name="T36" fmla="*/ 232 w 428"/>
                <a:gd name="T37" fmla="*/ 310 h 478"/>
                <a:gd name="T38" fmla="*/ 247 w 428"/>
                <a:gd name="T39" fmla="*/ 414 h 478"/>
                <a:gd name="T40" fmla="*/ 112 w 428"/>
                <a:gd name="T41" fmla="*/ 158 h 478"/>
                <a:gd name="T42" fmla="*/ 209 w 428"/>
                <a:gd name="T43" fmla="*/ 45 h 478"/>
                <a:gd name="T44" fmla="*/ 307 w 428"/>
                <a:gd name="T45" fmla="*/ 158 h 478"/>
                <a:gd name="T46" fmla="*/ 112 w 428"/>
                <a:gd name="T47" fmla="*/ 15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close/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96681" y="2340832"/>
            <a:ext cx="1569624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16348" y="2706669"/>
            <a:ext cx="3096023" cy="76942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</a:t>
            </a:r>
            <a:r>
              <a:rPr lang="zh-CN" altLang="en-US" sz="1100" dirty="0" smtClean="0">
                <a:solidFill>
                  <a:schemeClr val="tx2"/>
                </a:solidFill>
                <a:cs typeface="Lato Light"/>
              </a:rPr>
              <a:t>风格</a:t>
            </a:r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  <a:p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6682" y="2626258"/>
            <a:ext cx="1534358" cy="101564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vi-VN" sz="6000" smtClean="0">
                <a:solidFill>
                  <a:schemeClr val="accent2"/>
                </a:solidFill>
                <a:latin typeface="+mj-lt"/>
                <a:cs typeface="Lato Light"/>
              </a:rPr>
              <a:t>38</a:t>
            </a:r>
            <a:r>
              <a:rPr lang="en-US" sz="6000" smtClean="0">
                <a:solidFill>
                  <a:schemeClr val="accent2"/>
                </a:solidFill>
                <a:latin typeface="+mj-lt"/>
                <a:cs typeface="Lato Light"/>
              </a:rPr>
              <a:t>K</a:t>
            </a:r>
            <a:endParaRPr lang="id-ID" sz="6000" dirty="0">
              <a:solidFill>
                <a:schemeClr val="accent2"/>
              </a:solidFill>
              <a:latin typeface="+mj-lt"/>
              <a:cs typeface="Lato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495134" y="4141942"/>
            <a:ext cx="3074716" cy="142060"/>
          </a:xfrm>
          <a:prstGeom prst="roundRect">
            <a:avLst>
              <a:gd name="adj" fmla="val 59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03835" y="3925980"/>
            <a:ext cx="411167" cy="411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12873" y="3817259"/>
            <a:ext cx="12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</a:rPr>
              <a:t>添加标题内容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495134" y="4141942"/>
            <a:ext cx="2212642" cy="142060"/>
          </a:xfrm>
          <a:prstGeom prst="roundRect">
            <a:avLst>
              <a:gd name="adj" fmla="val 59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85681" y="4015289"/>
            <a:ext cx="665008" cy="382822"/>
            <a:chOff x="10685681" y="4015289"/>
            <a:chExt cx="665008" cy="382822"/>
          </a:xfrm>
        </p:grpSpPr>
        <p:sp>
          <p:nvSpPr>
            <p:cNvPr id="35" name="Rounded Rectangle 34"/>
            <p:cNvSpPr/>
            <p:nvPr/>
          </p:nvSpPr>
          <p:spPr>
            <a:xfrm>
              <a:off x="10685681" y="4015289"/>
              <a:ext cx="665008" cy="382822"/>
            </a:xfrm>
            <a:prstGeom prst="roundRect">
              <a:avLst>
                <a:gd name="adj" fmla="val 59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771963" y="4052812"/>
              <a:ext cx="492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</a:rPr>
                <a:t>72%</a:t>
              </a:r>
              <a:endParaRPr lang="en-US" sz="14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7495134" y="5272086"/>
            <a:ext cx="3074716" cy="142060"/>
          </a:xfrm>
          <a:prstGeom prst="roundRect">
            <a:avLst>
              <a:gd name="adj" fmla="val 59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903835" y="5056124"/>
            <a:ext cx="411167" cy="4111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412873" y="4947403"/>
            <a:ext cx="12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</a:rPr>
              <a:t>添加标题内容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495133" y="5272086"/>
            <a:ext cx="1829959" cy="142060"/>
          </a:xfrm>
          <a:prstGeom prst="roundRect">
            <a:avLst>
              <a:gd name="adj" fmla="val 59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685681" y="5145433"/>
            <a:ext cx="665008" cy="382822"/>
            <a:chOff x="10685681" y="5145433"/>
            <a:chExt cx="665008" cy="382822"/>
          </a:xfrm>
        </p:grpSpPr>
        <p:sp>
          <p:nvSpPr>
            <p:cNvPr id="47" name="Rounded Rectangle 46"/>
            <p:cNvSpPr/>
            <p:nvPr/>
          </p:nvSpPr>
          <p:spPr>
            <a:xfrm>
              <a:off x="10685681" y="5145433"/>
              <a:ext cx="665008" cy="382822"/>
            </a:xfrm>
            <a:prstGeom prst="roundRect">
              <a:avLst>
                <a:gd name="adj" fmla="val 59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7537" y="518295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</a:rPr>
                <a:t>60%</a:t>
              </a:r>
              <a:endParaRPr lang="en-US" sz="14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7495134" y="4707014"/>
            <a:ext cx="3074716" cy="142060"/>
          </a:xfrm>
          <a:prstGeom prst="roundRect">
            <a:avLst>
              <a:gd name="adj" fmla="val 59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903835" y="4491052"/>
            <a:ext cx="411167" cy="4111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412873" y="43823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2"/>
                </a:solidFill>
              </a:rPr>
              <a:t>添加</a:t>
            </a:r>
            <a:r>
              <a:rPr lang="zh-CN" altLang="en-US" sz="1400" dirty="0">
                <a:solidFill>
                  <a:schemeClr val="tx2"/>
                </a:solidFill>
              </a:rPr>
              <a:t>标题内容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495134" y="4707014"/>
            <a:ext cx="1989903" cy="142060"/>
          </a:xfrm>
          <a:prstGeom prst="roundRect">
            <a:avLst>
              <a:gd name="adj" fmla="val 59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85681" y="4580361"/>
            <a:ext cx="665008" cy="382822"/>
            <a:chOff x="10685681" y="4580361"/>
            <a:chExt cx="665008" cy="382822"/>
          </a:xfrm>
        </p:grpSpPr>
        <p:sp>
          <p:nvSpPr>
            <p:cNvPr id="53" name="Rounded Rectangle 52"/>
            <p:cNvSpPr/>
            <p:nvPr/>
          </p:nvSpPr>
          <p:spPr>
            <a:xfrm>
              <a:off x="10685681" y="4580361"/>
              <a:ext cx="665008" cy="382822"/>
            </a:xfrm>
            <a:prstGeom prst="roundRect">
              <a:avLst>
                <a:gd name="adj" fmla="val 59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63147" y="4617884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chemeClr val="bg1"/>
                  </a:solidFill>
                  <a:latin typeface="+mj-lt"/>
                </a:rPr>
                <a:t>65%</a:t>
              </a:r>
              <a:endParaRPr lang="en-US" sz="14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0" name="Freeform 35"/>
          <p:cNvSpPr>
            <a:spLocks noChangeArrowheads="1"/>
          </p:cNvSpPr>
          <p:nvPr/>
        </p:nvSpPr>
        <p:spPr bwMode="auto">
          <a:xfrm>
            <a:off x="7010476" y="4015968"/>
            <a:ext cx="197884" cy="231190"/>
          </a:xfrm>
          <a:custGeom>
            <a:avLst/>
            <a:gdLst>
              <a:gd name="T0" fmla="*/ 144078 w 355"/>
              <a:gd name="T1" fmla="*/ 63340 h 417"/>
              <a:gd name="T2" fmla="*/ 144078 w 355"/>
              <a:gd name="T3" fmla="*/ 63340 h 417"/>
              <a:gd name="T4" fmla="*/ 123754 w 355"/>
              <a:gd name="T5" fmla="*/ 63340 h 417"/>
              <a:gd name="T6" fmla="*/ 123754 w 355"/>
              <a:gd name="T7" fmla="*/ 47617 h 417"/>
              <a:gd name="T8" fmla="*/ 79492 w 355"/>
              <a:gd name="T9" fmla="*/ 0 h 417"/>
              <a:gd name="T10" fmla="*/ 35681 w 355"/>
              <a:gd name="T11" fmla="*/ 47617 h 417"/>
              <a:gd name="T12" fmla="*/ 35681 w 355"/>
              <a:gd name="T13" fmla="*/ 63340 h 417"/>
              <a:gd name="T14" fmla="*/ 11291 w 355"/>
              <a:gd name="T15" fmla="*/ 63340 h 417"/>
              <a:gd name="T16" fmla="*/ 0 w 355"/>
              <a:gd name="T17" fmla="*/ 79512 h 417"/>
              <a:gd name="T18" fmla="*/ 0 w 355"/>
              <a:gd name="T19" fmla="*/ 167110 h 417"/>
              <a:gd name="T20" fmla="*/ 11291 w 355"/>
              <a:gd name="T21" fmla="*/ 178790 h 417"/>
              <a:gd name="T22" fmla="*/ 23938 w 355"/>
              <a:gd name="T23" fmla="*/ 182833 h 417"/>
              <a:gd name="T24" fmla="*/ 47876 w 355"/>
              <a:gd name="T25" fmla="*/ 186876 h 417"/>
              <a:gd name="T26" fmla="*/ 111559 w 355"/>
              <a:gd name="T27" fmla="*/ 186876 h 417"/>
              <a:gd name="T28" fmla="*/ 135497 w 355"/>
              <a:gd name="T29" fmla="*/ 182833 h 417"/>
              <a:gd name="T30" fmla="*/ 147692 w 355"/>
              <a:gd name="T31" fmla="*/ 178790 h 417"/>
              <a:gd name="T32" fmla="*/ 159886 w 355"/>
              <a:gd name="T33" fmla="*/ 167110 h 417"/>
              <a:gd name="T34" fmla="*/ 159886 w 355"/>
              <a:gd name="T35" fmla="*/ 79512 h 417"/>
              <a:gd name="T36" fmla="*/ 144078 w 355"/>
              <a:gd name="T37" fmla="*/ 63340 h 417"/>
              <a:gd name="T38" fmla="*/ 55554 w 355"/>
              <a:gd name="T39" fmla="*/ 43574 h 417"/>
              <a:gd name="T40" fmla="*/ 55554 w 355"/>
              <a:gd name="T41" fmla="*/ 43574 h 417"/>
              <a:gd name="T42" fmla="*/ 79492 w 355"/>
              <a:gd name="T43" fmla="*/ 19766 h 417"/>
              <a:gd name="T44" fmla="*/ 103429 w 355"/>
              <a:gd name="T45" fmla="*/ 43574 h 417"/>
              <a:gd name="T46" fmla="*/ 103429 w 355"/>
              <a:gd name="T47" fmla="*/ 63340 h 417"/>
              <a:gd name="T48" fmla="*/ 55554 w 355"/>
              <a:gd name="T49" fmla="*/ 63340 h 417"/>
              <a:gd name="T50" fmla="*/ 55554 w 355"/>
              <a:gd name="T51" fmla="*/ 43574 h 4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61" name="Freeform 65"/>
          <p:cNvSpPr>
            <a:spLocks noChangeArrowheads="1"/>
          </p:cNvSpPr>
          <p:nvPr/>
        </p:nvSpPr>
        <p:spPr bwMode="auto">
          <a:xfrm>
            <a:off x="6992843" y="4581040"/>
            <a:ext cx="233150" cy="231190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62" name="Freeform 100"/>
          <p:cNvSpPr>
            <a:spLocks noChangeArrowheads="1"/>
          </p:cNvSpPr>
          <p:nvPr/>
        </p:nvSpPr>
        <p:spPr bwMode="auto">
          <a:xfrm>
            <a:off x="6971292" y="5172562"/>
            <a:ext cx="276252" cy="178290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8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7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23" grpId="0"/>
          <p:bldP spid="24" grpId="0"/>
          <p:bldP spid="26" grpId="0"/>
          <p:bldP spid="32" grpId="0" animBg="1"/>
          <p:bldP spid="33" grpId="0" animBg="1"/>
          <p:bldP spid="34" grpId="0"/>
          <p:bldP spid="36" grpId="0" animBg="1"/>
          <p:bldP spid="44" grpId="0" animBg="1"/>
          <p:bldP spid="45" grpId="0" animBg="1"/>
          <p:bldP spid="46" grpId="0"/>
          <p:bldP spid="48" grpId="0" animBg="1"/>
          <p:bldP spid="50" grpId="0" animBg="1"/>
          <p:bldP spid="51" grpId="0" animBg="1"/>
          <p:bldP spid="52" grpId="0"/>
          <p:bldP spid="54" grpId="0" animBg="1"/>
          <p:bldP spid="60" grpId="0" animBg="1"/>
          <p:bldP spid="61" grpId="0" animBg="1"/>
          <p:bldP spid="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8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7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23" grpId="0"/>
          <p:bldP spid="24" grpId="0"/>
          <p:bldP spid="26" grpId="0"/>
          <p:bldP spid="32" grpId="0" animBg="1"/>
          <p:bldP spid="33" grpId="0" animBg="1"/>
          <p:bldP spid="34" grpId="0"/>
          <p:bldP spid="36" grpId="0" animBg="1"/>
          <p:bldP spid="44" grpId="0" animBg="1"/>
          <p:bldP spid="45" grpId="0" animBg="1"/>
          <p:bldP spid="46" grpId="0"/>
          <p:bldP spid="48" grpId="0" animBg="1"/>
          <p:bldP spid="50" grpId="0" animBg="1"/>
          <p:bldP spid="51" grpId="0" animBg="1"/>
          <p:bldP spid="52" grpId="0"/>
          <p:bldP spid="54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10665" y="2764425"/>
            <a:ext cx="5294449" cy="1526228"/>
            <a:chOff x="898806" y="2993352"/>
            <a:chExt cx="5294449" cy="152622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65349" y="3070133"/>
              <a:ext cx="5177572" cy="1411057"/>
            </a:xfrm>
            <a:custGeom>
              <a:avLst/>
              <a:gdLst>
                <a:gd name="T0" fmla="*/ 750 w 2566"/>
                <a:gd name="T1" fmla="*/ 699 h 699"/>
                <a:gd name="T2" fmla="*/ 296 w 2566"/>
                <a:gd name="T3" fmla="*/ 302 h 699"/>
                <a:gd name="T4" fmla="*/ 12 w 2566"/>
                <a:gd name="T5" fmla="*/ 626 h 699"/>
                <a:gd name="T6" fmla="*/ 0 w 2566"/>
                <a:gd name="T7" fmla="*/ 610 h 699"/>
                <a:gd name="T8" fmla="*/ 287 w 2566"/>
                <a:gd name="T9" fmla="*/ 282 h 699"/>
                <a:gd name="T10" fmla="*/ 294 w 2566"/>
                <a:gd name="T11" fmla="*/ 274 h 699"/>
                <a:gd name="T12" fmla="*/ 748 w 2566"/>
                <a:gd name="T13" fmla="*/ 671 h 699"/>
                <a:gd name="T14" fmla="*/ 1005 w 2566"/>
                <a:gd name="T15" fmla="*/ 377 h 699"/>
                <a:gd name="T16" fmla="*/ 1157 w 2566"/>
                <a:gd name="T17" fmla="*/ 510 h 699"/>
                <a:gd name="T18" fmla="*/ 1519 w 2566"/>
                <a:gd name="T19" fmla="*/ 153 h 699"/>
                <a:gd name="T20" fmla="*/ 1610 w 2566"/>
                <a:gd name="T21" fmla="*/ 147 h 699"/>
                <a:gd name="T22" fmla="*/ 2099 w 2566"/>
                <a:gd name="T23" fmla="*/ 517 h 699"/>
                <a:gd name="T24" fmla="*/ 2551 w 2566"/>
                <a:gd name="T25" fmla="*/ 0 h 699"/>
                <a:gd name="T26" fmla="*/ 2566 w 2566"/>
                <a:gd name="T27" fmla="*/ 13 h 699"/>
                <a:gd name="T28" fmla="*/ 2101 w 2566"/>
                <a:gd name="T29" fmla="*/ 545 h 699"/>
                <a:gd name="T30" fmla="*/ 1564 w 2566"/>
                <a:gd name="T31" fmla="*/ 162 h 699"/>
                <a:gd name="T32" fmla="*/ 1159 w 2566"/>
                <a:gd name="T33" fmla="*/ 538 h 699"/>
                <a:gd name="T34" fmla="*/ 1007 w 2566"/>
                <a:gd name="T35" fmla="*/ 405 h 699"/>
                <a:gd name="T36" fmla="*/ 750 w 2566"/>
                <a:gd name="T37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66" h="699">
                  <a:moveTo>
                    <a:pt x="750" y="699"/>
                  </a:moveTo>
                  <a:cubicBezTo>
                    <a:pt x="296" y="302"/>
                    <a:pt x="296" y="302"/>
                    <a:pt x="296" y="302"/>
                  </a:cubicBezTo>
                  <a:cubicBezTo>
                    <a:pt x="248" y="357"/>
                    <a:pt x="28" y="613"/>
                    <a:pt x="12" y="626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3" y="600"/>
                    <a:pt x="179" y="408"/>
                    <a:pt x="287" y="282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748" y="671"/>
                    <a:pt x="748" y="671"/>
                    <a:pt x="748" y="671"/>
                  </a:cubicBezTo>
                  <a:cubicBezTo>
                    <a:pt x="1005" y="377"/>
                    <a:pt x="1005" y="377"/>
                    <a:pt x="1005" y="377"/>
                  </a:cubicBezTo>
                  <a:cubicBezTo>
                    <a:pt x="1157" y="510"/>
                    <a:pt x="1157" y="510"/>
                    <a:pt x="1157" y="510"/>
                  </a:cubicBezTo>
                  <a:cubicBezTo>
                    <a:pt x="1519" y="153"/>
                    <a:pt x="1519" y="153"/>
                    <a:pt x="1519" y="153"/>
                  </a:cubicBezTo>
                  <a:cubicBezTo>
                    <a:pt x="1543" y="128"/>
                    <a:pt x="1583" y="126"/>
                    <a:pt x="1610" y="147"/>
                  </a:cubicBezTo>
                  <a:cubicBezTo>
                    <a:pt x="2099" y="517"/>
                    <a:pt x="2099" y="517"/>
                    <a:pt x="2099" y="517"/>
                  </a:cubicBezTo>
                  <a:cubicBezTo>
                    <a:pt x="2551" y="0"/>
                    <a:pt x="2551" y="0"/>
                    <a:pt x="2551" y="0"/>
                  </a:cubicBezTo>
                  <a:cubicBezTo>
                    <a:pt x="2566" y="13"/>
                    <a:pt x="2566" y="13"/>
                    <a:pt x="2566" y="13"/>
                  </a:cubicBezTo>
                  <a:cubicBezTo>
                    <a:pt x="2101" y="545"/>
                    <a:pt x="2101" y="545"/>
                    <a:pt x="2101" y="545"/>
                  </a:cubicBezTo>
                  <a:cubicBezTo>
                    <a:pt x="1564" y="162"/>
                    <a:pt x="1564" y="162"/>
                    <a:pt x="1564" y="162"/>
                  </a:cubicBezTo>
                  <a:cubicBezTo>
                    <a:pt x="1159" y="538"/>
                    <a:pt x="1159" y="538"/>
                    <a:pt x="1159" y="538"/>
                  </a:cubicBezTo>
                  <a:cubicBezTo>
                    <a:pt x="1007" y="405"/>
                    <a:pt x="1007" y="405"/>
                    <a:pt x="1007" y="405"/>
                  </a:cubicBezTo>
                  <a:lnTo>
                    <a:pt x="750" y="6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98806" y="2993352"/>
              <a:ext cx="5294449" cy="1526228"/>
              <a:chOff x="898806" y="2993352"/>
              <a:chExt cx="5294449" cy="1526228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898806" y="4232932"/>
                <a:ext cx="163799" cy="163799"/>
              </a:xfrm>
              <a:custGeom>
                <a:avLst/>
                <a:gdLst>
                  <a:gd name="T0" fmla="*/ 80 w 81"/>
                  <a:gd name="T1" fmla="*/ 38 h 81"/>
                  <a:gd name="T2" fmla="*/ 43 w 81"/>
                  <a:gd name="T3" fmla="*/ 80 h 81"/>
                  <a:gd name="T4" fmla="*/ 1 w 81"/>
                  <a:gd name="T5" fmla="*/ 43 h 81"/>
                  <a:gd name="T6" fmla="*/ 38 w 81"/>
                  <a:gd name="T7" fmla="*/ 2 h 81"/>
                  <a:gd name="T8" fmla="*/ 80 w 81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80" y="38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1"/>
                      <a:pt x="3" y="65"/>
                      <a:pt x="1" y="43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6"/>
                      <a:pt x="80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1470395" y="3579444"/>
                <a:ext cx="165505" cy="165505"/>
              </a:xfrm>
              <a:custGeom>
                <a:avLst/>
                <a:gdLst>
                  <a:gd name="T0" fmla="*/ 80 w 82"/>
                  <a:gd name="T1" fmla="*/ 38 h 82"/>
                  <a:gd name="T2" fmla="*/ 43 w 82"/>
                  <a:gd name="T3" fmla="*/ 80 h 82"/>
                  <a:gd name="T4" fmla="*/ 2 w 82"/>
                  <a:gd name="T5" fmla="*/ 44 h 82"/>
                  <a:gd name="T6" fmla="*/ 38 w 82"/>
                  <a:gd name="T7" fmla="*/ 2 h 82"/>
                  <a:gd name="T8" fmla="*/ 80 w 82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0" y="38"/>
                    </a:moveTo>
                    <a:cubicBezTo>
                      <a:pt x="82" y="60"/>
                      <a:pt x="65" y="79"/>
                      <a:pt x="43" y="80"/>
                    </a:cubicBezTo>
                    <a:cubicBezTo>
                      <a:pt x="22" y="82"/>
                      <a:pt x="3" y="65"/>
                      <a:pt x="2" y="44"/>
                    </a:cubicBezTo>
                    <a:cubicBezTo>
                      <a:pt x="0" y="22"/>
                      <a:pt x="17" y="3"/>
                      <a:pt x="38" y="2"/>
                    </a:cubicBezTo>
                    <a:cubicBezTo>
                      <a:pt x="60" y="0"/>
                      <a:pt x="79" y="17"/>
                      <a:pt x="8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2372140" y="4354075"/>
                <a:ext cx="162945" cy="165505"/>
              </a:xfrm>
              <a:custGeom>
                <a:avLst/>
                <a:gdLst>
                  <a:gd name="T0" fmla="*/ 80 w 81"/>
                  <a:gd name="T1" fmla="*/ 39 h 82"/>
                  <a:gd name="T2" fmla="*/ 43 w 81"/>
                  <a:gd name="T3" fmla="*/ 80 h 82"/>
                  <a:gd name="T4" fmla="*/ 1 w 81"/>
                  <a:gd name="T5" fmla="*/ 44 h 82"/>
                  <a:gd name="T6" fmla="*/ 38 w 81"/>
                  <a:gd name="T7" fmla="*/ 2 h 82"/>
                  <a:gd name="T8" fmla="*/ 80 w 81"/>
                  <a:gd name="T9" fmla="*/ 3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2">
                    <a:moveTo>
                      <a:pt x="80" y="39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2"/>
                      <a:pt x="2" y="65"/>
                      <a:pt x="1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7"/>
                      <a:pt x="80" y="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2890836" y="3761158"/>
                <a:ext cx="162945" cy="165505"/>
              </a:xfrm>
              <a:custGeom>
                <a:avLst/>
                <a:gdLst>
                  <a:gd name="T0" fmla="*/ 80 w 81"/>
                  <a:gd name="T1" fmla="*/ 38 h 82"/>
                  <a:gd name="T2" fmla="*/ 43 w 81"/>
                  <a:gd name="T3" fmla="*/ 80 h 82"/>
                  <a:gd name="T4" fmla="*/ 1 w 81"/>
                  <a:gd name="T5" fmla="*/ 44 h 82"/>
                  <a:gd name="T6" fmla="*/ 38 w 81"/>
                  <a:gd name="T7" fmla="*/ 2 h 82"/>
                  <a:gd name="T8" fmla="*/ 80 w 81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2">
                    <a:moveTo>
                      <a:pt x="80" y="38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2"/>
                      <a:pt x="3" y="65"/>
                      <a:pt x="1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7"/>
                      <a:pt x="80" y="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3217580" y="3999178"/>
                <a:ext cx="162945" cy="163799"/>
              </a:xfrm>
              <a:custGeom>
                <a:avLst/>
                <a:gdLst>
                  <a:gd name="T0" fmla="*/ 80 w 81"/>
                  <a:gd name="T1" fmla="*/ 38 h 81"/>
                  <a:gd name="T2" fmla="*/ 43 w 81"/>
                  <a:gd name="T3" fmla="*/ 80 h 81"/>
                  <a:gd name="T4" fmla="*/ 1 w 81"/>
                  <a:gd name="T5" fmla="*/ 43 h 81"/>
                  <a:gd name="T6" fmla="*/ 38 w 81"/>
                  <a:gd name="T7" fmla="*/ 1 h 81"/>
                  <a:gd name="T8" fmla="*/ 80 w 81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80" y="38"/>
                    </a:moveTo>
                    <a:cubicBezTo>
                      <a:pt x="81" y="59"/>
                      <a:pt x="65" y="78"/>
                      <a:pt x="43" y="80"/>
                    </a:cubicBezTo>
                    <a:cubicBezTo>
                      <a:pt x="21" y="81"/>
                      <a:pt x="3" y="65"/>
                      <a:pt x="1" y="43"/>
                    </a:cubicBezTo>
                    <a:cubicBezTo>
                      <a:pt x="0" y="21"/>
                      <a:pt x="16" y="3"/>
                      <a:pt x="38" y="1"/>
                    </a:cubicBezTo>
                    <a:cubicBezTo>
                      <a:pt x="59" y="0"/>
                      <a:pt x="78" y="16"/>
                      <a:pt x="80" y="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4028042" y="3266055"/>
                <a:ext cx="165505" cy="162945"/>
              </a:xfrm>
              <a:custGeom>
                <a:avLst/>
                <a:gdLst>
                  <a:gd name="T0" fmla="*/ 80 w 82"/>
                  <a:gd name="T1" fmla="*/ 38 h 81"/>
                  <a:gd name="T2" fmla="*/ 44 w 82"/>
                  <a:gd name="T3" fmla="*/ 80 h 81"/>
                  <a:gd name="T4" fmla="*/ 2 w 82"/>
                  <a:gd name="T5" fmla="*/ 43 h 81"/>
                  <a:gd name="T6" fmla="*/ 38 w 82"/>
                  <a:gd name="T7" fmla="*/ 1 h 81"/>
                  <a:gd name="T8" fmla="*/ 80 w 82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1">
                    <a:moveTo>
                      <a:pt x="80" y="38"/>
                    </a:moveTo>
                    <a:cubicBezTo>
                      <a:pt x="82" y="60"/>
                      <a:pt x="65" y="78"/>
                      <a:pt x="44" y="80"/>
                    </a:cubicBezTo>
                    <a:cubicBezTo>
                      <a:pt x="22" y="81"/>
                      <a:pt x="3" y="65"/>
                      <a:pt x="2" y="43"/>
                    </a:cubicBezTo>
                    <a:cubicBezTo>
                      <a:pt x="0" y="21"/>
                      <a:pt x="17" y="3"/>
                      <a:pt x="38" y="1"/>
                    </a:cubicBezTo>
                    <a:cubicBezTo>
                      <a:pt x="60" y="0"/>
                      <a:pt x="79" y="16"/>
                      <a:pt x="80" y="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6027750" y="2993352"/>
                <a:ext cx="165505" cy="165505"/>
              </a:xfrm>
              <a:custGeom>
                <a:avLst/>
                <a:gdLst>
                  <a:gd name="T0" fmla="*/ 80 w 82"/>
                  <a:gd name="T1" fmla="*/ 38 h 82"/>
                  <a:gd name="T2" fmla="*/ 43 w 82"/>
                  <a:gd name="T3" fmla="*/ 80 h 82"/>
                  <a:gd name="T4" fmla="*/ 2 w 82"/>
                  <a:gd name="T5" fmla="*/ 44 h 82"/>
                  <a:gd name="T6" fmla="*/ 38 w 82"/>
                  <a:gd name="T7" fmla="*/ 2 h 82"/>
                  <a:gd name="T8" fmla="*/ 80 w 82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0" y="38"/>
                    </a:moveTo>
                    <a:cubicBezTo>
                      <a:pt x="82" y="60"/>
                      <a:pt x="65" y="79"/>
                      <a:pt x="43" y="80"/>
                    </a:cubicBezTo>
                    <a:cubicBezTo>
                      <a:pt x="22" y="82"/>
                      <a:pt x="3" y="65"/>
                      <a:pt x="2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60" y="0"/>
                      <a:pt x="79" y="17"/>
                      <a:pt x="80" y="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5105530" y="4031596"/>
                <a:ext cx="165505" cy="162945"/>
              </a:xfrm>
              <a:custGeom>
                <a:avLst/>
                <a:gdLst>
                  <a:gd name="T0" fmla="*/ 80 w 82"/>
                  <a:gd name="T1" fmla="*/ 38 h 81"/>
                  <a:gd name="T2" fmla="*/ 44 w 82"/>
                  <a:gd name="T3" fmla="*/ 80 h 81"/>
                  <a:gd name="T4" fmla="*/ 2 w 82"/>
                  <a:gd name="T5" fmla="*/ 43 h 81"/>
                  <a:gd name="T6" fmla="*/ 38 w 82"/>
                  <a:gd name="T7" fmla="*/ 1 h 81"/>
                  <a:gd name="T8" fmla="*/ 80 w 82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1">
                    <a:moveTo>
                      <a:pt x="80" y="38"/>
                    </a:moveTo>
                    <a:cubicBezTo>
                      <a:pt x="82" y="59"/>
                      <a:pt x="65" y="78"/>
                      <a:pt x="44" y="80"/>
                    </a:cubicBezTo>
                    <a:cubicBezTo>
                      <a:pt x="22" y="81"/>
                      <a:pt x="3" y="65"/>
                      <a:pt x="2" y="43"/>
                    </a:cubicBezTo>
                    <a:cubicBezTo>
                      <a:pt x="0" y="21"/>
                      <a:pt x="17" y="3"/>
                      <a:pt x="38" y="1"/>
                    </a:cubicBezTo>
                    <a:cubicBezTo>
                      <a:pt x="60" y="0"/>
                      <a:pt x="79" y="16"/>
                      <a:pt x="80" y="3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4028785" y="36694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+mj-lt"/>
              </a:rPr>
              <a:t>珞</a:t>
            </a:r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79990" y="1839627"/>
            <a:ext cx="4135484" cy="3966430"/>
            <a:chOff x="1924254" y="2327067"/>
            <a:chExt cx="3339103" cy="3202604"/>
          </a:xfrm>
        </p:grpSpPr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2808084" y="3888272"/>
              <a:ext cx="835202" cy="807049"/>
            </a:xfrm>
            <a:custGeom>
              <a:avLst/>
              <a:gdLst>
                <a:gd name="T0" fmla="*/ 99 w 414"/>
                <a:gd name="T1" fmla="*/ 388 h 400"/>
                <a:gd name="T2" fmla="*/ 11 w 414"/>
                <a:gd name="T3" fmla="*/ 298 h 400"/>
                <a:gd name="T4" fmla="*/ 12 w 414"/>
                <a:gd name="T5" fmla="*/ 257 h 400"/>
                <a:gd name="T6" fmla="*/ 274 w 414"/>
                <a:gd name="T7" fmla="*/ 10 h 400"/>
                <a:gd name="T8" fmla="*/ 314 w 414"/>
                <a:gd name="T9" fmla="*/ 11 h 400"/>
                <a:gd name="T10" fmla="*/ 403 w 414"/>
                <a:gd name="T11" fmla="*/ 102 h 400"/>
                <a:gd name="T12" fmla="*/ 402 w 414"/>
                <a:gd name="T13" fmla="*/ 143 h 400"/>
                <a:gd name="T14" fmla="*/ 139 w 414"/>
                <a:gd name="T15" fmla="*/ 389 h 400"/>
                <a:gd name="T16" fmla="*/ 99 w 414"/>
                <a:gd name="T17" fmla="*/ 3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400">
                  <a:moveTo>
                    <a:pt x="99" y="388"/>
                  </a:moveTo>
                  <a:cubicBezTo>
                    <a:pt x="11" y="298"/>
                    <a:pt x="11" y="298"/>
                    <a:pt x="11" y="298"/>
                  </a:cubicBezTo>
                  <a:cubicBezTo>
                    <a:pt x="0" y="286"/>
                    <a:pt x="0" y="268"/>
                    <a:pt x="12" y="257"/>
                  </a:cubicBezTo>
                  <a:cubicBezTo>
                    <a:pt x="274" y="10"/>
                    <a:pt x="274" y="10"/>
                    <a:pt x="274" y="10"/>
                  </a:cubicBezTo>
                  <a:cubicBezTo>
                    <a:pt x="285" y="0"/>
                    <a:pt x="304" y="0"/>
                    <a:pt x="314" y="11"/>
                  </a:cubicBezTo>
                  <a:cubicBezTo>
                    <a:pt x="403" y="102"/>
                    <a:pt x="403" y="102"/>
                    <a:pt x="403" y="102"/>
                  </a:cubicBezTo>
                  <a:cubicBezTo>
                    <a:pt x="414" y="114"/>
                    <a:pt x="413" y="132"/>
                    <a:pt x="402" y="143"/>
                  </a:cubicBezTo>
                  <a:cubicBezTo>
                    <a:pt x="139" y="389"/>
                    <a:pt x="139" y="389"/>
                    <a:pt x="139" y="389"/>
                  </a:cubicBezTo>
                  <a:cubicBezTo>
                    <a:pt x="128" y="400"/>
                    <a:pt x="110" y="400"/>
                    <a:pt x="99" y="3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2988945" y="2363751"/>
              <a:ext cx="2237728" cy="2201044"/>
            </a:xfrm>
            <a:custGeom>
              <a:avLst/>
              <a:gdLst>
                <a:gd name="T0" fmla="*/ 917 w 1109"/>
                <a:gd name="T1" fmla="*/ 204 h 1090"/>
                <a:gd name="T2" fmla="*/ 208 w 1109"/>
                <a:gd name="T3" fmla="*/ 188 h 1090"/>
                <a:gd name="T4" fmla="*/ 192 w 1109"/>
                <a:gd name="T5" fmla="*/ 886 h 1090"/>
                <a:gd name="T6" fmla="*/ 901 w 1109"/>
                <a:gd name="T7" fmla="*/ 902 h 1090"/>
                <a:gd name="T8" fmla="*/ 917 w 1109"/>
                <a:gd name="T9" fmla="*/ 204 h 1090"/>
                <a:gd name="T10" fmla="*/ 295 w 1109"/>
                <a:gd name="T11" fmla="*/ 789 h 1090"/>
                <a:gd name="T12" fmla="*/ 307 w 1109"/>
                <a:gd name="T13" fmla="*/ 290 h 1090"/>
                <a:gd name="T14" fmla="*/ 814 w 1109"/>
                <a:gd name="T15" fmla="*/ 302 h 1090"/>
                <a:gd name="T16" fmla="*/ 802 w 1109"/>
                <a:gd name="T17" fmla="*/ 800 h 1090"/>
                <a:gd name="T18" fmla="*/ 295 w 1109"/>
                <a:gd name="T19" fmla="*/ 789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9" h="1090">
                  <a:moveTo>
                    <a:pt x="917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7"/>
                    <a:pt x="0" y="689"/>
                    <a:pt x="192" y="886"/>
                  </a:cubicBezTo>
                  <a:cubicBezTo>
                    <a:pt x="383" y="1083"/>
                    <a:pt x="700" y="1090"/>
                    <a:pt x="901" y="902"/>
                  </a:cubicBezTo>
                  <a:cubicBezTo>
                    <a:pt x="1101" y="714"/>
                    <a:pt x="1109" y="401"/>
                    <a:pt x="917" y="204"/>
                  </a:cubicBezTo>
                  <a:close/>
                  <a:moveTo>
                    <a:pt x="295" y="789"/>
                  </a:moveTo>
                  <a:cubicBezTo>
                    <a:pt x="159" y="648"/>
                    <a:pt x="164" y="425"/>
                    <a:pt x="307" y="290"/>
                  </a:cubicBezTo>
                  <a:cubicBezTo>
                    <a:pt x="450" y="156"/>
                    <a:pt x="677" y="161"/>
                    <a:pt x="814" y="302"/>
                  </a:cubicBezTo>
                  <a:cubicBezTo>
                    <a:pt x="950" y="443"/>
                    <a:pt x="945" y="666"/>
                    <a:pt x="802" y="800"/>
                  </a:cubicBezTo>
                  <a:cubicBezTo>
                    <a:pt x="659" y="935"/>
                    <a:pt x="432" y="929"/>
                    <a:pt x="295" y="7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2181895" y="4459008"/>
              <a:ext cx="845440" cy="828377"/>
            </a:xfrm>
            <a:custGeom>
              <a:avLst/>
              <a:gdLst>
                <a:gd name="T0" fmla="*/ 452 w 991"/>
                <a:gd name="T1" fmla="*/ 971 h 971"/>
                <a:gd name="T2" fmla="*/ 0 w 991"/>
                <a:gd name="T3" fmla="*/ 507 h 971"/>
                <a:gd name="T4" fmla="*/ 542 w 991"/>
                <a:gd name="T5" fmla="*/ 0 h 971"/>
                <a:gd name="T6" fmla="*/ 991 w 991"/>
                <a:gd name="T7" fmla="*/ 464 h 971"/>
                <a:gd name="T8" fmla="*/ 452 w 991"/>
                <a:gd name="T9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971">
                  <a:moveTo>
                    <a:pt x="452" y="971"/>
                  </a:moveTo>
                  <a:lnTo>
                    <a:pt x="0" y="507"/>
                  </a:lnTo>
                  <a:lnTo>
                    <a:pt x="542" y="0"/>
                  </a:lnTo>
                  <a:lnTo>
                    <a:pt x="991" y="464"/>
                  </a:lnTo>
                  <a:lnTo>
                    <a:pt x="452" y="97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1924254" y="4891539"/>
              <a:ext cx="643251" cy="638132"/>
            </a:xfrm>
            <a:custGeom>
              <a:avLst/>
              <a:gdLst>
                <a:gd name="T0" fmla="*/ 14 w 319"/>
                <a:gd name="T1" fmla="*/ 108 h 316"/>
                <a:gd name="T2" fmla="*/ 13 w 319"/>
                <a:gd name="T3" fmla="*/ 154 h 316"/>
                <a:gd name="T4" fmla="*/ 158 w 319"/>
                <a:gd name="T5" fmla="*/ 303 h 316"/>
                <a:gd name="T6" fmla="*/ 204 w 319"/>
                <a:gd name="T7" fmla="*/ 304 h 316"/>
                <a:gd name="T8" fmla="*/ 319 w 319"/>
                <a:gd name="T9" fmla="*/ 196 h 316"/>
                <a:gd name="T10" fmla="*/ 128 w 319"/>
                <a:gd name="T11" fmla="*/ 0 h 316"/>
                <a:gd name="T12" fmla="*/ 14 w 319"/>
                <a:gd name="T13" fmla="*/ 1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6">
                  <a:moveTo>
                    <a:pt x="14" y="108"/>
                  </a:moveTo>
                  <a:cubicBezTo>
                    <a:pt x="1" y="120"/>
                    <a:pt x="0" y="141"/>
                    <a:pt x="13" y="154"/>
                  </a:cubicBezTo>
                  <a:cubicBezTo>
                    <a:pt x="158" y="303"/>
                    <a:pt x="158" y="303"/>
                    <a:pt x="158" y="303"/>
                  </a:cubicBezTo>
                  <a:cubicBezTo>
                    <a:pt x="170" y="316"/>
                    <a:pt x="191" y="316"/>
                    <a:pt x="204" y="304"/>
                  </a:cubicBezTo>
                  <a:cubicBezTo>
                    <a:pt x="319" y="196"/>
                    <a:pt x="319" y="196"/>
                    <a:pt x="319" y="19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2644285" y="4220988"/>
              <a:ext cx="637279" cy="633866"/>
            </a:xfrm>
            <a:custGeom>
              <a:avLst/>
              <a:gdLst>
                <a:gd name="T0" fmla="*/ 303 w 316"/>
                <a:gd name="T1" fmla="*/ 163 h 314"/>
                <a:gd name="T2" fmla="*/ 158 w 316"/>
                <a:gd name="T3" fmla="*/ 13 h 314"/>
                <a:gd name="T4" fmla="*/ 112 w 316"/>
                <a:gd name="T5" fmla="*/ 12 h 314"/>
                <a:gd name="T6" fmla="*/ 0 w 316"/>
                <a:gd name="T7" fmla="*/ 118 h 314"/>
                <a:gd name="T8" fmla="*/ 190 w 316"/>
                <a:gd name="T9" fmla="*/ 314 h 314"/>
                <a:gd name="T10" fmla="*/ 302 w 316"/>
                <a:gd name="T11" fmla="*/ 208 h 314"/>
                <a:gd name="T12" fmla="*/ 303 w 316"/>
                <a:gd name="T13" fmla="*/ 16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4">
                  <a:moveTo>
                    <a:pt x="303" y="163"/>
                  </a:moveTo>
                  <a:cubicBezTo>
                    <a:pt x="158" y="13"/>
                    <a:pt x="158" y="13"/>
                    <a:pt x="158" y="13"/>
                  </a:cubicBezTo>
                  <a:cubicBezTo>
                    <a:pt x="146" y="1"/>
                    <a:pt x="125" y="0"/>
                    <a:pt x="112" y="1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90" y="314"/>
                    <a:pt x="190" y="314"/>
                    <a:pt x="190" y="314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15" y="196"/>
                    <a:pt x="316" y="176"/>
                    <a:pt x="303" y="1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2634048" y="4459008"/>
              <a:ext cx="393287" cy="404378"/>
            </a:xfrm>
            <a:custGeom>
              <a:avLst/>
              <a:gdLst>
                <a:gd name="T0" fmla="*/ 452 w 461"/>
                <a:gd name="T1" fmla="*/ 474 h 474"/>
                <a:gd name="T2" fmla="*/ 0 w 461"/>
                <a:gd name="T3" fmla="*/ 10 h 474"/>
                <a:gd name="T4" fmla="*/ 12 w 461"/>
                <a:gd name="T5" fmla="*/ 0 h 474"/>
                <a:gd name="T6" fmla="*/ 461 w 461"/>
                <a:gd name="T7" fmla="*/ 464 h 474"/>
                <a:gd name="T8" fmla="*/ 452 w 461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74">
                  <a:moveTo>
                    <a:pt x="452" y="474"/>
                  </a:moveTo>
                  <a:lnTo>
                    <a:pt x="0" y="10"/>
                  </a:lnTo>
                  <a:lnTo>
                    <a:pt x="12" y="0"/>
                  </a:lnTo>
                  <a:lnTo>
                    <a:pt x="461" y="464"/>
                  </a:lnTo>
                  <a:lnTo>
                    <a:pt x="452" y="47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2180189" y="4887273"/>
              <a:ext cx="393287" cy="401818"/>
            </a:xfrm>
            <a:custGeom>
              <a:avLst/>
              <a:gdLst>
                <a:gd name="T0" fmla="*/ 449 w 461"/>
                <a:gd name="T1" fmla="*/ 471 h 471"/>
                <a:gd name="T2" fmla="*/ 0 w 461"/>
                <a:gd name="T3" fmla="*/ 7 h 471"/>
                <a:gd name="T4" fmla="*/ 10 w 461"/>
                <a:gd name="T5" fmla="*/ 0 h 471"/>
                <a:gd name="T6" fmla="*/ 461 w 461"/>
                <a:gd name="T7" fmla="*/ 462 h 471"/>
                <a:gd name="T8" fmla="*/ 449 w 46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71">
                  <a:moveTo>
                    <a:pt x="449" y="471"/>
                  </a:moveTo>
                  <a:lnTo>
                    <a:pt x="0" y="7"/>
                  </a:lnTo>
                  <a:lnTo>
                    <a:pt x="10" y="0"/>
                  </a:lnTo>
                  <a:lnTo>
                    <a:pt x="461" y="462"/>
                  </a:lnTo>
                  <a:lnTo>
                    <a:pt x="449" y="47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3025629" y="2327067"/>
              <a:ext cx="2237728" cy="2201044"/>
            </a:xfrm>
            <a:custGeom>
              <a:avLst/>
              <a:gdLst>
                <a:gd name="T0" fmla="*/ 918 w 1109"/>
                <a:gd name="T1" fmla="*/ 204 h 1090"/>
                <a:gd name="T2" fmla="*/ 208 w 1109"/>
                <a:gd name="T3" fmla="*/ 188 h 1090"/>
                <a:gd name="T4" fmla="*/ 192 w 1109"/>
                <a:gd name="T5" fmla="*/ 886 h 1090"/>
                <a:gd name="T6" fmla="*/ 901 w 1109"/>
                <a:gd name="T7" fmla="*/ 902 h 1090"/>
                <a:gd name="T8" fmla="*/ 918 w 1109"/>
                <a:gd name="T9" fmla="*/ 204 h 1090"/>
                <a:gd name="T10" fmla="*/ 450 w 1109"/>
                <a:gd name="T11" fmla="*/ 938 h 1090"/>
                <a:gd name="T12" fmla="*/ 162 w 1109"/>
                <a:gd name="T13" fmla="*/ 440 h 1090"/>
                <a:gd name="T14" fmla="*/ 660 w 1109"/>
                <a:gd name="T15" fmla="*/ 152 h 1090"/>
                <a:gd name="T16" fmla="*/ 948 w 1109"/>
                <a:gd name="T17" fmla="*/ 650 h 1090"/>
                <a:gd name="T18" fmla="*/ 450 w 1109"/>
                <a:gd name="T19" fmla="*/ 93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9" h="1090">
                  <a:moveTo>
                    <a:pt x="918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6"/>
                    <a:pt x="0" y="688"/>
                    <a:pt x="192" y="886"/>
                  </a:cubicBezTo>
                  <a:cubicBezTo>
                    <a:pt x="383" y="1083"/>
                    <a:pt x="701" y="1090"/>
                    <a:pt x="901" y="902"/>
                  </a:cubicBezTo>
                  <a:cubicBezTo>
                    <a:pt x="1101" y="713"/>
                    <a:pt x="1109" y="401"/>
                    <a:pt x="918" y="204"/>
                  </a:cubicBezTo>
                  <a:close/>
                  <a:moveTo>
                    <a:pt x="450" y="938"/>
                  </a:moveTo>
                  <a:cubicBezTo>
                    <a:pt x="233" y="880"/>
                    <a:pt x="104" y="657"/>
                    <a:pt x="162" y="440"/>
                  </a:cubicBezTo>
                  <a:cubicBezTo>
                    <a:pt x="220" y="223"/>
                    <a:pt x="443" y="94"/>
                    <a:pt x="660" y="152"/>
                  </a:cubicBezTo>
                  <a:cubicBezTo>
                    <a:pt x="877" y="210"/>
                    <a:pt x="1006" y="433"/>
                    <a:pt x="948" y="650"/>
                  </a:cubicBezTo>
                  <a:cubicBezTo>
                    <a:pt x="890" y="867"/>
                    <a:pt x="667" y="996"/>
                    <a:pt x="450" y="93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EditPoints="1"/>
            </p:cNvSpPr>
            <p:nvPr/>
          </p:nvSpPr>
          <p:spPr bwMode="auto">
            <a:xfrm>
              <a:off x="3217580" y="2514753"/>
              <a:ext cx="1853825" cy="1825672"/>
            </a:xfrm>
            <a:custGeom>
              <a:avLst/>
              <a:gdLst>
                <a:gd name="T0" fmla="*/ 159 w 919"/>
                <a:gd name="T1" fmla="*/ 734 h 904"/>
                <a:gd name="T2" fmla="*/ 172 w 919"/>
                <a:gd name="T3" fmla="*/ 156 h 904"/>
                <a:gd name="T4" fmla="*/ 761 w 919"/>
                <a:gd name="T5" fmla="*/ 169 h 904"/>
                <a:gd name="T6" fmla="*/ 747 w 919"/>
                <a:gd name="T7" fmla="*/ 748 h 904"/>
                <a:gd name="T8" fmla="*/ 159 w 919"/>
                <a:gd name="T9" fmla="*/ 734 h 904"/>
                <a:gd name="T10" fmla="*/ 746 w 919"/>
                <a:gd name="T11" fmla="*/ 182 h 904"/>
                <a:gd name="T12" fmla="*/ 186 w 919"/>
                <a:gd name="T13" fmla="*/ 170 h 904"/>
                <a:gd name="T14" fmla="*/ 173 w 919"/>
                <a:gd name="T15" fmla="*/ 721 h 904"/>
                <a:gd name="T16" fmla="*/ 733 w 919"/>
                <a:gd name="T17" fmla="*/ 734 h 904"/>
                <a:gd name="T18" fmla="*/ 746 w 919"/>
                <a:gd name="T19" fmla="*/ 18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9" h="904">
                  <a:moveTo>
                    <a:pt x="159" y="734"/>
                  </a:moveTo>
                  <a:cubicBezTo>
                    <a:pt x="0" y="571"/>
                    <a:pt x="6" y="312"/>
                    <a:pt x="172" y="156"/>
                  </a:cubicBezTo>
                  <a:cubicBezTo>
                    <a:pt x="338" y="0"/>
                    <a:pt x="602" y="6"/>
                    <a:pt x="761" y="169"/>
                  </a:cubicBezTo>
                  <a:cubicBezTo>
                    <a:pt x="919" y="332"/>
                    <a:pt x="913" y="592"/>
                    <a:pt x="747" y="748"/>
                  </a:cubicBezTo>
                  <a:cubicBezTo>
                    <a:pt x="581" y="904"/>
                    <a:pt x="317" y="898"/>
                    <a:pt x="159" y="734"/>
                  </a:cubicBezTo>
                  <a:close/>
                  <a:moveTo>
                    <a:pt x="746" y="182"/>
                  </a:moveTo>
                  <a:cubicBezTo>
                    <a:pt x="595" y="27"/>
                    <a:pt x="344" y="21"/>
                    <a:pt x="186" y="170"/>
                  </a:cubicBezTo>
                  <a:cubicBezTo>
                    <a:pt x="28" y="318"/>
                    <a:pt x="22" y="566"/>
                    <a:pt x="173" y="721"/>
                  </a:cubicBezTo>
                  <a:cubicBezTo>
                    <a:pt x="324" y="877"/>
                    <a:pt x="575" y="882"/>
                    <a:pt x="733" y="734"/>
                  </a:cubicBezTo>
                  <a:cubicBezTo>
                    <a:pt x="892" y="585"/>
                    <a:pt x="897" y="338"/>
                    <a:pt x="746" y="18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3668879" y="2951549"/>
              <a:ext cx="952933" cy="952933"/>
            </a:xfrm>
            <a:custGeom>
              <a:avLst/>
              <a:gdLst>
                <a:gd name="T0" fmla="*/ 181 w 472"/>
                <a:gd name="T1" fmla="*/ 441 h 472"/>
                <a:gd name="T2" fmla="*/ 30 w 472"/>
                <a:gd name="T3" fmla="*/ 181 h 472"/>
                <a:gd name="T4" fmla="*/ 291 w 472"/>
                <a:gd name="T5" fmla="*/ 30 h 472"/>
                <a:gd name="T6" fmla="*/ 441 w 472"/>
                <a:gd name="T7" fmla="*/ 291 h 472"/>
                <a:gd name="T8" fmla="*/ 181 w 472"/>
                <a:gd name="T9" fmla="*/ 44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472">
                  <a:moveTo>
                    <a:pt x="181" y="441"/>
                  </a:moveTo>
                  <a:cubicBezTo>
                    <a:pt x="67" y="411"/>
                    <a:pt x="0" y="294"/>
                    <a:pt x="30" y="181"/>
                  </a:cubicBezTo>
                  <a:cubicBezTo>
                    <a:pt x="60" y="67"/>
                    <a:pt x="177" y="0"/>
                    <a:pt x="291" y="30"/>
                  </a:cubicBezTo>
                  <a:cubicBezTo>
                    <a:pt x="404" y="60"/>
                    <a:pt x="472" y="177"/>
                    <a:pt x="441" y="291"/>
                  </a:cubicBezTo>
                  <a:cubicBezTo>
                    <a:pt x="411" y="404"/>
                    <a:pt x="294" y="472"/>
                    <a:pt x="181" y="44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/>
            <p:cNvSpPr>
              <a:spLocks noEditPoints="1"/>
            </p:cNvSpPr>
            <p:nvPr/>
          </p:nvSpPr>
          <p:spPr bwMode="auto">
            <a:xfrm>
              <a:off x="3844622" y="3312418"/>
              <a:ext cx="534905" cy="234607"/>
            </a:xfrm>
            <a:custGeom>
              <a:avLst/>
              <a:gdLst>
                <a:gd name="T0" fmla="*/ 68 w 265"/>
                <a:gd name="T1" fmla="*/ 84 h 116"/>
                <a:gd name="T2" fmla="*/ 29 w 265"/>
                <a:gd name="T3" fmla="*/ 116 h 116"/>
                <a:gd name="T4" fmla="*/ 0 w 265"/>
                <a:gd name="T5" fmla="*/ 109 h 116"/>
                <a:gd name="T6" fmla="*/ 4 w 265"/>
                <a:gd name="T7" fmla="*/ 97 h 116"/>
                <a:gd name="T8" fmla="*/ 30 w 265"/>
                <a:gd name="T9" fmla="*/ 104 h 116"/>
                <a:gd name="T10" fmla="*/ 53 w 265"/>
                <a:gd name="T11" fmla="*/ 85 h 116"/>
                <a:gd name="T12" fmla="*/ 32 w 265"/>
                <a:gd name="T13" fmla="*/ 63 h 116"/>
                <a:gd name="T14" fmla="*/ 2 w 265"/>
                <a:gd name="T15" fmla="*/ 31 h 116"/>
                <a:gd name="T16" fmla="*/ 39 w 265"/>
                <a:gd name="T17" fmla="*/ 0 h 116"/>
                <a:gd name="T18" fmla="*/ 63 w 265"/>
                <a:gd name="T19" fmla="*/ 6 h 116"/>
                <a:gd name="T20" fmla="*/ 59 w 265"/>
                <a:gd name="T21" fmla="*/ 18 h 116"/>
                <a:gd name="T22" fmla="*/ 38 w 265"/>
                <a:gd name="T23" fmla="*/ 12 h 116"/>
                <a:gd name="T24" fmla="*/ 17 w 265"/>
                <a:gd name="T25" fmla="*/ 29 h 116"/>
                <a:gd name="T26" fmla="*/ 39 w 265"/>
                <a:gd name="T27" fmla="*/ 51 h 116"/>
                <a:gd name="T28" fmla="*/ 68 w 265"/>
                <a:gd name="T29" fmla="*/ 84 h 116"/>
                <a:gd name="T30" fmla="*/ 102 w 265"/>
                <a:gd name="T31" fmla="*/ 62 h 116"/>
                <a:gd name="T32" fmla="*/ 146 w 265"/>
                <a:gd name="T33" fmla="*/ 62 h 116"/>
                <a:gd name="T34" fmla="*/ 146 w 265"/>
                <a:gd name="T35" fmla="*/ 50 h 116"/>
                <a:gd name="T36" fmla="*/ 102 w 265"/>
                <a:gd name="T37" fmla="*/ 50 h 116"/>
                <a:gd name="T38" fmla="*/ 102 w 265"/>
                <a:gd name="T39" fmla="*/ 14 h 116"/>
                <a:gd name="T40" fmla="*/ 148 w 265"/>
                <a:gd name="T41" fmla="*/ 14 h 116"/>
                <a:gd name="T42" fmla="*/ 148 w 265"/>
                <a:gd name="T43" fmla="*/ 2 h 116"/>
                <a:gd name="T44" fmla="*/ 87 w 265"/>
                <a:gd name="T45" fmla="*/ 2 h 116"/>
                <a:gd name="T46" fmla="*/ 87 w 265"/>
                <a:gd name="T47" fmla="*/ 114 h 116"/>
                <a:gd name="T48" fmla="*/ 151 w 265"/>
                <a:gd name="T49" fmla="*/ 114 h 116"/>
                <a:gd name="T50" fmla="*/ 151 w 265"/>
                <a:gd name="T51" fmla="*/ 102 h 116"/>
                <a:gd name="T52" fmla="*/ 102 w 265"/>
                <a:gd name="T53" fmla="*/ 102 h 116"/>
                <a:gd name="T54" fmla="*/ 102 w 265"/>
                <a:gd name="T55" fmla="*/ 62 h 116"/>
                <a:gd name="T56" fmla="*/ 265 w 265"/>
                <a:gd name="T57" fmla="*/ 57 h 116"/>
                <a:gd name="T58" fmla="*/ 213 w 265"/>
                <a:gd name="T59" fmla="*/ 116 h 116"/>
                <a:gd name="T60" fmla="*/ 213 w 265"/>
                <a:gd name="T61" fmla="*/ 116 h 116"/>
                <a:gd name="T62" fmla="*/ 163 w 265"/>
                <a:gd name="T63" fmla="*/ 59 h 116"/>
                <a:gd name="T64" fmla="*/ 215 w 265"/>
                <a:gd name="T65" fmla="*/ 0 h 116"/>
                <a:gd name="T66" fmla="*/ 265 w 265"/>
                <a:gd name="T67" fmla="*/ 57 h 116"/>
                <a:gd name="T68" fmla="*/ 250 w 265"/>
                <a:gd name="T69" fmla="*/ 58 h 116"/>
                <a:gd name="T70" fmla="*/ 214 w 265"/>
                <a:gd name="T71" fmla="*/ 12 h 116"/>
                <a:gd name="T72" fmla="*/ 178 w 265"/>
                <a:gd name="T73" fmla="*/ 59 h 116"/>
                <a:gd name="T74" fmla="*/ 214 w 265"/>
                <a:gd name="T75" fmla="*/ 104 h 116"/>
                <a:gd name="T76" fmla="*/ 214 w 265"/>
                <a:gd name="T77" fmla="*/ 104 h 116"/>
                <a:gd name="T78" fmla="*/ 250 w 265"/>
                <a:gd name="T79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5" h="116">
                  <a:moveTo>
                    <a:pt x="68" y="84"/>
                  </a:moveTo>
                  <a:cubicBezTo>
                    <a:pt x="68" y="101"/>
                    <a:pt x="55" y="116"/>
                    <a:pt x="29" y="116"/>
                  </a:cubicBezTo>
                  <a:cubicBezTo>
                    <a:pt x="18" y="116"/>
                    <a:pt x="6" y="113"/>
                    <a:pt x="0" y="10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101"/>
                    <a:pt x="20" y="104"/>
                    <a:pt x="30" y="104"/>
                  </a:cubicBezTo>
                  <a:cubicBezTo>
                    <a:pt x="44" y="104"/>
                    <a:pt x="53" y="96"/>
                    <a:pt x="53" y="85"/>
                  </a:cubicBezTo>
                  <a:cubicBezTo>
                    <a:pt x="53" y="75"/>
                    <a:pt x="47" y="69"/>
                    <a:pt x="32" y="63"/>
                  </a:cubicBezTo>
                  <a:cubicBezTo>
                    <a:pt x="14" y="56"/>
                    <a:pt x="2" y="47"/>
                    <a:pt x="2" y="31"/>
                  </a:cubicBezTo>
                  <a:cubicBezTo>
                    <a:pt x="2" y="13"/>
                    <a:pt x="17" y="0"/>
                    <a:pt x="39" y="0"/>
                  </a:cubicBezTo>
                  <a:cubicBezTo>
                    <a:pt x="50" y="0"/>
                    <a:pt x="58" y="3"/>
                    <a:pt x="63" y="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6"/>
                    <a:pt x="48" y="12"/>
                    <a:pt x="38" y="12"/>
                  </a:cubicBezTo>
                  <a:cubicBezTo>
                    <a:pt x="23" y="12"/>
                    <a:pt x="17" y="22"/>
                    <a:pt x="17" y="29"/>
                  </a:cubicBezTo>
                  <a:cubicBezTo>
                    <a:pt x="17" y="40"/>
                    <a:pt x="24" y="45"/>
                    <a:pt x="39" y="51"/>
                  </a:cubicBezTo>
                  <a:cubicBezTo>
                    <a:pt x="58" y="58"/>
                    <a:pt x="68" y="67"/>
                    <a:pt x="68" y="84"/>
                  </a:cubicBezTo>
                  <a:close/>
                  <a:moveTo>
                    <a:pt x="102" y="62"/>
                  </a:moveTo>
                  <a:cubicBezTo>
                    <a:pt x="146" y="62"/>
                    <a:pt x="146" y="62"/>
                    <a:pt x="146" y="62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02" y="102"/>
                    <a:pt x="102" y="102"/>
                    <a:pt x="102" y="102"/>
                  </a:cubicBezTo>
                  <a:lnTo>
                    <a:pt x="102" y="62"/>
                  </a:lnTo>
                  <a:close/>
                  <a:moveTo>
                    <a:pt x="265" y="57"/>
                  </a:moveTo>
                  <a:cubicBezTo>
                    <a:pt x="265" y="96"/>
                    <a:pt x="242" y="116"/>
                    <a:pt x="213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183" y="116"/>
                    <a:pt x="163" y="93"/>
                    <a:pt x="163" y="59"/>
                  </a:cubicBezTo>
                  <a:cubicBezTo>
                    <a:pt x="163" y="24"/>
                    <a:pt x="185" y="0"/>
                    <a:pt x="215" y="0"/>
                  </a:cubicBezTo>
                  <a:cubicBezTo>
                    <a:pt x="246" y="0"/>
                    <a:pt x="265" y="24"/>
                    <a:pt x="265" y="57"/>
                  </a:cubicBezTo>
                  <a:close/>
                  <a:moveTo>
                    <a:pt x="250" y="58"/>
                  </a:moveTo>
                  <a:cubicBezTo>
                    <a:pt x="250" y="36"/>
                    <a:pt x="238" y="12"/>
                    <a:pt x="214" y="12"/>
                  </a:cubicBezTo>
                  <a:cubicBezTo>
                    <a:pt x="190" y="12"/>
                    <a:pt x="178" y="35"/>
                    <a:pt x="178" y="59"/>
                  </a:cubicBezTo>
                  <a:cubicBezTo>
                    <a:pt x="178" y="83"/>
                    <a:pt x="191" y="104"/>
                    <a:pt x="214" y="104"/>
                  </a:cubicBezTo>
                  <a:cubicBezTo>
                    <a:pt x="214" y="104"/>
                    <a:pt x="214" y="104"/>
                    <a:pt x="214" y="104"/>
                  </a:cubicBezTo>
                  <a:cubicBezTo>
                    <a:pt x="237" y="104"/>
                    <a:pt x="250" y="83"/>
                    <a:pt x="25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210557" y="5173756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71756" y="5431069"/>
            <a:ext cx="169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8" name="Freeform 29"/>
          <p:cNvSpPr>
            <a:spLocks noChangeArrowheads="1"/>
          </p:cNvSpPr>
          <p:nvPr/>
        </p:nvSpPr>
        <p:spPr bwMode="auto">
          <a:xfrm>
            <a:off x="6684502" y="4643004"/>
            <a:ext cx="467883" cy="482737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210558" y="32292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27" name="Oval 26"/>
          <p:cNvSpPr/>
          <p:nvPr/>
        </p:nvSpPr>
        <p:spPr>
          <a:xfrm>
            <a:off x="6766594" y="2262488"/>
            <a:ext cx="303698" cy="303698"/>
          </a:xfrm>
          <a:prstGeom prst="ellips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latin typeface="+mj-lt"/>
              </a:rPr>
              <a:t>1</a:t>
            </a:r>
            <a:endParaRPr lang="en-US" sz="1100" b="1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71756" y="3486600"/>
            <a:ext cx="169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8" name="Freeform 154"/>
          <p:cNvSpPr>
            <a:spLocks noChangeArrowheads="1"/>
          </p:cNvSpPr>
          <p:nvPr/>
        </p:nvSpPr>
        <p:spPr bwMode="auto">
          <a:xfrm>
            <a:off x="6730919" y="2683403"/>
            <a:ext cx="375048" cy="508730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66594" y="4206957"/>
            <a:ext cx="303698" cy="30369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latin typeface="+mj-lt"/>
              </a:rPr>
              <a:t>6</a:t>
            </a:r>
            <a:endParaRPr lang="en-US" sz="1100" b="1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29590" y="32412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0787" y="3498544"/>
            <a:ext cx="169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29589" y="5173756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0787" y="5431069"/>
            <a:ext cx="169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5" name="Freeform 101"/>
          <p:cNvSpPr>
            <a:spLocks noChangeArrowheads="1"/>
          </p:cNvSpPr>
          <p:nvPr/>
        </p:nvSpPr>
        <p:spPr bwMode="auto">
          <a:xfrm>
            <a:off x="8575684" y="2749191"/>
            <a:ext cx="523581" cy="40104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685625" y="2262488"/>
            <a:ext cx="303698" cy="30369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latin typeface="+mj-lt"/>
              </a:rPr>
              <a:t>2</a:t>
            </a:r>
            <a:endParaRPr lang="en-US" sz="1100" b="1"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685625" y="4206957"/>
            <a:ext cx="303698" cy="30369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latin typeface="+mj-lt"/>
              </a:rPr>
              <a:t>5</a:t>
            </a:r>
            <a:endParaRPr lang="en-US" sz="1100" b="1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48620" y="3202840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3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909819" y="3460153"/>
            <a:ext cx="169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9" name="Freeform 46"/>
          <p:cNvSpPr>
            <a:spLocks noChangeArrowheads="1"/>
          </p:cNvSpPr>
          <p:nvPr/>
        </p:nvSpPr>
        <p:spPr bwMode="auto">
          <a:xfrm>
            <a:off x="10513281" y="2679236"/>
            <a:ext cx="486451" cy="464171"/>
          </a:xfrm>
          <a:custGeom>
            <a:avLst/>
            <a:gdLst>
              <a:gd name="T0" fmla="*/ 163754 w 461"/>
              <a:gd name="T1" fmla="*/ 150508 h 443"/>
              <a:gd name="T2" fmla="*/ 163754 w 461"/>
              <a:gd name="T3" fmla="*/ 150508 h 443"/>
              <a:gd name="T4" fmla="*/ 128116 w 461"/>
              <a:gd name="T5" fmla="*/ 111089 h 443"/>
              <a:gd name="T6" fmla="*/ 139845 w 461"/>
              <a:gd name="T7" fmla="*/ 87349 h 443"/>
              <a:gd name="T8" fmla="*/ 147965 w 461"/>
              <a:gd name="T9" fmla="*/ 67639 h 443"/>
              <a:gd name="T10" fmla="*/ 143905 w 461"/>
              <a:gd name="T11" fmla="*/ 59128 h 443"/>
              <a:gd name="T12" fmla="*/ 147965 w 461"/>
              <a:gd name="T13" fmla="*/ 39419 h 443"/>
              <a:gd name="T14" fmla="*/ 103756 w 461"/>
              <a:gd name="T15" fmla="*/ 0 h 443"/>
              <a:gd name="T16" fmla="*/ 59547 w 461"/>
              <a:gd name="T17" fmla="*/ 39419 h 443"/>
              <a:gd name="T18" fmla="*/ 63607 w 461"/>
              <a:gd name="T19" fmla="*/ 59128 h 443"/>
              <a:gd name="T20" fmla="*/ 59547 w 461"/>
              <a:gd name="T21" fmla="*/ 67639 h 443"/>
              <a:gd name="T22" fmla="*/ 67667 w 461"/>
              <a:gd name="T23" fmla="*/ 87349 h 443"/>
              <a:gd name="T24" fmla="*/ 79847 w 461"/>
              <a:gd name="T25" fmla="*/ 111089 h 443"/>
              <a:gd name="T26" fmla="*/ 43758 w 461"/>
              <a:gd name="T27" fmla="*/ 150508 h 443"/>
              <a:gd name="T28" fmla="*/ 0 w 461"/>
              <a:gd name="T29" fmla="*/ 178281 h 443"/>
              <a:gd name="T30" fmla="*/ 0 w 461"/>
              <a:gd name="T31" fmla="*/ 197990 h 443"/>
              <a:gd name="T32" fmla="*/ 103756 w 461"/>
              <a:gd name="T33" fmla="*/ 197990 h 443"/>
              <a:gd name="T34" fmla="*/ 207512 w 461"/>
              <a:gd name="T35" fmla="*/ 197990 h 443"/>
              <a:gd name="T36" fmla="*/ 207512 w 461"/>
              <a:gd name="T37" fmla="*/ 178281 h 443"/>
              <a:gd name="T38" fmla="*/ 163754 w 461"/>
              <a:gd name="T39" fmla="*/ 15050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048623" y="51737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4"/>
                </a:solidFill>
                <a:latin typeface="+mj-lt"/>
                <a:cs typeface="Lato Regular"/>
              </a:rPr>
              <a:t>添加标题内容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909819" y="5431069"/>
            <a:ext cx="169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81" name="Freeform 65"/>
          <p:cNvSpPr>
            <a:spLocks noChangeArrowheads="1"/>
          </p:cNvSpPr>
          <p:nvPr/>
        </p:nvSpPr>
        <p:spPr bwMode="auto">
          <a:xfrm>
            <a:off x="10535562" y="4676483"/>
            <a:ext cx="441889" cy="438174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604657" y="2262488"/>
            <a:ext cx="303698" cy="30369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latin typeface="+mj-lt"/>
              </a:rPr>
              <a:t>3</a:t>
            </a:r>
            <a:endParaRPr lang="en-US" sz="1100" b="1">
              <a:latin typeface="+mj-lt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604657" y="4206957"/>
            <a:ext cx="303698" cy="303698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latin typeface="+mj-lt"/>
              </a:rPr>
              <a:t>4</a:t>
            </a:r>
            <a:endParaRPr lang="en-US" sz="1100" b="1">
              <a:latin typeface="+mj-lt"/>
            </a:endParaRPr>
          </a:p>
        </p:txBody>
      </p:sp>
      <p:cxnSp>
        <p:nvCxnSpPr>
          <p:cNvPr id="92" name="Straight Connector 91"/>
          <p:cNvCxnSpPr>
            <a:stCxn id="27" idx="6"/>
            <a:endCxn id="82" idx="2"/>
          </p:cNvCxnSpPr>
          <p:nvPr/>
        </p:nvCxnSpPr>
        <p:spPr>
          <a:xfrm>
            <a:off x="7070292" y="2414337"/>
            <a:ext cx="161533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2" idx="6"/>
            <a:endCxn id="83" idx="2"/>
          </p:cNvCxnSpPr>
          <p:nvPr/>
        </p:nvCxnSpPr>
        <p:spPr>
          <a:xfrm>
            <a:off x="8989323" y="2414337"/>
            <a:ext cx="1615334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3" idx="6"/>
          </p:cNvCxnSpPr>
          <p:nvPr/>
        </p:nvCxnSpPr>
        <p:spPr>
          <a:xfrm>
            <a:off x="10908355" y="2414337"/>
            <a:ext cx="12836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5" idx="6"/>
            <a:endCxn id="87" idx="2"/>
          </p:cNvCxnSpPr>
          <p:nvPr/>
        </p:nvCxnSpPr>
        <p:spPr>
          <a:xfrm>
            <a:off x="7070292" y="4358806"/>
            <a:ext cx="1615333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87" idx="6"/>
            <a:endCxn id="88" idx="2"/>
          </p:cNvCxnSpPr>
          <p:nvPr/>
        </p:nvCxnSpPr>
        <p:spPr>
          <a:xfrm>
            <a:off x="8989323" y="4358806"/>
            <a:ext cx="1615334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8" idx="6"/>
          </p:cNvCxnSpPr>
          <p:nvPr/>
        </p:nvCxnSpPr>
        <p:spPr>
          <a:xfrm>
            <a:off x="10908355" y="4358806"/>
            <a:ext cx="128364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123"/>
          <p:cNvSpPr>
            <a:spLocks noChangeArrowheads="1"/>
          </p:cNvSpPr>
          <p:nvPr/>
        </p:nvSpPr>
        <p:spPr bwMode="auto">
          <a:xfrm>
            <a:off x="8598875" y="4639642"/>
            <a:ext cx="469936" cy="480949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66" grpId="0"/>
      <p:bldP spid="67" grpId="0"/>
      <p:bldP spid="68" grpId="0" animBg="1"/>
      <p:bldP spid="76" grpId="0"/>
      <p:bldP spid="27" grpId="0" animBg="1"/>
      <p:bldP spid="77" grpId="0"/>
      <p:bldP spid="78" grpId="0" animBg="1"/>
      <p:bldP spid="85" grpId="0" animBg="1"/>
      <p:bldP spid="70" grpId="0"/>
      <p:bldP spid="71" grpId="0"/>
      <p:bldP spid="72" grpId="0"/>
      <p:bldP spid="73" grpId="0"/>
      <p:bldP spid="75" grpId="0" animBg="1"/>
      <p:bldP spid="82" grpId="0" animBg="1"/>
      <p:bldP spid="87" grpId="0" animBg="1"/>
      <p:bldP spid="64" grpId="0"/>
      <p:bldP spid="65" grpId="0"/>
      <p:bldP spid="69" grpId="0" animBg="1"/>
      <p:bldP spid="79" grpId="0"/>
      <p:bldP spid="80" grpId="0"/>
      <p:bldP spid="81" grpId="0" animBg="1"/>
      <p:bldP spid="83" grpId="0" animBg="1"/>
      <p:bldP spid="88" grpId="0" animBg="1"/>
      <p:bldP spid="1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添加标题内容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134652" y="488962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028785" y="36694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+mj-lt"/>
              </a:rPr>
              <a:t>珞</a:t>
            </a:r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954537" y="2763225"/>
            <a:ext cx="2307881" cy="2306615"/>
            <a:chOff x="4954537" y="2763225"/>
            <a:chExt cx="2307881" cy="230661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936305" y="2763225"/>
              <a:ext cx="344347" cy="2306615"/>
            </a:xfrm>
            <a:custGeom>
              <a:avLst/>
              <a:gdLst>
                <a:gd name="T0" fmla="*/ 141 w 230"/>
                <a:gd name="T1" fmla="*/ 1527 h 1541"/>
                <a:gd name="T2" fmla="*/ 216 w 230"/>
                <a:gd name="T3" fmla="*/ 1453 h 1541"/>
                <a:gd name="T4" fmla="*/ 216 w 230"/>
                <a:gd name="T5" fmla="*/ 1402 h 1541"/>
                <a:gd name="T6" fmla="*/ 165 w 230"/>
                <a:gd name="T7" fmla="*/ 1402 h 1541"/>
                <a:gd name="T8" fmla="*/ 147 w 230"/>
                <a:gd name="T9" fmla="*/ 1420 h 1541"/>
                <a:gd name="T10" fmla="*/ 147 w 230"/>
                <a:gd name="T11" fmla="*/ 123 h 1541"/>
                <a:gd name="T12" fmla="*/ 165 w 230"/>
                <a:gd name="T13" fmla="*/ 141 h 1541"/>
                <a:gd name="T14" fmla="*/ 216 w 230"/>
                <a:gd name="T15" fmla="*/ 141 h 1541"/>
                <a:gd name="T16" fmla="*/ 216 w 230"/>
                <a:gd name="T17" fmla="*/ 90 h 1541"/>
                <a:gd name="T18" fmla="*/ 139 w 230"/>
                <a:gd name="T19" fmla="*/ 14 h 1541"/>
                <a:gd name="T20" fmla="*/ 89 w 230"/>
                <a:gd name="T21" fmla="*/ 14 h 1541"/>
                <a:gd name="T22" fmla="*/ 14 w 230"/>
                <a:gd name="T23" fmla="*/ 88 h 1541"/>
                <a:gd name="T24" fmla="*/ 14 w 230"/>
                <a:gd name="T25" fmla="*/ 139 h 1541"/>
                <a:gd name="T26" fmla="*/ 65 w 230"/>
                <a:gd name="T27" fmla="*/ 139 h 1541"/>
                <a:gd name="T28" fmla="*/ 83 w 230"/>
                <a:gd name="T29" fmla="*/ 121 h 1541"/>
                <a:gd name="T30" fmla="*/ 83 w 230"/>
                <a:gd name="T31" fmla="*/ 1418 h 1541"/>
                <a:gd name="T32" fmla="*/ 65 w 230"/>
                <a:gd name="T33" fmla="*/ 1400 h 1541"/>
                <a:gd name="T34" fmla="*/ 14 w 230"/>
                <a:gd name="T35" fmla="*/ 1400 h 1541"/>
                <a:gd name="T36" fmla="*/ 14 w 230"/>
                <a:gd name="T37" fmla="*/ 1451 h 1541"/>
                <a:gd name="T38" fmla="*/ 91 w 230"/>
                <a:gd name="T39" fmla="*/ 1527 h 1541"/>
                <a:gd name="T40" fmla="*/ 141 w 230"/>
                <a:gd name="T41" fmla="*/ 1527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541">
                  <a:moveTo>
                    <a:pt x="141" y="1527"/>
                  </a:moveTo>
                  <a:cubicBezTo>
                    <a:pt x="216" y="1453"/>
                    <a:pt x="216" y="1453"/>
                    <a:pt x="216" y="1453"/>
                  </a:cubicBezTo>
                  <a:cubicBezTo>
                    <a:pt x="230" y="1439"/>
                    <a:pt x="230" y="1416"/>
                    <a:pt x="216" y="1402"/>
                  </a:cubicBezTo>
                  <a:cubicBezTo>
                    <a:pt x="202" y="1388"/>
                    <a:pt x="179" y="1388"/>
                    <a:pt x="165" y="1402"/>
                  </a:cubicBezTo>
                  <a:cubicBezTo>
                    <a:pt x="147" y="1420"/>
                    <a:pt x="147" y="1420"/>
                    <a:pt x="147" y="1420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79" y="155"/>
                    <a:pt x="202" y="155"/>
                    <a:pt x="216" y="141"/>
                  </a:cubicBezTo>
                  <a:cubicBezTo>
                    <a:pt x="230" y="127"/>
                    <a:pt x="230" y="104"/>
                    <a:pt x="216" y="90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25" y="0"/>
                    <a:pt x="103" y="0"/>
                    <a:pt x="89" y="14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0" y="102"/>
                    <a:pt x="0" y="125"/>
                    <a:pt x="14" y="139"/>
                  </a:cubicBezTo>
                  <a:cubicBezTo>
                    <a:pt x="28" y="153"/>
                    <a:pt x="51" y="153"/>
                    <a:pt x="65" y="13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418"/>
                    <a:pt x="83" y="1418"/>
                    <a:pt x="83" y="1418"/>
                  </a:cubicBezTo>
                  <a:cubicBezTo>
                    <a:pt x="65" y="1400"/>
                    <a:pt x="65" y="1400"/>
                    <a:pt x="65" y="1400"/>
                  </a:cubicBezTo>
                  <a:cubicBezTo>
                    <a:pt x="51" y="1386"/>
                    <a:pt x="28" y="1386"/>
                    <a:pt x="14" y="1400"/>
                  </a:cubicBezTo>
                  <a:cubicBezTo>
                    <a:pt x="0" y="1414"/>
                    <a:pt x="0" y="1437"/>
                    <a:pt x="14" y="1451"/>
                  </a:cubicBezTo>
                  <a:cubicBezTo>
                    <a:pt x="91" y="1527"/>
                    <a:pt x="91" y="1527"/>
                    <a:pt x="91" y="1527"/>
                  </a:cubicBezTo>
                  <a:cubicBezTo>
                    <a:pt x="105" y="1541"/>
                    <a:pt x="127" y="1541"/>
                    <a:pt x="141" y="15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82426" y="3087949"/>
              <a:ext cx="1652104" cy="1657168"/>
            </a:xfrm>
            <a:custGeom>
              <a:avLst/>
              <a:gdLst>
                <a:gd name="T0" fmla="*/ 36 w 1104"/>
                <a:gd name="T1" fmla="*/ 1107 h 1107"/>
                <a:gd name="T2" fmla="*/ 141 w 1104"/>
                <a:gd name="T3" fmla="*/ 1107 h 1107"/>
                <a:gd name="T4" fmla="*/ 177 w 1104"/>
                <a:gd name="T5" fmla="*/ 1072 h 1107"/>
                <a:gd name="T6" fmla="*/ 141 w 1104"/>
                <a:gd name="T7" fmla="*/ 1036 h 1107"/>
                <a:gd name="T8" fmla="*/ 115 w 1104"/>
                <a:gd name="T9" fmla="*/ 1036 h 1107"/>
                <a:gd name="T10" fmla="*/ 1032 w 1104"/>
                <a:gd name="T11" fmla="*/ 119 h 1107"/>
                <a:gd name="T12" fmla="*/ 1032 w 1104"/>
                <a:gd name="T13" fmla="*/ 144 h 1107"/>
                <a:gd name="T14" fmla="*/ 1068 w 1104"/>
                <a:gd name="T15" fmla="*/ 180 h 1107"/>
                <a:gd name="T16" fmla="*/ 1104 w 1104"/>
                <a:gd name="T17" fmla="*/ 144 h 1107"/>
                <a:gd name="T18" fmla="*/ 1104 w 1104"/>
                <a:gd name="T19" fmla="*/ 36 h 1107"/>
                <a:gd name="T20" fmla="*/ 1068 w 1104"/>
                <a:gd name="T21" fmla="*/ 0 h 1107"/>
                <a:gd name="T22" fmla="*/ 963 w 1104"/>
                <a:gd name="T23" fmla="*/ 0 h 1107"/>
                <a:gd name="T24" fmla="*/ 927 w 1104"/>
                <a:gd name="T25" fmla="*/ 36 h 1107"/>
                <a:gd name="T26" fmla="*/ 963 w 1104"/>
                <a:gd name="T27" fmla="*/ 72 h 1107"/>
                <a:gd name="T28" fmla="*/ 989 w 1104"/>
                <a:gd name="T29" fmla="*/ 72 h 1107"/>
                <a:gd name="T30" fmla="*/ 72 w 1104"/>
                <a:gd name="T31" fmla="*/ 989 h 1107"/>
                <a:gd name="T32" fmla="*/ 72 w 1104"/>
                <a:gd name="T33" fmla="*/ 964 h 1107"/>
                <a:gd name="T34" fmla="*/ 36 w 1104"/>
                <a:gd name="T35" fmla="*/ 928 h 1107"/>
                <a:gd name="T36" fmla="*/ 0 w 1104"/>
                <a:gd name="T37" fmla="*/ 964 h 1107"/>
                <a:gd name="T38" fmla="*/ 0 w 1104"/>
                <a:gd name="T39" fmla="*/ 1072 h 1107"/>
                <a:gd name="T40" fmla="*/ 36 w 1104"/>
                <a:gd name="T41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4" h="1107">
                  <a:moveTo>
                    <a:pt x="36" y="1107"/>
                  </a:moveTo>
                  <a:cubicBezTo>
                    <a:pt x="141" y="1107"/>
                    <a:pt x="141" y="1107"/>
                    <a:pt x="141" y="1107"/>
                  </a:cubicBezTo>
                  <a:cubicBezTo>
                    <a:pt x="160" y="1107"/>
                    <a:pt x="177" y="1091"/>
                    <a:pt x="177" y="1072"/>
                  </a:cubicBezTo>
                  <a:cubicBezTo>
                    <a:pt x="177" y="1052"/>
                    <a:pt x="160" y="1036"/>
                    <a:pt x="141" y="1036"/>
                  </a:cubicBezTo>
                  <a:cubicBezTo>
                    <a:pt x="115" y="1036"/>
                    <a:pt x="115" y="1036"/>
                    <a:pt x="115" y="1036"/>
                  </a:cubicBezTo>
                  <a:cubicBezTo>
                    <a:pt x="1032" y="119"/>
                    <a:pt x="1032" y="119"/>
                    <a:pt x="1032" y="119"/>
                  </a:cubicBezTo>
                  <a:cubicBezTo>
                    <a:pt x="1032" y="144"/>
                    <a:pt x="1032" y="144"/>
                    <a:pt x="1032" y="144"/>
                  </a:cubicBezTo>
                  <a:cubicBezTo>
                    <a:pt x="1032" y="164"/>
                    <a:pt x="1049" y="180"/>
                    <a:pt x="1068" y="180"/>
                  </a:cubicBezTo>
                  <a:cubicBezTo>
                    <a:pt x="1088" y="180"/>
                    <a:pt x="1104" y="164"/>
                    <a:pt x="1104" y="144"/>
                  </a:cubicBezTo>
                  <a:cubicBezTo>
                    <a:pt x="1104" y="36"/>
                    <a:pt x="1104" y="36"/>
                    <a:pt x="1104" y="36"/>
                  </a:cubicBezTo>
                  <a:cubicBezTo>
                    <a:pt x="1104" y="16"/>
                    <a:pt x="1088" y="0"/>
                    <a:pt x="1068" y="0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44" y="0"/>
                    <a:pt x="927" y="16"/>
                    <a:pt x="927" y="36"/>
                  </a:cubicBezTo>
                  <a:cubicBezTo>
                    <a:pt x="927" y="56"/>
                    <a:pt x="944" y="72"/>
                    <a:pt x="963" y="72"/>
                  </a:cubicBezTo>
                  <a:cubicBezTo>
                    <a:pt x="989" y="72"/>
                    <a:pt x="989" y="72"/>
                    <a:pt x="989" y="72"/>
                  </a:cubicBezTo>
                  <a:cubicBezTo>
                    <a:pt x="72" y="989"/>
                    <a:pt x="72" y="989"/>
                    <a:pt x="72" y="989"/>
                  </a:cubicBezTo>
                  <a:cubicBezTo>
                    <a:pt x="72" y="964"/>
                    <a:pt x="72" y="964"/>
                    <a:pt x="72" y="964"/>
                  </a:cubicBezTo>
                  <a:cubicBezTo>
                    <a:pt x="72" y="944"/>
                    <a:pt x="55" y="928"/>
                    <a:pt x="36" y="928"/>
                  </a:cubicBezTo>
                  <a:cubicBezTo>
                    <a:pt x="16" y="928"/>
                    <a:pt x="0" y="944"/>
                    <a:pt x="0" y="964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0" y="1091"/>
                    <a:pt x="16" y="1107"/>
                    <a:pt x="36" y="11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279261" y="3091114"/>
              <a:ext cx="1658434" cy="1652104"/>
            </a:xfrm>
            <a:custGeom>
              <a:avLst/>
              <a:gdLst>
                <a:gd name="T0" fmla="*/ 0 w 1108"/>
                <a:gd name="T1" fmla="*/ 35 h 1104"/>
                <a:gd name="T2" fmla="*/ 0 w 1108"/>
                <a:gd name="T3" fmla="*/ 140 h 1104"/>
                <a:gd name="T4" fmla="*/ 36 w 1108"/>
                <a:gd name="T5" fmla="*/ 176 h 1104"/>
                <a:gd name="T6" fmla="*/ 72 w 1108"/>
                <a:gd name="T7" fmla="*/ 140 h 1104"/>
                <a:gd name="T8" fmla="*/ 72 w 1108"/>
                <a:gd name="T9" fmla="*/ 115 h 1104"/>
                <a:gd name="T10" fmla="*/ 989 w 1108"/>
                <a:gd name="T11" fmla="*/ 1032 h 1104"/>
                <a:gd name="T12" fmla="*/ 964 w 1108"/>
                <a:gd name="T13" fmla="*/ 1032 h 1104"/>
                <a:gd name="T14" fmla="*/ 928 w 1108"/>
                <a:gd name="T15" fmla="*/ 1068 h 1104"/>
                <a:gd name="T16" fmla="*/ 964 w 1108"/>
                <a:gd name="T17" fmla="*/ 1104 h 1104"/>
                <a:gd name="T18" fmla="*/ 1072 w 1108"/>
                <a:gd name="T19" fmla="*/ 1104 h 1104"/>
                <a:gd name="T20" fmla="*/ 1108 w 1108"/>
                <a:gd name="T21" fmla="*/ 1068 h 1104"/>
                <a:gd name="T22" fmla="*/ 1108 w 1108"/>
                <a:gd name="T23" fmla="*/ 963 h 1104"/>
                <a:gd name="T24" fmla="*/ 1072 w 1108"/>
                <a:gd name="T25" fmla="*/ 927 h 1104"/>
                <a:gd name="T26" fmla="*/ 1036 w 1108"/>
                <a:gd name="T27" fmla="*/ 963 h 1104"/>
                <a:gd name="T28" fmla="*/ 1036 w 1108"/>
                <a:gd name="T29" fmla="*/ 988 h 1104"/>
                <a:gd name="T30" fmla="*/ 119 w 1108"/>
                <a:gd name="T31" fmla="*/ 71 h 1104"/>
                <a:gd name="T32" fmla="*/ 144 w 1108"/>
                <a:gd name="T33" fmla="*/ 71 h 1104"/>
                <a:gd name="T34" fmla="*/ 180 w 1108"/>
                <a:gd name="T35" fmla="*/ 35 h 1104"/>
                <a:gd name="T36" fmla="*/ 144 w 1108"/>
                <a:gd name="T37" fmla="*/ 0 h 1104"/>
                <a:gd name="T38" fmla="*/ 36 w 1108"/>
                <a:gd name="T39" fmla="*/ 0 h 1104"/>
                <a:gd name="T40" fmla="*/ 0 w 1108"/>
                <a:gd name="T41" fmla="*/ 35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8" h="1104">
                  <a:moveTo>
                    <a:pt x="0" y="35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60"/>
                    <a:pt x="16" y="176"/>
                    <a:pt x="36" y="176"/>
                  </a:cubicBezTo>
                  <a:cubicBezTo>
                    <a:pt x="56" y="176"/>
                    <a:pt x="72" y="160"/>
                    <a:pt x="72" y="140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989" y="1032"/>
                    <a:pt x="989" y="1032"/>
                    <a:pt x="989" y="1032"/>
                  </a:cubicBezTo>
                  <a:cubicBezTo>
                    <a:pt x="964" y="1032"/>
                    <a:pt x="964" y="1032"/>
                    <a:pt x="964" y="1032"/>
                  </a:cubicBezTo>
                  <a:cubicBezTo>
                    <a:pt x="944" y="1032"/>
                    <a:pt x="928" y="1048"/>
                    <a:pt x="928" y="1068"/>
                  </a:cubicBezTo>
                  <a:cubicBezTo>
                    <a:pt x="928" y="1088"/>
                    <a:pt x="944" y="1104"/>
                    <a:pt x="964" y="1104"/>
                  </a:cubicBezTo>
                  <a:cubicBezTo>
                    <a:pt x="1072" y="1104"/>
                    <a:pt x="1072" y="1104"/>
                    <a:pt x="1072" y="1104"/>
                  </a:cubicBezTo>
                  <a:cubicBezTo>
                    <a:pt x="1092" y="1104"/>
                    <a:pt x="1108" y="1088"/>
                    <a:pt x="1108" y="1068"/>
                  </a:cubicBezTo>
                  <a:cubicBezTo>
                    <a:pt x="1108" y="963"/>
                    <a:pt x="1108" y="963"/>
                    <a:pt x="1108" y="963"/>
                  </a:cubicBezTo>
                  <a:cubicBezTo>
                    <a:pt x="1108" y="943"/>
                    <a:pt x="1092" y="927"/>
                    <a:pt x="1072" y="927"/>
                  </a:cubicBezTo>
                  <a:cubicBezTo>
                    <a:pt x="1052" y="927"/>
                    <a:pt x="1036" y="943"/>
                    <a:pt x="1036" y="963"/>
                  </a:cubicBezTo>
                  <a:cubicBezTo>
                    <a:pt x="1036" y="988"/>
                    <a:pt x="1036" y="988"/>
                    <a:pt x="1036" y="988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44" y="71"/>
                    <a:pt x="144" y="71"/>
                    <a:pt x="144" y="71"/>
                  </a:cubicBezTo>
                  <a:cubicBezTo>
                    <a:pt x="164" y="71"/>
                    <a:pt x="180" y="55"/>
                    <a:pt x="180" y="35"/>
                  </a:cubicBezTo>
                  <a:cubicBezTo>
                    <a:pt x="180" y="16"/>
                    <a:pt x="164" y="0"/>
                    <a:pt x="14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954537" y="3744992"/>
              <a:ext cx="2307881" cy="343081"/>
            </a:xfrm>
            <a:custGeom>
              <a:avLst/>
              <a:gdLst>
                <a:gd name="T0" fmla="*/ 1528 w 1542"/>
                <a:gd name="T1" fmla="*/ 88 h 229"/>
                <a:gd name="T2" fmla="*/ 1453 w 1542"/>
                <a:gd name="T3" fmla="*/ 14 h 229"/>
                <a:gd name="T4" fmla="*/ 1403 w 1542"/>
                <a:gd name="T5" fmla="*/ 14 h 229"/>
                <a:gd name="T6" fmla="*/ 1403 w 1542"/>
                <a:gd name="T7" fmla="*/ 65 h 229"/>
                <a:gd name="T8" fmla="*/ 1420 w 1542"/>
                <a:gd name="T9" fmla="*/ 83 h 229"/>
                <a:gd name="T10" fmla="*/ 124 w 1542"/>
                <a:gd name="T11" fmla="*/ 83 h 229"/>
                <a:gd name="T12" fmla="*/ 141 w 1542"/>
                <a:gd name="T13" fmla="*/ 65 h 229"/>
                <a:gd name="T14" fmla="*/ 141 w 1542"/>
                <a:gd name="T15" fmla="*/ 14 h 229"/>
                <a:gd name="T16" fmla="*/ 91 w 1542"/>
                <a:gd name="T17" fmla="*/ 14 h 229"/>
                <a:gd name="T18" fmla="*/ 14 w 1542"/>
                <a:gd name="T19" fmla="*/ 90 h 229"/>
                <a:gd name="T20" fmla="*/ 14 w 1542"/>
                <a:gd name="T21" fmla="*/ 141 h 229"/>
                <a:gd name="T22" fmla="*/ 89 w 1542"/>
                <a:gd name="T23" fmla="*/ 215 h 229"/>
                <a:gd name="T24" fmla="*/ 139 w 1542"/>
                <a:gd name="T25" fmla="*/ 215 h 229"/>
                <a:gd name="T26" fmla="*/ 139 w 1542"/>
                <a:gd name="T27" fmla="*/ 165 h 229"/>
                <a:gd name="T28" fmla="*/ 122 w 1542"/>
                <a:gd name="T29" fmla="*/ 147 h 229"/>
                <a:gd name="T30" fmla="*/ 1418 w 1542"/>
                <a:gd name="T31" fmla="*/ 147 h 229"/>
                <a:gd name="T32" fmla="*/ 1401 w 1542"/>
                <a:gd name="T33" fmla="*/ 165 h 229"/>
                <a:gd name="T34" fmla="*/ 1401 w 1542"/>
                <a:gd name="T35" fmla="*/ 215 h 229"/>
                <a:gd name="T36" fmla="*/ 1451 w 1542"/>
                <a:gd name="T37" fmla="*/ 215 h 229"/>
                <a:gd name="T38" fmla="*/ 1528 w 1542"/>
                <a:gd name="T39" fmla="*/ 139 h 229"/>
                <a:gd name="T40" fmla="*/ 1528 w 1542"/>
                <a:gd name="T41" fmla="*/ 8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2" h="229">
                  <a:moveTo>
                    <a:pt x="1528" y="88"/>
                  </a:moveTo>
                  <a:cubicBezTo>
                    <a:pt x="1453" y="14"/>
                    <a:pt x="1453" y="14"/>
                    <a:pt x="1453" y="14"/>
                  </a:cubicBezTo>
                  <a:cubicBezTo>
                    <a:pt x="1439" y="0"/>
                    <a:pt x="1417" y="0"/>
                    <a:pt x="1403" y="14"/>
                  </a:cubicBezTo>
                  <a:cubicBezTo>
                    <a:pt x="1389" y="28"/>
                    <a:pt x="1389" y="51"/>
                    <a:pt x="1403" y="65"/>
                  </a:cubicBezTo>
                  <a:cubicBezTo>
                    <a:pt x="1420" y="83"/>
                    <a:pt x="1420" y="83"/>
                    <a:pt x="1420" y="83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55" y="51"/>
                    <a:pt x="155" y="28"/>
                    <a:pt x="141" y="14"/>
                  </a:cubicBezTo>
                  <a:cubicBezTo>
                    <a:pt x="127" y="0"/>
                    <a:pt x="105" y="0"/>
                    <a:pt x="91" y="1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104"/>
                    <a:pt x="0" y="127"/>
                    <a:pt x="14" y="141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103" y="229"/>
                    <a:pt x="125" y="229"/>
                    <a:pt x="139" y="215"/>
                  </a:cubicBezTo>
                  <a:cubicBezTo>
                    <a:pt x="153" y="201"/>
                    <a:pt x="153" y="179"/>
                    <a:pt x="139" y="165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418" y="147"/>
                    <a:pt x="1418" y="147"/>
                    <a:pt x="1418" y="147"/>
                  </a:cubicBezTo>
                  <a:cubicBezTo>
                    <a:pt x="1401" y="165"/>
                    <a:pt x="1401" y="165"/>
                    <a:pt x="1401" y="165"/>
                  </a:cubicBezTo>
                  <a:cubicBezTo>
                    <a:pt x="1387" y="179"/>
                    <a:pt x="1387" y="201"/>
                    <a:pt x="1401" y="215"/>
                  </a:cubicBezTo>
                  <a:cubicBezTo>
                    <a:pt x="1415" y="229"/>
                    <a:pt x="1437" y="229"/>
                    <a:pt x="1451" y="215"/>
                  </a:cubicBezTo>
                  <a:cubicBezTo>
                    <a:pt x="1528" y="139"/>
                    <a:pt x="1528" y="139"/>
                    <a:pt x="1528" y="139"/>
                  </a:cubicBezTo>
                  <a:cubicBezTo>
                    <a:pt x="1542" y="125"/>
                    <a:pt x="1542" y="102"/>
                    <a:pt x="1528" y="8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421684" y="3225308"/>
              <a:ext cx="1355864" cy="13564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565373" y="3368996"/>
              <a:ext cx="1068487" cy="1069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750839" y="3680427"/>
              <a:ext cx="212685" cy="437396"/>
            </a:xfrm>
            <a:custGeom>
              <a:avLst/>
              <a:gdLst>
                <a:gd name="T0" fmla="*/ 142 w 142"/>
                <a:gd name="T1" fmla="*/ 217 h 292"/>
                <a:gd name="T2" fmla="*/ 127 w 142"/>
                <a:gd name="T3" fmla="*/ 268 h 292"/>
                <a:gd name="T4" fmla="*/ 97 w 142"/>
                <a:gd name="T5" fmla="*/ 289 h 292"/>
                <a:gd name="T6" fmla="*/ 73 w 142"/>
                <a:gd name="T7" fmla="*/ 292 h 292"/>
                <a:gd name="T8" fmla="*/ 31 w 142"/>
                <a:gd name="T9" fmla="*/ 279 h 292"/>
                <a:gd name="T10" fmla="*/ 9 w 142"/>
                <a:gd name="T11" fmla="*/ 251 h 292"/>
                <a:gd name="T12" fmla="*/ 0 w 142"/>
                <a:gd name="T13" fmla="*/ 211 h 292"/>
                <a:gd name="T14" fmla="*/ 41 w 142"/>
                <a:gd name="T15" fmla="*/ 208 h 292"/>
                <a:gd name="T16" fmla="*/ 54 w 142"/>
                <a:gd name="T17" fmla="*/ 244 h 292"/>
                <a:gd name="T18" fmla="*/ 72 w 142"/>
                <a:gd name="T19" fmla="*/ 252 h 292"/>
                <a:gd name="T20" fmla="*/ 94 w 142"/>
                <a:gd name="T21" fmla="*/ 238 h 292"/>
                <a:gd name="T22" fmla="*/ 99 w 142"/>
                <a:gd name="T23" fmla="*/ 219 h 292"/>
                <a:gd name="T24" fmla="*/ 83 w 142"/>
                <a:gd name="T25" fmla="*/ 184 h 292"/>
                <a:gd name="T26" fmla="*/ 44 w 142"/>
                <a:gd name="T27" fmla="*/ 148 h 292"/>
                <a:gd name="T28" fmla="*/ 14 w 142"/>
                <a:gd name="T29" fmla="*/ 111 h 292"/>
                <a:gd name="T30" fmla="*/ 5 w 142"/>
                <a:gd name="T31" fmla="*/ 71 h 292"/>
                <a:gd name="T32" fmla="*/ 31 w 142"/>
                <a:gd name="T33" fmla="*/ 12 h 292"/>
                <a:gd name="T34" fmla="*/ 71 w 142"/>
                <a:gd name="T35" fmla="*/ 0 h 292"/>
                <a:gd name="T36" fmla="*/ 110 w 142"/>
                <a:gd name="T37" fmla="*/ 10 h 292"/>
                <a:gd name="T38" fmla="*/ 131 w 142"/>
                <a:gd name="T39" fmla="*/ 32 h 292"/>
                <a:gd name="T40" fmla="*/ 140 w 142"/>
                <a:gd name="T41" fmla="*/ 65 h 292"/>
                <a:gd name="T42" fmla="*/ 99 w 142"/>
                <a:gd name="T43" fmla="*/ 73 h 292"/>
                <a:gd name="T44" fmla="*/ 89 w 142"/>
                <a:gd name="T45" fmla="*/ 46 h 292"/>
                <a:gd name="T46" fmla="*/ 72 w 142"/>
                <a:gd name="T47" fmla="*/ 39 h 292"/>
                <a:gd name="T48" fmla="*/ 54 w 142"/>
                <a:gd name="T49" fmla="*/ 49 h 292"/>
                <a:gd name="T50" fmla="*/ 49 w 142"/>
                <a:gd name="T51" fmla="*/ 70 h 292"/>
                <a:gd name="T52" fmla="*/ 66 w 142"/>
                <a:gd name="T53" fmla="*/ 110 h 292"/>
                <a:gd name="T54" fmla="*/ 85 w 142"/>
                <a:gd name="T55" fmla="*/ 128 h 292"/>
                <a:gd name="T56" fmla="*/ 105 w 142"/>
                <a:gd name="T57" fmla="*/ 145 h 292"/>
                <a:gd name="T58" fmla="*/ 129 w 142"/>
                <a:gd name="T59" fmla="*/ 177 h 292"/>
                <a:gd name="T60" fmla="*/ 136 w 142"/>
                <a:gd name="T61" fmla="*/ 190 h 292"/>
                <a:gd name="T62" fmla="*/ 142 w 142"/>
                <a:gd name="T63" fmla="*/ 21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2" h="292">
                  <a:moveTo>
                    <a:pt x="142" y="217"/>
                  </a:moveTo>
                  <a:cubicBezTo>
                    <a:pt x="142" y="237"/>
                    <a:pt x="137" y="254"/>
                    <a:pt x="127" y="268"/>
                  </a:cubicBezTo>
                  <a:cubicBezTo>
                    <a:pt x="120" y="278"/>
                    <a:pt x="110" y="285"/>
                    <a:pt x="97" y="289"/>
                  </a:cubicBezTo>
                  <a:cubicBezTo>
                    <a:pt x="90" y="291"/>
                    <a:pt x="82" y="292"/>
                    <a:pt x="73" y="292"/>
                  </a:cubicBezTo>
                  <a:cubicBezTo>
                    <a:pt x="56" y="292"/>
                    <a:pt x="42" y="288"/>
                    <a:pt x="31" y="279"/>
                  </a:cubicBezTo>
                  <a:cubicBezTo>
                    <a:pt x="22" y="272"/>
                    <a:pt x="15" y="263"/>
                    <a:pt x="9" y="251"/>
                  </a:cubicBezTo>
                  <a:cubicBezTo>
                    <a:pt x="4" y="240"/>
                    <a:pt x="1" y="226"/>
                    <a:pt x="0" y="211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43" y="225"/>
                    <a:pt x="47" y="237"/>
                    <a:pt x="54" y="244"/>
                  </a:cubicBezTo>
                  <a:cubicBezTo>
                    <a:pt x="59" y="250"/>
                    <a:pt x="65" y="252"/>
                    <a:pt x="72" y="252"/>
                  </a:cubicBezTo>
                  <a:cubicBezTo>
                    <a:pt x="81" y="252"/>
                    <a:pt x="89" y="247"/>
                    <a:pt x="94" y="238"/>
                  </a:cubicBezTo>
                  <a:cubicBezTo>
                    <a:pt x="97" y="234"/>
                    <a:pt x="99" y="228"/>
                    <a:pt x="99" y="219"/>
                  </a:cubicBezTo>
                  <a:cubicBezTo>
                    <a:pt x="99" y="208"/>
                    <a:pt x="93" y="196"/>
                    <a:pt x="83" y="184"/>
                  </a:cubicBezTo>
                  <a:cubicBezTo>
                    <a:pt x="74" y="176"/>
                    <a:pt x="61" y="164"/>
                    <a:pt x="44" y="148"/>
                  </a:cubicBezTo>
                  <a:cubicBezTo>
                    <a:pt x="30" y="134"/>
                    <a:pt x="20" y="122"/>
                    <a:pt x="14" y="111"/>
                  </a:cubicBezTo>
                  <a:cubicBezTo>
                    <a:pt x="8" y="99"/>
                    <a:pt x="5" y="85"/>
                    <a:pt x="5" y="71"/>
                  </a:cubicBezTo>
                  <a:cubicBezTo>
                    <a:pt x="5" y="45"/>
                    <a:pt x="13" y="25"/>
                    <a:pt x="31" y="12"/>
                  </a:cubicBezTo>
                  <a:cubicBezTo>
                    <a:pt x="42" y="4"/>
                    <a:pt x="55" y="0"/>
                    <a:pt x="71" y="0"/>
                  </a:cubicBezTo>
                  <a:cubicBezTo>
                    <a:pt x="86" y="0"/>
                    <a:pt x="99" y="3"/>
                    <a:pt x="110" y="10"/>
                  </a:cubicBezTo>
                  <a:cubicBezTo>
                    <a:pt x="119" y="15"/>
                    <a:pt x="125" y="23"/>
                    <a:pt x="131" y="32"/>
                  </a:cubicBezTo>
                  <a:cubicBezTo>
                    <a:pt x="136" y="42"/>
                    <a:pt x="139" y="53"/>
                    <a:pt x="140" y="65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8" y="61"/>
                    <a:pt x="94" y="52"/>
                    <a:pt x="89" y="46"/>
                  </a:cubicBezTo>
                  <a:cubicBezTo>
                    <a:pt x="85" y="41"/>
                    <a:pt x="79" y="39"/>
                    <a:pt x="72" y="39"/>
                  </a:cubicBezTo>
                  <a:cubicBezTo>
                    <a:pt x="64" y="39"/>
                    <a:pt x="58" y="42"/>
                    <a:pt x="54" y="49"/>
                  </a:cubicBezTo>
                  <a:cubicBezTo>
                    <a:pt x="51" y="55"/>
                    <a:pt x="49" y="62"/>
                    <a:pt x="49" y="70"/>
                  </a:cubicBezTo>
                  <a:cubicBezTo>
                    <a:pt x="49" y="83"/>
                    <a:pt x="55" y="96"/>
                    <a:pt x="66" y="110"/>
                  </a:cubicBezTo>
                  <a:cubicBezTo>
                    <a:pt x="70" y="115"/>
                    <a:pt x="76" y="121"/>
                    <a:pt x="85" y="128"/>
                  </a:cubicBezTo>
                  <a:cubicBezTo>
                    <a:pt x="95" y="136"/>
                    <a:pt x="101" y="142"/>
                    <a:pt x="105" y="145"/>
                  </a:cubicBezTo>
                  <a:cubicBezTo>
                    <a:pt x="115" y="156"/>
                    <a:pt x="123" y="166"/>
                    <a:pt x="129" y="177"/>
                  </a:cubicBezTo>
                  <a:cubicBezTo>
                    <a:pt x="132" y="182"/>
                    <a:pt x="134" y="186"/>
                    <a:pt x="136" y="190"/>
                  </a:cubicBezTo>
                  <a:cubicBezTo>
                    <a:pt x="140" y="200"/>
                    <a:pt x="142" y="209"/>
                    <a:pt x="142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017327" y="3684858"/>
              <a:ext cx="182301" cy="426635"/>
            </a:xfrm>
            <a:custGeom>
              <a:avLst/>
              <a:gdLst>
                <a:gd name="T0" fmla="*/ 0 w 288"/>
                <a:gd name="T1" fmla="*/ 674 h 674"/>
                <a:gd name="T2" fmla="*/ 0 w 288"/>
                <a:gd name="T3" fmla="*/ 0 h 674"/>
                <a:gd name="T4" fmla="*/ 288 w 288"/>
                <a:gd name="T5" fmla="*/ 0 h 674"/>
                <a:gd name="T6" fmla="*/ 288 w 288"/>
                <a:gd name="T7" fmla="*/ 102 h 674"/>
                <a:gd name="T8" fmla="*/ 101 w 288"/>
                <a:gd name="T9" fmla="*/ 102 h 674"/>
                <a:gd name="T10" fmla="*/ 101 w 288"/>
                <a:gd name="T11" fmla="*/ 287 h 674"/>
                <a:gd name="T12" fmla="*/ 239 w 288"/>
                <a:gd name="T13" fmla="*/ 287 h 674"/>
                <a:gd name="T14" fmla="*/ 239 w 288"/>
                <a:gd name="T15" fmla="*/ 388 h 674"/>
                <a:gd name="T16" fmla="*/ 101 w 288"/>
                <a:gd name="T17" fmla="*/ 388 h 674"/>
                <a:gd name="T18" fmla="*/ 101 w 288"/>
                <a:gd name="T19" fmla="*/ 573 h 674"/>
                <a:gd name="T20" fmla="*/ 288 w 288"/>
                <a:gd name="T21" fmla="*/ 573 h 674"/>
                <a:gd name="T22" fmla="*/ 288 w 288"/>
                <a:gd name="T23" fmla="*/ 674 h 674"/>
                <a:gd name="T24" fmla="*/ 0 w 288"/>
                <a:gd name="T25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674">
                  <a:moveTo>
                    <a:pt x="0" y="67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102"/>
                  </a:lnTo>
                  <a:lnTo>
                    <a:pt x="101" y="102"/>
                  </a:lnTo>
                  <a:lnTo>
                    <a:pt x="101" y="287"/>
                  </a:lnTo>
                  <a:lnTo>
                    <a:pt x="239" y="287"/>
                  </a:lnTo>
                  <a:lnTo>
                    <a:pt x="239" y="388"/>
                  </a:lnTo>
                  <a:lnTo>
                    <a:pt x="101" y="388"/>
                  </a:lnTo>
                  <a:lnTo>
                    <a:pt x="101" y="573"/>
                  </a:lnTo>
                  <a:lnTo>
                    <a:pt x="288" y="573"/>
                  </a:lnTo>
                  <a:lnTo>
                    <a:pt x="288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6244571" y="3680427"/>
              <a:ext cx="203823" cy="437396"/>
            </a:xfrm>
            <a:custGeom>
              <a:avLst/>
              <a:gdLst>
                <a:gd name="T0" fmla="*/ 68 w 136"/>
                <a:gd name="T1" fmla="*/ 0 h 292"/>
                <a:gd name="T2" fmla="*/ 116 w 136"/>
                <a:gd name="T3" fmla="*/ 20 h 292"/>
                <a:gd name="T4" fmla="*/ 136 w 136"/>
                <a:gd name="T5" fmla="*/ 68 h 292"/>
                <a:gd name="T6" fmla="*/ 136 w 136"/>
                <a:gd name="T7" fmla="*/ 224 h 292"/>
                <a:gd name="T8" fmla="*/ 116 w 136"/>
                <a:gd name="T9" fmla="*/ 272 h 292"/>
                <a:gd name="T10" fmla="*/ 68 w 136"/>
                <a:gd name="T11" fmla="*/ 292 h 292"/>
                <a:gd name="T12" fmla="*/ 19 w 136"/>
                <a:gd name="T13" fmla="*/ 272 h 292"/>
                <a:gd name="T14" fmla="*/ 0 w 136"/>
                <a:gd name="T15" fmla="*/ 224 h 292"/>
                <a:gd name="T16" fmla="*/ 0 w 136"/>
                <a:gd name="T17" fmla="*/ 68 h 292"/>
                <a:gd name="T18" fmla="*/ 20 w 136"/>
                <a:gd name="T19" fmla="*/ 20 h 292"/>
                <a:gd name="T20" fmla="*/ 68 w 136"/>
                <a:gd name="T21" fmla="*/ 0 h 292"/>
                <a:gd name="T22" fmla="*/ 91 w 136"/>
                <a:gd name="T23" fmla="*/ 67 h 292"/>
                <a:gd name="T24" fmla="*/ 84 w 136"/>
                <a:gd name="T25" fmla="*/ 50 h 292"/>
                <a:gd name="T26" fmla="*/ 66 w 136"/>
                <a:gd name="T27" fmla="*/ 43 h 292"/>
                <a:gd name="T28" fmla="*/ 49 w 136"/>
                <a:gd name="T29" fmla="*/ 50 h 292"/>
                <a:gd name="T30" fmla="*/ 42 w 136"/>
                <a:gd name="T31" fmla="*/ 67 h 292"/>
                <a:gd name="T32" fmla="*/ 42 w 136"/>
                <a:gd name="T33" fmla="*/ 223 h 292"/>
                <a:gd name="T34" fmla="*/ 49 w 136"/>
                <a:gd name="T35" fmla="*/ 240 h 292"/>
                <a:gd name="T36" fmla="*/ 66 w 136"/>
                <a:gd name="T37" fmla="*/ 248 h 292"/>
                <a:gd name="T38" fmla="*/ 84 w 136"/>
                <a:gd name="T39" fmla="*/ 240 h 292"/>
                <a:gd name="T40" fmla="*/ 91 w 136"/>
                <a:gd name="T41" fmla="*/ 223 h 292"/>
                <a:gd name="T42" fmla="*/ 91 w 136"/>
                <a:gd name="T43" fmla="*/ 6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292">
                  <a:moveTo>
                    <a:pt x="68" y="0"/>
                  </a:moveTo>
                  <a:cubicBezTo>
                    <a:pt x="86" y="0"/>
                    <a:pt x="103" y="7"/>
                    <a:pt x="116" y="20"/>
                  </a:cubicBezTo>
                  <a:cubicBezTo>
                    <a:pt x="129" y="33"/>
                    <a:pt x="136" y="49"/>
                    <a:pt x="136" y="68"/>
                  </a:cubicBezTo>
                  <a:cubicBezTo>
                    <a:pt x="136" y="224"/>
                    <a:pt x="136" y="224"/>
                    <a:pt x="136" y="224"/>
                  </a:cubicBezTo>
                  <a:cubicBezTo>
                    <a:pt x="136" y="242"/>
                    <a:pt x="129" y="259"/>
                    <a:pt x="116" y="272"/>
                  </a:cubicBezTo>
                  <a:cubicBezTo>
                    <a:pt x="102" y="285"/>
                    <a:pt x="86" y="292"/>
                    <a:pt x="68" y="292"/>
                  </a:cubicBezTo>
                  <a:cubicBezTo>
                    <a:pt x="49" y="292"/>
                    <a:pt x="33" y="285"/>
                    <a:pt x="19" y="272"/>
                  </a:cubicBezTo>
                  <a:cubicBezTo>
                    <a:pt x="6" y="258"/>
                    <a:pt x="0" y="242"/>
                    <a:pt x="0" y="22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49"/>
                    <a:pt x="6" y="33"/>
                    <a:pt x="20" y="20"/>
                  </a:cubicBezTo>
                  <a:cubicBezTo>
                    <a:pt x="33" y="6"/>
                    <a:pt x="49" y="0"/>
                    <a:pt x="68" y="0"/>
                  </a:cubicBezTo>
                  <a:close/>
                  <a:moveTo>
                    <a:pt x="91" y="67"/>
                  </a:moveTo>
                  <a:cubicBezTo>
                    <a:pt x="91" y="60"/>
                    <a:pt x="89" y="55"/>
                    <a:pt x="84" y="50"/>
                  </a:cubicBezTo>
                  <a:cubicBezTo>
                    <a:pt x="79" y="45"/>
                    <a:pt x="73" y="43"/>
                    <a:pt x="66" y="43"/>
                  </a:cubicBezTo>
                  <a:cubicBezTo>
                    <a:pt x="60" y="43"/>
                    <a:pt x="54" y="45"/>
                    <a:pt x="49" y="50"/>
                  </a:cubicBezTo>
                  <a:cubicBezTo>
                    <a:pt x="44" y="55"/>
                    <a:pt x="42" y="60"/>
                    <a:pt x="42" y="67"/>
                  </a:cubicBezTo>
                  <a:cubicBezTo>
                    <a:pt x="42" y="223"/>
                    <a:pt x="42" y="223"/>
                    <a:pt x="42" y="223"/>
                  </a:cubicBezTo>
                  <a:cubicBezTo>
                    <a:pt x="42" y="230"/>
                    <a:pt x="44" y="236"/>
                    <a:pt x="49" y="240"/>
                  </a:cubicBezTo>
                  <a:cubicBezTo>
                    <a:pt x="54" y="245"/>
                    <a:pt x="60" y="248"/>
                    <a:pt x="66" y="248"/>
                  </a:cubicBezTo>
                  <a:cubicBezTo>
                    <a:pt x="73" y="248"/>
                    <a:pt x="79" y="245"/>
                    <a:pt x="84" y="240"/>
                  </a:cubicBezTo>
                  <a:cubicBezTo>
                    <a:pt x="89" y="236"/>
                    <a:pt x="91" y="230"/>
                    <a:pt x="91" y="223"/>
                  </a:cubicBezTo>
                  <a:lnTo>
                    <a:pt x="91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861103" y="2351149"/>
            <a:ext cx="865297" cy="865297"/>
            <a:chOff x="6861103" y="2351149"/>
            <a:chExt cx="865297" cy="86529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861103" y="2351149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952886" y="2442932"/>
              <a:ext cx="682363" cy="6823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7096575" y="2565732"/>
            <a:ext cx="420305" cy="421571"/>
          </a:xfrm>
          <a:custGeom>
            <a:avLst/>
            <a:gdLst>
              <a:gd name="T0" fmla="*/ 276 w 281"/>
              <a:gd name="T1" fmla="*/ 242 h 282"/>
              <a:gd name="T2" fmla="*/ 211 w 281"/>
              <a:gd name="T3" fmla="*/ 175 h 282"/>
              <a:gd name="T4" fmla="*/ 198 w 281"/>
              <a:gd name="T5" fmla="*/ 171 h 282"/>
              <a:gd name="T6" fmla="*/ 185 w 281"/>
              <a:gd name="T7" fmla="*/ 167 h 282"/>
              <a:gd name="T8" fmla="*/ 184 w 281"/>
              <a:gd name="T9" fmla="*/ 166 h 282"/>
              <a:gd name="T10" fmla="*/ 176 w 281"/>
              <a:gd name="T11" fmla="*/ 38 h 282"/>
              <a:gd name="T12" fmla="*/ 38 w 281"/>
              <a:gd name="T13" fmla="*/ 38 h 282"/>
              <a:gd name="T14" fmla="*/ 38 w 281"/>
              <a:gd name="T15" fmla="*/ 176 h 282"/>
              <a:gd name="T16" fmla="*/ 168 w 281"/>
              <a:gd name="T17" fmla="*/ 183 h 282"/>
              <a:gd name="T18" fmla="*/ 168 w 281"/>
              <a:gd name="T19" fmla="*/ 183 h 282"/>
              <a:gd name="T20" fmla="*/ 172 w 281"/>
              <a:gd name="T21" fmla="*/ 197 h 282"/>
              <a:gd name="T22" fmla="*/ 176 w 281"/>
              <a:gd name="T23" fmla="*/ 210 h 282"/>
              <a:gd name="T24" fmla="*/ 240 w 281"/>
              <a:gd name="T25" fmla="*/ 277 h 282"/>
              <a:gd name="T26" fmla="*/ 258 w 281"/>
              <a:gd name="T27" fmla="*/ 277 h 282"/>
              <a:gd name="T28" fmla="*/ 276 w 281"/>
              <a:gd name="T29" fmla="*/ 259 h 282"/>
              <a:gd name="T30" fmla="*/ 276 w 281"/>
              <a:gd name="T31" fmla="*/ 242 h 282"/>
              <a:gd name="T32" fmla="*/ 154 w 281"/>
              <a:gd name="T33" fmla="*/ 154 h 282"/>
              <a:gd name="T34" fmla="*/ 59 w 281"/>
              <a:gd name="T35" fmla="*/ 154 h 282"/>
              <a:gd name="T36" fmla="*/ 59 w 281"/>
              <a:gd name="T37" fmla="*/ 59 h 282"/>
              <a:gd name="T38" fmla="*/ 154 w 281"/>
              <a:gd name="T39" fmla="*/ 59 h 282"/>
              <a:gd name="T40" fmla="*/ 154 w 281"/>
              <a:gd name="T41" fmla="*/ 15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282">
                <a:moveTo>
                  <a:pt x="276" y="242"/>
                </a:moveTo>
                <a:cubicBezTo>
                  <a:pt x="211" y="175"/>
                  <a:pt x="211" y="175"/>
                  <a:pt x="211" y="175"/>
                </a:cubicBezTo>
                <a:cubicBezTo>
                  <a:pt x="207" y="170"/>
                  <a:pt x="201" y="168"/>
                  <a:pt x="198" y="171"/>
                </a:cubicBezTo>
                <a:cubicBezTo>
                  <a:pt x="196" y="173"/>
                  <a:pt x="190" y="171"/>
                  <a:pt x="185" y="167"/>
                </a:cubicBezTo>
                <a:cubicBezTo>
                  <a:pt x="184" y="166"/>
                  <a:pt x="184" y="166"/>
                  <a:pt x="184" y="166"/>
                </a:cubicBezTo>
                <a:cubicBezTo>
                  <a:pt x="213" y="127"/>
                  <a:pt x="210" y="73"/>
                  <a:pt x="176" y="38"/>
                </a:cubicBezTo>
                <a:cubicBezTo>
                  <a:pt x="138" y="0"/>
                  <a:pt x="76" y="0"/>
                  <a:pt x="38" y="38"/>
                </a:cubicBezTo>
                <a:cubicBezTo>
                  <a:pt x="0" y="76"/>
                  <a:pt x="0" y="138"/>
                  <a:pt x="38" y="176"/>
                </a:cubicBezTo>
                <a:cubicBezTo>
                  <a:pt x="73" y="211"/>
                  <a:pt x="129" y="214"/>
                  <a:pt x="168" y="183"/>
                </a:cubicBezTo>
                <a:cubicBezTo>
                  <a:pt x="168" y="183"/>
                  <a:pt x="168" y="183"/>
                  <a:pt x="168" y="183"/>
                </a:cubicBezTo>
                <a:cubicBezTo>
                  <a:pt x="173" y="188"/>
                  <a:pt x="174" y="194"/>
                  <a:pt x="172" y="197"/>
                </a:cubicBezTo>
                <a:cubicBezTo>
                  <a:pt x="169" y="199"/>
                  <a:pt x="171" y="205"/>
                  <a:pt x="176" y="210"/>
                </a:cubicBezTo>
                <a:cubicBezTo>
                  <a:pt x="240" y="277"/>
                  <a:pt x="240" y="277"/>
                  <a:pt x="240" y="277"/>
                </a:cubicBezTo>
                <a:cubicBezTo>
                  <a:pt x="245" y="281"/>
                  <a:pt x="253" y="282"/>
                  <a:pt x="258" y="277"/>
                </a:cubicBezTo>
                <a:cubicBezTo>
                  <a:pt x="276" y="259"/>
                  <a:pt x="276" y="259"/>
                  <a:pt x="276" y="259"/>
                </a:cubicBezTo>
                <a:cubicBezTo>
                  <a:pt x="281" y="255"/>
                  <a:pt x="281" y="247"/>
                  <a:pt x="276" y="242"/>
                </a:cubicBezTo>
                <a:close/>
                <a:moveTo>
                  <a:pt x="154" y="154"/>
                </a:moveTo>
                <a:cubicBezTo>
                  <a:pt x="128" y="181"/>
                  <a:pt x="85" y="181"/>
                  <a:pt x="59" y="154"/>
                </a:cubicBezTo>
                <a:cubicBezTo>
                  <a:pt x="33" y="128"/>
                  <a:pt x="33" y="86"/>
                  <a:pt x="59" y="59"/>
                </a:cubicBezTo>
                <a:cubicBezTo>
                  <a:pt x="85" y="33"/>
                  <a:pt x="128" y="33"/>
                  <a:pt x="154" y="59"/>
                </a:cubicBezTo>
                <a:cubicBezTo>
                  <a:pt x="180" y="86"/>
                  <a:pt x="180" y="128"/>
                  <a:pt x="154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475364" y="4593832"/>
            <a:ext cx="865297" cy="865297"/>
            <a:chOff x="4475364" y="4593832"/>
            <a:chExt cx="865297" cy="865297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475364" y="4593832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566514" y="4684982"/>
              <a:ext cx="682996" cy="68236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4688048" y="4882475"/>
            <a:ext cx="431066" cy="347511"/>
          </a:xfrm>
          <a:custGeom>
            <a:avLst/>
            <a:gdLst>
              <a:gd name="T0" fmla="*/ 144 w 288"/>
              <a:gd name="T1" fmla="*/ 232 h 232"/>
              <a:gd name="T2" fmla="*/ 142 w 288"/>
              <a:gd name="T3" fmla="*/ 232 h 232"/>
              <a:gd name="T4" fmla="*/ 117 w 288"/>
              <a:gd name="T5" fmla="*/ 221 h 232"/>
              <a:gd name="T6" fmla="*/ 35 w 288"/>
              <a:gd name="T7" fmla="*/ 141 h 232"/>
              <a:gd name="T8" fmla="*/ 32 w 288"/>
              <a:gd name="T9" fmla="*/ 137 h 232"/>
              <a:gd name="T10" fmla="*/ 24 w 288"/>
              <a:gd name="T11" fmla="*/ 128 h 232"/>
              <a:gd name="T12" fmla="*/ 4 w 288"/>
              <a:gd name="T13" fmla="*/ 62 h 232"/>
              <a:gd name="T14" fmla="*/ 68 w 288"/>
              <a:gd name="T15" fmla="*/ 1 h 232"/>
              <a:gd name="T16" fmla="*/ 79 w 288"/>
              <a:gd name="T17" fmla="*/ 0 h 232"/>
              <a:gd name="T18" fmla="*/ 144 w 288"/>
              <a:gd name="T19" fmla="*/ 37 h 232"/>
              <a:gd name="T20" fmla="*/ 209 w 288"/>
              <a:gd name="T21" fmla="*/ 0 h 232"/>
              <a:gd name="T22" fmla="*/ 220 w 288"/>
              <a:gd name="T23" fmla="*/ 1 h 232"/>
              <a:gd name="T24" fmla="*/ 283 w 288"/>
              <a:gd name="T25" fmla="*/ 62 h 232"/>
              <a:gd name="T26" fmla="*/ 264 w 288"/>
              <a:gd name="T27" fmla="*/ 128 h 232"/>
              <a:gd name="T28" fmla="*/ 256 w 288"/>
              <a:gd name="T29" fmla="*/ 138 h 232"/>
              <a:gd name="T30" fmla="*/ 253 w 288"/>
              <a:gd name="T31" fmla="*/ 141 h 232"/>
              <a:gd name="T32" fmla="*/ 171 w 288"/>
              <a:gd name="T33" fmla="*/ 221 h 232"/>
              <a:gd name="T34" fmla="*/ 146 w 288"/>
              <a:gd name="T35" fmla="*/ 232 h 232"/>
              <a:gd name="T36" fmla="*/ 144 w 288"/>
              <a:gd name="T37" fmla="*/ 232 h 232"/>
              <a:gd name="T38" fmla="*/ 79 w 288"/>
              <a:gd name="T39" fmla="*/ 21 h 232"/>
              <a:gd name="T40" fmla="*/ 71 w 288"/>
              <a:gd name="T41" fmla="*/ 21 h 232"/>
              <a:gd name="T42" fmla="*/ 25 w 288"/>
              <a:gd name="T43" fmla="*/ 66 h 232"/>
              <a:gd name="T44" fmla="*/ 39 w 288"/>
              <a:gd name="T45" fmla="*/ 114 h 232"/>
              <a:gd name="T46" fmla="*/ 39 w 288"/>
              <a:gd name="T47" fmla="*/ 115 h 232"/>
              <a:gd name="T48" fmla="*/ 47 w 288"/>
              <a:gd name="T49" fmla="*/ 124 h 232"/>
              <a:gd name="T50" fmla="*/ 50 w 288"/>
              <a:gd name="T51" fmla="*/ 127 h 232"/>
              <a:gd name="T52" fmla="*/ 131 w 288"/>
              <a:gd name="T53" fmla="*/ 206 h 232"/>
              <a:gd name="T54" fmla="*/ 143 w 288"/>
              <a:gd name="T55" fmla="*/ 211 h 232"/>
              <a:gd name="T56" fmla="*/ 145 w 288"/>
              <a:gd name="T57" fmla="*/ 211 h 232"/>
              <a:gd name="T58" fmla="*/ 157 w 288"/>
              <a:gd name="T59" fmla="*/ 206 h 232"/>
              <a:gd name="T60" fmla="*/ 238 w 288"/>
              <a:gd name="T61" fmla="*/ 127 h 232"/>
              <a:gd name="T62" fmla="*/ 240 w 288"/>
              <a:gd name="T63" fmla="*/ 124 h 232"/>
              <a:gd name="T64" fmla="*/ 248 w 288"/>
              <a:gd name="T65" fmla="*/ 115 h 232"/>
              <a:gd name="T66" fmla="*/ 249 w 288"/>
              <a:gd name="T67" fmla="*/ 114 h 232"/>
              <a:gd name="T68" fmla="*/ 263 w 288"/>
              <a:gd name="T69" fmla="*/ 66 h 232"/>
              <a:gd name="T70" fmla="*/ 217 w 288"/>
              <a:gd name="T71" fmla="*/ 21 h 232"/>
              <a:gd name="T72" fmla="*/ 209 w 288"/>
              <a:gd name="T73" fmla="*/ 21 h 232"/>
              <a:gd name="T74" fmla="*/ 158 w 288"/>
              <a:gd name="T75" fmla="*/ 54 h 232"/>
              <a:gd name="T76" fmla="*/ 144 w 288"/>
              <a:gd name="T77" fmla="*/ 63 h 232"/>
              <a:gd name="T78" fmla="*/ 130 w 288"/>
              <a:gd name="T79" fmla="*/ 54 h 232"/>
              <a:gd name="T80" fmla="*/ 79 w 288"/>
              <a:gd name="T81" fmla="*/ 2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8" h="232">
                <a:moveTo>
                  <a:pt x="144" y="232"/>
                </a:moveTo>
                <a:cubicBezTo>
                  <a:pt x="143" y="232"/>
                  <a:pt x="142" y="232"/>
                  <a:pt x="142" y="232"/>
                </a:cubicBezTo>
                <a:cubicBezTo>
                  <a:pt x="133" y="231"/>
                  <a:pt x="124" y="228"/>
                  <a:pt x="117" y="221"/>
                </a:cubicBezTo>
                <a:cubicBezTo>
                  <a:pt x="91" y="198"/>
                  <a:pt x="53" y="161"/>
                  <a:pt x="35" y="141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4"/>
                  <a:pt x="26" y="131"/>
                  <a:pt x="24" y="128"/>
                </a:cubicBezTo>
                <a:cubicBezTo>
                  <a:pt x="7" y="111"/>
                  <a:pt x="0" y="87"/>
                  <a:pt x="4" y="62"/>
                </a:cubicBezTo>
                <a:cubicBezTo>
                  <a:pt x="10" y="31"/>
                  <a:pt x="36" y="6"/>
                  <a:pt x="68" y="1"/>
                </a:cubicBezTo>
                <a:cubicBezTo>
                  <a:pt x="72" y="0"/>
                  <a:pt x="75" y="0"/>
                  <a:pt x="79" y="0"/>
                </a:cubicBezTo>
                <a:cubicBezTo>
                  <a:pt x="106" y="0"/>
                  <a:pt x="130" y="14"/>
                  <a:pt x="144" y="37"/>
                </a:cubicBezTo>
                <a:cubicBezTo>
                  <a:pt x="158" y="14"/>
                  <a:pt x="182" y="0"/>
                  <a:pt x="209" y="0"/>
                </a:cubicBezTo>
                <a:cubicBezTo>
                  <a:pt x="212" y="0"/>
                  <a:pt x="216" y="0"/>
                  <a:pt x="220" y="1"/>
                </a:cubicBezTo>
                <a:cubicBezTo>
                  <a:pt x="252" y="6"/>
                  <a:pt x="278" y="31"/>
                  <a:pt x="283" y="62"/>
                </a:cubicBezTo>
                <a:cubicBezTo>
                  <a:pt x="288" y="87"/>
                  <a:pt x="281" y="111"/>
                  <a:pt x="264" y="128"/>
                </a:cubicBezTo>
                <a:cubicBezTo>
                  <a:pt x="262" y="131"/>
                  <a:pt x="258" y="134"/>
                  <a:pt x="256" y="138"/>
                </a:cubicBezTo>
                <a:cubicBezTo>
                  <a:pt x="253" y="141"/>
                  <a:pt x="253" y="141"/>
                  <a:pt x="253" y="141"/>
                </a:cubicBezTo>
                <a:cubicBezTo>
                  <a:pt x="235" y="161"/>
                  <a:pt x="197" y="198"/>
                  <a:pt x="171" y="221"/>
                </a:cubicBezTo>
                <a:cubicBezTo>
                  <a:pt x="164" y="228"/>
                  <a:pt x="155" y="231"/>
                  <a:pt x="146" y="232"/>
                </a:cubicBezTo>
                <a:cubicBezTo>
                  <a:pt x="146" y="232"/>
                  <a:pt x="145" y="232"/>
                  <a:pt x="144" y="232"/>
                </a:cubicBezTo>
                <a:close/>
                <a:moveTo>
                  <a:pt x="79" y="21"/>
                </a:moveTo>
                <a:cubicBezTo>
                  <a:pt x="76" y="21"/>
                  <a:pt x="74" y="21"/>
                  <a:pt x="71" y="21"/>
                </a:cubicBezTo>
                <a:cubicBezTo>
                  <a:pt x="48" y="24"/>
                  <a:pt x="29" y="43"/>
                  <a:pt x="25" y="66"/>
                </a:cubicBezTo>
                <a:cubicBezTo>
                  <a:pt x="21" y="84"/>
                  <a:pt x="27" y="101"/>
                  <a:pt x="39" y="114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42" y="117"/>
                  <a:pt x="45" y="121"/>
                  <a:pt x="47" y="124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67" y="147"/>
                  <a:pt x="105" y="183"/>
                  <a:pt x="131" y="206"/>
                </a:cubicBezTo>
                <a:cubicBezTo>
                  <a:pt x="134" y="209"/>
                  <a:pt x="138" y="211"/>
                  <a:pt x="143" y="211"/>
                </a:cubicBezTo>
                <a:cubicBezTo>
                  <a:pt x="143" y="211"/>
                  <a:pt x="145" y="211"/>
                  <a:pt x="145" y="211"/>
                </a:cubicBezTo>
                <a:cubicBezTo>
                  <a:pt x="149" y="211"/>
                  <a:pt x="154" y="209"/>
                  <a:pt x="157" y="206"/>
                </a:cubicBezTo>
                <a:cubicBezTo>
                  <a:pt x="183" y="183"/>
                  <a:pt x="221" y="147"/>
                  <a:pt x="238" y="127"/>
                </a:cubicBezTo>
                <a:cubicBezTo>
                  <a:pt x="240" y="124"/>
                  <a:pt x="240" y="124"/>
                  <a:pt x="240" y="124"/>
                </a:cubicBezTo>
                <a:cubicBezTo>
                  <a:pt x="243" y="121"/>
                  <a:pt x="246" y="117"/>
                  <a:pt x="248" y="115"/>
                </a:cubicBezTo>
                <a:cubicBezTo>
                  <a:pt x="249" y="114"/>
                  <a:pt x="249" y="114"/>
                  <a:pt x="249" y="114"/>
                </a:cubicBezTo>
                <a:cubicBezTo>
                  <a:pt x="261" y="101"/>
                  <a:pt x="266" y="84"/>
                  <a:pt x="263" y="66"/>
                </a:cubicBezTo>
                <a:cubicBezTo>
                  <a:pt x="259" y="43"/>
                  <a:pt x="240" y="24"/>
                  <a:pt x="217" y="21"/>
                </a:cubicBezTo>
                <a:cubicBezTo>
                  <a:pt x="214" y="21"/>
                  <a:pt x="212" y="21"/>
                  <a:pt x="209" y="21"/>
                </a:cubicBezTo>
                <a:cubicBezTo>
                  <a:pt x="187" y="21"/>
                  <a:pt x="167" y="34"/>
                  <a:pt x="158" y="54"/>
                </a:cubicBezTo>
                <a:cubicBezTo>
                  <a:pt x="155" y="59"/>
                  <a:pt x="150" y="63"/>
                  <a:pt x="144" y="63"/>
                </a:cubicBezTo>
                <a:cubicBezTo>
                  <a:pt x="138" y="63"/>
                  <a:pt x="132" y="59"/>
                  <a:pt x="130" y="54"/>
                </a:cubicBezTo>
                <a:cubicBezTo>
                  <a:pt x="121" y="34"/>
                  <a:pt x="101" y="21"/>
                  <a:pt x="79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660954" y="1824501"/>
            <a:ext cx="865297" cy="865297"/>
            <a:chOff x="5660954" y="1824501"/>
            <a:chExt cx="865297" cy="865297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660954" y="1824501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752105" y="1915652"/>
              <a:ext cx="682363" cy="6829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76171" y="2017563"/>
            <a:ext cx="449423" cy="458284"/>
            <a:chOff x="5876171" y="2017563"/>
            <a:chExt cx="449423" cy="458284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988843" y="2128336"/>
              <a:ext cx="224078" cy="347511"/>
            </a:xfrm>
            <a:custGeom>
              <a:avLst/>
              <a:gdLst>
                <a:gd name="T0" fmla="*/ 75 w 150"/>
                <a:gd name="T1" fmla="*/ 0 h 232"/>
                <a:gd name="T2" fmla="*/ 0 w 150"/>
                <a:gd name="T3" fmla="*/ 72 h 232"/>
                <a:gd name="T4" fmla="*/ 33 w 150"/>
                <a:gd name="T5" fmla="*/ 159 h 232"/>
                <a:gd name="T6" fmla="*/ 46 w 150"/>
                <a:gd name="T7" fmla="*/ 177 h 232"/>
                <a:gd name="T8" fmla="*/ 43 w 150"/>
                <a:gd name="T9" fmla="*/ 181 h 232"/>
                <a:gd name="T10" fmla="*/ 47 w 150"/>
                <a:gd name="T11" fmla="*/ 187 h 232"/>
                <a:gd name="T12" fmla="*/ 43 w 150"/>
                <a:gd name="T13" fmla="*/ 193 h 232"/>
                <a:gd name="T14" fmla="*/ 48 w 150"/>
                <a:gd name="T15" fmla="*/ 198 h 232"/>
                <a:gd name="T16" fmla="*/ 43 w 150"/>
                <a:gd name="T17" fmla="*/ 204 h 232"/>
                <a:gd name="T18" fmla="*/ 50 w 150"/>
                <a:gd name="T19" fmla="*/ 211 h 232"/>
                <a:gd name="T20" fmla="*/ 47 w 150"/>
                <a:gd name="T21" fmla="*/ 215 h 232"/>
                <a:gd name="T22" fmla="*/ 65 w 150"/>
                <a:gd name="T23" fmla="*/ 226 h 232"/>
                <a:gd name="T24" fmla="*/ 75 w 150"/>
                <a:gd name="T25" fmla="*/ 232 h 232"/>
                <a:gd name="T26" fmla="*/ 85 w 150"/>
                <a:gd name="T27" fmla="*/ 226 h 232"/>
                <a:gd name="T28" fmla="*/ 103 w 150"/>
                <a:gd name="T29" fmla="*/ 215 h 232"/>
                <a:gd name="T30" fmla="*/ 101 w 150"/>
                <a:gd name="T31" fmla="*/ 211 h 232"/>
                <a:gd name="T32" fmla="*/ 108 w 150"/>
                <a:gd name="T33" fmla="*/ 204 h 232"/>
                <a:gd name="T34" fmla="*/ 103 w 150"/>
                <a:gd name="T35" fmla="*/ 198 h 232"/>
                <a:gd name="T36" fmla="*/ 108 w 150"/>
                <a:gd name="T37" fmla="*/ 193 h 232"/>
                <a:gd name="T38" fmla="*/ 103 w 150"/>
                <a:gd name="T39" fmla="*/ 187 h 232"/>
                <a:gd name="T40" fmla="*/ 107 w 150"/>
                <a:gd name="T41" fmla="*/ 181 h 232"/>
                <a:gd name="T42" fmla="*/ 105 w 150"/>
                <a:gd name="T43" fmla="*/ 177 h 232"/>
                <a:gd name="T44" fmla="*/ 117 w 150"/>
                <a:gd name="T45" fmla="*/ 159 h 232"/>
                <a:gd name="T46" fmla="*/ 150 w 150"/>
                <a:gd name="T47" fmla="*/ 72 h 232"/>
                <a:gd name="T48" fmla="*/ 75 w 150"/>
                <a:gd name="T49" fmla="*/ 0 h 232"/>
                <a:gd name="T50" fmla="*/ 114 w 150"/>
                <a:gd name="T51" fmla="*/ 117 h 232"/>
                <a:gd name="T52" fmla="*/ 98 w 150"/>
                <a:gd name="T53" fmla="*/ 158 h 232"/>
                <a:gd name="T54" fmla="*/ 75 w 150"/>
                <a:gd name="T55" fmla="*/ 165 h 232"/>
                <a:gd name="T56" fmla="*/ 52 w 150"/>
                <a:gd name="T57" fmla="*/ 158 h 232"/>
                <a:gd name="T58" fmla="*/ 36 w 150"/>
                <a:gd name="T59" fmla="*/ 117 h 232"/>
                <a:gd name="T60" fmla="*/ 19 w 150"/>
                <a:gd name="T61" fmla="*/ 72 h 232"/>
                <a:gd name="T62" fmla="*/ 75 w 150"/>
                <a:gd name="T63" fmla="*/ 20 h 232"/>
                <a:gd name="T64" fmla="*/ 131 w 150"/>
                <a:gd name="T65" fmla="*/ 72 h 232"/>
                <a:gd name="T66" fmla="*/ 114 w 150"/>
                <a:gd name="T67" fmla="*/ 1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232">
                  <a:moveTo>
                    <a:pt x="75" y="0"/>
                  </a:moveTo>
                  <a:cubicBezTo>
                    <a:pt x="33" y="0"/>
                    <a:pt x="0" y="33"/>
                    <a:pt x="0" y="72"/>
                  </a:cubicBezTo>
                  <a:cubicBezTo>
                    <a:pt x="0" y="120"/>
                    <a:pt x="33" y="132"/>
                    <a:pt x="33" y="159"/>
                  </a:cubicBezTo>
                  <a:cubicBezTo>
                    <a:pt x="33" y="166"/>
                    <a:pt x="38" y="172"/>
                    <a:pt x="46" y="177"/>
                  </a:cubicBezTo>
                  <a:cubicBezTo>
                    <a:pt x="44" y="178"/>
                    <a:pt x="43" y="180"/>
                    <a:pt x="43" y="181"/>
                  </a:cubicBezTo>
                  <a:cubicBezTo>
                    <a:pt x="43" y="184"/>
                    <a:pt x="45" y="186"/>
                    <a:pt x="47" y="187"/>
                  </a:cubicBezTo>
                  <a:cubicBezTo>
                    <a:pt x="45" y="189"/>
                    <a:pt x="43" y="191"/>
                    <a:pt x="43" y="193"/>
                  </a:cubicBezTo>
                  <a:cubicBezTo>
                    <a:pt x="43" y="195"/>
                    <a:pt x="45" y="197"/>
                    <a:pt x="48" y="198"/>
                  </a:cubicBezTo>
                  <a:cubicBezTo>
                    <a:pt x="45" y="200"/>
                    <a:pt x="43" y="202"/>
                    <a:pt x="43" y="204"/>
                  </a:cubicBezTo>
                  <a:cubicBezTo>
                    <a:pt x="43" y="207"/>
                    <a:pt x="46" y="209"/>
                    <a:pt x="50" y="211"/>
                  </a:cubicBezTo>
                  <a:cubicBezTo>
                    <a:pt x="48" y="212"/>
                    <a:pt x="47" y="214"/>
                    <a:pt x="47" y="215"/>
                  </a:cubicBezTo>
                  <a:cubicBezTo>
                    <a:pt x="47" y="220"/>
                    <a:pt x="55" y="224"/>
                    <a:pt x="65" y="226"/>
                  </a:cubicBezTo>
                  <a:cubicBezTo>
                    <a:pt x="67" y="229"/>
                    <a:pt x="71" y="232"/>
                    <a:pt x="75" y="232"/>
                  </a:cubicBezTo>
                  <a:cubicBezTo>
                    <a:pt x="80" y="232"/>
                    <a:pt x="83" y="229"/>
                    <a:pt x="85" y="226"/>
                  </a:cubicBezTo>
                  <a:cubicBezTo>
                    <a:pt x="96" y="224"/>
                    <a:pt x="103" y="220"/>
                    <a:pt x="103" y="215"/>
                  </a:cubicBezTo>
                  <a:cubicBezTo>
                    <a:pt x="103" y="214"/>
                    <a:pt x="103" y="212"/>
                    <a:pt x="101" y="211"/>
                  </a:cubicBezTo>
                  <a:cubicBezTo>
                    <a:pt x="105" y="209"/>
                    <a:pt x="108" y="207"/>
                    <a:pt x="108" y="204"/>
                  </a:cubicBezTo>
                  <a:cubicBezTo>
                    <a:pt x="108" y="202"/>
                    <a:pt x="106" y="200"/>
                    <a:pt x="103" y="198"/>
                  </a:cubicBezTo>
                  <a:cubicBezTo>
                    <a:pt x="106" y="197"/>
                    <a:pt x="108" y="195"/>
                    <a:pt x="108" y="193"/>
                  </a:cubicBezTo>
                  <a:cubicBezTo>
                    <a:pt x="108" y="191"/>
                    <a:pt x="106" y="189"/>
                    <a:pt x="103" y="187"/>
                  </a:cubicBezTo>
                  <a:cubicBezTo>
                    <a:pt x="106" y="185"/>
                    <a:pt x="107" y="184"/>
                    <a:pt x="107" y="181"/>
                  </a:cubicBezTo>
                  <a:cubicBezTo>
                    <a:pt x="107" y="180"/>
                    <a:pt x="106" y="178"/>
                    <a:pt x="105" y="177"/>
                  </a:cubicBezTo>
                  <a:cubicBezTo>
                    <a:pt x="112" y="172"/>
                    <a:pt x="117" y="166"/>
                    <a:pt x="117" y="159"/>
                  </a:cubicBezTo>
                  <a:cubicBezTo>
                    <a:pt x="117" y="132"/>
                    <a:pt x="150" y="120"/>
                    <a:pt x="150" y="72"/>
                  </a:cubicBezTo>
                  <a:cubicBezTo>
                    <a:pt x="150" y="33"/>
                    <a:pt x="117" y="0"/>
                    <a:pt x="75" y="0"/>
                  </a:cubicBezTo>
                  <a:close/>
                  <a:moveTo>
                    <a:pt x="114" y="117"/>
                  </a:moveTo>
                  <a:cubicBezTo>
                    <a:pt x="107" y="128"/>
                    <a:pt x="98" y="141"/>
                    <a:pt x="98" y="158"/>
                  </a:cubicBezTo>
                  <a:cubicBezTo>
                    <a:pt x="95" y="160"/>
                    <a:pt x="86" y="165"/>
                    <a:pt x="75" y="165"/>
                  </a:cubicBezTo>
                  <a:cubicBezTo>
                    <a:pt x="64" y="165"/>
                    <a:pt x="55" y="160"/>
                    <a:pt x="52" y="158"/>
                  </a:cubicBezTo>
                  <a:cubicBezTo>
                    <a:pt x="52" y="140"/>
                    <a:pt x="43" y="128"/>
                    <a:pt x="36" y="117"/>
                  </a:cubicBezTo>
                  <a:cubicBezTo>
                    <a:pt x="27" y="105"/>
                    <a:pt x="19" y="93"/>
                    <a:pt x="19" y="72"/>
                  </a:cubicBezTo>
                  <a:cubicBezTo>
                    <a:pt x="19" y="44"/>
                    <a:pt x="44" y="20"/>
                    <a:pt x="75" y="20"/>
                  </a:cubicBezTo>
                  <a:cubicBezTo>
                    <a:pt x="106" y="20"/>
                    <a:pt x="131" y="44"/>
                    <a:pt x="131" y="72"/>
                  </a:cubicBezTo>
                  <a:cubicBezTo>
                    <a:pt x="131" y="93"/>
                    <a:pt x="123" y="105"/>
                    <a:pt x="114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85690" y="2017563"/>
              <a:ext cx="30384" cy="73427"/>
            </a:xfrm>
            <a:custGeom>
              <a:avLst/>
              <a:gdLst>
                <a:gd name="T0" fmla="*/ 10 w 20"/>
                <a:gd name="T1" fmla="*/ 49 h 49"/>
                <a:gd name="T2" fmla="*/ 20 w 20"/>
                <a:gd name="T3" fmla="*/ 36 h 49"/>
                <a:gd name="T4" fmla="*/ 20 w 20"/>
                <a:gd name="T5" fmla="*/ 13 h 49"/>
                <a:gd name="T6" fmla="*/ 10 w 20"/>
                <a:gd name="T7" fmla="*/ 0 h 49"/>
                <a:gd name="T8" fmla="*/ 0 w 20"/>
                <a:gd name="T9" fmla="*/ 13 h 49"/>
                <a:gd name="T10" fmla="*/ 0 w 20"/>
                <a:gd name="T11" fmla="*/ 36 h 49"/>
                <a:gd name="T12" fmla="*/ 10 w 20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">
                  <a:moveTo>
                    <a:pt x="10" y="49"/>
                  </a:moveTo>
                  <a:cubicBezTo>
                    <a:pt x="15" y="49"/>
                    <a:pt x="20" y="43"/>
                    <a:pt x="20" y="36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6"/>
                    <a:pt x="15" y="0"/>
                    <a:pt x="10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9"/>
                    <a:pt x="1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979981" y="2042883"/>
              <a:ext cx="53804" cy="72161"/>
            </a:xfrm>
            <a:custGeom>
              <a:avLst/>
              <a:gdLst>
                <a:gd name="T0" fmla="*/ 30 w 36"/>
                <a:gd name="T1" fmla="*/ 46 h 48"/>
                <a:gd name="T2" fmla="*/ 32 w 36"/>
                <a:gd name="T3" fmla="*/ 29 h 48"/>
                <a:gd name="T4" fmla="*/ 21 w 36"/>
                <a:gd name="T5" fmla="*/ 9 h 48"/>
                <a:gd name="T6" fmla="*/ 6 w 36"/>
                <a:gd name="T7" fmla="*/ 3 h 48"/>
                <a:gd name="T8" fmla="*/ 4 w 36"/>
                <a:gd name="T9" fmla="*/ 19 h 48"/>
                <a:gd name="T10" fmla="*/ 15 w 36"/>
                <a:gd name="T11" fmla="*/ 39 h 48"/>
                <a:gd name="T12" fmla="*/ 30 w 36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8">
                  <a:moveTo>
                    <a:pt x="30" y="46"/>
                  </a:moveTo>
                  <a:cubicBezTo>
                    <a:pt x="35" y="43"/>
                    <a:pt x="36" y="36"/>
                    <a:pt x="32" y="2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7" y="3"/>
                    <a:pt x="11" y="0"/>
                    <a:pt x="6" y="3"/>
                  </a:cubicBezTo>
                  <a:cubicBezTo>
                    <a:pt x="1" y="6"/>
                    <a:pt x="0" y="13"/>
                    <a:pt x="4" y="1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9" y="45"/>
                    <a:pt x="26" y="48"/>
                    <a:pt x="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5902123" y="2120740"/>
              <a:ext cx="71528" cy="53804"/>
            </a:xfrm>
            <a:custGeom>
              <a:avLst/>
              <a:gdLst>
                <a:gd name="T0" fmla="*/ 39 w 48"/>
                <a:gd name="T1" fmla="*/ 15 h 36"/>
                <a:gd name="T2" fmla="*/ 19 w 48"/>
                <a:gd name="T3" fmla="*/ 4 h 36"/>
                <a:gd name="T4" fmla="*/ 3 w 48"/>
                <a:gd name="T5" fmla="*/ 6 h 36"/>
                <a:gd name="T6" fmla="*/ 9 w 48"/>
                <a:gd name="T7" fmla="*/ 21 h 36"/>
                <a:gd name="T8" fmla="*/ 29 w 48"/>
                <a:gd name="T9" fmla="*/ 32 h 36"/>
                <a:gd name="T10" fmla="*/ 46 w 48"/>
                <a:gd name="T11" fmla="*/ 30 h 36"/>
                <a:gd name="T12" fmla="*/ 39 w 48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39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3" y="0"/>
                    <a:pt x="6" y="1"/>
                    <a:pt x="3" y="6"/>
                  </a:cubicBezTo>
                  <a:cubicBezTo>
                    <a:pt x="0" y="11"/>
                    <a:pt x="3" y="17"/>
                    <a:pt x="9" y="2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6" y="36"/>
                    <a:pt x="43" y="35"/>
                    <a:pt x="46" y="30"/>
                  </a:cubicBezTo>
                  <a:cubicBezTo>
                    <a:pt x="48" y="26"/>
                    <a:pt x="45" y="19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228113" y="2309371"/>
              <a:ext cx="72161" cy="53804"/>
            </a:xfrm>
            <a:custGeom>
              <a:avLst/>
              <a:gdLst>
                <a:gd name="T0" fmla="*/ 39 w 48"/>
                <a:gd name="T1" fmla="*/ 15 h 36"/>
                <a:gd name="T2" fmla="*/ 19 w 48"/>
                <a:gd name="T3" fmla="*/ 3 h 36"/>
                <a:gd name="T4" fmla="*/ 2 w 48"/>
                <a:gd name="T5" fmla="*/ 5 h 36"/>
                <a:gd name="T6" fmla="*/ 9 w 48"/>
                <a:gd name="T7" fmla="*/ 20 h 36"/>
                <a:gd name="T8" fmla="*/ 29 w 48"/>
                <a:gd name="T9" fmla="*/ 32 h 36"/>
                <a:gd name="T10" fmla="*/ 45 w 48"/>
                <a:gd name="T11" fmla="*/ 30 h 36"/>
                <a:gd name="T12" fmla="*/ 39 w 48"/>
                <a:gd name="T13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39" y="15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1"/>
                    <a:pt x="2" y="5"/>
                  </a:cubicBezTo>
                  <a:cubicBezTo>
                    <a:pt x="0" y="10"/>
                    <a:pt x="3" y="17"/>
                    <a:pt x="9" y="2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5" y="36"/>
                    <a:pt x="42" y="35"/>
                    <a:pt x="45" y="30"/>
                  </a:cubicBezTo>
                  <a:cubicBezTo>
                    <a:pt x="48" y="25"/>
                    <a:pt x="45" y="19"/>
                    <a:pt x="3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876171" y="2227083"/>
              <a:ext cx="73427" cy="29751"/>
            </a:xfrm>
            <a:custGeom>
              <a:avLst/>
              <a:gdLst>
                <a:gd name="T0" fmla="*/ 49 w 49"/>
                <a:gd name="T1" fmla="*/ 10 h 20"/>
                <a:gd name="T2" fmla="*/ 36 w 49"/>
                <a:gd name="T3" fmla="*/ 0 h 20"/>
                <a:gd name="T4" fmla="*/ 13 w 49"/>
                <a:gd name="T5" fmla="*/ 0 h 20"/>
                <a:gd name="T6" fmla="*/ 0 w 49"/>
                <a:gd name="T7" fmla="*/ 10 h 20"/>
                <a:gd name="T8" fmla="*/ 13 w 49"/>
                <a:gd name="T9" fmla="*/ 20 h 20"/>
                <a:gd name="T10" fmla="*/ 36 w 49"/>
                <a:gd name="T11" fmla="*/ 20 h 20"/>
                <a:gd name="T12" fmla="*/ 49 w 4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49" y="10"/>
                  </a:moveTo>
                  <a:cubicBezTo>
                    <a:pt x="49" y="5"/>
                    <a:pt x="43" y="0"/>
                    <a:pt x="3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20"/>
                    <a:pt x="1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3" y="20"/>
                    <a:pt x="49" y="15"/>
                    <a:pt x="4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252167" y="2227083"/>
              <a:ext cx="73427" cy="29751"/>
            </a:xfrm>
            <a:custGeom>
              <a:avLst/>
              <a:gdLst>
                <a:gd name="T0" fmla="*/ 36 w 49"/>
                <a:gd name="T1" fmla="*/ 0 h 20"/>
                <a:gd name="T2" fmla="*/ 13 w 49"/>
                <a:gd name="T3" fmla="*/ 0 h 20"/>
                <a:gd name="T4" fmla="*/ 0 w 49"/>
                <a:gd name="T5" fmla="*/ 10 h 20"/>
                <a:gd name="T6" fmla="*/ 13 w 49"/>
                <a:gd name="T7" fmla="*/ 20 h 20"/>
                <a:gd name="T8" fmla="*/ 36 w 49"/>
                <a:gd name="T9" fmla="*/ 20 h 20"/>
                <a:gd name="T10" fmla="*/ 49 w 49"/>
                <a:gd name="T11" fmla="*/ 10 h 20"/>
                <a:gd name="T12" fmla="*/ 36 w 4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0">
                  <a:moveTo>
                    <a:pt x="3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0" y="15"/>
                    <a:pt x="6" y="20"/>
                    <a:pt x="1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3" y="20"/>
                    <a:pt x="49" y="15"/>
                    <a:pt x="49" y="10"/>
                  </a:cubicBezTo>
                  <a:cubicBezTo>
                    <a:pt x="49" y="5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902123" y="2309371"/>
              <a:ext cx="71528" cy="53804"/>
            </a:xfrm>
            <a:custGeom>
              <a:avLst/>
              <a:gdLst>
                <a:gd name="T0" fmla="*/ 29 w 48"/>
                <a:gd name="T1" fmla="*/ 3 h 36"/>
                <a:gd name="T2" fmla="*/ 9 w 48"/>
                <a:gd name="T3" fmla="*/ 15 h 36"/>
                <a:gd name="T4" fmla="*/ 3 w 48"/>
                <a:gd name="T5" fmla="*/ 30 h 36"/>
                <a:gd name="T6" fmla="*/ 19 w 48"/>
                <a:gd name="T7" fmla="*/ 32 h 36"/>
                <a:gd name="T8" fmla="*/ 39 w 48"/>
                <a:gd name="T9" fmla="*/ 20 h 36"/>
                <a:gd name="T10" fmla="*/ 46 w 48"/>
                <a:gd name="T11" fmla="*/ 5 h 36"/>
                <a:gd name="T12" fmla="*/ 29 w 48"/>
                <a:gd name="T1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29" y="3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3" y="19"/>
                    <a:pt x="0" y="25"/>
                    <a:pt x="3" y="30"/>
                  </a:cubicBezTo>
                  <a:cubicBezTo>
                    <a:pt x="6" y="35"/>
                    <a:pt x="13" y="36"/>
                    <a:pt x="19" y="3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5" y="17"/>
                    <a:pt x="48" y="10"/>
                    <a:pt x="46" y="5"/>
                  </a:cubicBezTo>
                  <a:cubicBezTo>
                    <a:pt x="43" y="1"/>
                    <a:pt x="36" y="0"/>
                    <a:pt x="2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228113" y="2120740"/>
              <a:ext cx="72161" cy="53804"/>
            </a:xfrm>
            <a:custGeom>
              <a:avLst/>
              <a:gdLst>
                <a:gd name="T0" fmla="*/ 19 w 48"/>
                <a:gd name="T1" fmla="*/ 32 h 36"/>
                <a:gd name="T2" fmla="*/ 39 w 48"/>
                <a:gd name="T3" fmla="*/ 21 h 36"/>
                <a:gd name="T4" fmla="*/ 45 w 48"/>
                <a:gd name="T5" fmla="*/ 6 h 36"/>
                <a:gd name="T6" fmla="*/ 29 w 48"/>
                <a:gd name="T7" fmla="*/ 4 h 36"/>
                <a:gd name="T8" fmla="*/ 9 w 48"/>
                <a:gd name="T9" fmla="*/ 15 h 36"/>
                <a:gd name="T10" fmla="*/ 2 w 48"/>
                <a:gd name="T11" fmla="*/ 30 h 36"/>
                <a:gd name="T12" fmla="*/ 19 w 48"/>
                <a:gd name="T1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6">
                  <a:moveTo>
                    <a:pt x="19" y="32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5" y="17"/>
                    <a:pt x="48" y="11"/>
                    <a:pt x="45" y="6"/>
                  </a:cubicBezTo>
                  <a:cubicBezTo>
                    <a:pt x="42" y="1"/>
                    <a:pt x="35" y="0"/>
                    <a:pt x="29" y="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3" y="19"/>
                    <a:pt x="0" y="26"/>
                    <a:pt x="2" y="30"/>
                  </a:cubicBezTo>
                  <a:cubicBezTo>
                    <a:pt x="5" y="35"/>
                    <a:pt x="12" y="36"/>
                    <a:pt x="1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168612" y="2042883"/>
              <a:ext cx="53804" cy="72161"/>
            </a:xfrm>
            <a:custGeom>
              <a:avLst/>
              <a:gdLst>
                <a:gd name="T0" fmla="*/ 30 w 36"/>
                <a:gd name="T1" fmla="*/ 3 h 48"/>
                <a:gd name="T2" fmla="*/ 15 w 36"/>
                <a:gd name="T3" fmla="*/ 9 h 48"/>
                <a:gd name="T4" fmla="*/ 3 w 36"/>
                <a:gd name="T5" fmla="*/ 29 h 48"/>
                <a:gd name="T6" fmla="*/ 5 w 36"/>
                <a:gd name="T7" fmla="*/ 46 h 48"/>
                <a:gd name="T8" fmla="*/ 20 w 36"/>
                <a:gd name="T9" fmla="*/ 39 h 48"/>
                <a:gd name="T10" fmla="*/ 32 w 36"/>
                <a:gd name="T11" fmla="*/ 19 h 48"/>
                <a:gd name="T12" fmla="*/ 30 w 36"/>
                <a:gd name="T13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8">
                  <a:moveTo>
                    <a:pt x="30" y="3"/>
                  </a:moveTo>
                  <a:cubicBezTo>
                    <a:pt x="25" y="0"/>
                    <a:pt x="19" y="3"/>
                    <a:pt x="15" y="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6"/>
                    <a:pt x="1" y="43"/>
                    <a:pt x="5" y="46"/>
                  </a:cubicBezTo>
                  <a:cubicBezTo>
                    <a:pt x="10" y="48"/>
                    <a:pt x="17" y="45"/>
                    <a:pt x="20" y="3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6" y="13"/>
                    <a:pt x="35" y="6"/>
                    <a:pt x="3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75364" y="2351149"/>
            <a:ext cx="865297" cy="865297"/>
            <a:chOff x="4475364" y="2351149"/>
            <a:chExt cx="865297" cy="865297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4475364" y="2351149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566514" y="2442932"/>
              <a:ext cx="682996" cy="6823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Freeform 80"/>
          <p:cNvSpPr>
            <a:spLocks/>
          </p:cNvSpPr>
          <p:nvPr/>
        </p:nvSpPr>
        <p:spPr bwMode="auto">
          <a:xfrm>
            <a:off x="4719065" y="2598647"/>
            <a:ext cx="392454" cy="391820"/>
          </a:xfrm>
          <a:custGeom>
            <a:avLst/>
            <a:gdLst>
              <a:gd name="connsiteX0" fmla="*/ 179770 w 392454"/>
              <a:gd name="connsiteY0" fmla="*/ 101278 h 391820"/>
              <a:gd name="connsiteX1" fmla="*/ 233700 w 392454"/>
              <a:gd name="connsiteY1" fmla="*/ 123743 h 391820"/>
              <a:gd name="connsiteX2" fmla="*/ 268156 w 392454"/>
              <a:gd name="connsiteY2" fmla="*/ 156691 h 391820"/>
              <a:gd name="connsiteX3" fmla="*/ 269654 w 392454"/>
              <a:gd name="connsiteY3" fmla="*/ 161184 h 391820"/>
              <a:gd name="connsiteX4" fmla="*/ 268156 w 392454"/>
              <a:gd name="connsiteY4" fmla="*/ 165677 h 391820"/>
              <a:gd name="connsiteX5" fmla="*/ 233700 w 392454"/>
              <a:gd name="connsiteY5" fmla="*/ 200122 h 391820"/>
              <a:gd name="connsiteX6" fmla="*/ 229206 w 392454"/>
              <a:gd name="connsiteY6" fmla="*/ 201620 h 391820"/>
              <a:gd name="connsiteX7" fmla="*/ 224712 w 392454"/>
              <a:gd name="connsiteY7" fmla="*/ 200122 h 391820"/>
              <a:gd name="connsiteX8" fmla="*/ 191754 w 392454"/>
              <a:gd name="connsiteY8" fmla="*/ 165677 h 391820"/>
              <a:gd name="connsiteX9" fmla="*/ 179770 w 392454"/>
              <a:gd name="connsiteY9" fmla="*/ 161184 h 391820"/>
              <a:gd name="connsiteX10" fmla="*/ 166287 w 392454"/>
              <a:gd name="connsiteY10" fmla="*/ 165677 h 391820"/>
              <a:gd name="connsiteX11" fmla="*/ 65915 w 392454"/>
              <a:gd name="connsiteY11" fmla="*/ 267516 h 391820"/>
              <a:gd name="connsiteX12" fmla="*/ 59923 w 392454"/>
              <a:gd name="connsiteY12" fmla="*/ 279497 h 391820"/>
              <a:gd name="connsiteX13" fmla="*/ 65915 w 392454"/>
              <a:gd name="connsiteY13" fmla="*/ 292976 h 391820"/>
              <a:gd name="connsiteX14" fmla="*/ 98873 w 392454"/>
              <a:gd name="connsiteY14" fmla="*/ 325924 h 391820"/>
              <a:gd name="connsiteX15" fmla="*/ 112356 w 392454"/>
              <a:gd name="connsiteY15" fmla="*/ 331915 h 391820"/>
              <a:gd name="connsiteX16" fmla="*/ 124341 w 392454"/>
              <a:gd name="connsiteY16" fmla="*/ 325924 h 391820"/>
              <a:gd name="connsiteX17" fmla="*/ 160295 w 392454"/>
              <a:gd name="connsiteY17" fmla="*/ 289981 h 391820"/>
              <a:gd name="connsiteX18" fmla="*/ 164789 w 392454"/>
              <a:gd name="connsiteY18" fmla="*/ 288483 h 391820"/>
              <a:gd name="connsiteX19" fmla="*/ 167785 w 392454"/>
              <a:gd name="connsiteY19" fmla="*/ 288483 h 391820"/>
              <a:gd name="connsiteX20" fmla="*/ 212727 w 392454"/>
              <a:gd name="connsiteY20" fmla="*/ 300464 h 391820"/>
              <a:gd name="connsiteX21" fmla="*/ 218720 w 392454"/>
              <a:gd name="connsiteY21" fmla="*/ 300464 h 391820"/>
              <a:gd name="connsiteX22" fmla="*/ 224712 w 392454"/>
              <a:gd name="connsiteY22" fmla="*/ 304957 h 391820"/>
              <a:gd name="connsiteX23" fmla="*/ 223214 w 392454"/>
              <a:gd name="connsiteY23" fmla="*/ 310948 h 391820"/>
              <a:gd name="connsiteX24" fmla="*/ 166287 w 392454"/>
              <a:gd name="connsiteY24" fmla="*/ 367858 h 391820"/>
              <a:gd name="connsiteX25" fmla="*/ 110858 w 392454"/>
              <a:gd name="connsiteY25" fmla="*/ 391820 h 391820"/>
              <a:gd name="connsiteX26" fmla="*/ 56927 w 392454"/>
              <a:gd name="connsiteY26" fmla="*/ 367858 h 391820"/>
              <a:gd name="connsiteX27" fmla="*/ 22471 w 392454"/>
              <a:gd name="connsiteY27" fmla="*/ 334910 h 391820"/>
              <a:gd name="connsiteX28" fmla="*/ 0 w 392454"/>
              <a:gd name="connsiteY28" fmla="*/ 279497 h 391820"/>
              <a:gd name="connsiteX29" fmla="*/ 22471 w 392454"/>
              <a:gd name="connsiteY29" fmla="*/ 224085 h 391820"/>
              <a:gd name="connsiteX30" fmla="*/ 124341 w 392454"/>
              <a:gd name="connsiteY30" fmla="*/ 123743 h 391820"/>
              <a:gd name="connsiteX31" fmla="*/ 179770 w 392454"/>
              <a:gd name="connsiteY31" fmla="*/ 101278 h 391820"/>
              <a:gd name="connsiteX32" fmla="*/ 280195 w 392454"/>
              <a:gd name="connsiteY32" fmla="*/ 0 h 391820"/>
              <a:gd name="connsiteX33" fmla="*/ 335576 w 392454"/>
              <a:gd name="connsiteY33" fmla="*/ 22416 h 391820"/>
              <a:gd name="connsiteX34" fmla="*/ 368506 w 392454"/>
              <a:gd name="connsiteY34" fmla="*/ 56786 h 391820"/>
              <a:gd name="connsiteX35" fmla="*/ 392454 w 392454"/>
              <a:gd name="connsiteY35" fmla="*/ 112078 h 391820"/>
              <a:gd name="connsiteX36" fmla="*/ 368506 w 392454"/>
              <a:gd name="connsiteY36" fmla="*/ 165876 h 391820"/>
              <a:gd name="connsiteX37" fmla="*/ 268220 w 392454"/>
              <a:gd name="connsiteY37" fmla="*/ 267493 h 391820"/>
              <a:gd name="connsiteX38" fmla="*/ 212839 w 392454"/>
              <a:gd name="connsiteY38" fmla="*/ 289909 h 391820"/>
              <a:gd name="connsiteX39" fmla="*/ 157457 w 392454"/>
              <a:gd name="connsiteY39" fmla="*/ 267493 h 391820"/>
              <a:gd name="connsiteX40" fmla="*/ 124528 w 392454"/>
              <a:gd name="connsiteY40" fmla="*/ 233123 h 391820"/>
              <a:gd name="connsiteX41" fmla="*/ 124528 w 392454"/>
              <a:gd name="connsiteY41" fmla="*/ 224157 h 391820"/>
              <a:gd name="connsiteX42" fmla="*/ 157457 w 392454"/>
              <a:gd name="connsiteY42" fmla="*/ 191280 h 391820"/>
              <a:gd name="connsiteX43" fmla="*/ 161948 w 392454"/>
              <a:gd name="connsiteY43" fmla="*/ 189786 h 391820"/>
              <a:gd name="connsiteX44" fmla="*/ 166438 w 392454"/>
              <a:gd name="connsiteY44" fmla="*/ 191280 h 391820"/>
              <a:gd name="connsiteX45" fmla="*/ 200864 w 392454"/>
              <a:gd name="connsiteY45" fmla="*/ 224157 h 391820"/>
              <a:gd name="connsiteX46" fmla="*/ 212839 w 392454"/>
              <a:gd name="connsiteY46" fmla="*/ 230134 h 391820"/>
              <a:gd name="connsiteX47" fmla="*/ 224813 w 392454"/>
              <a:gd name="connsiteY47" fmla="*/ 224157 h 391820"/>
              <a:gd name="connsiteX48" fmla="*/ 326595 w 392454"/>
              <a:gd name="connsiteY48" fmla="*/ 124033 h 391820"/>
              <a:gd name="connsiteX49" fmla="*/ 326595 w 392454"/>
              <a:gd name="connsiteY49" fmla="*/ 98629 h 391820"/>
              <a:gd name="connsiteX50" fmla="*/ 292169 w 392454"/>
              <a:gd name="connsiteY50" fmla="*/ 65753 h 391820"/>
              <a:gd name="connsiteX51" fmla="*/ 280195 w 392454"/>
              <a:gd name="connsiteY51" fmla="*/ 59775 h 391820"/>
              <a:gd name="connsiteX52" fmla="*/ 268220 w 392454"/>
              <a:gd name="connsiteY52" fmla="*/ 65753 h 391820"/>
              <a:gd name="connsiteX53" fmla="*/ 232297 w 392454"/>
              <a:gd name="connsiteY53" fmla="*/ 101618 h 391820"/>
              <a:gd name="connsiteX54" fmla="*/ 227807 w 392454"/>
              <a:gd name="connsiteY54" fmla="*/ 103112 h 391820"/>
              <a:gd name="connsiteX55" fmla="*/ 224813 w 392454"/>
              <a:gd name="connsiteY55" fmla="*/ 101618 h 391820"/>
              <a:gd name="connsiteX56" fmla="*/ 179909 w 392454"/>
              <a:gd name="connsiteY56" fmla="*/ 89663 h 391820"/>
              <a:gd name="connsiteX57" fmla="*/ 173922 w 392454"/>
              <a:gd name="connsiteY57" fmla="*/ 89663 h 391820"/>
              <a:gd name="connsiteX58" fmla="*/ 172425 w 392454"/>
              <a:gd name="connsiteY58" fmla="*/ 89663 h 391820"/>
              <a:gd name="connsiteX59" fmla="*/ 166438 w 392454"/>
              <a:gd name="connsiteY59" fmla="*/ 86674 h 391820"/>
              <a:gd name="connsiteX60" fmla="*/ 167935 w 392454"/>
              <a:gd name="connsiteY60" fmla="*/ 79202 h 391820"/>
              <a:gd name="connsiteX61" fmla="*/ 224813 w 392454"/>
              <a:gd name="connsiteY61" fmla="*/ 22416 h 391820"/>
              <a:gd name="connsiteX62" fmla="*/ 280195 w 392454"/>
              <a:gd name="connsiteY62" fmla="*/ 0 h 3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2454" h="391820">
                <a:moveTo>
                  <a:pt x="179770" y="101278"/>
                </a:moveTo>
                <a:cubicBezTo>
                  <a:pt x="199245" y="101278"/>
                  <a:pt x="218720" y="108766"/>
                  <a:pt x="233700" y="123743"/>
                </a:cubicBezTo>
                <a:cubicBezTo>
                  <a:pt x="233700" y="123743"/>
                  <a:pt x="233700" y="123743"/>
                  <a:pt x="268156" y="156691"/>
                </a:cubicBezTo>
                <a:cubicBezTo>
                  <a:pt x="269654" y="158188"/>
                  <a:pt x="269654" y="159686"/>
                  <a:pt x="269654" y="161184"/>
                </a:cubicBezTo>
                <a:cubicBezTo>
                  <a:pt x="269654" y="162681"/>
                  <a:pt x="269654" y="165677"/>
                  <a:pt x="268156" y="165677"/>
                </a:cubicBezTo>
                <a:cubicBezTo>
                  <a:pt x="268156" y="165677"/>
                  <a:pt x="268156" y="165677"/>
                  <a:pt x="233700" y="200122"/>
                </a:cubicBezTo>
                <a:cubicBezTo>
                  <a:pt x="233700" y="201620"/>
                  <a:pt x="230704" y="201620"/>
                  <a:pt x="229206" y="201620"/>
                </a:cubicBezTo>
                <a:cubicBezTo>
                  <a:pt x="227708" y="201620"/>
                  <a:pt x="226210" y="201620"/>
                  <a:pt x="224712" y="200122"/>
                </a:cubicBezTo>
                <a:cubicBezTo>
                  <a:pt x="224712" y="200122"/>
                  <a:pt x="224712" y="200122"/>
                  <a:pt x="191754" y="165677"/>
                </a:cubicBezTo>
                <a:cubicBezTo>
                  <a:pt x="188758" y="162681"/>
                  <a:pt x="184264" y="161184"/>
                  <a:pt x="179770" y="161184"/>
                </a:cubicBezTo>
                <a:cubicBezTo>
                  <a:pt x="173777" y="161184"/>
                  <a:pt x="169283" y="162681"/>
                  <a:pt x="166287" y="165677"/>
                </a:cubicBezTo>
                <a:lnTo>
                  <a:pt x="65915" y="267516"/>
                </a:lnTo>
                <a:cubicBezTo>
                  <a:pt x="61421" y="270511"/>
                  <a:pt x="59923" y="275004"/>
                  <a:pt x="59923" y="279497"/>
                </a:cubicBezTo>
                <a:cubicBezTo>
                  <a:pt x="59923" y="283990"/>
                  <a:pt x="61421" y="288483"/>
                  <a:pt x="65915" y="292976"/>
                </a:cubicBezTo>
                <a:cubicBezTo>
                  <a:pt x="65915" y="292976"/>
                  <a:pt x="65915" y="292976"/>
                  <a:pt x="98873" y="325924"/>
                </a:cubicBezTo>
                <a:cubicBezTo>
                  <a:pt x="101869" y="328919"/>
                  <a:pt x="106363" y="331915"/>
                  <a:pt x="112356" y="331915"/>
                </a:cubicBezTo>
                <a:cubicBezTo>
                  <a:pt x="116850" y="331915"/>
                  <a:pt x="121344" y="328919"/>
                  <a:pt x="124341" y="325924"/>
                </a:cubicBezTo>
                <a:cubicBezTo>
                  <a:pt x="124341" y="325924"/>
                  <a:pt x="124341" y="325924"/>
                  <a:pt x="160295" y="289981"/>
                </a:cubicBezTo>
                <a:cubicBezTo>
                  <a:pt x="161793" y="288483"/>
                  <a:pt x="163291" y="288483"/>
                  <a:pt x="164789" y="288483"/>
                </a:cubicBezTo>
                <a:cubicBezTo>
                  <a:pt x="166287" y="288483"/>
                  <a:pt x="166287" y="288483"/>
                  <a:pt x="167785" y="288483"/>
                </a:cubicBezTo>
                <a:cubicBezTo>
                  <a:pt x="181268" y="297469"/>
                  <a:pt x="196248" y="300464"/>
                  <a:pt x="212727" y="300464"/>
                </a:cubicBezTo>
                <a:cubicBezTo>
                  <a:pt x="214225" y="300464"/>
                  <a:pt x="217222" y="300464"/>
                  <a:pt x="218720" y="300464"/>
                </a:cubicBezTo>
                <a:cubicBezTo>
                  <a:pt x="221716" y="300464"/>
                  <a:pt x="223214" y="301962"/>
                  <a:pt x="224712" y="304957"/>
                </a:cubicBezTo>
                <a:cubicBezTo>
                  <a:pt x="226210" y="306455"/>
                  <a:pt x="226210" y="309450"/>
                  <a:pt x="223214" y="310948"/>
                </a:cubicBezTo>
                <a:cubicBezTo>
                  <a:pt x="223214" y="310948"/>
                  <a:pt x="223214" y="310948"/>
                  <a:pt x="166287" y="367858"/>
                </a:cubicBezTo>
                <a:cubicBezTo>
                  <a:pt x="151306" y="382834"/>
                  <a:pt x="131831" y="391820"/>
                  <a:pt x="110858" y="391820"/>
                </a:cubicBezTo>
                <a:cubicBezTo>
                  <a:pt x="91382" y="391820"/>
                  <a:pt x="71907" y="382834"/>
                  <a:pt x="56927" y="367858"/>
                </a:cubicBezTo>
                <a:cubicBezTo>
                  <a:pt x="56927" y="367858"/>
                  <a:pt x="56927" y="367858"/>
                  <a:pt x="22471" y="334910"/>
                </a:cubicBezTo>
                <a:cubicBezTo>
                  <a:pt x="7490" y="319933"/>
                  <a:pt x="0" y="300464"/>
                  <a:pt x="0" y="279497"/>
                </a:cubicBezTo>
                <a:cubicBezTo>
                  <a:pt x="0" y="258530"/>
                  <a:pt x="7490" y="239061"/>
                  <a:pt x="22471" y="224085"/>
                </a:cubicBezTo>
                <a:cubicBezTo>
                  <a:pt x="22471" y="224085"/>
                  <a:pt x="22471" y="224085"/>
                  <a:pt x="124341" y="123743"/>
                </a:cubicBezTo>
                <a:cubicBezTo>
                  <a:pt x="139321" y="108766"/>
                  <a:pt x="158796" y="101278"/>
                  <a:pt x="179770" y="101278"/>
                </a:cubicBezTo>
                <a:close/>
                <a:moveTo>
                  <a:pt x="280195" y="0"/>
                </a:moveTo>
                <a:cubicBezTo>
                  <a:pt x="301150" y="0"/>
                  <a:pt x="320608" y="7472"/>
                  <a:pt x="335576" y="22416"/>
                </a:cubicBezTo>
                <a:cubicBezTo>
                  <a:pt x="335576" y="22416"/>
                  <a:pt x="335576" y="22416"/>
                  <a:pt x="368506" y="56786"/>
                </a:cubicBezTo>
                <a:cubicBezTo>
                  <a:pt x="383473" y="71730"/>
                  <a:pt x="392454" y="91157"/>
                  <a:pt x="392454" y="112078"/>
                </a:cubicBezTo>
                <a:cubicBezTo>
                  <a:pt x="392454" y="131505"/>
                  <a:pt x="383473" y="150932"/>
                  <a:pt x="368506" y="165876"/>
                </a:cubicBezTo>
                <a:cubicBezTo>
                  <a:pt x="368506" y="165876"/>
                  <a:pt x="368506" y="165876"/>
                  <a:pt x="268220" y="267493"/>
                </a:cubicBezTo>
                <a:cubicBezTo>
                  <a:pt x="253252" y="282437"/>
                  <a:pt x="233794" y="289909"/>
                  <a:pt x="212839" y="289909"/>
                </a:cubicBezTo>
                <a:cubicBezTo>
                  <a:pt x="191884" y="289909"/>
                  <a:pt x="172425" y="282437"/>
                  <a:pt x="157457" y="267493"/>
                </a:cubicBezTo>
                <a:cubicBezTo>
                  <a:pt x="157457" y="267493"/>
                  <a:pt x="157457" y="267493"/>
                  <a:pt x="124528" y="233123"/>
                </a:cubicBezTo>
                <a:cubicBezTo>
                  <a:pt x="121534" y="231628"/>
                  <a:pt x="121534" y="227145"/>
                  <a:pt x="124528" y="224157"/>
                </a:cubicBezTo>
                <a:cubicBezTo>
                  <a:pt x="124528" y="224157"/>
                  <a:pt x="124528" y="224157"/>
                  <a:pt x="157457" y="191280"/>
                </a:cubicBezTo>
                <a:cubicBezTo>
                  <a:pt x="158954" y="189786"/>
                  <a:pt x="160451" y="189786"/>
                  <a:pt x="161948" y="189786"/>
                </a:cubicBezTo>
                <a:cubicBezTo>
                  <a:pt x="163445" y="189786"/>
                  <a:pt x="164941" y="189786"/>
                  <a:pt x="166438" y="191280"/>
                </a:cubicBezTo>
                <a:cubicBezTo>
                  <a:pt x="166438" y="191280"/>
                  <a:pt x="166438" y="191280"/>
                  <a:pt x="200864" y="224157"/>
                </a:cubicBezTo>
                <a:cubicBezTo>
                  <a:pt x="203858" y="228640"/>
                  <a:pt x="208348" y="230134"/>
                  <a:pt x="212839" y="230134"/>
                </a:cubicBezTo>
                <a:cubicBezTo>
                  <a:pt x="217329" y="230134"/>
                  <a:pt x="221820" y="228640"/>
                  <a:pt x="224813" y="224157"/>
                </a:cubicBezTo>
                <a:cubicBezTo>
                  <a:pt x="224813" y="224157"/>
                  <a:pt x="224813" y="224157"/>
                  <a:pt x="326595" y="124033"/>
                </a:cubicBezTo>
                <a:cubicBezTo>
                  <a:pt x="334079" y="116561"/>
                  <a:pt x="334079" y="106101"/>
                  <a:pt x="326595" y="98629"/>
                </a:cubicBezTo>
                <a:cubicBezTo>
                  <a:pt x="326595" y="98629"/>
                  <a:pt x="326595" y="98629"/>
                  <a:pt x="292169" y="65753"/>
                </a:cubicBezTo>
                <a:cubicBezTo>
                  <a:pt x="289175" y="61270"/>
                  <a:pt x="284685" y="59775"/>
                  <a:pt x="280195" y="59775"/>
                </a:cubicBezTo>
                <a:cubicBezTo>
                  <a:pt x="275704" y="59775"/>
                  <a:pt x="271214" y="61270"/>
                  <a:pt x="268220" y="65753"/>
                </a:cubicBezTo>
                <a:cubicBezTo>
                  <a:pt x="268220" y="65753"/>
                  <a:pt x="268220" y="65753"/>
                  <a:pt x="232297" y="101618"/>
                </a:cubicBezTo>
                <a:cubicBezTo>
                  <a:pt x="230800" y="103112"/>
                  <a:pt x="229304" y="103112"/>
                  <a:pt x="227807" y="103112"/>
                </a:cubicBezTo>
                <a:cubicBezTo>
                  <a:pt x="226310" y="103112"/>
                  <a:pt x="224813" y="103112"/>
                  <a:pt x="224813" y="101618"/>
                </a:cubicBezTo>
                <a:cubicBezTo>
                  <a:pt x="211342" y="94146"/>
                  <a:pt x="194877" y="89663"/>
                  <a:pt x="179909" y="89663"/>
                </a:cubicBezTo>
                <a:cubicBezTo>
                  <a:pt x="176916" y="89663"/>
                  <a:pt x="175419" y="89663"/>
                  <a:pt x="173922" y="89663"/>
                </a:cubicBezTo>
                <a:cubicBezTo>
                  <a:pt x="172425" y="89663"/>
                  <a:pt x="172425" y="89663"/>
                  <a:pt x="172425" y="89663"/>
                </a:cubicBezTo>
                <a:cubicBezTo>
                  <a:pt x="170929" y="89663"/>
                  <a:pt x="167935" y="89663"/>
                  <a:pt x="166438" y="86674"/>
                </a:cubicBezTo>
                <a:cubicBezTo>
                  <a:pt x="166438" y="83685"/>
                  <a:pt x="166438" y="82191"/>
                  <a:pt x="167935" y="79202"/>
                </a:cubicBezTo>
                <a:cubicBezTo>
                  <a:pt x="167935" y="79202"/>
                  <a:pt x="167935" y="79202"/>
                  <a:pt x="224813" y="22416"/>
                </a:cubicBezTo>
                <a:cubicBezTo>
                  <a:pt x="239781" y="7472"/>
                  <a:pt x="259239" y="0"/>
                  <a:pt x="2801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026574" y="3444322"/>
            <a:ext cx="864664" cy="865297"/>
            <a:chOff x="4026574" y="3444322"/>
            <a:chExt cx="864664" cy="865297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4026574" y="3444322"/>
              <a:ext cx="864664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4117725" y="3535473"/>
              <a:ext cx="682363" cy="6823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38"/>
          <p:cNvSpPr>
            <a:spLocks noEditPoints="1"/>
          </p:cNvSpPr>
          <p:nvPr/>
        </p:nvSpPr>
        <p:spPr bwMode="auto">
          <a:xfrm>
            <a:off x="4237360" y="3679161"/>
            <a:ext cx="420305" cy="393720"/>
          </a:xfrm>
          <a:custGeom>
            <a:avLst/>
            <a:gdLst>
              <a:gd name="T0" fmla="*/ 263 w 281"/>
              <a:gd name="T1" fmla="*/ 0 h 263"/>
              <a:gd name="T2" fmla="*/ 184 w 281"/>
              <a:gd name="T3" fmla="*/ 52 h 263"/>
              <a:gd name="T4" fmla="*/ 70 w 281"/>
              <a:gd name="T5" fmla="*/ 52 h 263"/>
              <a:gd name="T6" fmla="*/ 0 w 281"/>
              <a:gd name="T7" fmla="*/ 114 h 263"/>
              <a:gd name="T8" fmla="*/ 52 w 281"/>
              <a:gd name="T9" fmla="*/ 175 h 263"/>
              <a:gd name="T10" fmla="*/ 52 w 281"/>
              <a:gd name="T11" fmla="*/ 245 h 263"/>
              <a:gd name="T12" fmla="*/ 70 w 281"/>
              <a:gd name="T13" fmla="*/ 263 h 263"/>
              <a:gd name="T14" fmla="*/ 96 w 281"/>
              <a:gd name="T15" fmla="*/ 263 h 263"/>
              <a:gd name="T16" fmla="*/ 114 w 281"/>
              <a:gd name="T17" fmla="*/ 245 h 263"/>
              <a:gd name="T18" fmla="*/ 114 w 281"/>
              <a:gd name="T19" fmla="*/ 175 h 263"/>
              <a:gd name="T20" fmla="*/ 184 w 281"/>
              <a:gd name="T21" fmla="*/ 175 h 263"/>
              <a:gd name="T22" fmla="*/ 263 w 281"/>
              <a:gd name="T23" fmla="*/ 228 h 263"/>
              <a:gd name="T24" fmla="*/ 281 w 281"/>
              <a:gd name="T25" fmla="*/ 210 h 263"/>
              <a:gd name="T26" fmla="*/ 281 w 281"/>
              <a:gd name="T27" fmla="*/ 17 h 263"/>
              <a:gd name="T28" fmla="*/ 263 w 281"/>
              <a:gd name="T29" fmla="*/ 0 h 263"/>
              <a:gd name="T30" fmla="*/ 96 w 281"/>
              <a:gd name="T31" fmla="*/ 237 h 263"/>
              <a:gd name="T32" fmla="*/ 87 w 281"/>
              <a:gd name="T33" fmla="*/ 245 h 263"/>
              <a:gd name="T34" fmla="*/ 79 w 281"/>
              <a:gd name="T35" fmla="*/ 245 h 263"/>
              <a:gd name="T36" fmla="*/ 70 w 281"/>
              <a:gd name="T37" fmla="*/ 237 h 263"/>
              <a:gd name="T38" fmla="*/ 70 w 281"/>
              <a:gd name="T39" fmla="*/ 175 h 263"/>
              <a:gd name="T40" fmla="*/ 96 w 281"/>
              <a:gd name="T41" fmla="*/ 175 h 263"/>
              <a:gd name="T42" fmla="*/ 96 w 281"/>
              <a:gd name="T43" fmla="*/ 237 h 263"/>
              <a:gd name="T44" fmla="*/ 140 w 281"/>
              <a:gd name="T45" fmla="*/ 158 h 263"/>
              <a:gd name="T46" fmla="*/ 70 w 281"/>
              <a:gd name="T47" fmla="*/ 158 h 263"/>
              <a:gd name="T48" fmla="*/ 17 w 281"/>
              <a:gd name="T49" fmla="*/ 114 h 263"/>
              <a:gd name="T50" fmla="*/ 70 w 281"/>
              <a:gd name="T51" fmla="*/ 70 h 263"/>
              <a:gd name="T52" fmla="*/ 140 w 281"/>
              <a:gd name="T53" fmla="*/ 70 h 263"/>
              <a:gd name="T54" fmla="*/ 140 w 281"/>
              <a:gd name="T55" fmla="*/ 158 h 263"/>
              <a:gd name="T56" fmla="*/ 184 w 281"/>
              <a:gd name="T57" fmla="*/ 158 h 263"/>
              <a:gd name="T58" fmla="*/ 158 w 281"/>
              <a:gd name="T59" fmla="*/ 158 h 263"/>
              <a:gd name="T60" fmla="*/ 158 w 281"/>
              <a:gd name="T61" fmla="*/ 70 h 263"/>
              <a:gd name="T62" fmla="*/ 184 w 281"/>
              <a:gd name="T63" fmla="*/ 70 h 263"/>
              <a:gd name="T64" fmla="*/ 184 w 281"/>
              <a:gd name="T65" fmla="*/ 158 h 263"/>
              <a:gd name="T66" fmla="*/ 263 w 281"/>
              <a:gd name="T67" fmla="*/ 210 h 263"/>
              <a:gd name="T68" fmla="*/ 202 w 281"/>
              <a:gd name="T69" fmla="*/ 166 h 263"/>
              <a:gd name="T70" fmla="*/ 202 w 281"/>
              <a:gd name="T71" fmla="*/ 61 h 263"/>
              <a:gd name="T72" fmla="*/ 263 w 281"/>
              <a:gd name="T73" fmla="*/ 17 h 263"/>
              <a:gd name="T74" fmla="*/ 263 w 281"/>
              <a:gd name="T75" fmla="*/ 21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1" h="263">
                <a:moveTo>
                  <a:pt x="263" y="0"/>
                </a:moveTo>
                <a:cubicBezTo>
                  <a:pt x="184" y="52"/>
                  <a:pt x="184" y="52"/>
                  <a:pt x="184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31" y="52"/>
                  <a:pt x="0" y="75"/>
                  <a:pt x="0" y="114"/>
                </a:cubicBezTo>
                <a:cubicBezTo>
                  <a:pt x="0" y="146"/>
                  <a:pt x="22" y="169"/>
                  <a:pt x="52" y="175"/>
                </a:cubicBezTo>
                <a:cubicBezTo>
                  <a:pt x="53" y="178"/>
                  <a:pt x="52" y="245"/>
                  <a:pt x="52" y="245"/>
                </a:cubicBezTo>
                <a:cubicBezTo>
                  <a:pt x="52" y="255"/>
                  <a:pt x="60" y="263"/>
                  <a:pt x="70" y="263"/>
                </a:cubicBezTo>
                <a:cubicBezTo>
                  <a:pt x="96" y="263"/>
                  <a:pt x="96" y="263"/>
                  <a:pt x="96" y="263"/>
                </a:cubicBezTo>
                <a:cubicBezTo>
                  <a:pt x="106" y="263"/>
                  <a:pt x="114" y="255"/>
                  <a:pt x="114" y="245"/>
                </a:cubicBezTo>
                <a:cubicBezTo>
                  <a:pt x="114" y="175"/>
                  <a:pt x="114" y="175"/>
                  <a:pt x="114" y="175"/>
                </a:cubicBezTo>
                <a:cubicBezTo>
                  <a:pt x="184" y="175"/>
                  <a:pt x="184" y="175"/>
                  <a:pt x="184" y="175"/>
                </a:cubicBezTo>
                <a:cubicBezTo>
                  <a:pt x="263" y="228"/>
                  <a:pt x="263" y="228"/>
                  <a:pt x="263" y="228"/>
                </a:cubicBezTo>
                <a:cubicBezTo>
                  <a:pt x="273" y="228"/>
                  <a:pt x="281" y="220"/>
                  <a:pt x="281" y="210"/>
                </a:cubicBezTo>
                <a:cubicBezTo>
                  <a:pt x="281" y="17"/>
                  <a:pt x="281" y="17"/>
                  <a:pt x="281" y="17"/>
                </a:cubicBezTo>
                <a:cubicBezTo>
                  <a:pt x="281" y="7"/>
                  <a:pt x="273" y="0"/>
                  <a:pt x="263" y="0"/>
                </a:cubicBezTo>
                <a:close/>
                <a:moveTo>
                  <a:pt x="96" y="237"/>
                </a:moveTo>
                <a:cubicBezTo>
                  <a:pt x="96" y="242"/>
                  <a:pt x="92" y="245"/>
                  <a:pt x="87" y="245"/>
                </a:cubicBezTo>
                <a:cubicBezTo>
                  <a:pt x="79" y="245"/>
                  <a:pt x="79" y="245"/>
                  <a:pt x="79" y="245"/>
                </a:cubicBezTo>
                <a:cubicBezTo>
                  <a:pt x="74" y="245"/>
                  <a:pt x="70" y="242"/>
                  <a:pt x="70" y="237"/>
                </a:cubicBezTo>
                <a:cubicBezTo>
                  <a:pt x="70" y="175"/>
                  <a:pt x="70" y="175"/>
                  <a:pt x="70" y="175"/>
                </a:cubicBezTo>
                <a:cubicBezTo>
                  <a:pt x="70" y="175"/>
                  <a:pt x="92" y="175"/>
                  <a:pt x="96" y="175"/>
                </a:cubicBezTo>
                <a:lnTo>
                  <a:pt x="96" y="237"/>
                </a:lnTo>
                <a:close/>
                <a:moveTo>
                  <a:pt x="140" y="158"/>
                </a:moveTo>
                <a:cubicBezTo>
                  <a:pt x="70" y="158"/>
                  <a:pt x="70" y="158"/>
                  <a:pt x="70" y="158"/>
                </a:cubicBezTo>
                <a:cubicBezTo>
                  <a:pt x="52" y="158"/>
                  <a:pt x="17" y="152"/>
                  <a:pt x="17" y="114"/>
                </a:cubicBezTo>
                <a:cubicBezTo>
                  <a:pt x="17" y="75"/>
                  <a:pt x="52" y="69"/>
                  <a:pt x="70" y="70"/>
                </a:cubicBezTo>
                <a:cubicBezTo>
                  <a:pt x="140" y="70"/>
                  <a:pt x="140" y="70"/>
                  <a:pt x="140" y="70"/>
                </a:cubicBezTo>
                <a:lnTo>
                  <a:pt x="140" y="158"/>
                </a:lnTo>
                <a:close/>
                <a:moveTo>
                  <a:pt x="184" y="158"/>
                </a:moveTo>
                <a:cubicBezTo>
                  <a:pt x="158" y="158"/>
                  <a:pt x="158" y="158"/>
                  <a:pt x="158" y="158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84" y="70"/>
                  <a:pt x="184" y="70"/>
                  <a:pt x="184" y="70"/>
                </a:cubicBezTo>
                <a:cubicBezTo>
                  <a:pt x="184" y="70"/>
                  <a:pt x="184" y="148"/>
                  <a:pt x="184" y="158"/>
                </a:cubicBezTo>
                <a:close/>
                <a:moveTo>
                  <a:pt x="263" y="210"/>
                </a:moveTo>
                <a:cubicBezTo>
                  <a:pt x="202" y="166"/>
                  <a:pt x="202" y="166"/>
                  <a:pt x="202" y="166"/>
                </a:cubicBezTo>
                <a:cubicBezTo>
                  <a:pt x="202" y="61"/>
                  <a:pt x="202" y="61"/>
                  <a:pt x="202" y="61"/>
                </a:cubicBezTo>
                <a:cubicBezTo>
                  <a:pt x="263" y="17"/>
                  <a:pt x="263" y="17"/>
                  <a:pt x="263" y="17"/>
                </a:cubicBezTo>
                <a:lnTo>
                  <a:pt x="263" y="2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660954" y="5105921"/>
            <a:ext cx="865297" cy="864664"/>
            <a:chOff x="5660954" y="5105921"/>
            <a:chExt cx="865297" cy="86466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660954" y="5105921"/>
              <a:ext cx="865297" cy="86466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5752105" y="5197071"/>
              <a:ext cx="682363" cy="6823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5912251" y="5403426"/>
            <a:ext cx="396885" cy="322192"/>
          </a:xfrm>
          <a:custGeom>
            <a:avLst/>
            <a:gdLst>
              <a:gd name="T0" fmla="*/ 248 w 265"/>
              <a:gd name="T1" fmla="*/ 0 h 215"/>
              <a:gd name="T2" fmla="*/ 16 w 265"/>
              <a:gd name="T3" fmla="*/ 0 h 215"/>
              <a:gd name="T4" fmla="*/ 0 w 265"/>
              <a:gd name="T5" fmla="*/ 16 h 215"/>
              <a:gd name="T6" fmla="*/ 0 w 265"/>
              <a:gd name="T7" fmla="*/ 198 h 215"/>
              <a:gd name="T8" fmla="*/ 16 w 265"/>
              <a:gd name="T9" fmla="*/ 215 h 215"/>
              <a:gd name="T10" fmla="*/ 248 w 265"/>
              <a:gd name="T11" fmla="*/ 215 h 215"/>
              <a:gd name="T12" fmla="*/ 265 w 265"/>
              <a:gd name="T13" fmla="*/ 198 h 215"/>
              <a:gd name="T14" fmla="*/ 265 w 265"/>
              <a:gd name="T15" fmla="*/ 16 h 215"/>
              <a:gd name="T16" fmla="*/ 248 w 265"/>
              <a:gd name="T17" fmla="*/ 0 h 215"/>
              <a:gd name="T18" fmla="*/ 240 w 265"/>
              <a:gd name="T19" fmla="*/ 190 h 215"/>
              <a:gd name="T20" fmla="*/ 25 w 265"/>
              <a:gd name="T21" fmla="*/ 190 h 215"/>
              <a:gd name="T22" fmla="*/ 25 w 265"/>
              <a:gd name="T23" fmla="*/ 63 h 215"/>
              <a:gd name="T24" fmla="*/ 122 w 265"/>
              <a:gd name="T25" fmla="*/ 145 h 215"/>
              <a:gd name="T26" fmla="*/ 132 w 265"/>
              <a:gd name="T27" fmla="*/ 149 h 215"/>
              <a:gd name="T28" fmla="*/ 143 w 265"/>
              <a:gd name="T29" fmla="*/ 145 h 215"/>
              <a:gd name="T30" fmla="*/ 240 w 265"/>
              <a:gd name="T31" fmla="*/ 63 h 215"/>
              <a:gd name="T32" fmla="*/ 240 w 265"/>
              <a:gd name="T33" fmla="*/ 190 h 215"/>
              <a:gd name="T34" fmla="*/ 240 w 265"/>
              <a:gd name="T35" fmla="*/ 31 h 215"/>
              <a:gd name="T36" fmla="*/ 132 w 265"/>
              <a:gd name="T37" fmla="*/ 121 h 215"/>
              <a:gd name="T38" fmla="*/ 25 w 265"/>
              <a:gd name="T39" fmla="*/ 31 h 215"/>
              <a:gd name="T40" fmla="*/ 25 w 265"/>
              <a:gd name="T41" fmla="*/ 24 h 215"/>
              <a:gd name="T42" fmla="*/ 240 w 265"/>
              <a:gd name="T43" fmla="*/ 24 h 215"/>
              <a:gd name="T44" fmla="*/ 240 w 265"/>
              <a:gd name="T45" fmla="*/ 31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5" h="215">
                <a:moveTo>
                  <a:pt x="24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7" y="215"/>
                  <a:pt x="16" y="215"/>
                </a:cubicBezTo>
                <a:cubicBezTo>
                  <a:pt x="248" y="215"/>
                  <a:pt x="248" y="215"/>
                  <a:pt x="248" y="215"/>
                </a:cubicBezTo>
                <a:cubicBezTo>
                  <a:pt x="257" y="215"/>
                  <a:pt x="265" y="207"/>
                  <a:pt x="265" y="198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7"/>
                  <a:pt x="257" y="0"/>
                  <a:pt x="248" y="0"/>
                </a:cubicBezTo>
                <a:close/>
                <a:moveTo>
                  <a:pt x="240" y="190"/>
                </a:moveTo>
                <a:cubicBezTo>
                  <a:pt x="25" y="190"/>
                  <a:pt x="25" y="190"/>
                  <a:pt x="25" y="190"/>
                </a:cubicBezTo>
                <a:cubicBezTo>
                  <a:pt x="25" y="63"/>
                  <a:pt x="25" y="63"/>
                  <a:pt x="25" y="63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5" y="147"/>
                  <a:pt x="128" y="149"/>
                  <a:pt x="132" y="149"/>
                </a:cubicBezTo>
                <a:cubicBezTo>
                  <a:pt x="136" y="149"/>
                  <a:pt x="140" y="147"/>
                  <a:pt x="143" y="145"/>
                </a:cubicBezTo>
                <a:cubicBezTo>
                  <a:pt x="240" y="63"/>
                  <a:pt x="240" y="63"/>
                  <a:pt x="240" y="63"/>
                </a:cubicBezTo>
                <a:lnTo>
                  <a:pt x="240" y="190"/>
                </a:lnTo>
                <a:close/>
                <a:moveTo>
                  <a:pt x="240" y="31"/>
                </a:moveTo>
                <a:cubicBezTo>
                  <a:pt x="132" y="121"/>
                  <a:pt x="132" y="121"/>
                  <a:pt x="132" y="12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24"/>
                  <a:pt x="25" y="24"/>
                  <a:pt x="25" y="24"/>
                </a:cubicBezTo>
                <a:cubicBezTo>
                  <a:pt x="240" y="24"/>
                  <a:pt x="240" y="24"/>
                  <a:pt x="240" y="24"/>
                </a:cubicBezTo>
                <a:lnTo>
                  <a:pt x="24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861103" y="4593832"/>
            <a:ext cx="865297" cy="865297"/>
            <a:chOff x="6861103" y="4593832"/>
            <a:chExt cx="865297" cy="865297"/>
          </a:xfrm>
        </p:grpSpPr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6861103" y="4593832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6952886" y="4684982"/>
              <a:ext cx="682363" cy="6823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44"/>
          <p:cNvSpPr>
            <a:spLocks/>
          </p:cNvSpPr>
          <p:nvPr/>
        </p:nvSpPr>
        <p:spPr bwMode="auto">
          <a:xfrm>
            <a:off x="7070623" y="4846395"/>
            <a:ext cx="389289" cy="392454"/>
          </a:xfrm>
          <a:custGeom>
            <a:avLst/>
            <a:gdLst>
              <a:gd name="T0" fmla="*/ 212 w 260"/>
              <a:gd name="T1" fmla="*/ 166 h 262"/>
              <a:gd name="T2" fmla="*/ 174 w 260"/>
              <a:gd name="T3" fmla="*/ 185 h 262"/>
              <a:gd name="T4" fmla="*/ 93 w 260"/>
              <a:gd name="T5" fmla="*/ 143 h 262"/>
              <a:gd name="T6" fmla="*/ 95 w 260"/>
              <a:gd name="T7" fmla="*/ 131 h 262"/>
              <a:gd name="T8" fmla="*/ 93 w 260"/>
              <a:gd name="T9" fmla="*/ 117 h 262"/>
              <a:gd name="T10" fmla="*/ 174 w 260"/>
              <a:gd name="T11" fmla="*/ 76 h 262"/>
              <a:gd name="T12" fmla="*/ 212 w 260"/>
              <a:gd name="T13" fmla="*/ 95 h 262"/>
              <a:gd name="T14" fmla="*/ 260 w 260"/>
              <a:gd name="T15" fmla="*/ 47 h 262"/>
              <a:gd name="T16" fmla="*/ 212 w 260"/>
              <a:gd name="T17" fmla="*/ 0 h 262"/>
              <a:gd name="T18" fmla="*/ 164 w 260"/>
              <a:gd name="T19" fmla="*/ 47 h 262"/>
              <a:gd name="T20" fmla="*/ 166 w 260"/>
              <a:gd name="T21" fmla="*/ 60 h 262"/>
              <a:gd name="T22" fmla="*/ 85 w 260"/>
              <a:gd name="T23" fmla="*/ 101 h 262"/>
              <a:gd name="T24" fmla="*/ 47 w 260"/>
              <a:gd name="T25" fmla="*/ 83 h 262"/>
              <a:gd name="T26" fmla="*/ 0 w 260"/>
              <a:gd name="T27" fmla="*/ 131 h 262"/>
              <a:gd name="T28" fmla="*/ 47 w 260"/>
              <a:gd name="T29" fmla="*/ 179 h 262"/>
              <a:gd name="T30" fmla="*/ 85 w 260"/>
              <a:gd name="T31" fmla="*/ 159 h 262"/>
              <a:gd name="T32" fmla="*/ 166 w 260"/>
              <a:gd name="T33" fmla="*/ 201 h 262"/>
              <a:gd name="T34" fmla="*/ 164 w 260"/>
              <a:gd name="T35" fmla="*/ 214 h 262"/>
              <a:gd name="T36" fmla="*/ 212 w 260"/>
              <a:gd name="T37" fmla="*/ 262 h 262"/>
              <a:gd name="T38" fmla="*/ 260 w 260"/>
              <a:gd name="T39" fmla="*/ 214 h 262"/>
              <a:gd name="T40" fmla="*/ 212 w 260"/>
              <a:gd name="T41" fmla="*/ 16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262">
                <a:moveTo>
                  <a:pt x="212" y="166"/>
                </a:moveTo>
                <a:cubicBezTo>
                  <a:pt x="197" y="166"/>
                  <a:pt x="183" y="174"/>
                  <a:pt x="174" y="185"/>
                </a:cubicBezTo>
                <a:cubicBezTo>
                  <a:pt x="93" y="143"/>
                  <a:pt x="93" y="143"/>
                  <a:pt x="93" y="143"/>
                </a:cubicBezTo>
                <a:cubicBezTo>
                  <a:pt x="94" y="139"/>
                  <a:pt x="95" y="135"/>
                  <a:pt x="95" y="131"/>
                </a:cubicBezTo>
                <a:cubicBezTo>
                  <a:pt x="95" y="126"/>
                  <a:pt x="94" y="122"/>
                  <a:pt x="93" y="117"/>
                </a:cubicBezTo>
                <a:cubicBezTo>
                  <a:pt x="174" y="76"/>
                  <a:pt x="174" y="76"/>
                  <a:pt x="174" y="76"/>
                </a:cubicBezTo>
                <a:cubicBezTo>
                  <a:pt x="182" y="88"/>
                  <a:pt x="196" y="95"/>
                  <a:pt x="212" y="95"/>
                </a:cubicBezTo>
                <a:cubicBezTo>
                  <a:pt x="238" y="95"/>
                  <a:pt x="260" y="74"/>
                  <a:pt x="260" y="47"/>
                </a:cubicBezTo>
                <a:cubicBezTo>
                  <a:pt x="260" y="21"/>
                  <a:pt x="238" y="0"/>
                  <a:pt x="212" y="0"/>
                </a:cubicBezTo>
                <a:cubicBezTo>
                  <a:pt x="185" y="0"/>
                  <a:pt x="164" y="21"/>
                  <a:pt x="164" y="47"/>
                </a:cubicBezTo>
                <a:cubicBezTo>
                  <a:pt x="164" y="52"/>
                  <a:pt x="165" y="56"/>
                  <a:pt x="166" y="60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76" y="90"/>
                  <a:pt x="63" y="83"/>
                  <a:pt x="47" y="83"/>
                </a:cubicBezTo>
                <a:cubicBezTo>
                  <a:pt x="21" y="83"/>
                  <a:pt x="0" y="104"/>
                  <a:pt x="0" y="131"/>
                </a:cubicBezTo>
                <a:cubicBezTo>
                  <a:pt x="0" y="157"/>
                  <a:pt x="21" y="179"/>
                  <a:pt x="47" y="179"/>
                </a:cubicBezTo>
                <a:cubicBezTo>
                  <a:pt x="63" y="179"/>
                  <a:pt x="77" y="171"/>
                  <a:pt x="85" y="159"/>
                </a:cubicBezTo>
                <a:cubicBezTo>
                  <a:pt x="166" y="201"/>
                  <a:pt x="166" y="201"/>
                  <a:pt x="166" y="201"/>
                </a:cubicBezTo>
                <a:cubicBezTo>
                  <a:pt x="165" y="205"/>
                  <a:pt x="164" y="209"/>
                  <a:pt x="164" y="214"/>
                </a:cubicBezTo>
                <a:cubicBezTo>
                  <a:pt x="164" y="241"/>
                  <a:pt x="185" y="262"/>
                  <a:pt x="212" y="262"/>
                </a:cubicBezTo>
                <a:cubicBezTo>
                  <a:pt x="238" y="262"/>
                  <a:pt x="260" y="241"/>
                  <a:pt x="260" y="214"/>
                </a:cubicBezTo>
                <a:cubicBezTo>
                  <a:pt x="260" y="188"/>
                  <a:pt x="238" y="166"/>
                  <a:pt x="212" y="1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307361" y="3444322"/>
            <a:ext cx="865297" cy="865297"/>
            <a:chOff x="7307361" y="3444322"/>
            <a:chExt cx="865297" cy="865297"/>
          </a:xfrm>
        </p:grpSpPr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7307361" y="3444322"/>
              <a:ext cx="865297" cy="86529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7398511" y="3535473"/>
              <a:ext cx="682996" cy="6823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84610" y="3713343"/>
            <a:ext cx="351309" cy="351942"/>
            <a:chOff x="7584610" y="3713343"/>
            <a:chExt cx="351309" cy="351942"/>
          </a:xfrm>
        </p:grpSpPr>
        <p:sp>
          <p:nvSpPr>
            <p:cNvPr id="47" name="Freeform 47"/>
            <p:cNvSpPr>
              <a:spLocks noEditPoints="1"/>
            </p:cNvSpPr>
            <p:nvPr/>
          </p:nvSpPr>
          <p:spPr bwMode="auto">
            <a:xfrm>
              <a:off x="7584610" y="3713343"/>
              <a:ext cx="351309" cy="351942"/>
            </a:xfrm>
            <a:custGeom>
              <a:avLst/>
              <a:gdLst>
                <a:gd name="T0" fmla="*/ 209 w 235"/>
                <a:gd name="T1" fmla="*/ 0 h 235"/>
                <a:gd name="T2" fmla="*/ 26 w 235"/>
                <a:gd name="T3" fmla="*/ 0 h 235"/>
                <a:gd name="T4" fmla="*/ 0 w 235"/>
                <a:gd name="T5" fmla="*/ 25 h 235"/>
                <a:gd name="T6" fmla="*/ 0 w 235"/>
                <a:gd name="T7" fmla="*/ 209 h 235"/>
                <a:gd name="T8" fmla="*/ 26 w 235"/>
                <a:gd name="T9" fmla="*/ 235 h 235"/>
                <a:gd name="T10" fmla="*/ 209 w 235"/>
                <a:gd name="T11" fmla="*/ 235 h 235"/>
                <a:gd name="T12" fmla="*/ 235 w 235"/>
                <a:gd name="T13" fmla="*/ 209 h 235"/>
                <a:gd name="T14" fmla="*/ 235 w 235"/>
                <a:gd name="T15" fmla="*/ 25 h 235"/>
                <a:gd name="T16" fmla="*/ 209 w 235"/>
                <a:gd name="T17" fmla="*/ 0 h 235"/>
                <a:gd name="T18" fmla="*/ 216 w 235"/>
                <a:gd name="T19" fmla="*/ 213 h 235"/>
                <a:gd name="T20" fmla="*/ 19 w 235"/>
                <a:gd name="T21" fmla="*/ 213 h 235"/>
                <a:gd name="T22" fmla="*/ 19 w 235"/>
                <a:gd name="T23" fmla="*/ 53 h 235"/>
                <a:gd name="T24" fmla="*/ 216 w 235"/>
                <a:gd name="T25" fmla="*/ 53 h 235"/>
                <a:gd name="T26" fmla="*/ 216 w 235"/>
                <a:gd name="T27" fmla="*/ 213 h 235"/>
                <a:gd name="T28" fmla="*/ 216 w 235"/>
                <a:gd name="T29" fmla="*/ 213 h 235"/>
                <a:gd name="T30" fmla="*/ 216 w 235"/>
                <a:gd name="T31" fmla="*/ 21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35">
                  <a:moveTo>
                    <a:pt x="20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23"/>
                    <a:pt x="12" y="235"/>
                    <a:pt x="26" y="235"/>
                  </a:cubicBezTo>
                  <a:cubicBezTo>
                    <a:pt x="209" y="235"/>
                    <a:pt x="209" y="235"/>
                    <a:pt x="209" y="235"/>
                  </a:cubicBezTo>
                  <a:cubicBezTo>
                    <a:pt x="224" y="235"/>
                    <a:pt x="235" y="223"/>
                    <a:pt x="235" y="20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5" y="11"/>
                    <a:pt x="224" y="0"/>
                    <a:pt x="209" y="0"/>
                  </a:cubicBezTo>
                  <a:close/>
                  <a:moveTo>
                    <a:pt x="216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6" y="53"/>
                    <a:pt x="216" y="53"/>
                    <a:pt x="216" y="53"/>
                  </a:cubicBezTo>
                  <a:lnTo>
                    <a:pt x="216" y="213"/>
                  </a:lnTo>
                  <a:close/>
                  <a:moveTo>
                    <a:pt x="216" y="213"/>
                  </a:moveTo>
                  <a:cubicBezTo>
                    <a:pt x="216" y="213"/>
                    <a:pt x="216" y="213"/>
                    <a:pt x="216" y="2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7652973" y="3815254"/>
              <a:ext cx="56969" cy="58235"/>
            </a:xfrm>
            <a:custGeom>
              <a:avLst/>
              <a:gdLst>
                <a:gd name="T0" fmla="*/ 38 w 38"/>
                <a:gd name="T1" fmla="*/ 19 h 39"/>
                <a:gd name="T2" fmla="*/ 19 w 38"/>
                <a:gd name="T3" fmla="*/ 39 h 39"/>
                <a:gd name="T4" fmla="*/ 0 w 38"/>
                <a:gd name="T5" fmla="*/ 19 h 39"/>
                <a:gd name="T6" fmla="*/ 19 w 38"/>
                <a:gd name="T7" fmla="*/ 0 h 39"/>
                <a:gd name="T8" fmla="*/ 38 w 38"/>
                <a:gd name="T9" fmla="*/ 19 h 39"/>
                <a:gd name="T10" fmla="*/ 38 w 38"/>
                <a:gd name="T11" fmla="*/ 19 h 39"/>
                <a:gd name="T12" fmla="*/ 38 w 38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cubicBezTo>
                    <a:pt x="38" y="30"/>
                    <a:pt x="29" y="39"/>
                    <a:pt x="19" y="39"/>
                  </a:cubicBez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7733996" y="3831712"/>
              <a:ext cx="125965" cy="240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7652973" y="3885516"/>
              <a:ext cx="56969" cy="56969"/>
            </a:xfrm>
            <a:custGeom>
              <a:avLst/>
              <a:gdLst>
                <a:gd name="T0" fmla="*/ 38 w 38"/>
                <a:gd name="T1" fmla="*/ 19 h 38"/>
                <a:gd name="T2" fmla="*/ 19 w 38"/>
                <a:gd name="T3" fmla="*/ 38 h 38"/>
                <a:gd name="T4" fmla="*/ 0 w 38"/>
                <a:gd name="T5" fmla="*/ 19 h 38"/>
                <a:gd name="T6" fmla="*/ 19 w 38"/>
                <a:gd name="T7" fmla="*/ 0 h 38"/>
                <a:gd name="T8" fmla="*/ 38 w 38"/>
                <a:gd name="T9" fmla="*/ 19 h 38"/>
                <a:gd name="T10" fmla="*/ 38 w 38"/>
                <a:gd name="T11" fmla="*/ 19 h 38"/>
                <a:gd name="T12" fmla="*/ 38 w 38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cubicBezTo>
                    <a:pt x="38" y="30"/>
                    <a:pt x="2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733996" y="3901974"/>
              <a:ext cx="125965" cy="240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 noEditPoints="1"/>
            </p:cNvSpPr>
            <p:nvPr/>
          </p:nvSpPr>
          <p:spPr bwMode="auto">
            <a:xfrm>
              <a:off x="7652973" y="3955778"/>
              <a:ext cx="56969" cy="56969"/>
            </a:xfrm>
            <a:custGeom>
              <a:avLst/>
              <a:gdLst>
                <a:gd name="T0" fmla="*/ 38 w 38"/>
                <a:gd name="T1" fmla="*/ 19 h 38"/>
                <a:gd name="T2" fmla="*/ 19 w 38"/>
                <a:gd name="T3" fmla="*/ 38 h 38"/>
                <a:gd name="T4" fmla="*/ 0 w 38"/>
                <a:gd name="T5" fmla="*/ 19 h 38"/>
                <a:gd name="T6" fmla="*/ 19 w 38"/>
                <a:gd name="T7" fmla="*/ 0 h 38"/>
                <a:gd name="T8" fmla="*/ 38 w 38"/>
                <a:gd name="T9" fmla="*/ 19 h 38"/>
                <a:gd name="T10" fmla="*/ 38 w 38"/>
                <a:gd name="T11" fmla="*/ 19 h 38"/>
                <a:gd name="T12" fmla="*/ 38 w 38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cubicBezTo>
                    <a:pt x="38" y="29"/>
                    <a:pt x="2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7733996" y="3972236"/>
              <a:ext cx="125965" cy="240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31343" y="213322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1343" y="2390534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39892" y="306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39892" y="3323713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9892" y="40200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9892" y="4277408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39892" y="49741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9892" y="5231505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51530" y="2245389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1530" y="321346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51530" y="4206453"/>
            <a:ext cx="228600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51530" y="5132141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flipH="1">
            <a:off x="9558214" y="2133221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8734301" y="2390534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1" name="TextBox 70"/>
          <p:cNvSpPr txBox="1"/>
          <p:nvPr/>
        </p:nvSpPr>
        <p:spPr>
          <a:xfrm flipH="1">
            <a:off x="9549666" y="306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8725752" y="3323713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9549666" y="40200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74" name="TextBox 73"/>
          <p:cNvSpPr txBox="1"/>
          <p:nvPr/>
        </p:nvSpPr>
        <p:spPr>
          <a:xfrm flipH="1">
            <a:off x="8725752" y="4277408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9549665" y="4974192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8725752" y="5231505"/>
            <a:ext cx="2239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11125200" y="224538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8" name="Oval 77"/>
          <p:cNvSpPr/>
          <p:nvPr/>
        </p:nvSpPr>
        <p:spPr>
          <a:xfrm flipH="1">
            <a:off x="11125200" y="321346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9" name="Oval 78"/>
          <p:cNvSpPr/>
          <p:nvPr/>
        </p:nvSpPr>
        <p:spPr>
          <a:xfrm flipH="1">
            <a:off x="11125200" y="4206453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0" name="Oval 79"/>
          <p:cNvSpPr/>
          <p:nvPr/>
        </p:nvSpPr>
        <p:spPr>
          <a:xfrm flipH="1">
            <a:off x="11125200" y="5132141"/>
            <a:ext cx="2286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50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7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2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7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25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75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6" grpId="0" animBg="1"/>
      <p:bldP spid="19" grpId="0" animBg="1"/>
      <p:bldP spid="81" grpId="0" animBg="1"/>
      <p:bldP spid="38" grpId="0" animBg="1"/>
      <p:bldP spid="41" grpId="0" animBg="1"/>
      <p:bldP spid="44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916614" y="2798637"/>
            <a:ext cx="3508291" cy="35082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878" name="Group 33877"/>
          <p:cNvGrpSpPr/>
          <p:nvPr/>
        </p:nvGrpSpPr>
        <p:grpSpPr>
          <a:xfrm>
            <a:off x="7079607" y="3349504"/>
            <a:ext cx="3182303" cy="2407428"/>
            <a:chOff x="7079607" y="3502911"/>
            <a:chExt cx="3182303" cy="240742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8236254" y="5221755"/>
              <a:ext cx="869882" cy="672023"/>
            </a:xfrm>
            <a:custGeom>
              <a:avLst/>
              <a:gdLst>
                <a:gd name="T0" fmla="*/ 326 w 422"/>
                <a:gd name="T1" fmla="*/ 0 h 326"/>
                <a:gd name="T2" fmla="*/ 248 w 422"/>
                <a:gd name="T3" fmla="*/ 0 h 326"/>
                <a:gd name="T4" fmla="*/ 174 w 422"/>
                <a:gd name="T5" fmla="*/ 0 h 326"/>
                <a:gd name="T6" fmla="*/ 96 w 422"/>
                <a:gd name="T7" fmla="*/ 0 h 326"/>
                <a:gd name="T8" fmla="*/ 0 w 422"/>
                <a:gd name="T9" fmla="*/ 326 h 326"/>
                <a:gd name="T10" fmla="*/ 174 w 422"/>
                <a:gd name="T11" fmla="*/ 326 h 326"/>
                <a:gd name="T12" fmla="*/ 248 w 422"/>
                <a:gd name="T13" fmla="*/ 326 h 326"/>
                <a:gd name="T14" fmla="*/ 422 w 422"/>
                <a:gd name="T15" fmla="*/ 326 h 326"/>
                <a:gd name="T16" fmla="*/ 326 w 422"/>
                <a:gd name="T1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326">
                  <a:moveTo>
                    <a:pt x="326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115" y="326"/>
                    <a:pt x="0" y="326"/>
                  </a:cubicBezTo>
                  <a:cubicBezTo>
                    <a:pt x="174" y="326"/>
                    <a:pt x="174" y="326"/>
                    <a:pt x="174" y="326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422" y="326"/>
                    <a:pt x="422" y="326"/>
                    <a:pt x="422" y="326"/>
                  </a:cubicBezTo>
                  <a:cubicBezTo>
                    <a:pt x="307" y="326"/>
                    <a:pt x="326" y="0"/>
                    <a:pt x="32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079607" y="3502911"/>
              <a:ext cx="3182303" cy="2090156"/>
            </a:xfrm>
            <a:custGeom>
              <a:avLst/>
              <a:gdLst>
                <a:gd name="T0" fmla="*/ 1502 w 1544"/>
                <a:gd name="T1" fmla="*/ 0 h 1014"/>
                <a:gd name="T2" fmla="*/ 42 w 1544"/>
                <a:gd name="T3" fmla="*/ 0 h 1014"/>
                <a:gd name="T4" fmla="*/ 0 w 1544"/>
                <a:gd name="T5" fmla="*/ 42 h 1014"/>
                <a:gd name="T6" fmla="*/ 0 w 1544"/>
                <a:gd name="T7" fmla="*/ 902 h 1014"/>
                <a:gd name="T8" fmla="*/ 0 w 1544"/>
                <a:gd name="T9" fmla="*/ 911 h 1014"/>
                <a:gd name="T10" fmla="*/ 0 w 1544"/>
                <a:gd name="T11" fmla="*/ 978 h 1014"/>
                <a:gd name="T12" fmla="*/ 36 w 1544"/>
                <a:gd name="T13" fmla="*/ 1014 h 1014"/>
                <a:gd name="T14" fmla="*/ 1508 w 1544"/>
                <a:gd name="T15" fmla="*/ 1014 h 1014"/>
                <a:gd name="T16" fmla="*/ 1544 w 1544"/>
                <a:gd name="T17" fmla="*/ 978 h 1014"/>
                <a:gd name="T18" fmla="*/ 1544 w 1544"/>
                <a:gd name="T19" fmla="*/ 911 h 1014"/>
                <a:gd name="T20" fmla="*/ 1544 w 1544"/>
                <a:gd name="T21" fmla="*/ 902 h 1014"/>
                <a:gd name="T22" fmla="*/ 1544 w 1544"/>
                <a:gd name="T23" fmla="*/ 42 h 1014"/>
                <a:gd name="T24" fmla="*/ 1502 w 1544"/>
                <a:gd name="T25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4" h="1014">
                  <a:moveTo>
                    <a:pt x="150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902"/>
                    <a:pt x="0" y="902"/>
                    <a:pt x="0" y="902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978"/>
                    <a:pt x="0" y="978"/>
                    <a:pt x="0" y="978"/>
                  </a:cubicBezTo>
                  <a:cubicBezTo>
                    <a:pt x="0" y="998"/>
                    <a:pt x="16" y="1014"/>
                    <a:pt x="36" y="1014"/>
                  </a:cubicBezTo>
                  <a:cubicBezTo>
                    <a:pt x="1508" y="1014"/>
                    <a:pt x="1508" y="1014"/>
                    <a:pt x="1508" y="1014"/>
                  </a:cubicBezTo>
                  <a:cubicBezTo>
                    <a:pt x="1528" y="1014"/>
                    <a:pt x="1544" y="998"/>
                    <a:pt x="1544" y="978"/>
                  </a:cubicBezTo>
                  <a:cubicBezTo>
                    <a:pt x="1544" y="911"/>
                    <a:pt x="1544" y="911"/>
                    <a:pt x="1544" y="911"/>
                  </a:cubicBezTo>
                  <a:cubicBezTo>
                    <a:pt x="1544" y="902"/>
                    <a:pt x="1544" y="902"/>
                    <a:pt x="1544" y="902"/>
                  </a:cubicBezTo>
                  <a:cubicBezTo>
                    <a:pt x="1544" y="42"/>
                    <a:pt x="1544" y="42"/>
                    <a:pt x="1544" y="42"/>
                  </a:cubicBezTo>
                  <a:cubicBezTo>
                    <a:pt x="1544" y="18"/>
                    <a:pt x="1525" y="0"/>
                    <a:pt x="150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182459" y="3601404"/>
              <a:ext cx="2976599" cy="1597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180716" y="5186890"/>
              <a:ext cx="2980957" cy="923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8592748" y="5353370"/>
              <a:ext cx="156892" cy="15689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227537" y="5881575"/>
              <a:ext cx="886443" cy="2876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7" name="Group 33876"/>
          <p:cNvGrpSpPr/>
          <p:nvPr/>
        </p:nvGrpSpPr>
        <p:grpSpPr>
          <a:xfrm>
            <a:off x="8316443" y="3901242"/>
            <a:ext cx="709503" cy="798408"/>
            <a:chOff x="8316443" y="4054649"/>
            <a:chExt cx="709503" cy="798408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316443" y="4054649"/>
              <a:ext cx="709503" cy="798408"/>
            </a:xfrm>
            <a:custGeom>
              <a:avLst/>
              <a:gdLst>
                <a:gd name="T0" fmla="*/ 344 w 344"/>
                <a:gd name="T1" fmla="*/ 387 h 387"/>
                <a:gd name="T2" fmla="*/ 0 w 344"/>
                <a:gd name="T3" fmla="*/ 387 h 387"/>
                <a:gd name="T4" fmla="*/ 0 w 344"/>
                <a:gd name="T5" fmla="*/ 45 h 387"/>
                <a:gd name="T6" fmla="*/ 45 w 344"/>
                <a:gd name="T7" fmla="*/ 0 h 387"/>
                <a:gd name="T8" fmla="*/ 299 w 344"/>
                <a:gd name="T9" fmla="*/ 0 h 387"/>
                <a:gd name="T10" fmla="*/ 344 w 344"/>
                <a:gd name="T11" fmla="*/ 45 h 387"/>
                <a:gd name="T12" fmla="*/ 344 w 344"/>
                <a:gd name="T13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87">
                  <a:moveTo>
                    <a:pt x="344" y="387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24" y="0"/>
                    <a:pt x="344" y="20"/>
                    <a:pt x="344" y="45"/>
                  </a:cubicBezTo>
                  <a:lnTo>
                    <a:pt x="344" y="38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337362" y="4184521"/>
              <a:ext cx="667665" cy="645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8386173" y="4087771"/>
              <a:ext cx="41838" cy="41838"/>
            </a:xfrm>
            <a:custGeom>
              <a:avLst/>
              <a:gdLst>
                <a:gd name="T0" fmla="*/ 15 w 20"/>
                <a:gd name="T1" fmla="*/ 6 h 20"/>
                <a:gd name="T2" fmla="*/ 5 w 20"/>
                <a:gd name="T3" fmla="*/ 15 h 20"/>
                <a:gd name="T4" fmla="*/ 15 w 20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5" y="6"/>
                  </a:moveTo>
                  <a:cubicBezTo>
                    <a:pt x="20" y="13"/>
                    <a:pt x="12" y="20"/>
                    <a:pt x="5" y="15"/>
                  </a:cubicBezTo>
                  <a:cubicBezTo>
                    <a:pt x="0" y="8"/>
                    <a:pt x="8" y="0"/>
                    <a:pt x="15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353923" y="4096487"/>
              <a:ext cx="26149" cy="26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8428011" y="4087771"/>
              <a:ext cx="40967" cy="41838"/>
            </a:xfrm>
            <a:custGeom>
              <a:avLst/>
              <a:gdLst>
                <a:gd name="T0" fmla="*/ 14 w 20"/>
                <a:gd name="T1" fmla="*/ 6 h 20"/>
                <a:gd name="T2" fmla="*/ 5 w 20"/>
                <a:gd name="T3" fmla="*/ 15 h 20"/>
                <a:gd name="T4" fmla="*/ 14 w 20"/>
                <a:gd name="T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14" y="6"/>
                  </a:moveTo>
                  <a:cubicBezTo>
                    <a:pt x="20" y="13"/>
                    <a:pt x="12" y="20"/>
                    <a:pt x="5" y="15"/>
                  </a:cubicBezTo>
                  <a:cubicBezTo>
                    <a:pt x="0" y="8"/>
                    <a:pt x="7" y="0"/>
                    <a:pt x="14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8495998" y="4090386"/>
              <a:ext cx="484623" cy="36608"/>
            </a:xfrm>
            <a:custGeom>
              <a:avLst/>
              <a:gdLst>
                <a:gd name="T0" fmla="*/ 226 w 235"/>
                <a:gd name="T1" fmla="*/ 18 h 18"/>
                <a:gd name="T2" fmla="*/ 9 w 235"/>
                <a:gd name="T3" fmla="*/ 18 h 18"/>
                <a:gd name="T4" fmla="*/ 0 w 235"/>
                <a:gd name="T5" fmla="*/ 9 h 18"/>
                <a:gd name="T6" fmla="*/ 9 w 235"/>
                <a:gd name="T7" fmla="*/ 0 h 18"/>
                <a:gd name="T8" fmla="*/ 226 w 235"/>
                <a:gd name="T9" fmla="*/ 0 h 18"/>
                <a:gd name="T10" fmla="*/ 235 w 235"/>
                <a:gd name="T11" fmla="*/ 9 h 18"/>
                <a:gd name="T12" fmla="*/ 226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6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31" y="0"/>
                    <a:pt x="235" y="4"/>
                    <a:pt x="235" y="9"/>
                  </a:cubicBezTo>
                  <a:cubicBezTo>
                    <a:pt x="235" y="14"/>
                    <a:pt x="231" y="18"/>
                    <a:pt x="226" y="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8370484" y="4267326"/>
              <a:ext cx="597063" cy="247541"/>
            </a:xfrm>
            <a:custGeom>
              <a:avLst/>
              <a:gdLst>
                <a:gd name="T0" fmla="*/ 102 w 290"/>
                <a:gd name="T1" fmla="*/ 69 h 120"/>
                <a:gd name="T2" fmla="*/ 89 w 290"/>
                <a:gd name="T3" fmla="*/ 62 h 120"/>
                <a:gd name="T4" fmla="*/ 74 w 290"/>
                <a:gd name="T5" fmla="*/ 47 h 120"/>
                <a:gd name="T6" fmla="*/ 59 w 290"/>
                <a:gd name="T7" fmla="*/ 50 h 120"/>
                <a:gd name="T8" fmla="*/ 52 w 290"/>
                <a:gd name="T9" fmla="*/ 63 h 120"/>
                <a:gd name="T10" fmla="*/ 36 w 290"/>
                <a:gd name="T11" fmla="*/ 78 h 120"/>
                <a:gd name="T12" fmla="*/ 40 w 290"/>
                <a:gd name="T13" fmla="*/ 93 h 120"/>
                <a:gd name="T14" fmla="*/ 53 w 290"/>
                <a:gd name="T15" fmla="*/ 100 h 120"/>
                <a:gd name="T16" fmla="*/ 68 w 290"/>
                <a:gd name="T17" fmla="*/ 115 h 120"/>
                <a:gd name="T18" fmla="*/ 83 w 290"/>
                <a:gd name="T19" fmla="*/ 112 h 120"/>
                <a:gd name="T20" fmla="*/ 90 w 290"/>
                <a:gd name="T21" fmla="*/ 99 h 120"/>
                <a:gd name="T22" fmla="*/ 105 w 290"/>
                <a:gd name="T23" fmla="*/ 84 h 120"/>
                <a:gd name="T24" fmla="*/ 63 w 290"/>
                <a:gd name="T25" fmla="*/ 68 h 120"/>
                <a:gd name="T26" fmla="*/ 65 w 290"/>
                <a:gd name="T27" fmla="*/ 20 h 120"/>
                <a:gd name="T28" fmla="*/ 65 w 290"/>
                <a:gd name="T29" fmla="*/ 33 h 120"/>
                <a:gd name="T30" fmla="*/ 72 w 290"/>
                <a:gd name="T31" fmla="*/ 37 h 120"/>
                <a:gd name="T32" fmla="*/ 80 w 290"/>
                <a:gd name="T33" fmla="*/ 35 h 120"/>
                <a:gd name="T34" fmla="*/ 93 w 290"/>
                <a:gd name="T35" fmla="*/ 35 h 120"/>
                <a:gd name="T36" fmla="*/ 97 w 290"/>
                <a:gd name="T37" fmla="*/ 28 h 120"/>
                <a:gd name="T38" fmla="*/ 95 w 290"/>
                <a:gd name="T39" fmla="*/ 20 h 120"/>
                <a:gd name="T40" fmla="*/ 95 w 290"/>
                <a:gd name="T41" fmla="*/ 7 h 120"/>
                <a:gd name="T42" fmla="*/ 88 w 290"/>
                <a:gd name="T43" fmla="*/ 3 h 120"/>
                <a:gd name="T44" fmla="*/ 80 w 290"/>
                <a:gd name="T45" fmla="*/ 5 h 120"/>
                <a:gd name="T46" fmla="*/ 67 w 290"/>
                <a:gd name="T47" fmla="*/ 5 h 120"/>
                <a:gd name="T48" fmla="*/ 63 w 290"/>
                <a:gd name="T49" fmla="*/ 12 h 120"/>
                <a:gd name="T50" fmla="*/ 75 w 290"/>
                <a:gd name="T51" fmla="*/ 12 h 120"/>
                <a:gd name="T52" fmla="*/ 75 w 290"/>
                <a:gd name="T53" fmla="*/ 12 h 120"/>
                <a:gd name="T54" fmla="*/ 43 w 290"/>
                <a:gd name="T55" fmla="*/ 44 h 120"/>
                <a:gd name="T56" fmla="*/ 55 w 290"/>
                <a:gd name="T57" fmla="*/ 32 h 120"/>
                <a:gd name="T58" fmla="*/ 53 w 290"/>
                <a:gd name="T59" fmla="*/ 20 h 120"/>
                <a:gd name="T60" fmla="*/ 42 w 290"/>
                <a:gd name="T61" fmla="*/ 14 h 120"/>
                <a:gd name="T62" fmla="*/ 30 w 290"/>
                <a:gd name="T63" fmla="*/ 2 h 120"/>
                <a:gd name="T64" fmla="*/ 18 w 290"/>
                <a:gd name="T65" fmla="*/ 4 h 120"/>
                <a:gd name="T66" fmla="*/ 13 w 290"/>
                <a:gd name="T67" fmla="*/ 15 h 120"/>
                <a:gd name="T68" fmla="*/ 0 w 290"/>
                <a:gd name="T69" fmla="*/ 27 h 120"/>
                <a:gd name="T70" fmla="*/ 3 w 290"/>
                <a:gd name="T71" fmla="*/ 39 h 120"/>
                <a:gd name="T72" fmla="*/ 13 w 290"/>
                <a:gd name="T73" fmla="*/ 44 h 120"/>
                <a:gd name="T74" fmla="*/ 25 w 290"/>
                <a:gd name="T75" fmla="*/ 57 h 120"/>
                <a:gd name="T76" fmla="*/ 37 w 290"/>
                <a:gd name="T77" fmla="*/ 54 h 120"/>
                <a:gd name="T78" fmla="*/ 21 w 290"/>
                <a:gd name="T79" fmla="*/ 19 h 120"/>
                <a:gd name="T80" fmla="*/ 133 w 290"/>
                <a:gd name="T81" fmla="*/ 49 h 120"/>
                <a:gd name="T82" fmla="*/ 150 w 290"/>
                <a:gd name="T83" fmla="*/ 31 h 120"/>
                <a:gd name="T84" fmla="*/ 178 w 290"/>
                <a:gd name="T85" fmla="*/ 51 h 120"/>
                <a:gd name="T86" fmla="*/ 192 w 290"/>
                <a:gd name="T87" fmla="*/ 36 h 120"/>
                <a:gd name="T88" fmla="*/ 202 w 290"/>
                <a:gd name="T89" fmla="*/ 41 h 120"/>
                <a:gd name="T90" fmla="*/ 226 w 290"/>
                <a:gd name="T91" fmla="*/ 21 h 120"/>
                <a:gd name="T92" fmla="*/ 258 w 290"/>
                <a:gd name="T93" fmla="*/ 42 h 120"/>
                <a:gd name="T94" fmla="*/ 285 w 290"/>
                <a:gd name="T95" fmla="*/ 14 h 120"/>
                <a:gd name="T96" fmla="*/ 287 w 290"/>
                <a:gd name="T97" fmla="*/ 16 h 120"/>
                <a:gd name="T98" fmla="*/ 258 w 290"/>
                <a:gd name="T99" fmla="*/ 43 h 120"/>
                <a:gd name="T100" fmla="*/ 228 w 290"/>
                <a:gd name="T101" fmla="*/ 23 h 120"/>
                <a:gd name="T102" fmla="*/ 202 w 290"/>
                <a:gd name="T103" fmla="*/ 42 h 120"/>
                <a:gd name="T104" fmla="*/ 181 w 290"/>
                <a:gd name="T105" fmla="*/ 52 h 120"/>
                <a:gd name="T106" fmla="*/ 177 w 290"/>
                <a:gd name="T107" fmla="*/ 52 h 120"/>
                <a:gd name="T108" fmla="*/ 137 w 290"/>
                <a:gd name="T109" fmla="*/ 48 h 120"/>
                <a:gd name="T110" fmla="*/ 290 w 290"/>
                <a:gd name="T111" fmla="*/ 56 h 120"/>
                <a:gd name="T112" fmla="*/ 157 w 290"/>
                <a:gd name="T113" fmla="*/ 94 h 120"/>
                <a:gd name="T114" fmla="*/ 227 w 290"/>
                <a:gd name="T115" fmla="*/ 8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0" h="120">
                  <a:moveTo>
                    <a:pt x="105" y="82"/>
                  </a:moveTo>
                  <a:cubicBezTo>
                    <a:pt x="97" y="81"/>
                    <a:pt x="97" y="81"/>
                    <a:pt x="97" y="81"/>
                  </a:cubicBezTo>
                  <a:cubicBezTo>
                    <a:pt x="97" y="78"/>
                    <a:pt x="97" y="76"/>
                    <a:pt x="96" y="73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8"/>
                    <a:pt x="103" y="68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58"/>
                    <a:pt x="96" y="58"/>
                    <a:pt x="96" y="58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7" y="60"/>
                    <a:pt x="85" y="59"/>
                    <a:pt x="83" y="58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50"/>
                    <a:pt x="85" y="49"/>
                    <a:pt x="84" y="49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3" y="46"/>
                    <a:pt x="72" y="47"/>
                    <a:pt x="72" y="4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6" y="55"/>
                    <a:pt x="63" y="56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49"/>
                    <a:pt x="58" y="49"/>
                    <a:pt x="57" y="49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5"/>
                    <a:pt x="48" y="56"/>
                    <a:pt x="48" y="5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5"/>
                    <a:pt x="49" y="67"/>
                    <a:pt x="48" y="69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37" y="80"/>
                    <a:pt x="37" y="8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4"/>
                    <a:pt x="45" y="86"/>
                    <a:pt x="46" y="89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39" y="93"/>
                    <a:pt x="39" y="94"/>
                    <a:pt x="39" y="95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4"/>
                    <a:pt x="46" y="104"/>
                    <a:pt x="46" y="104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5" y="102"/>
                    <a:pt x="57" y="103"/>
                    <a:pt x="59" y="104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57" y="113"/>
                    <a:pt x="58" y="113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9" y="116"/>
                    <a:pt x="70" y="115"/>
                    <a:pt x="70" y="115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4" y="107"/>
                    <a:pt x="76" y="107"/>
                    <a:pt x="79" y="106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4" y="113"/>
                    <a:pt x="84" y="113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6"/>
                    <a:pt x="94" y="106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1" y="97"/>
                    <a:pt x="93" y="95"/>
                    <a:pt x="94" y="93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2" y="95"/>
                    <a:pt x="103" y="95"/>
                    <a:pt x="103" y="9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6" y="83"/>
                    <a:pt x="105" y="82"/>
                    <a:pt x="105" y="82"/>
                  </a:cubicBezTo>
                  <a:close/>
                  <a:moveTo>
                    <a:pt x="79" y="95"/>
                  </a:moveTo>
                  <a:cubicBezTo>
                    <a:pt x="72" y="99"/>
                    <a:pt x="62" y="97"/>
                    <a:pt x="57" y="89"/>
                  </a:cubicBezTo>
                  <a:cubicBezTo>
                    <a:pt x="53" y="82"/>
                    <a:pt x="55" y="72"/>
                    <a:pt x="63" y="68"/>
                  </a:cubicBezTo>
                  <a:cubicBezTo>
                    <a:pt x="70" y="63"/>
                    <a:pt x="80" y="65"/>
                    <a:pt x="84" y="73"/>
                  </a:cubicBezTo>
                  <a:cubicBezTo>
                    <a:pt x="89" y="80"/>
                    <a:pt x="87" y="90"/>
                    <a:pt x="79" y="95"/>
                  </a:cubicBezTo>
                  <a:close/>
                  <a:moveTo>
                    <a:pt x="61" y="19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65" y="22"/>
                    <a:pt x="65" y="23"/>
                    <a:pt x="66" y="24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1" y="32"/>
                    <a:pt x="72" y="33"/>
                    <a:pt x="73" y="33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8"/>
                    <a:pt x="72" y="38"/>
                    <a:pt x="73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9" y="40"/>
                    <a:pt x="79" y="40"/>
                    <a:pt x="79" y="39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2" y="35"/>
                    <a:pt x="83" y="35"/>
                    <a:pt x="84" y="3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29"/>
                    <a:pt x="93" y="28"/>
                    <a:pt x="93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7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99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18"/>
                    <a:pt x="95" y="17"/>
                    <a:pt x="94" y="16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8" y="7"/>
                    <a:pt x="87" y="7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1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6" y="6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1"/>
                    <a:pt x="67" y="12"/>
                    <a:pt x="67" y="13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2" y="12"/>
                    <a:pt x="62" y="12"/>
                    <a:pt x="62" y="13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1" y="19"/>
                  </a:cubicBezTo>
                  <a:close/>
                  <a:moveTo>
                    <a:pt x="75" y="12"/>
                  </a:moveTo>
                  <a:cubicBezTo>
                    <a:pt x="79" y="10"/>
                    <a:pt x="85" y="11"/>
                    <a:pt x="88" y="15"/>
                  </a:cubicBezTo>
                  <a:cubicBezTo>
                    <a:pt x="90" y="20"/>
                    <a:pt x="89" y="25"/>
                    <a:pt x="85" y="28"/>
                  </a:cubicBezTo>
                  <a:cubicBezTo>
                    <a:pt x="80" y="30"/>
                    <a:pt x="75" y="29"/>
                    <a:pt x="72" y="25"/>
                  </a:cubicBezTo>
                  <a:cubicBezTo>
                    <a:pt x="70" y="21"/>
                    <a:pt x="71" y="15"/>
                    <a:pt x="75" y="12"/>
                  </a:cubicBezTo>
                  <a:close/>
                  <a:moveTo>
                    <a:pt x="38" y="54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6" y="50"/>
                    <a:pt x="46" y="49"/>
                    <a:pt x="46" y="49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2"/>
                    <a:pt x="45" y="41"/>
                    <a:pt x="46" y="39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1"/>
                    <a:pt x="55" y="30"/>
                    <a:pt x="54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7"/>
                    <a:pt x="48" y="25"/>
                    <a:pt x="47" y="2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39" y="12"/>
                    <a:pt x="37" y="1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8" y="4"/>
                    <a:pt x="38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9" y="3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9"/>
                    <a:pt x="23" y="9"/>
                    <a:pt x="22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6"/>
                    <a:pt x="10" y="18"/>
                    <a:pt x="9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2" y="18"/>
                    <a:pt x="2" y="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2"/>
                    <a:pt x="7" y="34"/>
                    <a:pt x="8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3" y="4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8" y="48"/>
                    <a:pt x="8" y="47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6" y="47"/>
                    <a:pt x="18" y="48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5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7"/>
                    <a:pt x="27" y="56"/>
                    <a:pt x="27" y="56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0" y="50"/>
                    <a:pt x="32" y="50"/>
                    <a:pt x="34" y="49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5"/>
                    <a:pt x="38" y="55"/>
                    <a:pt x="38" y="54"/>
                  </a:cubicBezTo>
                  <a:close/>
                  <a:moveTo>
                    <a:pt x="34" y="40"/>
                  </a:moveTo>
                  <a:cubicBezTo>
                    <a:pt x="28" y="44"/>
                    <a:pt x="21" y="42"/>
                    <a:pt x="17" y="36"/>
                  </a:cubicBezTo>
                  <a:cubicBezTo>
                    <a:pt x="13" y="30"/>
                    <a:pt x="15" y="22"/>
                    <a:pt x="21" y="19"/>
                  </a:cubicBezTo>
                  <a:cubicBezTo>
                    <a:pt x="27" y="15"/>
                    <a:pt x="35" y="17"/>
                    <a:pt x="38" y="23"/>
                  </a:cubicBezTo>
                  <a:cubicBezTo>
                    <a:pt x="42" y="29"/>
                    <a:pt x="40" y="36"/>
                    <a:pt x="34" y="40"/>
                  </a:cubicBezTo>
                  <a:close/>
                  <a:moveTo>
                    <a:pt x="136" y="52"/>
                  </a:moveTo>
                  <a:cubicBezTo>
                    <a:pt x="134" y="52"/>
                    <a:pt x="133" y="51"/>
                    <a:pt x="133" y="49"/>
                  </a:cubicBezTo>
                  <a:cubicBezTo>
                    <a:pt x="133" y="48"/>
                    <a:pt x="134" y="47"/>
                    <a:pt x="135" y="47"/>
                  </a:cubicBezTo>
                  <a:cubicBezTo>
                    <a:pt x="136" y="47"/>
                    <a:pt x="136" y="47"/>
                    <a:pt x="137" y="47"/>
                  </a:cubicBezTo>
                  <a:cubicBezTo>
                    <a:pt x="139" y="44"/>
                    <a:pt x="146" y="37"/>
                    <a:pt x="151" y="32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1" y="28"/>
                    <a:pt x="152" y="28"/>
                  </a:cubicBezTo>
                  <a:cubicBezTo>
                    <a:pt x="154" y="28"/>
                    <a:pt x="155" y="29"/>
                    <a:pt x="155" y="3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9" y="50"/>
                    <a:pt x="179" y="50"/>
                  </a:cubicBezTo>
                  <a:cubicBezTo>
                    <a:pt x="180" y="50"/>
                    <a:pt x="180" y="51"/>
                    <a:pt x="181" y="51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2" y="36"/>
                    <a:pt x="192" y="36"/>
                  </a:cubicBezTo>
                  <a:cubicBezTo>
                    <a:pt x="192" y="35"/>
                    <a:pt x="193" y="33"/>
                    <a:pt x="194" y="33"/>
                  </a:cubicBezTo>
                  <a:cubicBezTo>
                    <a:pt x="196" y="33"/>
                    <a:pt x="197" y="34"/>
                    <a:pt x="197" y="35"/>
                  </a:cubicBezTo>
                  <a:cubicBezTo>
                    <a:pt x="197" y="36"/>
                    <a:pt x="197" y="36"/>
                    <a:pt x="197" y="37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03" y="41"/>
                    <a:pt x="203" y="40"/>
                    <a:pt x="204" y="40"/>
                  </a:cubicBezTo>
                  <a:cubicBezTo>
                    <a:pt x="205" y="40"/>
                    <a:pt x="206" y="40"/>
                    <a:pt x="206" y="41"/>
                  </a:cubicBezTo>
                  <a:cubicBezTo>
                    <a:pt x="226" y="22"/>
                    <a:pt x="226" y="22"/>
                    <a:pt x="226" y="22"/>
                  </a:cubicBezTo>
                  <a:cubicBezTo>
                    <a:pt x="226" y="22"/>
                    <a:pt x="226" y="21"/>
                    <a:pt x="226" y="21"/>
                  </a:cubicBezTo>
                  <a:cubicBezTo>
                    <a:pt x="226" y="20"/>
                    <a:pt x="227" y="18"/>
                    <a:pt x="228" y="18"/>
                  </a:cubicBezTo>
                  <a:cubicBezTo>
                    <a:pt x="229" y="18"/>
                    <a:pt x="230" y="19"/>
                    <a:pt x="231" y="21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58" y="42"/>
                    <a:pt x="258" y="42"/>
                    <a:pt x="258" y="42"/>
                  </a:cubicBezTo>
                  <a:cubicBezTo>
                    <a:pt x="259" y="41"/>
                    <a:pt x="259" y="41"/>
                    <a:pt x="260" y="41"/>
                  </a:cubicBezTo>
                  <a:cubicBezTo>
                    <a:pt x="261" y="41"/>
                    <a:pt x="261" y="41"/>
                    <a:pt x="262" y="42"/>
                  </a:cubicBezTo>
                  <a:cubicBezTo>
                    <a:pt x="286" y="15"/>
                    <a:pt x="286" y="15"/>
                    <a:pt x="286" y="15"/>
                  </a:cubicBezTo>
                  <a:cubicBezTo>
                    <a:pt x="285" y="15"/>
                    <a:pt x="285" y="14"/>
                    <a:pt x="285" y="14"/>
                  </a:cubicBezTo>
                  <a:cubicBezTo>
                    <a:pt x="285" y="12"/>
                    <a:pt x="286" y="11"/>
                    <a:pt x="287" y="11"/>
                  </a:cubicBezTo>
                  <a:cubicBezTo>
                    <a:pt x="289" y="11"/>
                    <a:pt x="290" y="12"/>
                    <a:pt x="290" y="13"/>
                  </a:cubicBezTo>
                  <a:cubicBezTo>
                    <a:pt x="290" y="15"/>
                    <a:pt x="289" y="16"/>
                    <a:pt x="288" y="16"/>
                  </a:cubicBezTo>
                  <a:cubicBezTo>
                    <a:pt x="287" y="16"/>
                    <a:pt x="287" y="16"/>
                    <a:pt x="287" y="16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62" y="44"/>
                    <a:pt x="261" y="45"/>
                    <a:pt x="260" y="45"/>
                  </a:cubicBezTo>
                  <a:cubicBezTo>
                    <a:pt x="259" y="46"/>
                    <a:pt x="258" y="45"/>
                    <a:pt x="258" y="43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29" y="23"/>
                    <a:pt x="229" y="23"/>
                    <a:pt x="229" y="23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6" y="44"/>
                    <a:pt x="205" y="45"/>
                    <a:pt x="204" y="45"/>
                  </a:cubicBezTo>
                  <a:cubicBezTo>
                    <a:pt x="203" y="45"/>
                    <a:pt x="202" y="44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95" y="38"/>
                    <a:pt x="195" y="38"/>
                    <a:pt x="195" y="38"/>
                  </a:cubicBezTo>
                  <a:cubicBezTo>
                    <a:pt x="194" y="38"/>
                    <a:pt x="194" y="38"/>
                    <a:pt x="194" y="38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2" y="54"/>
                    <a:pt x="181" y="55"/>
                    <a:pt x="179" y="55"/>
                  </a:cubicBezTo>
                  <a:cubicBezTo>
                    <a:pt x="178" y="55"/>
                    <a:pt x="177" y="54"/>
                    <a:pt x="177" y="53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2"/>
                    <a:pt x="153" y="33"/>
                    <a:pt x="153" y="33"/>
                  </a:cubicBezTo>
                  <a:cubicBezTo>
                    <a:pt x="152" y="33"/>
                    <a:pt x="152" y="33"/>
                    <a:pt x="151" y="32"/>
                  </a:cubicBezTo>
                  <a:cubicBezTo>
                    <a:pt x="148" y="36"/>
                    <a:pt x="141" y="44"/>
                    <a:pt x="137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8" y="50"/>
                    <a:pt x="137" y="51"/>
                    <a:pt x="136" y="52"/>
                  </a:cubicBezTo>
                  <a:close/>
                  <a:moveTo>
                    <a:pt x="262" y="69"/>
                  </a:moveTo>
                  <a:cubicBezTo>
                    <a:pt x="290" y="56"/>
                    <a:pt x="290" y="56"/>
                    <a:pt x="290" y="56"/>
                  </a:cubicBezTo>
                  <a:cubicBezTo>
                    <a:pt x="290" y="120"/>
                    <a:pt x="290" y="120"/>
                    <a:pt x="290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57" y="94"/>
                    <a:pt x="157" y="94"/>
                    <a:pt x="157" y="94"/>
                  </a:cubicBezTo>
                  <a:cubicBezTo>
                    <a:pt x="170" y="88"/>
                    <a:pt x="170" y="88"/>
                    <a:pt x="170" y="88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27" y="83"/>
                    <a:pt x="227" y="83"/>
                    <a:pt x="227" y="83"/>
                  </a:cubicBezTo>
                  <a:cubicBezTo>
                    <a:pt x="240" y="64"/>
                    <a:pt x="240" y="64"/>
                    <a:pt x="240" y="64"/>
                  </a:cubicBezTo>
                  <a:lnTo>
                    <a:pt x="262" y="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8370484" y="4642125"/>
              <a:ext cx="597063" cy="142946"/>
            </a:xfrm>
            <a:custGeom>
              <a:avLst/>
              <a:gdLst>
                <a:gd name="T0" fmla="*/ 159 w 290"/>
                <a:gd name="T1" fmla="*/ 7 h 69"/>
                <a:gd name="T2" fmla="*/ 157 w 290"/>
                <a:gd name="T3" fmla="*/ 10 h 69"/>
                <a:gd name="T4" fmla="*/ 3 w 290"/>
                <a:gd name="T5" fmla="*/ 10 h 69"/>
                <a:gd name="T6" fmla="*/ 0 w 290"/>
                <a:gd name="T7" fmla="*/ 7 h 69"/>
                <a:gd name="T8" fmla="*/ 3 w 290"/>
                <a:gd name="T9" fmla="*/ 5 h 69"/>
                <a:gd name="T10" fmla="*/ 157 w 290"/>
                <a:gd name="T11" fmla="*/ 5 h 69"/>
                <a:gd name="T12" fmla="*/ 159 w 290"/>
                <a:gd name="T13" fmla="*/ 7 h 69"/>
                <a:gd name="T14" fmla="*/ 157 w 290"/>
                <a:gd name="T15" fmla="*/ 14 h 69"/>
                <a:gd name="T16" fmla="*/ 3 w 290"/>
                <a:gd name="T17" fmla="*/ 14 h 69"/>
                <a:gd name="T18" fmla="*/ 0 w 290"/>
                <a:gd name="T19" fmla="*/ 17 h 69"/>
                <a:gd name="T20" fmla="*/ 3 w 290"/>
                <a:gd name="T21" fmla="*/ 19 h 69"/>
                <a:gd name="T22" fmla="*/ 157 w 290"/>
                <a:gd name="T23" fmla="*/ 19 h 69"/>
                <a:gd name="T24" fmla="*/ 159 w 290"/>
                <a:gd name="T25" fmla="*/ 17 h 69"/>
                <a:gd name="T26" fmla="*/ 157 w 290"/>
                <a:gd name="T27" fmla="*/ 14 h 69"/>
                <a:gd name="T28" fmla="*/ 157 w 290"/>
                <a:gd name="T29" fmla="*/ 38 h 69"/>
                <a:gd name="T30" fmla="*/ 3 w 290"/>
                <a:gd name="T31" fmla="*/ 38 h 69"/>
                <a:gd name="T32" fmla="*/ 0 w 290"/>
                <a:gd name="T33" fmla="*/ 40 h 69"/>
                <a:gd name="T34" fmla="*/ 3 w 290"/>
                <a:gd name="T35" fmla="*/ 43 h 69"/>
                <a:gd name="T36" fmla="*/ 157 w 290"/>
                <a:gd name="T37" fmla="*/ 43 h 69"/>
                <a:gd name="T38" fmla="*/ 159 w 290"/>
                <a:gd name="T39" fmla="*/ 40 h 69"/>
                <a:gd name="T40" fmla="*/ 157 w 290"/>
                <a:gd name="T41" fmla="*/ 38 h 69"/>
                <a:gd name="T42" fmla="*/ 157 w 290"/>
                <a:gd name="T43" fmla="*/ 47 h 69"/>
                <a:gd name="T44" fmla="*/ 3 w 290"/>
                <a:gd name="T45" fmla="*/ 47 h 69"/>
                <a:gd name="T46" fmla="*/ 0 w 290"/>
                <a:gd name="T47" fmla="*/ 49 h 69"/>
                <a:gd name="T48" fmla="*/ 3 w 290"/>
                <a:gd name="T49" fmla="*/ 52 h 69"/>
                <a:gd name="T50" fmla="*/ 157 w 290"/>
                <a:gd name="T51" fmla="*/ 52 h 69"/>
                <a:gd name="T52" fmla="*/ 159 w 290"/>
                <a:gd name="T53" fmla="*/ 49 h 69"/>
                <a:gd name="T54" fmla="*/ 157 w 290"/>
                <a:gd name="T55" fmla="*/ 47 h 69"/>
                <a:gd name="T56" fmla="*/ 268 w 290"/>
                <a:gd name="T57" fmla="*/ 0 h 69"/>
                <a:gd name="T58" fmla="*/ 217 w 290"/>
                <a:gd name="T59" fmla="*/ 0 h 69"/>
                <a:gd name="T60" fmla="*/ 195 w 290"/>
                <a:gd name="T61" fmla="*/ 22 h 69"/>
                <a:gd name="T62" fmla="*/ 195 w 290"/>
                <a:gd name="T63" fmla="*/ 47 h 69"/>
                <a:gd name="T64" fmla="*/ 217 w 290"/>
                <a:gd name="T65" fmla="*/ 69 h 69"/>
                <a:gd name="T66" fmla="*/ 268 w 290"/>
                <a:gd name="T67" fmla="*/ 69 h 69"/>
                <a:gd name="T68" fmla="*/ 290 w 290"/>
                <a:gd name="T69" fmla="*/ 47 h 69"/>
                <a:gd name="T70" fmla="*/ 290 w 290"/>
                <a:gd name="T71" fmla="*/ 22 h 69"/>
                <a:gd name="T72" fmla="*/ 268 w 290"/>
                <a:gd name="T7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0" h="69">
                  <a:moveTo>
                    <a:pt x="159" y="7"/>
                  </a:moveTo>
                  <a:cubicBezTo>
                    <a:pt x="159" y="9"/>
                    <a:pt x="158" y="10"/>
                    <a:pt x="157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1" y="5"/>
                    <a:pt x="3" y="5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58" y="5"/>
                    <a:pt x="159" y="6"/>
                    <a:pt x="159" y="7"/>
                  </a:cubicBezTo>
                  <a:close/>
                  <a:moveTo>
                    <a:pt x="157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8"/>
                    <a:pt x="1" y="19"/>
                    <a:pt x="3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8" y="19"/>
                    <a:pt x="159" y="18"/>
                    <a:pt x="159" y="17"/>
                  </a:cubicBezTo>
                  <a:cubicBezTo>
                    <a:pt x="159" y="15"/>
                    <a:pt x="158" y="14"/>
                    <a:pt x="157" y="14"/>
                  </a:cubicBezTo>
                  <a:close/>
                  <a:moveTo>
                    <a:pt x="157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9"/>
                    <a:pt x="0" y="40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9" y="42"/>
                    <a:pt x="159" y="40"/>
                  </a:cubicBezTo>
                  <a:cubicBezTo>
                    <a:pt x="159" y="39"/>
                    <a:pt x="158" y="38"/>
                    <a:pt x="157" y="38"/>
                  </a:cubicBezTo>
                  <a:close/>
                  <a:moveTo>
                    <a:pt x="157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1"/>
                    <a:pt x="1" y="52"/>
                    <a:pt x="3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9" y="51"/>
                    <a:pt x="159" y="49"/>
                  </a:cubicBezTo>
                  <a:cubicBezTo>
                    <a:pt x="159" y="48"/>
                    <a:pt x="158" y="47"/>
                    <a:pt x="157" y="47"/>
                  </a:cubicBezTo>
                  <a:close/>
                  <a:moveTo>
                    <a:pt x="268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05" y="0"/>
                    <a:pt x="195" y="10"/>
                    <a:pt x="195" y="22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59"/>
                    <a:pt x="205" y="69"/>
                    <a:pt x="217" y="69"/>
                  </a:cubicBezTo>
                  <a:cubicBezTo>
                    <a:pt x="268" y="69"/>
                    <a:pt x="268" y="69"/>
                    <a:pt x="268" y="69"/>
                  </a:cubicBezTo>
                  <a:cubicBezTo>
                    <a:pt x="280" y="69"/>
                    <a:pt x="290" y="59"/>
                    <a:pt x="290" y="47"/>
                  </a:cubicBezTo>
                  <a:cubicBezTo>
                    <a:pt x="290" y="22"/>
                    <a:pt x="290" y="22"/>
                    <a:pt x="290" y="22"/>
                  </a:cubicBezTo>
                  <a:cubicBezTo>
                    <a:pt x="290" y="10"/>
                    <a:pt x="28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5" name="Group 33874"/>
          <p:cNvGrpSpPr/>
          <p:nvPr/>
        </p:nvGrpSpPr>
        <p:grpSpPr>
          <a:xfrm>
            <a:off x="7306230" y="3787931"/>
            <a:ext cx="878598" cy="990166"/>
            <a:chOff x="7306230" y="3941338"/>
            <a:chExt cx="878598" cy="990166"/>
          </a:xfrm>
        </p:grpSpPr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306230" y="3941338"/>
              <a:ext cx="878598" cy="990166"/>
            </a:xfrm>
            <a:custGeom>
              <a:avLst/>
              <a:gdLst>
                <a:gd name="T0" fmla="*/ 426 w 426"/>
                <a:gd name="T1" fmla="*/ 480 h 480"/>
                <a:gd name="T2" fmla="*/ 0 w 426"/>
                <a:gd name="T3" fmla="*/ 480 h 480"/>
                <a:gd name="T4" fmla="*/ 0 w 426"/>
                <a:gd name="T5" fmla="*/ 45 h 480"/>
                <a:gd name="T6" fmla="*/ 45 w 426"/>
                <a:gd name="T7" fmla="*/ 0 h 480"/>
                <a:gd name="T8" fmla="*/ 381 w 426"/>
                <a:gd name="T9" fmla="*/ 0 h 480"/>
                <a:gd name="T10" fmla="*/ 426 w 426"/>
                <a:gd name="T11" fmla="*/ 45 h 480"/>
                <a:gd name="T12" fmla="*/ 426 w 426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480">
                  <a:moveTo>
                    <a:pt x="426" y="480"/>
                  </a:moveTo>
                  <a:cubicBezTo>
                    <a:pt x="0" y="480"/>
                    <a:pt x="0" y="480"/>
                    <a:pt x="0" y="48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06" y="0"/>
                    <a:pt x="426" y="20"/>
                    <a:pt x="426" y="45"/>
                  </a:cubicBezTo>
                  <a:lnTo>
                    <a:pt x="426" y="4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331507" y="4099973"/>
              <a:ext cx="828044" cy="80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7390778" y="3980561"/>
              <a:ext cx="51426" cy="51426"/>
            </a:xfrm>
            <a:custGeom>
              <a:avLst/>
              <a:gdLst>
                <a:gd name="T0" fmla="*/ 19 w 25"/>
                <a:gd name="T1" fmla="*/ 7 h 25"/>
                <a:gd name="T2" fmla="*/ 7 w 25"/>
                <a:gd name="T3" fmla="*/ 19 h 25"/>
                <a:gd name="T4" fmla="*/ 19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9" y="7"/>
                  </a:moveTo>
                  <a:cubicBezTo>
                    <a:pt x="25" y="16"/>
                    <a:pt x="16" y="25"/>
                    <a:pt x="7" y="19"/>
                  </a:cubicBezTo>
                  <a:cubicBezTo>
                    <a:pt x="0" y="10"/>
                    <a:pt x="10" y="0"/>
                    <a:pt x="19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7349811" y="3991021"/>
              <a:ext cx="34865" cy="3312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7442203" y="3980561"/>
              <a:ext cx="51426" cy="51426"/>
            </a:xfrm>
            <a:custGeom>
              <a:avLst/>
              <a:gdLst>
                <a:gd name="T0" fmla="*/ 18 w 25"/>
                <a:gd name="T1" fmla="*/ 7 h 25"/>
                <a:gd name="T2" fmla="*/ 6 w 25"/>
                <a:gd name="T3" fmla="*/ 19 h 25"/>
                <a:gd name="T4" fmla="*/ 18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8" y="7"/>
                  </a:moveTo>
                  <a:cubicBezTo>
                    <a:pt x="25" y="16"/>
                    <a:pt x="15" y="25"/>
                    <a:pt x="6" y="19"/>
                  </a:cubicBezTo>
                  <a:cubicBezTo>
                    <a:pt x="0" y="10"/>
                    <a:pt x="10" y="0"/>
                    <a:pt x="1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526751" y="3984919"/>
              <a:ext cx="602293" cy="45324"/>
            </a:xfrm>
            <a:custGeom>
              <a:avLst/>
              <a:gdLst>
                <a:gd name="T0" fmla="*/ 281 w 292"/>
                <a:gd name="T1" fmla="*/ 22 h 22"/>
                <a:gd name="T2" fmla="*/ 11 w 292"/>
                <a:gd name="T3" fmla="*/ 22 h 22"/>
                <a:gd name="T4" fmla="*/ 0 w 292"/>
                <a:gd name="T5" fmla="*/ 11 h 22"/>
                <a:gd name="T6" fmla="*/ 11 w 292"/>
                <a:gd name="T7" fmla="*/ 0 h 22"/>
                <a:gd name="T8" fmla="*/ 281 w 292"/>
                <a:gd name="T9" fmla="*/ 0 h 22"/>
                <a:gd name="T10" fmla="*/ 292 w 292"/>
                <a:gd name="T11" fmla="*/ 11 h 22"/>
                <a:gd name="T12" fmla="*/ 281 w 29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">
                  <a:moveTo>
                    <a:pt x="28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7" y="0"/>
                    <a:pt x="292" y="5"/>
                    <a:pt x="292" y="11"/>
                  </a:cubicBezTo>
                  <a:cubicBezTo>
                    <a:pt x="292" y="17"/>
                    <a:pt x="287" y="22"/>
                    <a:pt x="281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372473" y="4160116"/>
              <a:ext cx="346035" cy="346035"/>
            </a:xfrm>
            <a:custGeom>
              <a:avLst/>
              <a:gdLst>
                <a:gd name="T0" fmla="*/ 64 w 168"/>
                <a:gd name="T1" fmla="*/ 158 h 168"/>
                <a:gd name="T2" fmla="*/ 11 w 168"/>
                <a:gd name="T3" fmla="*/ 65 h 168"/>
                <a:gd name="T4" fmla="*/ 104 w 168"/>
                <a:gd name="T5" fmla="*/ 11 h 168"/>
                <a:gd name="T6" fmla="*/ 157 w 168"/>
                <a:gd name="T7" fmla="*/ 104 h 168"/>
                <a:gd name="T8" fmla="*/ 64 w 168"/>
                <a:gd name="T9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64" y="158"/>
                  </a:moveTo>
                  <a:cubicBezTo>
                    <a:pt x="24" y="147"/>
                    <a:pt x="0" y="105"/>
                    <a:pt x="11" y="65"/>
                  </a:cubicBezTo>
                  <a:cubicBezTo>
                    <a:pt x="22" y="24"/>
                    <a:pt x="63" y="0"/>
                    <a:pt x="104" y="11"/>
                  </a:cubicBezTo>
                  <a:cubicBezTo>
                    <a:pt x="144" y="22"/>
                    <a:pt x="168" y="64"/>
                    <a:pt x="157" y="104"/>
                  </a:cubicBezTo>
                  <a:cubicBezTo>
                    <a:pt x="146" y="144"/>
                    <a:pt x="105" y="168"/>
                    <a:pt x="64" y="158"/>
                  </a:cubicBezTo>
                  <a:close/>
                </a:path>
              </a:pathLst>
            </a:custGeom>
            <a:solidFill>
              <a:srgbClr val="079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7372473" y="4160116"/>
              <a:ext cx="729550" cy="346035"/>
            </a:xfrm>
            <a:custGeom>
              <a:avLst/>
              <a:gdLst>
                <a:gd name="T0" fmla="*/ 64 w 354"/>
                <a:gd name="T1" fmla="*/ 158 h 168"/>
                <a:gd name="T2" fmla="*/ 104 w 354"/>
                <a:gd name="T3" fmla="*/ 11 h 168"/>
                <a:gd name="T4" fmla="*/ 319 w 354"/>
                <a:gd name="T5" fmla="*/ 79 h 168"/>
                <a:gd name="T6" fmla="*/ 307 w 354"/>
                <a:gd name="T7" fmla="*/ 85 h 168"/>
                <a:gd name="T8" fmla="*/ 313 w 354"/>
                <a:gd name="T9" fmla="*/ 160 h 168"/>
                <a:gd name="T10" fmla="*/ 325 w 354"/>
                <a:gd name="T11" fmla="*/ 154 h 168"/>
                <a:gd name="T12" fmla="*/ 319 w 354"/>
                <a:gd name="T13" fmla="*/ 79 h 168"/>
                <a:gd name="T14" fmla="*/ 285 w 354"/>
                <a:gd name="T15" fmla="*/ 92 h 168"/>
                <a:gd name="T16" fmla="*/ 279 w 354"/>
                <a:gd name="T17" fmla="*/ 154 h 168"/>
                <a:gd name="T18" fmla="*/ 291 w 354"/>
                <a:gd name="T19" fmla="*/ 160 h 168"/>
                <a:gd name="T20" fmla="*/ 297 w 354"/>
                <a:gd name="T21" fmla="*/ 98 h 168"/>
                <a:gd name="T22" fmla="*/ 348 w 354"/>
                <a:gd name="T23" fmla="*/ 64 h 168"/>
                <a:gd name="T24" fmla="*/ 336 w 354"/>
                <a:gd name="T25" fmla="*/ 70 h 168"/>
                <a:gd name="T26" fmla="*/ 342 w 354"/>
                <a:gd name="T27" fmla="*/ 160 h 168"/>
                <a:gd name="T28" fmla="*/ 354 w 354"/>
                <a:gd name="T29" fmla="*/ 154 h 168"/>
                <a:gd name="T30" fmla="*/ 348 w 354"/>
                <a:gd name="T31" fmla="*/ 64 h 168"/>
                <a:gd name="T32" fmla="*/ 245 w 354"/>
                <a:gd name="T33" fmla="*/ 3 h 168"/>
                <a:gd name="T34" fmla="*/ 240 w 354"/>
                <a:gd name="T35" fmla="*/ 40 h 168"/>
                <a:gd name="T36" fmla="*/ 305 w 354"/>
                <a:gd name="T37" fmla="*/ 45 h 168"/>
                <a:gd name="T38" fmla="*/ 317 w 354"/>
                <a:gd name="T39" fmla="*/ 45 h 168"/>
                <a:gd name="T40" fmla="*/ 336 w 354"/>
                <a:gd name="T41" fmla="*/ 40 h 168"/>
                <a:gd name="T42" fmla="*/ 330 w 354"/>
                <a:gd name="T43" fmla="*/ 3 h 168"/>
                <a:gd name="T44" fmla="*/ 188 w 354"/>
                <a:gd name="T45" fmla="*/ 139 h 168"/>
                <a:gd name="T46" fmla="*/ 188 w 354"/>
                <a:gd name="T47" fmla="*/ 146 h 168"/>
                <a:gd name="T48" fmla="*/ 261 w 354"/>
                <a:gd name="T49" fmla="*/ 143 h 168"/>
                <a:gd name="T50" fmla="*/ 258 w 354"/>
                <a:gd name="T51" fmla="*/ 153 h 168"/>
                <a:gd name="T52" fmla="*/ 185 w 354"/>
                <a:gd name="T53" fmla="*/ 157 h 168"/>
                <a:gd name="T54" fmla="*/ 258 w 354"/>
                <a:gd name="T55" fmla="*/ 160 h 168"/>
                <a:gd name="T56" fmla="*/ 258 w 354"/>
                <a:gd name="T57" fmla="*/ 153 h 168"/>
                <a:gd name="T58" fmla="*/ 188 w 354"/>
                <a:gd name="T59" fmla="*/ 114 h 168"/>
                <a:gd name="T60" fmla="*/ 188 w 354"/>
                <a:gd name="T61" fmla="*/ 120 h 168"/>
                <a:gd name="T62" fmla="*/ 261 w 354"/>
                <a:gd name="T63" fmla="*/ 117 h 168"/>
                <a:gd name="T64" fmla="*/ 258 w 354"/>
                <a:gd name="T65" fmla="*/ 127 h 168"/>
                <a:gd name="T66" fmla="*/ 185 w 354"/>
                <a:gd name="T67" fmla="*/ 131 h 168"/>
                <a:gd name="T68" fmla="*/ 258 w 354"/>
                <a:gd name="T69" fmla="*/ 134 h 168"/>
                <a:gd name="T70" fmla="*/ 258 w 354"/>
                <a:gd name="T71" fmla="*/ 1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68">
                  <a:moveTo>
                    <a:pt x="157" y="104"/>
                  </a:moveTo>
                  <a:cubicBezTo>
                    <a:pt x="146" y="144"/>
                    <a:pt x="105" y="168"/>
                    <a:pt x="64" y="158"/>
                  </a:cubicBezTo>
                  <a:cubicBezTo>
                    <a:pt x="24" y="147"/>
                    <a:pt x="0" y="105"/>
                    <a:pt x="11" y="65"/>
                  </a:cubicBezTo>
                  <a:cubicBezTo>
                    <a:pt x="22" y="24"/>
                    <a:pt x="63" y="0"/>
                    <a:pt x="104" y="11"/>
                  </a:cubicBezTo>
                  <a:cubicBezTo>
                    <a:pt x="144" y="22"/>
                    <a:pt x="168" y="64"/>
                    <a:pt x="157" y="104"/>
                  </a:cubicBezTo>
                  <a:close/>
                  <a:moveTo>
                    <a:pt x="319" y="79"/>
                  </a:moveTo>
                  <a:cubicBezTo>
                    <a:pt x="313" y="79"/>
                    <a:pt x="313" y="79"/>
                    <a:pt x="313" y="79"/>
                  </a:cubicBezTo>
                  <a:cubicBezTo>
                    <a:pt x="310" y="79"/>
                    <a:pt x="307" y="82"/>
                    <a:pt x="307" y="85"/>
                  </a:cubicBezTo>
                  <a:cubicBezTo>
                    <a:pt x="307" y="154"/>
                    <a:pt x="307" y="154"/>
                    <a:pt x="307" y="154"/>
                  </a:cubicBezTo>
                  <a:cubicBezTo>
                    <a:pt x="307" y="158"/>
                    <a:pt x="310" y="160"/>
                    <a:pt x="313" y="160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2" y="160"/>
                    <a:pt x="325" y="158"/>
                    <a:pt x="325" y="15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5" y="82"/>
                    <a:pt x="322" y="79"/>
                    <a:pt x="319" y="79"/>
                  </a:cubicBezTo>
                  <a:close/>
                  <a:moveTo>
                    <a:pt x="291" y="92"/>
                  </a:moveTo>
                  <a:cubicBezTo>
                    <a:pt x="285" y="92"/>
                    <a:pt x="285" y="92"/>
                    <a:pt x="285" y="92"/>
                  </a:cubicBezTo>
                  <a:cubicBezTo>
                    <a:pt x="281" y="92"/>
                    <a:pt x="279" y="95"/>
                    <a:pt x="279" y="98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8"/>
                    <a:pt x="281" y="160"/>
                    <a:pt x="285" y="160"/>
                  </a:cubicBezTo>
                  <a:cubicBezTo>
                    <a:pt x="291" y="160"/>
                    <a:pt x="291" y="160"/>
                    <a:pt x="291" y="160"/>
                  </a:cubicBezTo>
                  <a:cubicBezTo>
                    <a:pt x="294" y="160"/>
                    <a:pt x="297" y="158"/>
                    <a:pt x="297" y="154"/>
                  </a:cubicBezTo>
                  <a:cubicBezTo>
                    <a:pt x="297" y="98"/>
                    <a:pt x="297" y="98"/>
                    <a:pt x="297" y="98"/>
                  </a:cubicBezTo>
                  <a:cubicBezTo>
                    <a:pt x="297" y="95"/>
                    <a:pt x="294" y="92"/>
                    <a:pt x="291" y="92"/>
                  </a:cubicBezTo>
                  <a:close/>
                  <a:moveTo>
                    <a:pt x="348" y="64"/>
                  </a:moveTo>
                  <a:cubicBezTo>
                    <a:pt x="342" y="64"/>
                    <a:pt x="342" y="64"/>
                    <a:pt x="342" y="64"/>
                  </a:cubicBezTo>
                  <a:cubicBezTo>
                    <a:pt x="338" y="64"/>
                    <a:pt x="336" y="67"/>
                    <a:pt x="336" y="70"/>
                  </a:cubicBezTo>
                  <a:cubicBezTo>
                    <a:pt x="336" y="154"/>
                    <a:pt x="336" y="154"/>
                    <a:pt x="336" y="154"/>
                  </a:cubicBezTo>
                  <a:cubicBezTo>
                    <a:pt x="336" y="158"/>
                    <a:pt x="338" y="160"/>
                    <a:pt x="342" y="160"/>
                  </a:cubicBezTo>
                  <a:cubicBezTo>
                    <a:pt x="348" y="160"/>
                    <a:pt x="348" y="160"/>
                    <a:pt x="348" y="160"/>
                  </a:cubicBezTo>
                  <a:cubicBezTo>
                    <a:pt x="351" y="160"/>
                    <a:pt x="354" y="158"/>
                    <a:pt x="354" y="154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4" y="67"/>
                    <a:pt x="351" y="64"/>
                    <a:pt x="348" y="64"/>
                  </a:cubicBezTo>
                  <a:close/>
                  <a:moveTo>
                    <a:pt x="330" y="3"/>
                  </a:moveTo>
                  <a:cubicBezTo>
                    <a:pt x="245" y="3"/>
                    <a:pt x="245" y="3"/>
                    <a:pt x="245" y="3"/>
                  </a:cubicBezTo>
                  <a:cubicBezTo>
                    <a:pt x="242" y="3"/>
                    <a:pt x="240" y="5"/>
                    <a:pt x="240" y="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3"/>
                    <a:pt x="242" y="45"/>
                    <a:pt x="245" y="45"/>
                  </a:cubicBezTo>
                  <a:cubicBezTo>
                    <a:pt x="305" y="45"/>
                    <a:pt x="305" y="45"/>
                    <a:pt x="305" y="45"/>
                  </a:cubicBezTo>
                  <a:cubicBezTo>
                    <a:pt x="310" y="55"/>
                    <a:pt x="317" y="67"/>
                    <a:pt x="317" y="67"/>
                  </a:cubicBezTo>
                  <a:cubicBezTo>
                    <a:pt x="317" y="45"/>
                    <a:pt x="317" y="45"/>
                    <a:pt x="317" y="45"/>
                  </a:cubicBezTo>
                  <a:cubicBezTo>
                    <a:pt x="330" y="45"/>
                    <a:pt x="330" y="45"/>
                    <a:pt x="330" y="45"/>
                  </a:cubicBezTo>
                  <a:cubicBezTo>
                    <a:pt x="333" y="45"/>
                    <a:pt x="336" y="43"/>
                    <a:pt x="336" y="40"/>
                  </a:cubicBezTo>
                  <a:cubicBezTo>
                    <a:pt x="336" y="9"/>
                    <a:pt x="336" y="9"/>
                    <a:pt x="336" y="9"/>
                  </a:cubicBezTo>
                  <a:cubicBezTo>
                    <a:pt x="336" y="5"/>
                    <a:pt x="333" y="3"/>
                    <a:pt x="330" y="3"/>
                  </a:cubicBezTo>
                  <a:close/>
                  <a:moveTo>
                    <a:pt x="258" y="139"/>
                  </a:moveTo>
                  <a:cubicBezTo>
                    <a:pt x="188" y="139"/>
                    <a:pt x="188" y="139"/>
                    <a:pt x="188" y="139"/>
                  </a:cubicBezTo>
                  <a:cubicBezTo>
                    <a:pt x="187" y="139"/>
                    <a:pt x="185" y="141"/>
                    <a:pt x="185" y="143"/>
                  </a:cubicBezTo>
                  <a:cubicBezTo>
                    <a:pt x="185" y="145"/>
                    <a:pt x="187" y="146"/>
                    <a:pt x="18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60" y="146"/>
                    <a:pt x="261" y="145"/>
                    <a:pt x="261" y="143"/>
                  </a:cubicBezTo>
                  <a:cubicBezTo>
                    <a:pt x="261" y="141"/>
                    <a:pt x="260" y="139"/>
                    <a:pt x="258" y="139"/>
                  </a:cubicBezTo>
                  <a:close/>
                  <a:moveTo>
                    <a:pt x="258" y="153"/>
                  </a:moveTo>
                  <a:cubicBezTo>
                    <a:pt x="188" y="153"/>
                    <a:pt x="188" y="153"/>
                    <a:pt x="188" y="153"/>
                  </a:cubicBezTo>
                  <a:cubicBezTo>
                    <a:pt x="187" y="153"/>
                    <a:pt x="185" y="155"/>
                    <a:pt x="185" y="157"/>
                  </a:cubicBezTo>
                  <a:cubicBezTo>
                    <a:pt x="185" y="159"/>
                    <a:pt x="187" y="160"/>
                    <a:pt x="188" y="160"/>
                  </a:cubicBezTo>
                  <a:cubicBezTo>
                    <a:pt x="258" y="160"/>
                    <a:pt x="258" y="160"/>
                    <a:pt x="258" y="160"/>
                  </a:cubicBezTo>
                  <a:cubicBezTo>
                    <a:pt x="260" y="160"/>
                    <a:pt x="261" y="159"/>
                    <a:pt x="261" y="157"/>
                  </a:cubicBezTo>
                  <a:cubicBezTo>
                    <a:pt x="261" y="155"/>
                    <a:pt x="260" y="153"/>
                    <a:pt x="258" y="153"/>
                  </a:cubicBezTo>
                  <a:close/>
                  <a:moveTo>
                    <a:pt x="258" y="114"/>
                  </a:moveTo>
                  <a:cubicBezTo>
                    <a:pt x="188" y="114"/>
                    <a:pt x="188" y="114"/>
                    <a:pt x="188" y="114"/>
                  </a:cubicBezTo>
                  <a:cubicBezTo>
                    <a:pt x="187" y="114"/>
                    <a:pt x="185" y="115"/>
                    <a:pt x="185" y="117"/>
                  </a:cubicBezTo>
                  <a:cubicBezTo>
                    <a:pt x="185" y="119"/>
                    <a:pt x="187" y="120"/>
                    <a:pt x="18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60" y="120"/>
                    <a:pt x="261" y="119"/>
                    <a:pt x="261" y="117"/>
                  </a:cubicBezTo>
                  <a:cubicBezTo>
                    <a:pt x="261" y="115"/>
                    <a:pt x="260" y="114"/>
                    <a:pt x="258" y="114"/>
                  </a:cubicBezTo>
                  <a:close/>
                  <a:moveTo>
                    <a:pt x="258" y="127"/>
                  </a:moveTo>
                  <a:cubicBezTo>
                    <a:pt x="188" y="127"/>
                    <a:pt x="188" y="127"/>
                    <a:pt x="188" y="127"/>
                  </a:cubicBezTo>
                  <a:cubicBezTo>
                    <a:pt x="187" y="127"/>
                    <a:pt x="185" y="129"/>
                    <a:pt x="185" y="131"/>
                  </a:cubicBezTo>
                  <a:cubicBezTo>
                    <a:pt x="185" y="133"/>
                    <a:pt x="187" y="134"/>
                    <a:pt x="188" y="134"/>
                  </a:cubicBezTo>
                  <a:cubicBezTo>
                    <a:pt x="258" y="134"/>
                    <a:pt x="258" y="134"/>
                    <a:pt x="258" y="134"/>
                  </a:cubicBezTo>
                  <a:cubicBezTo>
                    <a:pt x="260" y="134"/>
                    <a:pt x="261" y="133"/>
                    <a:pt x="261" y="131"/>
                  </a:cubicBezTo>
                  <a:cubicBezTo>
                    <a:pt x="261" y="129"/>
                    <a:pt x="260" y="127"/>
                    <a:pt x="258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7446562" y="4582854"/>
              <a:ext cx="597935" cy="249285"/>
            </a:xfrm>
            <a:custGeom>
              <a:avLst/>
              <a:gdLst>
                <a:gd name="T0" fmla="*/ 0 w 290"/>
                <a:gd name="T1" fmla="*/ 9 h 121"/>
                <a:gd name="T2" fmla="*/ 42 w 290"/>
                <a:gd name="T3" fmla="*/ 0 h 121"/>
                <a:gd name="T4" fmla="*/ 51 w 290"/>
                <a:gd name="T5" fmla="*/ 9 h 121"/>
                <a:gd name="T6" fmla="*/ 68 w 290"/>
                <a:gd name="T7" fmla="*/ 9 h 121"/>
                <a:gd name="T8" fmla="*/ 76 w 290"/>
                <a:gd name="T9" fmla="*/ 0 h 121"/>
                <a:gd name="T10" fmla="*/ 111 w 290"/>
                <a:gd name="T11" fmla="*/ 17 h 121"/>
                <a:gd name="T12" fmla="*/ 145 w 290"/>
                <a:gd name="T13" fmla="*/ 0 h 121"/>
                <a:gd name="T14" fmla="*/ 153 w 290"/>
                <a:gd name="T15" fmla="*/ 9 h 121"/>
                <a:gd name="T16" fmla="*/ 171 w 290"/>
                <a:gd name="T17" fmla="*/ 9 h 121"/>
                <a:gd name="T18" fmla="*/ 179 w 290"/>
                <a:gd name="T19" fmla="*/ 0 h 121"/>
                <a:gd name="T20" fmla="*/ 213 w 290"/>
                <a:gd name="T21" fmla="*/ 17 h 121"/>
                <a:gd name="T22" fmla="*/ 247 w 290"/>
                <a:gd name="T23" fmla="*/ 0 h 121"/>
                <a:gd name="T24" fmla="*/ 256 w 290"/>
                <a:gd name="T25" fmla="*/ 9 h 121"/>
                <a:gd name="T26" fmla="*/ 290 w 290"/>
                <a:gd name="T27" fmla="*/ 9 h 121"/>
                <a:gd name="T28" fmla="*/ 282 w 290"/>
                <a:gd name="T29" fmla="*/ 17 h 121"/>
                <a:gd name="T30" fmla="*/ 8 w 290"/>
                <a:gd name="T31" fmla="*/ 52 h 121"/>
                <a:gd name="T32" fmla="*/ 42 w 290"/>
                <a:gd name="T33" fmla="*/ 35 h 121"/>
                <a:gd name="T34" fmla="*/ 51 w 290"/>
                <a:gd name="T35" fmla="*/ 43 h 121"/>
                <a:gd name="T36" fmla="*/ 68 w 290"/>
                <a:gd name="T37" fmla="*/ 43 h 121"/>
                <a:gd name="T38" fmla="*/ 76 w 290"/>
                <a:gd name="T39" fmla="*/ 35 h 121"/>
                <a:gd name="T40" fmla="*/ 111 w 290"/>
                <a:gd name="T41" fmla="*/ 52 h 121"/>
                <a:gd name="T42" fmla="*/ 145 w 290"/>
                <a:gd name="T43" fmla="*/ 35 h 121"/>
                <a:gd name="T44" fmla="*/ 153 w 290"/>
                <a:gd name="T45" fmla="*/ 43 h 121"/>
                <a:gd name="T46" fmla="*/ 171 w 290"/>
                <a:gd name="T47" fmla="*/ 43 h 121"/>
                <a:gd name="T48" fmla="*/ 179 w 290"/>
                <a:gd name="T49" fmla="*/ 35 h 121"/>
                <a:gd name="T50" fmla="*/ 213 w 290"/>
                <a:gd name="T51" fmla="*/ 52 h 121"/>
                <a:gd name="T52" fmla="*/ 247 w 290"/>
                <a:gd name="T53" fmla="*/ 35 h 121"/>
                <a:gd name="T54" fmla="*/ 256 w 290"/>
                <a:gd name="T55" fmla="*/ 43 h 121"/>
                <a:gd name="T56" fmla="*/ 273 w 290"/>
                <a:gd name="T57" fmla="*/ 43 h 121"/>
                <a:gd name="T58" fmla="*/ 282 w 290"/>
                <a:gd name="T59" fmla="*/ 35 h 121"/>
                <a:gd name="T60" fmla="*/ 8 w 290"/>
                <a:gd name="T61" fmla="*/ 86 h 121"/>
                <a:gd name="T62" fmla="*/ 42 w 290"/>
                <a:gd name="T63" fmla="*/ 69 h 121"/>
                <a:gd name="T64" fmla="*/ 51 w 290"/>
                <a:gd name="T65" fmla="*/ 78 h 121"/>
                <a:gd name="T66" fmla="*/ 68 w 290"/>
                <a:gd name="T67" fmla="*/ 78 h 121"/>
                <a:gd name="T68" fmla="*/ 76 w 290"/>
                <a:gd name="T69" fmla="*/ 69 h 121"/>
                <a:gd name="T70" fmla="*/ 111 w 290"/>
                <a:gd name="T71" fmla="*/ 86 h 121"/>
                <a:gd name="T72" fmla="*/ 145 w 290"/>
                <a:gd name="T73" fmla="*/ 69 h 121"/>
                <a:gd name="T74" fmla="*/ 153 w 290"/>
                <a:gd name="T75" fmla="*/ 78 h 121"/>
                <a:gd name="T76" fmla="*/ 171 w 290"/>
                <a:gd name="T77" fmla="*/ 78 h 121"/>
                <a:gd name="T78" fmla="*/ 179 w 290"/>
                <a:gd name="T79" fmla="*/ 69 h 121"/>
                <a:gd name="T80" fmla="*/ 213 w 290"/>
                <a:gd name="T81" fmla="*/ 86 h 121"/>
                <a:gd name="T82" fmla="*/ 247 w 290"/>
                <a:gd name="T83" fmla="*/ 69 h 121"/>
                <a:gd name="T84" fmla="*/ 256 w 290"/>
                <a:gd name="T85" fmla="*/ 78 h 121"/>
                <a:gd name="T86" fmla="*/ 273 w 290"/>
                <a:gd name="T87" fmla="*/ 78 h 121"/>
                <a:gd name="T88" fmla="*/ 282 w 290"/>
                <a:gd name="T89" fmla="*/ 69 h 121"/>
                <a:gd name="T90" fmla="*/ 8 w 290"/>
                <a:gd name="T91" fmla="*/ 121 h 121"/>
                <a:gd name="T92" fmla="*/ 42 w 290"/>
                <a:gd name="T93" fmla="*/ 104 h 121"/>
                <a:gd name="T94" fmla="*/ 51 w 290"/>
                <a:gd name="T95" fmla="*/ 112 h 121"/>
                <a:gd name="T96" fmla="*/ 68 w 290"/>
                <a:gd name="T97" fmla="*/ 112 h 121"/>
                <a:gd name="T98" fmla="*/ 76 w 290"/>
                <a:gd name="T99" fmla="*/ 104 h 121"/>
                <a:gd name="T100" fmla="*/ 111 w 290"/>
                <a:gd name="T101" fmla="*/ 121 h 121"/>
                <a:gd name="T102" fmla="*/ 145 w 290"/>
                <a:gd name="T103" fmla="*/ 104 h 121"/>
                <a:gd name="T104" fmla="*/ 153 w 290"/>
                <a:gd name="T105" fmla="*/ 112 h 121"/>
                <a:gd name="T106" fmla="*/ 171 w 290"/>
                <a:gd name="T107" fmla="*/ 112 h 121"/>
                <a:gd name="T108" fmla="*/ 179 w 290"/>
                <a:gd name="T109" fmla="*/ 104 h 121"/>
                <a:gd name="T110" fmla="*/ 213 w 290"/>
                <a:gd name="T111" fmla="*/ 121 h 121"/>
                <a:gd name="T112" fmla="*/ 247 w 290"/>
                <a:gd name="T113" fmla="*/ 104 h 121"/>
                <a:gd name="T114" fmla="*/ 256 w 290"/>
                <a:gd name="T115" fmla="*/ 112 h 121"/>
                <a:gd name="T116" fmla="*/ 273 w 290"/>
                <a:gd name="T117" fmla="*/ 112 h 121"/>
                <a:gd name="T118" fmla="*/ 282 w 290"/>
                <a:gd name="T11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121">
                  <a:moveTo>
                    <a:pt x="17" y="9"/>
                  </a:moveTo>
                  <a:cubicBezTo>
                    <a:pt x="17" y="13"/>
                    <a:pt x="13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  <a:moveTo>
                    <a:pt x="42" y="0"/>
                  </a:moveTo>
                  <a:cubicBezTo>
                    <a:pt x="38" y="0"/>
                    <a:pt x="34" y="4"/>
                    <a:pt x="34" y="9"/>
                  </a:cubicBezTo>
                  <a:cubicBezTo>
                    <a:pt x="34" y="13"/>
                    <a:pt x="38" y="17"/>
                    <a:pt x="42" y="17"/>
                  </a:cubicBezTo>
                  <a:cubicBezTo>
                    <a:pt x="47" y="17"/>
                    <a:pt x="51" y="13"/>
                    <a:pt x="51" y="9"/>
                  </a:cubicBezTo>
                  <a:cubicBezTo>
                    <a:pt x="51" y="4"/>
                    <a:pt x="47" y="0"/>
                    <a:pt x="42" y="0"/>
                  </a:cubicBezTo>
                  <a:close/>
                  <a:moveTo>
                    <a:pt x="76" y="0"/>
                  </a:moveTo>
                  <a:cubicBezTo>
                    <a:pt x="72" y="0"/>
                    <a:pt x="68" y="4"/>
                    <a:pt x="68" y="9"/>
                  </a:cubicBezTo>
                  <a:cubicBezTo>
                    <a:pt x="68" y="13"/>
                    <a:pt x="72" y="17"/>
                    <a:pt x="76" y="17"/>
                  </a:cubicBezTo>
                  <a:cubicBezTo>
                    <a:pt x="81" y="17"/>
                    <a:pt x="85" y="13"/>
                    <a:pt x="85" y="9"/>
                  </a:cubicBezTo>
                  <a:cubicBezTo>
                    <a:pt x="85" y="4"/>
                    <a:pt x="81" y="0"/>
                    <a:pt x="76" y="0"/>
                  </a:cubicBezTo>
                  <a:close/>
                  <a:moveTo>
                    <a:pt x="111" y="0"/>
                  </a:moveTo>
                  <a:cubicBezTo>
                    <a:pt x="106" y="0"/>
                    <a:pt x="102" y="4"/>
                    <a:pt x="102" y="9"/>
                  </a:cubicBezTo>
                  <a:cubicBezTo>
                    <a:pt x="102" y="13"/>
                    <a:pt x="106" y="17"/>
                    <a:pt x="111" y="17"/>
                  </a:cubicBezTo>
                  <a:cubicBezTo>
                    <a:pt x="115" y="17"/>
                    <a:pt x="119" y="13"/>
                    <a:pt x="119" y="9"/>
                  </a:cubicBezTo>
                  <a:cubicBezTo>
                    <a:pt x="119" y="4"/>
                    <a:pt x="115" y="0"/>
                    <a:pt x="111" y="0"/>
                  </a:cubicBezTo>
                  <a:close/>
                  <a:moveTo>
                    <a:pt x="145" y="0"/>
                  </a:moveTo>
                  <a:cubicBezTo>
                    <a:pt x="140" y="0"/>
                    <a:pt x="136" y="4"/>
                    <a:pt x="136" y="9"/>
                  </a:cubicBezTo>
                  <a:cubicBezTo>
                    <a:pt x="136" y="13"/>
                    <a:pt x="140" y="17"/>
                    <a:pt x="145" y="17"/>
                  </a:cubicBezTo>
                  <a:cubicBezTo>
                    <a:pt x="150" y="17"/>
                    <a:pt x="153" y="13"/>
                    <a:pt x="153" y="9"/>
                  </a:cubicBezTo>
                  <a:cubicBezTo>
                    <a:pt x="153" y="4"/>
                    <a:pt x="150" y="0"/>
                    <a:pt x="145" y="0"/>
                  </a:cubicBezTo>
                  <a:close/>
                  <a:moveTo>
                    <a:pt x="179" y="0"/>
                  </a:moveTo>
                  <a:cubicBezTo>
                    <a:pt x="174" y="0"/>
                    <a:pt x="171" y="4"/>
                    <a:pt x="171" y="9"/>
                  </a:cubicBezTo>
                  <a:cubicBezTo>
                    <a:pt x="171" y="13"/>
                    <a:pt x="174" y="17"/>
                    <a:pt x="179" y="17"/>
                  </a:cubicBezTo>
                  <a:cubicBezTo>
                    <a:pt x="184" y="17"/>
                    <a:pt x="188" y="13"/>
                    <a:pt x="188" y="9"/>
                  </a:cubicBezTo>
                  <a:cubicBezTo>
                    <a:pt x="188" y="4"/>
                    <a:pt x="184" y="0"/>
                    <a:pt x="179" y="0"/>
                  </a:cubicBezTo>
                  <a:close/>
                  <a:moveTo>
                    <a:pt x="213" y="0"/>
                  </a:moveTo>
                  <a:cubicBezTo>
                    <a:pt x="209" y="0"/>
                    <a:pt x="205" y="4"/>
                    <a:pt x="205" y="9"/>
                  </a:cubicBezTo>
                  <a:cubicBezTo>
                    <a:pt x="205" y="13"/>
                    <a:pt x="209" y="17"/>
                    <a:pt x="213" y="17"/>
                  </a:cubicBezTo>
                  <a:cubicBezTo>
                    <a:pt x="218" y="17"/>
                    <a:pt x="222" y="13"/>
                    <a:pt x="222" y="9"/>
                  </a:cubicBezTo>
                  <a:cubicBezTo>
                    <a:pt x="222" y="4"/>
                    <a:pt x="218" y="0"/>
                    <a:pt x="213" y="0"/>
                  </a:cubicBezTo>
                  <a:close/>
                  <a:moveTo>
                    <a:pt x="247" y="0"/>
                  </a:moveTo>
                  <a:cubicBezTo>
                    <a:pt x="243" y="0"/>
                    <a:pt x="239" y="4"/>
                    <a:pt x="239" y="9"/>
                  </a:cubicBezTo>
                  <a:cubicBezTo>
                    <a:pt x="239" y="13"/>
                    <a:pt x="243" y="17"/>
                    <a:pt x="247" y="17"/>
                  </a:cubicBezTo>
                  <a:cubicBezTo>
                    <a:pt x="252" y="17"/>
                    <a:pt x="256" y="13"/>
                    <a:pt x="256" y="9"/>
                  </a:cubicBezTo>
                  <a:cubicBezTo>
                    <a:pt x="256" y="4"/>
                    <a:pt x="252" y="0"/>
                    <a:pt x="247" y="0"/>
                  </a:cubicBezTo>
                  <a:close/>
                  <a:moveTo>
                    <a:pt x="282" y="17"/>
                  </a:moveTo>
                  <a:cubicBezTo>
                    <a:pt x="286" y="17"/>
                    <a:pt x="290" y="13"/>
                    <a:pt x="290" y="9"/>
                  </a:cubicBezTo>
                  <a:cubicBezTo>
                    <a:pt x="290" y="4"/>
                    <a:pt x="286" y="0"/>
                    <a:pt x="282" y="0"/>
                  </a:cubicBezTo>
                  <a:cubicBezTo>
                    <a:pt x="277" y="0"/>
                    <a:pt x="273" y="4"/>
                    <a:pt x="273" y="9"/>
                  </a:cubicBezTo>
                  <a:cubicBezTo>
                    <a:pt x="273" y="13"/>
                    <a:pt x="277" y="17"/>
                    <a:pt x="282" y="17"/>
                  </a:cubicBezTo>
                  <a:close/>
                  <a:moveTo>
                    <a:pt x="8" y="35"/>
                  </a:moveTo>
                  <a:cubicBezTo>
                    <a:pt x="3" y="35"/>
                    <a:pt x="0" y="39"/>
                    <a:pt x="0" y="43"/>
                  </a:cubicBezTo>
                  <a:cubicBezTo>
                    <a:pt x="0" y="48"/>
                    <a:pt x="3" y="52"/>
                    <a:pt x="8" y="52"/>
                  </a:cubicBezTo>
                  <a:cubicBezTo>
                    <a:pt x="13" y="52"/>
                    <a:pt x="17" y="48"/>
                    <a:pt x="17" y="43"/>
                  </a:cubicBezTo>
                  <a:cubicBezTo>
                    <a:pt x="17" y="39"/>
                    <a:pt x="13" y="35"/>
                    <a:pt x="8" y="35"/>
                  </a:cubicBezTo>
                  <a:close/>
                  <a:moveTo>
                    <a:pt x="42" y="35"/>
                  </a:moveTo>
                  <a:cubicBezTo>
                    <a:pt x="38" y="35"/>
                    <a:pt x="34" y="39"/>
                    <a:pt x="34" y="43"/>
                  </a:cubicBezTo>
                  <a:cubicBezTo>
                    <a:pt x="34" y="48"/>
                    <a:pt x="38" y="52"/>
                    <a:pt x="42" y="52"/>
                  </a:cubicBezTo>
                  <a:cubicBezTo>
                    <a:pt x="47" y="52"/>
                    <a:pt x="51" y="48"/>
                    <a:pt x="51" y="43"/>
                  </a:cubicBezTo>
                  <a:cubicBezTo>
                    <a:pt x="51" y="39"/>
                    <a:pt x="47" y="35"/>
                    <a:pt x="42" y="35"/>
                  </a:cubicBezTo>
                  <a:close/>
                  <a:moveTo>
                    <a:pt x="76" y="35"/>
                  </a:moveTo>
                  <a:cubicBezTo>
                    <a:pt x="72" y="35"/>
                    <a:pt x="68" y="39"/>
                    <a:pt x="68" y="43"/>
                  </a:cubicBezTo>
                  <a:cubicBezTo>
                    <a:pt x="68" y="48"/>
                    <a:pt x="72" y="52"/>
                    <a:pt x="76" y="52"/>
                  </a:cubicBezTo>
                  <a:cubicBezTo>
                    <a:pt x="81" y="52"/>
                    <a:pt x="85" y="48"/>
                    <a:pt x="85" y="43"/>
                  </a:cubicBezTo>
                  <a:cubicBezTo>
                    <a:pt x="85" y="39"/>
                    <a:pt x="81" y="35"/>
                    <a:pt x="76" y="35"/>
                  </a:cubicBezTo>
                  <a:close/>
                  <a:moveTo>
                    <a:pt x="111" y="35"/>
                  </a:moveTo>
                  <a:cubicBezTo>
                    <a:pt x="106" y="35"/>
                    <a:pt x="102" y="39"/>
                    <a:pt x="102" y="43"/>
                  </a:cubicBezTo>
                  <a:cubicBezTo>
                    <a:pt x="102" y="48"/>
                    <a:pt x="106" y="52"/>
                    <a:pt x="111" y="52"/>
                  </a:cubicBezTo>
                  <a:cubicBezTo>
                    <a:pt x="115" y="52"/>
                    <a:pt x="119" y="48"/>
                    <a:pt x="119" y="43"/>
                  </a:cubicBezTo>
                  <a:cubicBezTo>
                    <a:pt x="119" y="39"/>
                    <a:pt x="115" y="35"/>
                    <a:pt x="111" y="35"/>
                  </a:cubicBezTo>
                  <a:close/>
                  <a:moveTo>
                    <a:pt x="145" y="35"/>
                  </a:moveTo>
                  <a:cubicBezTo>
                    <a:pt x="140" y="35"/>
                    <a:pt x="136" y="39"/>
                    <a:pt x="136" y="43"/>
                  </a:cubicBezTo>
                  <a:cubicBezTo>
                    <a:pt x="136" y="48"/>
                    <a:pt x="140" y="52"/>
                    <a:pt x="145" y="52"/>
                  </a:cubicBezTo>
                  <a:cubicBezTo>
                    <a:pt x="150" y="52"/>
                    <a:pt x="153" y="48"/>
                    <a:pt x="153" y="43"/>
                  </a:cubicBezTo>
                  <a:cubicBezTo>
                    <a:pt x="153" y="39"/>
                    <a:pt x="150" y="35"/>
                    <a:pt x="145" y="35"/>
                  </a:cubicBezTo>
                  <a:close/>
                  <a:moveTo>
                    <a:pt x="179" y="35"/>
                  </a:moveTo>
                  <a:cubicBezTo>
                    <a:pt x="174" y="35"/>
                    <a:pt x="171" y="39"/>
                    <a:pt x="171" y="43"/>
                  </a:cubicBezTo>
                  <a:cubicBezTo>
                    <a:pt x="171" y="48"/>
                    <a:pt x="174" y="52"/>
                    <a:pt x="179" y="52"/>
                  </a:cubicBezTo>
                  <a:cubicBezTo>
                    <a:pt x="184" y="52"/>
                    <a:pt x="188" y="48"/>
                    <a:pt x="188" y="43"/>
                  </a:cubicBezTo>
                  <a:cubicBezTo>
                    <a:pt x="188" y="39"/>
                    <a:pt x="184" y="35"/>
                    <a:pt x="179" y="35"/>
                  </a:cubicBezTo>
                  <a:close/>
                  <a:moveTo>
                    <a:pt x="213" y="35"/>
                  </a:moveTo>
                  <a:cubicBezTo>
                    <a:pt x="209" y="35"/>
                    <a:pt x="205" y="39"/>
                    <a:pt x="205" y="43"/>
                  </a:cubicBezTo>
                  <a:cubicBezTo>
                    <a:pt x="205" y="48"/>
                    <a:pt x="209" y="52"/>
                    <a:pt x="213" y="52"/>
                  </a:cubicBezTo>
                  <a:cubicBezTo>
                    <a:pt x="218" y="52"/>
                    <a:pt x="222" y="48"/>
                    <a:pt x="222" y="43"/>
                  </a:cubicBezTo>
                  <a:cubicBezTo>
                    <a:pt x="222" y="39"/>
                    <a:pt x="218" y="35"/>
                    <a:pt x="213" y="35"/>
                  </a:cubicBezTo>
                  <a:close/>
                  <a:moveTo>
                    <a:pt x="247" y="35"/>
                  </a:moveTo>
                  <a:cubicBezTo>
                    <a:pt x="243" y="35"/>
                    <a:pt x="239" y="39"/>
                    <a:pt x="239" y="43"/>
                  </a:cubicBezTo>
                  <a:cubicBezTo>
                    <a:pt x="239" y="48"/>
                    <a:pt x="243" y="52"/>
                    <a:pt x="247" y="52"/>
                  </a:cubicBezTo>
                  <a:cubicBezTo>
                    <a:pt x="252" y="52"/>
                    <a:pt x="256" y="48"/>
                    <a:pt x="256" y="43"/>
                  </a:cubicBezTo>
                  <a:cubicBezTo>
                    <a:pt x="256" y="39"/>
                    <a:pt x="252" y="35"/>
                    <a:pt x="247" y="35"/>
                  </a:cubicBezTo>
                  <a:close/>
                  <a:moveTo>
                    <a:pt x="282" y="35"/>
                  </a:moveTo>
                  <a:cubicBezTo>
                    <a:pt x="277" y="35"/>
                    <a:pt x="273" y="39"/>
                    <a:pt x="273" y="43"/>
                  </a:cubicBezTo>
                  <a:cubicBezTo>
                    <a:pt x="273" y="48"/>
                    <a:pt x="277" y="52"/>
                    <a:pt x="282" y="52"/>
                  </a:cubicBezTo>
                  <a:cubicBezTo>
                    <a:pt x="286" y="52"/>
                    <a:pt x="290" y="48"/>
                    <a:pt x="290" y="43"/>
                  </a:cubicBezTo>
                  <a:cubicBezTo>
                    <a:pt x="290" y="39"/>
                    <a:pt x="286" y="35"/>
                    <a:pt x="282" y="35"/>
                  </a:cubicBezTo>
                  <a:close/>
                  <a:moveTo>
                    <a:pt x="8" y="69"/>
                  </a:moveTo>
                  <a:cubicBezTo>
                    <a:pt x="3" y="69"/>
                    <a:pt x="0" y="73"/>
                    <a:pt x="0" y="78"/>
                  </a:cubicBezTo>
                  <a:cubicBezTo>
                    <a:pt x="0" y="83"/>
                    <a:pt x="3" y="86"/>
                    <a:pt x="8" y="86"/>
                  </a:cubicBezTo>
                  <a:cubicBezTo>
                    <a:pt x="13" y="86"/>
                    <a:pt x="17" y="83"/>
                    <a:pt x="17" y="78"/>
                  </a:cubicBezTo>
                  <a:cubicBezTo>
                    <a:pt x="17" y="73"/>
                    <a:pt x="13" y="69"/>
                    <a:pt x="8" y="69"/>
                  </a:cubicBezTo>
                  <a:close/>
                  <a:moveTo>
                    <a:pt x="42" y="69"/>
                  </a:moveTo>
                  <a:cubicBezTo>
                    <a:pt x="38" y="69"/>
                    <a:pt x="34" y="73"/>
                    <a:pt x="34" y="78"/>
                  </a:cubicBezTo>
                  <a:cubicBezTo>
                    <a:pt x="34" y="83"/>
                    <a:pt x="38" y="86"/>
                    <a:pt x="42" y="86"/>
                  </a:cubicBezTo>
                  <a:cubicBezTo>
                    <a:pt x="47" y="86"/>
                    <a:pt x="51" y="83"/>
                    <a:pt x="51" y="78"/>
                  </a:cubicBezTo>
                  <a:cubicBezTo>
                    <a:pt x="51" y="73"/>
                    <a:pt x="47" y="69"/>
                    <a:pt x="42" y="69"/>
                  </a:cubicBezTo>
                  <a:close/>
                  <a:moveTo>
                    <a:pt x="76" y="69"/>
                  </a:moveTo>
                  <a:cubicBezTo>
                    <a:pt x="72" y="69"/>
                    <a:pt x="68" y="73"/>
                    <a:pt x="68" y="78"/>
                  </a:cubicBezTo>
                  <a:cubicBezTo>
                    <a:pt x="68" y="83"/>
                    <a:pt x="72" y="86"/>
                    <a:pt x="76" y="86"/>
                  </a:cubicBezTo>
                  <a:cubicBezTo>
                    <a:pt x="81" y="86"/>
                    <a:pt x="85" y="83"/>
                    <a:pt x="85" y="78"/>
                  </a:cubicBezTo>
                  <a:cubicBezTo>
                    <a:pt x="85" y="73"/>
                    <a:pt x="81" y="69"/>
                    <a:pt x="76" y="69"/>
                  </a:cubicBezTo>
                  <a:close/>
                  <a:moveTo>
                    <a:pt x="111" y="69"/>
                  </a:moveTo>
                  <a:cubicBezTo>
                    <a:pt x="106" y="69"/>
                    <a:pt x="102" y="73"/>
                    <a:pt x="102" y="78"/>
                  </a:cubicBezTo>
                  <a:cubicBezTo>
                    <a:pt x="102" y="83"/>
                    <a:pt x="106" y="86"/>
                    <a:pt x="111" y="86"/>
                  </a:cubicBezTo>
                  <a:cubicBezTo>
                    <a:pt x="115" y="86"/>
                    <a:pt x="119" y="83"/>
                    <a:pt x="119" y="78"/>
                  </a:cubicBezTo>
                  <a:cubicBezTo>
                    <a:pt x="119" y="73"/>
                    <a:pt x="115" y="69"/>
                    <a:pt x="111" y="69"/>
                  </a:cubicBezTo>
                  <a:close/>
                  <a:moveTo>
                    <a:pt x="145" y="69"/>
                  </a:moveTo>
                  <a:cubicBezTo>
                    <a:pt x="140" y="69"/>
                    <a:pt x="136" y="73"/>
                    <a:pt x="136" y="78"/>
                  </a:cubicBezTo>
                  <a:cubicBezTo>
                    <a:pt x="136" y="83"/>
                    <a:pt x="140" y="86"/>
                    <a:pt x="145" y="86"/>
                  </a:cubicBezTo>
                  <a:cubicBezTo>
                    <a:pt x="150" y="86"/>
                    <a:pt x="153" y="83"/>
                    <a:pt x="153" y="78"/>
                  </a:cubicBezTo>
                  <a:cubicBezTo>
                    <a:pt x="153" y="73"/>
                    <a:pt x="150" y="69"/>
                    <a:pt x="145" y="69"/>
                  </a:cubicBezTo>
                  <a:close/>
                  <a:moveTo>
                    <a:pt x="179" y="69"/>
                  </a:moveTo>
                  <a:cubicBezTo>
                    <a:pt x="174" y="69"/>
                    <a:pt x="171" y="73"/>
                    <a:pt x="171" y="78"/>
                  </a:cubicBezTo>
                  <a:cubicBezTo>
                    <a:pt x="171" y="83"/>
                    <a:pt x="174" y="86"/>
                    <a:pt x="179" y="86"/>
                  </a:cubicBezTo>
                  <a:cubicBezTo>
                    <a:pt x="184" y="86"/>
                    <a:pt x="188" y="83"/>
                    <a:pt x="188" y="78"/>
                  </a:cubicBezTo>
                  <a:cubicBezTo>
                    <a:pt x="188" y="73"/>
                    <a:pt x="184" y="69"/>
                    <a:pt x="179" y="69"/>
                  </a:cubicBezTo>
                  <a:close/>
                  <a:moveTo>
                    <a:pt x="213" y="69"/>
                  </a:moveTo>
                  <a:cubicBezTo>
                    <a:pt x="209" y="69"/>
                    <a:pt x="205" y="73"/>
                    <a:pt x="205" y="78"/>
                  </a:cubicBezTo>
                  <a:cubicBezTo>
                    <a:pt x="205" y="83"/>
                    <a:pt x="209" y="86"/>
                    <a:pt x="213" y="86"/>
                  </a:cubicBezTo>
                  <a:cubicBezTo>
                    <a:pt x="218" y="86"/>
                    <a:pt x="222" y="83"/>
                    <a:pt x="222" y="78"/>
                  </a:cubicBezTo>
                  <a:cubicBezTo>
                    <a:pt x="222" y="73"/>
                    <a:pt x="218" y="69"/>
                    <a:pt x="213" y="69"/>
                  </a:cubicBezTo>
                  <a:close/>
                  <a:moveTo>
                    <a:pt x="247" y="69"/>
                  </a:moveTo>
                  <a:cubicBezTo>
                    <a:pt x="243" y="69"/>
                    <a:pt x="239" y="73"/>
                    <a:pt x="239" y="78"/>
                  </a:cubicBezTo>
                  <a:cubicBezTo>
                    <a:pt x="239" y="83"/>
                    <a:pt x="243" y="86"/>
                    <a:pt x="247" y="86"/>
                  </a:cubicBezTo>
                  <a:cubicBezTo>
                    <a:pt x="252" y="86"/>
                    <a:pt x="256" y="83"/>
                    <a:pt x="256" y="78"/>
                  </a:cubicBezTo>
                  <a:cubicBezTo>
                    <a:pt x="256" y="73"/>
                    <a:pt x="252" y="69"/>
                    <a:pt x="247" y="69"/>
                  </a:cubicBezTo>
                  <a:close/>
                  <a:moveTo>
                    <a:pt x="282" y="69"/>
                  </a:moveTo>
                  <a:cubicBezTo>
                    <a:pt x="277" y="69"/>
                    <a:pt x="273" y="73"/>
                    <a:pt x="273" y="78"/>
                  </a:cubicBezTo>
                  <a:cubicBezTo>
                    <a:pt x="273" y="83"/>
                    <a:pt x="277" y="86"/>
                    <a:pt x="282" y="86"/>
                  </a:cubicBezTo>
                  <a:cubicBezTo>
                    <a:pt x="286" y="86"/>
                    <a:pt x="290" y="83"/>
                    <a:pt x="290" y="78"/>
                  </a:cubicBezTo>
                  <a:cubicBezTo>
                    <a:pt x="290" y="73"/>
                    <a:pt x="286" y="69"/>
                    <a:pt x="282" y="69"/>
                  </a:cubicBezTo>
                  <a:close/>
                  <a:moveTo>
                    <a:pt x="8" y="104"/>
                  </a:moveTo>
                  <a:cubicBezTo>
                    <a:pt x="3" y="104"/>
                    <a:pt x="0" y="108"/>
                    <a:pt x="0" y="112"/>
                  </a:cubicBezTo>
                  <a:cubicBezTo>
                    <a:pt x="0" y="117"/>
                    <a:pt x="3" y="121"/>
                    <a:pt x="8" y="121"/>
                  </a:cubicBezTo>
                  <a:cubicBezTo>
                    <a:pt x="13" y="121"/>
                    <a:pt x="17" y="117"/>
                    <a:pt x="17" y="112"/>
                  </a:cubicBezTo>
                  <a:cubicBezTo>
                    <a:pt x="17" y="108"/>
                    <a:pt x="13" y="104"/>
                    <a:pt x="8" y="104"/>
                  </a:cubicBezTo>
                  <a:close/>
                  <a:moveTo>
                    <a:pt x="42" y="104"/>
                  </a:moveTo>
                  <a:cubicBezTo>
                    <a:pt x="38" y="104"/>
                    <a:pt x="34" y="108"/>
                    <a:pt x="34" y="112"/>
                  </a:cubicBezTo>
                  <a:cubicBezTo>
                    <a:pt x="34" y="117"/>
                    <a:pt x="38" y="121"/>
                    <a:pt x="42" y="121"/>
                  </a:cubicBezTo>
                  <a:cubicBezTo>
                    <a:pt x="47" y="121"/>
                    <a:pt x="51" y="117"/>
                    <a:pt x="51" y="112"/>
                  </a:cubicBezTo>
                  <a:cubicBezTo>
                    <a:pt x="51" y="108"/>
                    <a:pt x="47" y="104"/>
                    <a:pt x="42" y="104"/>
                  </a:cubicBezTo>
                  <a:close/>
                  <a:moveTo>
                    <a:pt x="76" y="104"/>
                  </a:moveTo>
                  <a:cubicBezTo>
                    <a:pt x="72" y="104"/>
                    <a:pt x="68" y="108"/>
                    <a:pt x="68" y="112"/>
                  </a:cubicBezTo>
                  <a:cubicBezTo>
                    <a:pt x="68" y="117"/>
                    <a:pt x="72" y="121"/>
                    <a:pt x="76" y="121"/>
                  </a:cubicBezTo>
                  <a:cubicBezTo>
                    <a:pt x="81" y="121"/>
                    <a:pt x="85" y="117"/>
                    <a:pt x="85" y="112"/>
                  </a:cubicBezTo>
                  <a:cubicBezTo>
                    <a:pt x="85" y="108"/>
                    <a:pt x="81" y="104"/>
                    <a:pt x="76" y="104"/>
                  </a:cubicBezTo>
                  <a:close/>
                  <a:moveTo>
                    <a:pt x="111" y="104"/>
                  </a:moveTo>
                  <a:cubicBezTo>
                    <a:pt x="106" y="104"/>
                    <a:pt x="102" y="108"/>
                    <a:pt x="102" y="112"/>
                  </a:cubicBezTo>
                  <a:cubicBezTo>
                    <a:pt x="102" y="117"/>
                    <a:pt x="106" y="121"/>
                    <a:pt x="111" y="121"/>
                  </a:cubicBezTo>
                  <a:cubicBezTo>
                    <a:pt x="115" y="121"/>
                    <a:pt x="119" y="117"/>
                    <a:pt x="119" y="112"/>
                  </a:cubicBezTo>
                  <a:cubicBezTo>
                    <a:pt x="119" y="108"/>
                    <a:pt x="115" y="104"/>
                    <a:pt x="111" y="104"/>
                  </a:cubicBezTo>
                  <a:close/>
                  <a:moveTo>
                    <a:pt x="145" y="104"/>
                  </a:moveTo>
                  <a:cubicBezTo>
                    <a:pt x="140" y="104"/>
                    <a:pt x="136" y="108"/>
                    <a:pt x="136" y="112"/>
                  </a:cubicBezTo>
                  <a:cubicBezTo>
                    <a:pt x="136" y="117"/>
                    <a:pt x="140" y="121"/>
                    <a:pt x="145" y="121"/>
                  </a:cubicBezTo>
                  <a:cubicBezTo>
                    <a:pt x="150" y="121"/>
                    <a:pt x="153" y="117"/>
                    <a:pt x="153" y="112"/>
                  </a:cubicBezTo>
                  <a:cubicBezTo>
                    <a:pt x="153" y="108"/>
                    <a:pt x="150" y="104"/>
                    <a:pt x="145" y="104"/>
                  </a:cubicBezTo>
                  <a:close/>
                  <a:moveTo>
                    <a:pt x="179" y="104"/>
                  </a:moveTo>
                  <a:cubicBezTo>
                    <a:pt x="174" y="104"/>
                    <a:pt x="171" y="108"/>
                    <a:pt x="171" y="112"/>
                  </a:cubicBezTo>
                  <a:cubicBezTo>
                    <a:pt x="171" y="117"/>
                    <a:pt x="174" y="121"/>
                    <a:pt x="179" y="121"/>
                  </a:cubicBezTo>
                  <a:cubicBezTo>
                    <a:pt x="184" y="121"/>
                    <a:pt x="188" y="117"/>
                    <a:pt x="188" y="112"/>
                  </a:cubicBezTo>
                  <a:cubicBezTo>
                    <a:pt x="188" y="108"/>
                    <a:pt x="184" y="104"/>
                    <a:pt x="179" y="104"/>
                  </a:cubicBezTo>
                  <a:close/>
                  <a:moveTo>
                    <a:pt x="213" y="104"/>
                  </a:moveTo>
                  <a:cubicBezTo>
                    <a:pt x="209" y="104"/>
                    <a:pt x="205" y="108"/>
                    <a:pt x="205" y="112"/>
                  </a:cubicBezTo>
                  <a:cubicBezTo>
                    <a:pt x="205" y="117"/>
                    <a:pt x="209" y="121"/>
                    <a:pt x="213" y="121"/>
                  </a:cubicBezTo>
                  <a:cubicBezTo>
                    <a:pt x="218" y="121"/>
                    <a:pt x="222" y="117"/>
                    <a:pt x="222" y="112"/>
                  </a:cubicBezTo>
                  <a:cubicBezTo>
                    <a:pt x="222" y="108"/>
                    <a:pt x="218" y="104"/>
                    <a:pt x="213" y="104"/>
                  </a:cubicBezTo>
                  <a:close/>
                  <a:moveTo>
                    <a:pt x="247" y="104"/>
                  </a:moveTo>
                  <a:cubicBezTo>
                    <a:pt x="243" y="104"/>
                    <a:pt x="239" y="108"/>
                    <a:pt x="239" y="112"/>
                  </a:cubicBezTo>
                  <a:cubicBezTo>
                    <a:pt x="239" y="117"/>
                    <a:pt x="243" y="121"/>
                    <a:pt x="247" y="121"/>
                  </a:cubicBezTo>
                  <a:cubicBezTo>
                    <a:pt x="252" y="121"/>
                    <a:pt x="256" y="117"/>
                    <a:pt x="256" y="112"/>
                  </a:cubicBezTo>
                  <a:cubicBezTo>
                    <a:pt x="256" y="108"/>
                    <a:pt x="252" y="104"/>
                    <a:pt x="247" y="104"/>
                  </a:cubicBezTo>
                  <a:close/>
                  <a:moveTo>
                    <a:pt x="282" y="104"/>
                  </a:moveTo>
                  <a:cubicBezTo>
                    <a:pt x="277" y="104"/>
                    <a:pt x="273" y="108"/>
                    <a:pt x="273" y="112"/>
                  </a:cubicBezTo>
                  <a:cubicBezTo>
                    <a:pt x="273" y="117"/>
                    <a:pt x="277" y="121"/>
                    <a:pt x="282" y="121"/>
                  </a:cubicBezTo>
                  <a:cubicBezTo>
                    <a:pt x="286" y="121"/>
                    <a:pt x="290" y="117"/>
                    <a:pt x="290" y="112"/>
                  </a:cubicBezTo>
                  <a:cubicBezTo>
                    <a:pt x="290" y="108"/>
                    <a:pt x="286" y="104"/>
                    <a:pt x="282" y="1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6" name="Group 33875"/>
          <p:cNvGrpSpPr/>
          <p:nvPr/>
        </p:nvGrpSpPr>
        <p:grpSpPr>
          <a:xfrm>
            <a:off x="9157561" y="3787931"/>
            <a:ext cx="877727" cy="990166"/>
            <a:chOff x="9157561" y="3941338"/>
            <a:chExt cx="877727" cy="990166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157561" y="3941338"/>
              <a:ext cx="877727" cy="990166"/>
            </a:xfrm>
            <a:custGeom>
              <a:avLst/>
              <a:gdLst>
                <a:gd name="T0" fmla="*/ 426 w 426"/>
                <a:gd name="T1" fmla="*/ 480 h 480"/>
                <a:gd name="T2" fmla="*/ 0 w 426"/>
                <a:gd name="T3" fmla="*/ 480 h 480"/>
                <a:gd name="T4" fmla="*/ 0 w 426"/>
                <a:gd name="T5" fmla="*/ 45 h 480"/>
                <a:gd name="T6" fmla="*/ 45 w 426"/>
                <a:gd name="T7" fmla="*/ 0 h 480"/>
                <a:gd name="T8" fmla="*/ 381 w 426"/>
                <a:gd name="T9" fmla="*/ 0 h 480"/>
                <a:gd name="T10" fmla="*/ 426 w 426"/>
                <a:gd name="T11" fmla="*/ 45 h 480"/>
                <a:gd name="T12" fmla="*/ 426 w 426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480">
                  <a:moveTo>
                    <a:pt x="426" y="480"/>
                  </a:moveTo>
                  <a:cubicBezTo>
                    <a:pt x="0" y="480"/>
                    <a:pt x="0" y="480"/>
                    <a:pt x="0" y="48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406" y="0"/>
                    <a:pt x="426" y="20"/>
                    <a:pt x="426" y="45"/>
                  </a:cubicBezTo>
                  <a:lnTo>
                    <a:pt x="426" y="4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9181967" y="4099973"/>
              <a:ext cx="828916" cy="80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9243852" y="3980561"/>
              <a:ext cx="51426" cy="51426"/>
            </a:xfrm>
            <a:custGeom>
              <a:avLst/>
              <a:gdLst>
                <a:gd name="T0" fmla="*/ 18 w 25"/>
                <a:gd name="T1" fmla="*/ 7 h 25"/>
                <a:gd name="T2" fmla="*/ 6 w 25"/>
                <a:gd name="T3" fmla="*/ 19 h 25"/>
                <a:gd name="T4" fmla="*/ 18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8" y="7"/>
                  </a:moveTo>
                  <a:cubicBezTo>
                    <a:pt x="25" y="16"/>
                    <a:pt x="15" y="25"/>
                    <a:pt x="6" y="19"/>
                  </a:cubicBezTo>
                  <a:cubicBezTo>
                    <a:pt x="0" y="10"/>
                    <a:pt x="9" y="0"/>
                    <a:pt x="1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9202886" y="3991021"/>
              <a:ext cx="33122" cy="3312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9293535" y="3980561"/>
              <a:ext cx="51426" cy="51426"/>
            </a:xfrm>
            <a:custGeom>
              <a:avLst/>
              <a:gdLst>
                <a:gd name="T0" fmla="*/ 19 w 25"/>
                <a:gd name="T1" fmla="*/ 7 h 25"/>
                <a:gd name="T2" fmla="*/ 7 w 25"/>
                <a:gd name="T3" fmla="*/ 19 h 25"/>
                <a:gd name="T4" fmla="*/ 19 w 25"/>
                <a:gd name="T5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5">
                  <a:moveTo>
                    <a:pt x="19" y="7"/>
                  </a:moveTo>
                  <a:cubicBezTo>
                    <a:pt x="25" y="16"/>
                    <a:pt x="15" y="25"/>
                    <a:pt x="7" y="19"/>
                  </a:cubicBezTo>
                  <a:cubicBezTo>
                    <a:pt x="0" y="10"/>
                    <a:pt x="10" y="0"/>
                    <a:pt x="1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378082" y="3984919"/>
              <a:ext cx="602293" cy="45324"/>
            </a:xfrm>
            <a:custGeom>
              <a:avLst/>
              <a:gdLst>
                <a:gd name="T0" fmla="*/ 281 w 292"/>
                <a:gd name="T1" fmla="*/ 22 h 22"/>
                <a:gd name="T2" fmla="*/ 12 w 292"/>
                <a:gd name="T3" fmla="*/ 22 h 22"/>
                <a:gd name="T4" fmla="*/ 0 w 292"/>
                <a:gd name="T5" fmla="*/ 11 h 22"/>
                <a:gd name="T6" fmla="*/ 12 w 292"/>
                <a:gd name="T7" fmla="*/ 0 h 22"/>
                <a:gd name="T8" fmla="*/ 281 w 292"/>
                <a:gd name="T9" fmla="*/ 0 h 22"/>
                <a:gd name="T10" fmla="*/ 292 w 292"/>
                <a:gd name="T11" fmla="*/ 11 h 22"/>
                <a:gd name="T12" fmla="*/ 281 w 292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">
                  <a:moveTo>
                    <a:pt x="281" y="2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7" y="0"/>
                    <a:pt x="292" y="5"/>
                    <a:pt x="292" y="11"/>
                  </a:cubicBezTo>
                  <a:cubicBezTo>
                    <a:pt x="292" y="17"/>
                    <a:pt x="287" y="22"/>
                    <a:pt x="281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 noEditPoints="1"/>
            </p:cNvSpPr>
            <p:nvPr/>
          </p:nvSpPr>
          <p:spPr bwMode="auto">
            <a:xfrm>
              <a:off x="9344961" y="4450367"/>
              <a:ext cx="502928" cy="380028"/>
            </a:xfrm>
            <a:custGeom>
              <a:avLst/>
              <a:gdLst>
                <a:gd name="T0" fmla="*/ 24 w 244"/>
                <a:gd name="T1" fmla="*/ 114 h 184"/>
                <a:gd name="T2" fmla="*/ 24 w 244"/>
                <a:gd name="T3" fmla="*/ 175 h 184"/>
                <a:gd name="T4" fmla="*/ 14 w 244"/>
                <a:gd name="T5" fmla="*/ 184 h 184"/>
                <a:gd name="T6" fmla="*/ 9 w 244"/>
                <a:gd name="T7" fmla="*/ 184 h 184"/>
                <a:gd name="T8" fmla="*/ 0 w 244"/>
                <a:gd name="T9" fmla="*/ 175 h 184"/>
                <a:gd name="T10" fmla="*/ 0 w 244"/>
                <a:gd name="T11" fmla="*/ 114 h 184"/>
                <a:gd name="T12" fmla="*/ 9 w 244"/>
                <a:gd name="T13" fmla="*/ 104 h 184"/>
                <a:gd name="T14" fmla="*/ 14 w 244"/>
                <a:gd name="T15" fmla="*/ 104 h 184"/>
                <a:gd name="T16" fmla="*/ 24 w 244"/>
                <a:gd name="T17" fmla="*/ 114 h 184"/>
                <a:gd name="T18" fmla="*/ 51 w 244"/>
                <a:gd name="T19" fmla="*/ 56 h 184"/>
                <a:gd name="T20" fmla="*/ 46 w 244"/>
                <a:gd name="T21" fmla="*/ 56 h 184"/>
                <a:gd name="T22" fmla="*/ 37 w 244"/>
                <a:gd name="T23" fmla="*/ 66 h 184"/>
                <a:gd name="T24" fmla="*/ 37 w 244"/>
                <a:gd name="T25" fmla="*/ 175 h 184"/>
                <a:gd name="T26" fmla="*/ 46 w 244"/>
                <a:gd name="T27" fmla="*/ 184 h 184"/>
                <a:gd name="T28" fmla="*/ 51 w 244"/>
                <a:gd name="T29" fmla="*/ 184 h 184"/>
                <a:gd name="T30" fmla="*/ 61 w 244"/>
                <a:gd name="T31" fmla="*/ 175 h 184"/>
                <a:gd name="T32" fmla="*/ 61 w 244"/>
                <a:gd name="T33" fmla="*/ 66 h 184"/>
                <a:gd name="T34" fmla="*/ 51 w 244"/>
                <a:gd name="T35" fmla="*/ 56 h 184"/>
                <a:gd name="T36" fmla="*/ 88 w 244"/>
                <a:gd name="T37" fmla="*/ 85 h 184"/>
                <a:gd name="T38" fmla="*/ 83 w 244"/>
                <a:gd name="T39" fmla="*/ 85 h 184"/>
                <a:gd name="T40" fmla="*/ 73 w 244"/>
                <a:gd name="T41" fmla="*/ 95 h 184"/>
                <a:gd name="T42" fmla="*/ 73 w 244"/>
                <a:gd name="T43" fmla="*/ 175 h 184"/>
                <a:gd name="T44" fmla="*/ 83 w 244"/>
                <a:gd name="T45" fmla="*/ 184 h 184"/>
                <a:gd name="T46" fmla="*/ 88 w 244"/>
                <a:gd name="T47" fmla="*/ 184 h 184"/>
                <a:gd name="T48" fmla="*/ 97 w 244"/>
                <a:gd name="T49" fmla="*/ 175 h 184"/>
                <a:gd name="T50" fmla="*/ 97 w 244"/>
                <a:gd name="T51" fmla="*/ 95 h 184"/>
                <a:gd name="T52" fmla="*/ 88 w 244"/>
                <a:gd name="T53" fmla="*/ 85 h 184"/>
                <a:gd name="T54" fmla="*/ 125 w 244"/>
                <a:gd name="T55" fmla="*/ 42 h 184"/>
                <a:gd name="T56" fmla="*/ 120 w 244"/>
                <a:gd name="T57" fmla="*/ 42 h 184"/>
                <a:gd name="T58" fmla="*/ 110 w 244"/>
                <a:gd name="T59" fmla="*/ 51 h 184"/>
                <a:gd name="T60" fmla="*/ 110 w 244"/>
                <a:gd name="T61" fmla="*/ 175 h 184"/>
                <a:gd name="T62" fmla="*/ 120 w 244"/>
                <a:gd name="T63" fmla="*/ 184 h 184"/>
                <a:gd name="T64" fmla="*/ 125 w 244"/>
                <a:gd name="T65" fmla="*/ 184 h 184"/>
                <a:gd name="T66" fmla="*/ 134 w 244"/>
                <a:gd name="T67" fmla="*/ 175 h 184"/>
                <a:gd name="T68" fmla="*/ 134 w 244"/>
                <a:gd name="T69" fmla="*/ 51 h 184"/>
                <a:gd name="T70" fmla="*/ 125 w 244"/>
                <a:gd name="T71" fmla="*/ 42 h 184"/>
                <a:gd name="T72" fmla="*/ 161 w 244"/>
                <a:gd name="T73" fmla="*/ 56 h 184"/>
                <a:gd name="T74" fmla="*/ 156 w 244"/>
                <a:gd name="T75" fmla="*/ 56 h 184"/>
                <a:gd name="T76" fmla="*/ 147 w 244"/>
                <a:gd name="T77" fmla="*/ 65 h 184"/>
                <a:gd name="T78" fmla="*/ 147 w 244"/>
                <a:gd name="T79" fmla="*/ 175 h 184"/>
                <a:gd name="T80" fmla="*/ 156 w 244"/>
                <a:gd name="T81" fmla="*/ 184 h 184"/>
                <a:gd name="T82" fmla="*/ 161 w 244"/>
                <a:gd name="T83" fmla="*/ 184 h 184"/>
                <a:gd name="T84" fmla="*/ 171 w 244"/>
                <a:gd name="T85" fmla="*/ 175 h 184"/>
                <a:gd name="T86" fmla="*/ 171 w 244"/>
                <a:gd name="T87" fmla="*/ 65 h 184"/>
                <a:gd name="T88" fmla="*/ 161 w 244"/>
                <a:gd name="T89" fmla="*/ 56 h 184"/>
                <a:gd name="T90" fmla="*/ 198 w 244"/>
                <a:gd name="T91" fmla="*/ 14 h 184"/>
                <a:gd name="T92" fmla="*/ 193 w 244"/>
                <a:gd name="T93" fmla="*/ 14 h 184"/>
                <a:gd name="T94" fmla="*/ 184 w 244"/>
                <a:gd name="T95" fmla="*/ 24 h 184"/>
                <a:gd name="T96" fmla="*/ 184 w 244"/>
                <a:gd name="T97" fmla="*/ 175 h 184"/>
                <a:gd name="T98" fmla="*/ 193 w 244"/>
                <a:gd name="T99" fmla="*/ 184 h 184"/>
                <a:gd name="T100" fmla="*/ 198 w 244"/>
                <a:gd name="T101" fmla="*/ 184 h 184"/>
                <a:gd name="T102" fmla="*/ 208 w 244"/>
                <a:gd name="T103" fmla="*/ 175 h 184"/>
                <a:gd name="T104" fmla="*/ 208 w 244"/>
                <a:gd name="T105" fmla="*/ 24 h 184"/>
                <a:gd name="T106" fmla="*/ 198 w 244"/>
                <a:gd name="T107" fmla="*/ 14 h 184"/>
                <a:gd name="T108" fmla="*/ 235 w 244"/>
                <a:gd name="T109" fmla="*/ 0 h 184"/>
                <a:gd name="T110" fmla="*/ 230 w 244"/>
                <a:gd name="T111" fmla="*/ 0 h 184"/>
                <a:gd name="T112" fmla="*/ 220 w 244"/>
                <a:gd name="T113" fmla="*/ 9 h 184"/>
                <a:gd name="T114" fmla="*/ 220 w 244"/>
                <a:gd name="T115" fmla="*/ 175 h 184"/>
                <a:gd name="T116" fmla="*/ 230 w 244"/>
                <a:gd name="T117" fmla="*/ 184 h 184"/>
                <a:gd name="T118" fmla="*/ 235 w 244"/>
                <a:gd name="T119" fmla="*/ 184 h 184"/>
                <a:gd name="T120" fmla="*/ 244 w 244"/>
                <a:gd name="T121" fmla="*/ 175 h 184"/>
                <a:gd name="T122" fmla="*/ 244 w 244"/>
                <a:gd name="T123" fmla="*/ 9 h 184"/>
                <a:gd name="T124" fmla="*/ 235 w 244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" h="184">
                  <a:moveTo>
                    <a:pt x="24" y="114"/>
                  </a:moveTo>
                  <a:cubicBezTo>
                    <a:pt x="24" y="175"/>
                    <a:pt x="24" y="175"/>
                    <a:pt x="24" y="175"/>
                  </a:cubicBezTo>
                  <a:cubicBezTo>
                    <a:pt x="24" y="180"/>
                    <a:pt x="20" y="184"/>
                    <a:pt x="14" y="184"/>
                  </a:cubicBezTo>
                  <a:cubicBezTo>
                    <a:pt x="9" y="184"/>
                    <a:pt x="9" y="184"/>
                    <a:pt x="9" y="184"/>
                  </a:cubicBezTo>
                  <a:cubicBezTo>
                    <a:pt x="4" y="184"/>
                    <a:pt x="0" y="180"/>
                    <a:pt x="0" y="175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8"/>
                    <a:pt x="4" y="104"/>
                    <a:pt x="9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20" y="104"/>
                    <a:pt x="24" y="108"/>
                    <a:pt x="24" y="114"/>
                  </a:cubicBezTo>
                  <a:close/>
                  <a:moveTo>
                    <a:pt x="51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1" y="56"/>
                    <a:pt x="37" y="60"/>
                    <a:pt x="37" y="66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7" y="180"/>
                    <a:pt x="41" y="184"/>
                    <a:pt x="46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61" y="180"/>
                    <a:pt x="61" y="175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61" y="60"/>
                    <a:pt x="56" y="56"/>
                    <a:pt x="51" y="56"/>
                  </a:cubicBezTo>
                  <a:close/>
                  <a:moveTo>
                    <a:pt x="88" y="85"/>
                  </a:moveTo>
                  <a:cubicBezTo>
                    <a:pt x="83" y="85"/>
                    <a:pt x="83" y="85"/>
                    <a:pt x="83" y="85"/>
                  </a:cubicBezTo>
                  <a:cubicBezTo>
                    <a:pt x="78" y="85"/>
                    <a:pt x="73" y="90"/>
                    <a:pt x="73" y="95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3" y="180"/>
                    <a:pt x="78" y="184"/>
                    <a:pt x="83" y="18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3" y="184"/>
                    <a:pt x="97" y="180"/>
                    <a:pt x="97" y="175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7" y="90"/>
                    <a:pt x="93" y="85"/>
                    <a:pt x="88" y="85"/>
                  </a:cubicBezTo>
                  <a:close/>
                  <a:moveTo>
                    <a:pt x="125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14" y="42"/>
                    <a:pt x="110" y="46"/>
                    <a:pt x="110" y="51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10" y="180"/>
                    <a:pt x="114" y="184"/>
                    <a:pt x="120" y="184"/>
                  </a:cubicBezTo>
                  <a:cubicBezTo>
                    <a:pt x="125" y="184"/>
                    <a:pt x="125" y="184"/>
                    <a:pt x="125" y="184"/>
                  </a:cubicBezTo>
                  <a:cubicBezTo>
                    <a:pt x="130" y="184"/>
                    <a:pt x="134" y="180"/>
                    <a:pt x="134" y="175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46"/>
                    <a:pt x="130" y="42"/>
                    <a:pt x="125" y="42"/>
                  </a:cubicBezTo>
                  <a:close/>
                  <a:moveTo>
                    <a:pt x="161" y="56"/>
                  </a:moveTo>
                  <a:cubicBezTo>
                    <a:pt x="156" y="56"/>
                    <a:pt x="156" y="56"/>
                    <a:pt x="156" y="56"/>
                  </a:cubicBezTo>
                  <a:cubicBezTo>
                    <a:pt x="151" y="56"/>
                    <a:pt x="147" y="60"/>
                    <a:pt x="147" y="65"/>
                  </a:cubicBezTo>
                  <a:cubicBezTo>
                    <a:pt x="147" y="175"/>
                    <a:pt x="147" y="175"/>
                    <a:pt x="147" y="175"/>
                  </a:cubicBezTo>
                  <a:cubicBezTo>
                    <a:pt x="147" y="180"/>
                    <a:pt x="151" y="184"/>
                    <a:pt x="156" y="184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67" y="184"/>
                    <a:pt x="171" y="180"/>
                    <a:pt x="171" y="17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1" y="60"/>
                    <a:pt x="167" y="56"/>
                    <a:pt x="161" y="56"/>
                  </a:cubicBezTo>
                  <a:close/>
                  <a:moveTo>
                    <a:pt x="198" y="14"/>
                  </a:moveTo>
                  <a:cubicBezTo>
                    <a:pt x="193" y="14"/>
                    <a:pt x="193" y="14"/>
                    <a:pt x="193" y="14"/>
                  </a:cubicBezTo>
                  <a:cubicBezTo>
                    <a:pt x="188" y="14"/>
                    <a:pt x="184" y="19"/>
                    <a:pt x="184" y="24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4" y="180"/>
                    <a:pt x="188" y="184"/>
                    <a:pt x="193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203" y="184"/>
                    <a:pt x="208" y="180"/>
                    <a:pt x="208" y="175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9"/>
                    <a:pt x="203" y="14"/>
                    <a:pt x="198" y="14"/>
                  </a:cubicBezTo>
                  <a:close/>
                  <a:moveTo>
                    <a:pt x="235" y="0"/>
                  </a:moveTo>
                  <a:cubicBezTo>
                    <a:pt x="230" y="0"/>
                    <a:pt x="230" y="0"/>
                    <a:pt x="230" y="0"/>
                  </a:cubicBezTo>
                  <a:cubicBezTo>
                    <a:pt x="225" y="0"/>
                    <a:pt x="220" y="4"/>
                    <a:pt x="220" y="9"/>
                  </a:cubicBezTo>
                  <a:cubicBezTo>
                    <a:pt x="220" y="175"/>
                    <a:pt x="220" y="175"/>
                    <a:pt x="220" y="175"/>
                  </a:cubicBezTo>
                  <a:cubicBezTo>
                    <a:pt x="220" y="180"/>
                    <a:pt x="225" y="184"/>
                    <a:pt x="230" y="184"/>
                  </a:cubicBezTo>
                  <a:cubicBezTo>
                    <a:pt x="235" y="184"/>
                    <a:pt x="235" y="184"/>
                    <a:pt x="235" y="184"/>
                  </a:cubicBezTo>
                  <a:cubicBezTo>
                    <a:pt x="240" y="184"/>
                    <a:pt x="244" y="180"/>
                    <a:pt x="244" y="175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4" y="4"/>
                    <a:pt x="240" y="0"/>
                    <a:pt x="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9207244" y="4158373"/>
              <a:ext cx="780976" cy="158636"/>
            </a:xfrm>
            <a:custGeom>
              <a:avLst/>
              <a:gdLst>
                <a:gd name="T0" fmla="*/ 70 w 379"/>
                <a:gd name="T1" fmla="*/ 42 h 77"/>
                <a:gd name="T2" fmla="*/ 77 w 379"/>
                <a:gd name="T3" fmla="*/ 42 h 77"/>
                <a:gd name="T4" fmla="*/ 38 w 379"/>
                <a:gd name="T5" fmla="*/ 77 h 77"/>
                <a:gd name="T6" fmla="*/ 0 w 379"/>
                <a:gd name="T7" fmla="*/ 39 h 77"/>
                <a:gd name="T8" fmla="*/ 38 w 379"/>
                <a:gd name="T9" fmla="*/ 0 h 77"/>
                <a:gd name="T10" fmla="*/ 38 w 379"/>
                <a:gd name="T11" fmla="*/ 8 h 77"/>
                <a:gd name="T12" fmla="*/ 70 w 379"/>
                <a:gd name="T13" fmla="*/ 39 h 77"/>
                <a:gd name="T14" fmla="*/ 70 w 379"/>
                <a:gd name="T15" fmla="*/ 42 h 77"/>
                <a:gd name="T16" fmla="*/ 141 w 379"/>
                <a:gd name="T17" fmla="*/ 8 h 77"/>
                <a:gd name="T18" fmla="*/ 141 w 379"/>
                <a:gd name="T19" fmla="*/ 0 h 77"/>
                <a:gd name="T20" fmla="*/ 103 w 379"/>
                <a:gd name="T21" fmla="*/ 39 h 77"/>
                <a:gd name="T22" fmla="*/ 141 w 379"/>
                <a:gd name="T23" fmla="*/ 77 h 77"/>
                <a:gd name="T24" fmla="*/ 141 w 379"/>
                <a:gd name="T25" fmla="*/ 71 h 77"/>
                <a:gd name="T26" fmla="*/ 173 w 379"/>
                <a:gd name="T27" fmla="*/ 39 h 77"/>
                <a:gd name="T28" fmla="*/ 141 w 379"/>
                <a:gd name="T29" fmla="*/ 8 h 77"/>
                <a:gd name="T30" fmla="*/ 244 w 379"/>
                <a:gd name="T31" fmla="*/ 8 h 77"/>
                <a:gd name="T32" fmla="*/ 244 w 379"/>
                <a:gd name="T33" fmla="*/ 0 h 77"/>
                <a:gd name="T34" fmla="*/ 205 w 379"/>
                <a:gd name="T35" fmla="*/ 39 h 77"/>
                <a:gd name="T36" fmla="*/ 217 w 379"/>
                <a:gd name="T37" fmla="*/ 66 h 77"/>
                <a:gd name="T38" fmla="*/ 222 w 379"/>
                <a:gd name="T39" fmla="*/ 61 h 77"/>
                <a:gd name="T40" fmla="*/ 244 w 379"/>
                <a:gd name="T41" fmla="*/ 71 h 77"/>
                <a:gd name="T42" fmla="*/ 276 w 379"/>
                <a:gd name="T43" fmla="*/ 39 h 77"/>
                <a:gd name="T44" fmla="*/ 244 w 379"/>
                <a:gd name="T45" fmla="*/ 8 h 77"/>
                <a:gd name="T46" fmla="*/ 347 w 379"/>
                <a:gd name="T47" fmla="*/ 8 h 77"/>
                <a:gd name="T48" fmla="*/ 347 w 379"/>
                <a:gd name="T49" fmla="*/ 0 h 77"/>
                <a:gd name="T50" fmla="*/ 320 w 379"/>
                <a:gd name="T51" fmla="*/ 11 h 77"/>
                <a:gd name="T52" fmla="*/ 325 w 379"/>
                <a:gd name="T53" fmla="*/ 17 h 77"/>
                <a:gd name="T54" fmla="*/ 316 w 379"/>
                <a:gd name="T55" fmla="*/ 39 h 77"/>
                <a:gd name="T56" fmla="*/ 347 w 379"/>
                <a:gd name="T57" fmla="*/ 71 h 77"/>
                <a:gd name="T58" fmla="*/ 379 w 379"/>
                <a:gd name="T59" fmla="*/ 39 h 77"/>
                <a:gd name="T60" fmla="*/ 347 w 379"/>
                <a:gd name="T61" fmla="*/ 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9" h="77">
                  <a:moveTo>
                    <a:pt x="70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5" y="62"/>
                    <a:pt x="59" y="77"/>
                    <a:pt x="38" y="77"/>
                  </a:cubicBezTo>
                  <a:cubicBezTo>
                    <a:pt x="17" y="77"/>
                    <a:pt x="0" y="60"/>
                    <a:pt x="0" y="39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56" y="8"/>
                    <a:pt x="70" y="22"/>
                    <a:pt x="70" y="39"/>
                  </a:cubicBezTo>
                  <a:cubicBezTo>
                    <a:pt x="70" y="40"/>
                    <a:pt x="70" y="41"/>
                    <a:pt x="70" y="42"/>
                  </a:cubicBezTo>
                  <a:close/>
                  <a:moveTo>
                    <a:pt x="141" y="8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20" y="0"/>
                    <a:pt x="103" y="17"/>
                    <a:pt x="103" y="39"/>
                  </a:cubicBezTo>
                  <a:cubicBezTo>
                    <a:pt x="103" y="60"/>
                    <a:pt x="120" y="77"/>
                    <a:pt x="141" y="77"/>
                  </a:cubicBezTo>
                  <a:cubicBezTo>
                    <a:pt x="141" y="71"/>
                    <a:pt x="141" y="71"/>
                    <a:pt x="141" y="71"/>
                  </a:cubicBezTo>
                  <a:cubicBezTo>
                    <a:pt x="159" y="71"/>
                    <a:pt x="173" y="57"/>
                    <a:pt x="173" y="39"/>
                  </a:cubicBezTo>
                  <a:cubicBezTo>
                    <a:pt x="173" y="22"/>
                    <a:pt x="159" y="8"/>
                    <a:pt x="141" y="8"/>
                  </a:cubicBezTo>
                  <a:close/>
                  <a:moveTo>
                    <a:pt x="244" y="8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223" y="0"/>
                    <a:pt x="205" y="17"/>
                    <a:pt x="205" y="39"/>
                  </a:cubicBezTo>
                  <a:cubicBezTo>
                    <a:pt x="205" y="49"/>
                    <a:pt x="210" y="59"/>
                    <a:pt x="217" y="66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7" y="67"/>
                    <a:pt x="235" y="71"/>
                    <a:pt x="244" y="71"/>
                  </a:cubicBezTo>
                  <a:cubicBezTo>
                    <a:pt x="262" y="71"/>
                    <a:pt x="276" y="57"/>
                    <a:pt x="276" y="39"/>
                  </a:cubicBezTo>
                  <a:cubicBezTo>
                    <a:pt x="276" y="22"/>
                    <a:pt x="262" y="8"/>
                    <a:pt x="244" y="8"/>
                  </a:cubicBezTo>
                  <a:close/>
                  <a:moveTo>
                    <a:pt x="347" y="8"/>
                  </a:moveTo>
                  <a:cubicBezTo>
                    <a:pt x="347" y="0"/>
                    <a:pt x="347" y="0"/>
                    <a:pt x="347" y="0"/>
                  </a:cubicBezTo>
                  <a:cubicBezTo>
                    <a:pt x="337" y="0"/>
                    <a:pt x="327" y="4"/>
                    <a:pt x="320" y="11"/>
                  </a:cubicBezTo>
                  <a:cubicBezTo>
                    <a:pt x="325" y="17"/>
                    <a:pt x="325" y="17"/>
                    <a:pt x="325" y="17"/>
                  </a:cubicBezTo>
                  <a:cubicBezTo>
                    <a:pt x="319" y="22"/>
                    <a:pt x="316" y="30"/>
                    <a:pt x="316" y="39"/>
                  </a:cubicBezTo>
                  <a:cubicBezTo>
                    <a:pt x="316" y="57"/>
                    <a:pt x="330" y="71"/>
                    <a:pt x="347" y="71"/>
                  </a:cubicBezTo>
                  <a:cubicBezTo>
                    <a:pt x="365" y="71"/>
                    <a:pt x="379" y="57"/>
                    <a:pt x="379" y="39"/>
                  </a:cubicBezTo>
                  <a:cubicBezTo>
                    <a:pt x="379" y="22"/>
                    <a:pt x="365" y="8"/>
                    <a:pt x="347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9213345" y="4401556"/>
              <a:ext cx="407920" cy="34865"/>
            </a:xfrm>
            <a:custGeom>
              <a:avLst/>
              <a:gdLst>
                <a:gd name="T0" fmla="*/ 0 w 198"/>
                <a:gd name="T1" fmla="*/ 3 h 17"/>
                <a:gd name="T2" fmla="*/ 3 w 198"/>
                <a:gd name="T3" fmla="*/ 0 h 17"/>
                <a:gd name="T4" fmla="*/ 195 w 198"/>
                <a:gd name="T5" fmla="*/ 0 h 17"/>
                <a:gd name="T6" fmla="*/ 198 w 198"/>
                <a:gd name="T7" fmla="*/ 3 h 17"/>
                <a:gd name="T8" fmla="*/ 195 w 198"/>
                <a:gd name="T9" fmla="*/ 6 h 17"/>
                <a:gd name="T10" fmla="*/ 3 w 198"/>
                <a:gd name="T11" fmla="*/ 6 h 17"/>
                <a:gd name="T12" fmla="*/ 0 w 198"/>
                <a:gd name="T13" fmla="*/ 3 h 17"/>
                <a:gd name="T14" fmla="*/ 195 w 198"/>
                <a:gd name="T15" fmla="*/ 11 h 17"/>
                <a:gd name="T16" fmla="*/ 3 w 198"/>
                <a:gd name="T17" fmla="*/ 11 h 17"/>
                <a:gd name="T18" fmla="*/ 0 w 198"/>
                <a:gd name="T19" fmla="*/ 14 h 17"/>
                <a:gd name="T20" fmla="*/ 3 w 198"/>
                <a:gd name="T21" fmla="*/ 17 h 17"/>
                <a:gd name="T22" fmla="*/ 195 w 198"/>
                <a:gd name="T23" fmla="*/ 17 h 17"/>
                <a:gd name="T24" fmla="*/ 198 w 198"/>
                <a:gd name="T25" fmla="*/ 14 h 17"/>
                <a:gd name="T26" fmla="*/ 195 w 19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" h="17">
                  <a:moveTo>
                    <a:pt x="0" y="3"/>
                  </a:moveTo>
                  <a:cubicBezTo>
                    <a:pt x="0" y="1"/>
                    <a:pt x="2" y="0"/>
                    <a:pt x="3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7" y="0"/>
                    <a:pt x="198" y="1"/>
                    <a:pt x="198" y="3"/>
                  </a:cubicBezTo>
                  <a:cubicBezTo>
                    <a:pt x="198" y="4"/>
                    <a:pt x="197" y="6"/>
                    <a:pt x="19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lose/>
                  <a:moveTo>
                    <a:pt x="195" y="11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0" y="13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7" y="17"/>
                    <a:pt x="198" y="16"/>
                    <a:pt x="198" y="14"/>
                  </a:cubicBezTo>
                  <a:cubicBezTo>
                    <a:pt x="198" y="13"/>
                    <a:pt x="197" y="11"/>
                    <a:pt x="195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69" name="Group 33868"/>
          <p:cNvGrpSpPr/>
          <p:nvPr/>
        </p:nvGrpSpPr>
        <p:grpSpPr>
          <a:xfrm>
            <a:off x="6900052" y="4268196"/>
            <a:ext cx="1917576" cy="1961156"/>
            <a:chOff x="6900052" y="4421603"/>
            <a:chExt cx="1917576" cy="1961156"/>
          </a:xfrm>
        </p:grpSpPr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7586893" y="4510509"/>
              <a:ext cx="1131369" cy="1131369"/>
            </a:xfrm>
            <a:custGeom>
              <a:avLst/>
              <a:gdLst>
                <a:gd name="T0" fmla="*/ 541 w 549"/>
                <a:gd name="T1" fmla="*/ 259 h 549"/>
                <a:gd name="T2" fmla="*/ 290 w 549"/>
                <a:gd name="T3" fmla="*/ 540 h 549"/>
                <a:gd name="T4" fmla="*/ 8 w 549"/>
                <a:gd name="T5" fmla="*/ 290 h 549"/>
                <a:gd name="T6" fmla="*/ 259 w 549"/>
                <a:gd name="T7" fmla="*/ 8 h 549"/>
                <a:gd name="T8" fmla="*/ 541 w 549"/>
                <a:gd name="T9" fmla="*/ 25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549">
                  <a:moveTo>
                    <a:pt x="541" y="259"/>
                  </a:moveTo>
                  <a:cubicBezTo>
                    <a:pt x="549" y="406"/>
                    <a:pt x="437" y="532"/>
                    <a:pt x="290" y="540"/>
                  </a:cubicBezTo>
                  <a:cubicBezTo>
                    <a:pt x="143" y="549"/>
                    <a:pt x="17" y="437"/>
                    <a:pt x="8" y="290"/>
                  </a:cubicBezTo>
                  <a:cubicBezTo>
                    <a:pt x="0" y="143"/>
                    <a:pt x="112" y="17"/>
                    <a:pt x="259" y="8"/>
                  </a:cubicBezTo>
                  <a:cubicBezTo>
                    <a:pt x="406" y="0"/>
                    <a:pt x="532" y="112"/>
                    <a:pt x="541" y="2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769934" y="4640381"/>
              <a:ext cx="866395" cy="865524"/>
            </a:xfrm>
            <a:custGeom>
              <a:avLst/>
              <a:gdLst>
                <a:gd name="T0" fmla="*/ 413 w 420"/>
                <a:gd name="T1" fmla="*/ 198 h 420"/>
                <a:gd name="T2" fmla="*/ 222 w 420"/>
                <a:gd name="T3" fmla="*/ 414 h 420"/>
                <a:gd name="T4" fmla="*/ 6 w 420"/>
                <a:gd name="T5" fmla="*/ 222 h 420"/>
                <a:gd name="T6" fmla="*/ 198 w 420"/>
                <a:gd name="T7" fmla="*/ 6 h 420"/>
                <a:gd name="T8" fmla="*/ 413 w 420"/>
                <a:gd name="T9" fmla="*/ 19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420">
                  <a:moveTo>
                    <a:pt x="413" y="198"/>
                  </a:moveTo>
                  <a:cubicBezTo>
                    <a:pt x="420" y="310"/>
                    <a:pt x="334" y="407"/>
                    <a:pt x="222" y="414"/>
                  </a:cubicBezTo>
                  <a:cubicBezTo>
                    <a:pt x="109" y="420"/>
                    <a:pt x="13" y="334"/>
                    <a:pt x="6" y="222"/>
                  </a:cubicBezTo>
                  <a:cubicBezTo>
                    <a:pt x="0" y="109"/>
                    <a:pt x="85" y="13"/>
                    <a:pt x="198" y="6"/>
                  </a:cubicBezTo>
                  <a:cubicBezTo>
                    <a:pt x="310" y="0"/>
                    <a:pt x="407" y="85"/>
                    <a:pt x="413" y="1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8120327" y="4871362"/>
              <a:ext cx="392231" cy="391360"/>
            </a:xfrm>
            <a:custGeom>
              <a:avLst/>
              <a:gdLst>
                <a:gd name="T0" fmla="*/ 187 w 190"/>
                <a:gd name="T1" fmla="*/ 89 h 190"/>
                <a:gd name="T2" fmla="*/ 101 w 190"/>
                <a:gd name="T3" fmla="*/ 187 h 190"/>
                <a:gd name="T4" fmla="*/ 3 w 190"/>
                <a:gd name="T5" fmla="*/ 100 h 190"/>
                <a:gd name="T6" fmla="*/ 90 w 190"/>
                <a:gd name="T7" fmla="*/ 3 h 190"/>
                <a:gd name="T8" fmla="*/ 187 w 190"/>
                <a:gd name="T9" fmla="*/ 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0">
                  <a:moveTo>
                    <a:pt x="187" y="89"/>
                  </a:moveTo>
                  <a:cubicBezTo>
                    <a:pt x="190" y="140"/>
                    <a:pt x="152" y="184"/>
                    <a:pt x="101" y="187"/>
                  </a:cubicBezTo>
                  <a:cubicBezTo>
                    <a:pt x="50" y="190"/>
                    <a:pt x="6" y="151"/>
                    <a:pt x="3" y="100"/>
                  </a:cubicBezTo>
                  <a:cubicBezTo>
                    <a:pt x="0" y="49"/>
                    <a:pt x="39" y="6"/>
                    <a:pt x="90" y="3"/>
                  </a:cubicBezTo>
                  <a:cubicBezTo>
                    <a:pt x="141" y="0"/>
                    <a:pt x="184" y="38"/>
                    <a:pt x="187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7396879" y="5374289"/>
              <a:ext cx="484623" cy="488982"/>
            </a:xfrm>
            <a:custGeom>
              <a:avLst/>
              <a:gdLst>
                <a:gd name="T0" fmla="*/ 61 w 235"/>
                <a:gd name="T1" fmla="*/ 231 h 237"/>
                <a:gd name="T2" fmla="*/ 7 w 235"/>
                <a:gd name="T3" fmla="*/ 182 h 237"/>
                <a:gd name="T4" fmla="*/ 6 w 235"/>
                <a:gd name="T5" fmla="*/ 158 h 237"/>
                <a:gd name="T6" fmla="*/ 150 w 235"/>
                <a:gd name="T7" fmla="*/ 7 h 237"/>
                <a:gd name="T8" fmla="*/ 173 w 235"/>
                <a:gd name="T9" fmla="*/ 6 h 237"/>
                <a:gd name="T10" fmla="*/ 227 w 235"/>
                <a:gd name="T11" fmla="*/ 55 h 237"/>
                <a:gd name="T12" fmla="*/ 228 w 235"/>
                <a:gd name="T13" fmla="*/ 79 h 237"/>
                <a:gd name="T14" fmla="*/ 85 w 235"/>
                <a:gd name="T15" fmla="*/ 231 h 237"/>
                <a:gd name="T16" fmla="*/ 61 w 235"/>
                <a:gd name="T17" fmla="*/ 2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37">
                  <a:moveTo>
                    <a:pt x="61" y="231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0" y="176"/>
                    <a:pt x="0" y="165"/>
                    <a:pt x="6" y="158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6" y="0"/>
                    <a:pt x="167" y="0"/>
                    <a:pt x="173" y="6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34" y="62"/>
                    <a:pt x="235" y="72"/>
                    <a:pt x="228" y="79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79" y="237"/>
                    <a:pt x="68" y="237"/>
                    <a:pt x="61" y="2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7467481" y="4446881"/>
              <a:ext cx="1329228" cy="1306566"/>
            </a:xfrm>
            <a:custGeom>
              <a:avLst/>
              <a:gdLst>
                <a:gd name="T0" fmla="*/ 521 w 645"/>
                <a:gd name="T1" fmla="*/ 107 h 634"/>
                <a:gd name="T2" fmla="*/ 110 w 645"/>
                <a:gd name="T3" fmla="*/ 122 h 634"/>
                <a:gd name="T4" fmla="*/ 124 w 645"/>
                <a:gd name="T5" fmla="*/ 526 h 634"/>
                <a:gd name="T6" fmla="*/ 535 w 645"/>
                <a:gd name="T7" fmla="*/ 511 h 634"/>
                <a:gd name="T8" fmla="*/ 521 w 645"/>
                <a:gd name="T9" fmla="*/ 107 h 634"/>
                <a:gd name="T10" fmla="*/ 181 w 645"/>
                <a:gd name="T11" fmla="*/ 466 h 634"/>
                <a:gd name="T12" fmla="*/ 171 w 645"/>
                <a:gd name="T13" fmla="*/ 178 h 634"/>
                <a:gd name="T14" fmla="*/ 464 w 645"/>
                <a:gd name="T15" fmla="*/ 167 h 634"/>
                <a:gd name="T16" fmla="*/ 475 w 645"/>
                <a:gd name="T17" fmla="*/ 456 h 634"/>
                <a:gd name="T18" fmla="*/ 181 w 645"/>
                <a:gd name="T19" fmla="*/ 46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5" h="634">
                  <a:moveTo>
                    <a:pt x="521" y="107"/>
                  </a:moveTo>
                  <a:cubicBezTo>
                    <a:pt x="404" y="0"/>
                    <a:pt x="220" y="6"/>
                    <a:pt x="110" y="122"/>
                  </a:cubicBezTo>
                  <a:cubicBezTo>
                    <a:pt x="0" y="238"/>
                    <a:pt x="7" y="419"/>
                    <a:pt x="124" y="526"/>
                  </a:cubicBezTo>
                  <a:cubicBezTo>
                    <a:pt x="242" y="634"/>
                    <a:pt x="426" y="627"/>
                    <a:pt x="535" y="511"/>
                  </a:cubicBezTo>
                  <a:cubicBezTo>
                    <a:pt x="645" y="396"/>
                    <a:pt x="639" y="215"/>
                    <a:pt x="521" y="107"/>
                  </a:cubicBezTo>
                  <a:close/>
                  <a:moveTo>
                    <a:pt x="181" y="466"/>
                  </a:moveTo>
                  <a:cubicBezTo>
                    <a:pt x="97" y="390"/>
                    <a:pt x="93" y="260"/>
                    <a:pt x="171" y="178"/>
                  </a:cubicBezTo>
                  <a:cubicBezTo>
                    <a:pt x="249" y="95"/>
                    <a:pt x="381" y="90"/>
                    <a:pt x="464" y="167"/>
                  </a:cubicBezTo>
                  <a:cubicBezTo>
                    <a:pt x="548" y="244"/>
                    <a:pt x="553" y="373"/>
                    <a:pt x="475" y="456"/>
                  </a:cubicBezTo>
                  <a:cubicBezTo>
                    <a:pt x="396" y="538"/>
                    <a:pt x="265" y="543"/>
                    <a:pt x="181" y="4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044742" y="5739500"/>
              <a:ext cx="496826" cy="489853"/>
            </a:xfrm>
            <a:custGeom>
              <a:avLst/>
              <a:gdLst>
                <a:gd name="T0" fmla="*/ 274 w 570"/>
                <a:gd name="T1" fmla="*/ 562 h 562"/>
                <a:gd name="T2" fmla="*/ 0 w 570"/>
                <a:gd name="T3" fmla="*/ 309 h 562"/>
                <a:gd name="T4" fmla="*/ 293 w 570"/>
                <a:gd name="T5" fmla="*/ 0 h 562"/>
                <a:gd name="T6" fmla="*/ 570 w 570"/>
                <a:gd name="T7" fmla="*/ 250 h 562"/>
                <a:gd name="T8" fmla="*/ 274 w 570"/>
                <a:gd name="T9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562">
                  <a:moveTo>
                    <a:pt x="274" y="562"/>
                  </a:moveTo>
                  <a:lnTo>
                    <a:pt x="0" y="309"/>
                  </a:lnTo>
                  <a:lnTo>
                    <a:pt x="293" y="0"/>
                  </a:lnTo>
                  <a:lnTo>
                    <a:pt x="570" y="250"/>
                  </a:lnTo>
                  <a:lnTo>
                    <a:pt x="274" y="5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6900052" y="6008832"/>
              <a:ext cx="383515" cy="373927"/>
            </a:xfrm>
            <a:custGeom>
              <a:avLst/>
              <a:gdLst>
                <a:gd name="T0" fmla="*/ 7 w 186"/>
                <a:gd name="T1" fmla="*/ 66 h 181"/>
                <a:gd name="T2" fmla="*/ 8 w 186"/>
                <a:gd name="T3" fmla="*/ 93 h 181"/>
                <a:gd name="T4" fmla="*/ 97 w 186"/>
                <a:gd name="T5" fmla="*/ 174 h 181"/>
                <a:gd name="T6" fmla="*/ 124 w 186"/>
                <a:gd name="T7" fmla="*/ 173 h 181"/>
                <a:gd name="T8" fmla="*/ 186 w 186"/>
                <a:gd name="T9" fmla="*/ 107 h 181"/>
                <a:gd name="T10" fmla="*/ 70 w 186"/>
                <a:gd name="T11" fmla="*/ 0 h 181"/>
                <a:gd name="T12" fmla="*/ 7 w 186"/>
                <a:gd name="T13" fmla="*/ 6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81">
                  <a:moveTo>
                    <a:pt x="7" y="66"/>
                  </a:moveTo>
                  <a:cubicBezTo>
                    <a:pt x="0" y="74"/>
                    <a:pt x="0" y="86"/>
                    <a:pt x="8" y="9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104" y="181"/>
                    <a:pt x="117" y="181"/>
                    <a:pt x="124" y="173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70" y="0"/>
                    <a:pt x="70" y="0"/>
                    <a:pt x="70" y="0"/>
                  </a:cubicBezTo>
                  <a:lnTo>
                    <a:pt x="7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300129" y="5588709"/>
              <a:ext cx="383515" cy="368698"/>
            </a:xfrm>
            <a:custGeom>
              <a:avLst/>
              <a:gdLst>
                <a:gd name="T0" fmla="*/ 178 w 186"/>
                <a:gd name="T1" fmla="*/ 88 h 179"/>
                <a:gd name="T2" fmla="*/ 89 w 186"/>
                <a:gd name="T3" fmla="*/ 7 h 179"/>
                <a:gd name="T4" fmla="*/ 62 w 186"/>
                <a:gd name="T5" fmla="*/ 8 h 179"/>
                <a:gd name="T6" fmla="*/ 0 w 186"/>
                <a:gd name="T7" fmla="*/ 73 h 179"/>
                <a:gd name="T8" fmla="*/ 117 w 186"/>
                <a:gd name="T9" fmla="*/ 179 h 179"/>
                <a:gd name="T10" fmla="*/ 179 w 186"/>
                <a:gd name="T11" fmla="*/ 114 h 179"/>
                <a:gd name="T12" fmla="*/ 178 w 186"/>
                <a:gd name="T13" fmla="*/ 8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79">
                  <a:moveTo>
                    <a:pt x="178" y="88"/>
                  </a:moveTo>
                  <a:cubicBezTo>
                    <a:pt x="89" y="7"/>
                    <a:pt x="89" y="7"/>
                    <a:pt x="89" y="7"/>
                  </a:cubicBezTo>
                  <a:cubicBezTo>
                    <a:pt x="81" y="0"/>
                    <a:pt x="69" y="0"/>
                    <a:pt x="62" y="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179" y="114"/>
                    <a:pt x="179" y="114"/>
                    <a:pt x="179" y="114"/>
                  </a:cubicBezTo>
                  <a:cubicBezTo>
                    <a:pt x="186" y="107"/>
                    <a:pt x="185" y="95"/>
                    <a:pt x="178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7487528" y="4421603"/>
              <a:ext cx="1330100" cy="1307437"/>
            </a:xfrm>
            <a:custGeom>
              <a:avLst/>
              <a:gdLst>
                <a:gd name="T0" fmla="*/ 521 w 645"/>
                <a:gd name="T1" fmla="*/ 108 h 634"/>
                <a:gd name="T2" fmla="*/ 110 w 645"/>
                <a:gd name="T3" fmla="*/ 123 h 634"/>
                <a:gd name="T4" fmla="*/ 124 w 645"/>
                <a:gd name="T5" fmla="*/ 527 h 634"/>
                <a:gd name="T6" fmla="*/ 535 w 645"/>
                <a:gd name="T7" fmla="*/ 512 h 634"/>
                <a:gd name="T8" fmla="*/ 521 w 645"/>
                <a:gd name="T9" fmla="*/ 108 h 634"/>
                <a:gd name="T10" fmla="*/ 275 w 645"/>
                <a:gd name="T11" fmla="*/ 548 h 634"/>
                <a:gd name="T12" fmla="*/ 92 w 645"/>
                <a:gd name="T13" fmla="*/ 270 h 634"/>
                <a:gd name="T14" fmla="*/ 370 w 645"/>
                <a:gd name="T15" fmla="*/ 86 h 634"/>
                <a:gd name="T16" fmla="*/ 554 w 645"/>
                <a:gd name="T17" fmla="*/ 365 h 634"/>
                <a:gd name="T18" fmla="*/ 275 w 645"/>
                <a:gd name="T19" fmla="*/ 548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5" h="634">
                  <a:moveTo>
                    <a:pt x="521" y="108"/>
                  </a:moveTo>
                  <a:cubicBezTo>
                    <a:pt x="404" y="0"/>
                    <a:pt x="220" y="7"/>
                    <a:pt x="110" y="123"/>
                  </a:cubicBezTo>
                  <a:cubicBezTo>
                    <a:pt x="0" y="238"/>
                    <a:pt x="7" y="419"/>
                    <a:pt x="124" y="527"/>
                  </a:cubicBezTo>
                  <a:cubicBezTo>
                    <a:pt x="242" y="634"/>
                    <a:pt x="426" y="628"/>
                    <a:pt x="535" y="512"/>
                  </a:cubicBezTo>
                  <a:cubicBezTo>
                    <a:pt x="645" y="396"/>
                    <a:pt x="638" y="215"/>
                    <a:pt x="521" y="108"/>
                  </a:cubicBezTo>
                  <a:close/>
                  <a:moveTo>
                    <a:pt x="275" y="548"/>
                  </a:moveTo>
                  <a:cubicBezTo>
                    <a:pt x="148" y="522"/>
                    <a:pt x="65" y="398"/>
                    <a:pt x="92" y="270"/>
                  </a:cubicBezTo>
                  <a:cubicBezTo>
                    <a:pt x="118" y="142"/>
                    <a:pt x="242" y="60"/>
                    <a:pt x="370" y="86"/>
                  </a:cubicBezTo>
                  <a:cubicBezTo>
                    <a:pt x="498" y="113"/>
                    <a:pt x="580" y="237"/>
                    <a:pt x="554" y="365"/>
                  </a:cubicBezTo>
                  <a:cubicBezTo>
                    <a:pt x="527" y="492"/>
                    <a:pt x="403" y="575"/>
                    <a:pt x="275" y="5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600839" y="4533171"/>
              <a:ext cx="1103477" cy="1084301"/>
            </a:xfrm>
            <a:custGeom>
              <a:avLst/>
              <a:gdLst>
                <a:gd name="T0" fmla="*/ 103 w 535"/>
                <a:gd name="T1" fmla="*/ 437 h 526"/>
                <a:gd name="T2" fmla="*/ 91 w 535"/>
                <a:gd name="T3" fmla="*/ 102 h 526"/>
                <a:gd name="T4" fmla="*/ 432 w 535"/>
                <a:gd name="T5" fmla="*/ 90 h 526"/>
                <a:gd name="T6" fmla="*/ 444 w 535"/>
                <a:gd name="T7" fmla="*/ 425 h 526"/>
                <a:gd name="T8" fmla="*/ 103 w 535"/>
                <a:gd name="T9" fmla="*/ 437 h 526"/>
                <a:gd name="T10" fmla="*/ 424 w 535"/>
                <a:gd name="T11" fmla="*/ 98 h 526"/>
                <a:gd name="T12" fmla="*/ 100 w 535"/>
                <a:gd name="T13" fmla="*/ 109 h 526"/>
                <a:gd name="T14" fmla="*/ 111 w 535"/>
                <a:gd name="T15" fmla="*/ 429 h 526"/>
                <a:gd name="T16" fmla="*/ 436 w 535"/>
                <a:gd name="T17" fmla="*/ 417 h 526"/>
                <a:gd name="T18" fmla="*/ 424 w 535"/>
                <a:gd name="T19" fmla="*/ 98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526">
                  <a:moveTo>
                    <a:pt x="103" y="437"/>
                  </a:moveTo>
                  <a:cubicBezTo>
                    <a:pt x="6" y="348"/>
                    <a:pt x="0" y="198"/>
                    <a:pt x="91" y="102"/>
                  </a:cubicBezTo>
                  <a:cubicBezTo>
                    <a:pt x="182" y="6"/>
                    <a:pt x="335" y="0"/>
                    <a:pt x="432" y="90"/>
                  </a:cubicBezTo>
                  <a:cubicBezTo>
                    <a:pt x="529" y="179"/>
                    <a:pt x="535" y="329"/>
                    <a:pt x="444" y="425"/>
                  </a:cubicBezTo>
                  <a:cubicBezTo>
                    <a:pt x="353" y="521"/>
                    <a:pt x="200" y="526"/>
                    <a:pt x="103" y="437"/>
                  </a:cubicBezTo>
                  <a:close/>
                  <a:moveTo>
                    <a:pt x="424" y="98"/>
                  </a:moveTo>
                  <a:cubicBezTo>
                    <a:pt x="332" y="13"/>
                    <a:pt x="186" y="18"/>
                    <a:pt x="100" y="109"/>
                  </a:cubicBezTo>
                  <a:cubicBezTo>
                    <a:pt x="13" y="201"/>
                    <a:pt x="18" y="344"/>
                    <a:pt x="111" y="429"/>
                  </a:cubicBezTo>
                  <a:cubicBezTo>
                    <a:pt x="203" y="514"/>
                    <a:pt x="349" y="509"/>
                    <a:pt x="436" y="417"/>
                  </a:cubicBezTo>
                  <a:cubicBezTo>
                    <a:pt x="522" y="326"/>
                    <a:pt x="517" y="183"/>
                    <a:pt x="424" y="9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7893705" y="4963754"/>
              <a:ext cx="460218" cy="200474"/>
            </a:xfrm>
            <a:custGeom>
              <a:avLst/>
              <a:gdLst>
                <a:gd name="T0" fmla="*/ 57 w 223"/>
                <a:gd name="T1" fmla="*/ 70 h 97"/>
                <a:gd name="T2" fmla="*/ 24 w 223"/>
                <a:gd name="T3" fmla="*/ 97 h 97"/>
                <a:gd name="T4" fmla="*/ 0 w 223"/>
                <a:gd name="T5" fmla="*/ 91 h 97"/>
                <a:gd name="T6" fmla="*/ 3 w 223"/>
                <a:gd name="T7" fmla="*/ 80 h 97"/>
                <a:gd name="T8" fmla="*/ 25 w 223"/>
                <a:gd name="T9" fmla="*/ 87 h 97"/>
                <a:gd name="T10" fmla="*/ 44 w 223"/>
                <a:gd name="T11" fmla="*/ 71 h 97"/>
                <a:gd name="T12" fmla="*/ 27 w 223"/>
                <a:gd name="T13" fmla="*/ 52 h 97"/>
                <a:gd name="T14" fmla="*/ 2 w 223"/>
                <a:gd name="T15" fmla="*/ 25 h 97"/>
                <a:gd name="T16" fmla="*/ 32 w 223"/>
                <a:gd name="T17" fmla="*/ 0 h 97"/>
                <a:gd name="T18" fmla="*/ 53 w 223"/>
                <a:gd name="T19" fmla="*/ 4 h 97"/>
                <a:gd name="T20" fmla="*/ 49 w 223"/>
                <a:gd name="T21" fmla="*/ 14 h 97"/>
                <a:gd name="T22" fmla="*/ 32 w 223"/>
                <a:gd name="T23" fmla="*/ 10 h 97"/>
                <a:gd name="T24" fmla="*/ 14 w 223"/>
                <a:gd name="T25" fmla="*/ 24 h 97"/>
                <a:gd name="T26" fmla="*/ 33 w 223"/>
                <a:gd name="T27" fmla="*/ 42 h 97"/>
                <a:gd name="T28" fmla="*/ 57 w 223"/>
                <a:gd name="T29" fmla="*/ 70 h 97"/>
                <a:gd name="T30" fmla="*/ 86 w 223"/>
                <a:gd name="T31" fmla="*/ 51 h 97"/>
                <a:gd name="T32" fmla="*/ 122 w 223"/>
                <a:gd name="T33" fmla="*/ 51 h 97"/>
                <a:gd name="T34" fmla="*/ 122 w 223"/>
                <a:gd name="T35" fmla="*/ 41 h 97"/>
                <a:gd name="T36" fmla="*/ 86 w 223"/>
                <a:gd name="T37" fmla="*/ 41 h 97"/>
                <a:gd name="T38" fmla="*/ 86 w 223"/>
                <a:gd name="T39" fmla="*/ 11 h 97"/>
                <a:gd name="T40" fmla="*/ 124 w 223"/>
                <a:gd name="T41" fmla="*/ 11 h 97"/>
                <a:gd name="T42" fmla="*/ 124 w 223"/>
                <a:gd name="T43" fmla="*/ 1 h 97"/>
                <a:gd name="T44" fmla="*/ 73 w 223"/>
                <a:gd name="T45" fmla="*/ 1 h 97"/>
                <a:gd name="T46" fmla="*/ 73 w 223"/>
                <a:gd name="T47" fmla="*/ 95 h 97"/>
                <a:gd name="T48" fmla="*/ 126 w 223"/>
                <a:gd name="T49" fmla="*/ 95 h 97"/>
                <a:gd name="T50" fmla="*/ 126 w 223"/>
                <a:gd name="T51" fmla="*/ 85 h 97"/>
                <a:gd name="T52" fmla="*/ 86 w 223"/>
                <a:gd name="T53" fmla="*/ 85 h 97"/>
                <a:gd name="T54" fmla="*/ 86 w 223"/>
                <a:gd name="T55" fmla="*/ 51 h 97"/>
                <a:gd name="T56" fmla="*/ 223 w 223"/>
                <a:gd name="T57" fmla="*/ 47 h 97"/>
                <a:gd name="T58" fmla="*/ 179 w 223"/>
                <a:gd name="T59" fmla="*/ 97 h 97"/>
                <a:gd name="T60" fmla="*/ 179 w 223"/>
                <a:gd name="T61" fmla="*/ 97 h 97"/>
                <a:gd name="T62" fmla="*/ 137 w 223"/>
                <a:gd name="T63" fmla="*/ 49 h 97"/>
                <a:gd name="T64" fmla="*/ 180 w 223"/>
                <a:gd name="T65" fmla="*/ 0 h 97"/>
                <a:gd name="T66" fmla="*/ 223 w 223"/>
                <a:gd name="T67" fmla="*/ 47 h 97"/>
                <a:gd name="T68" fmla="*/ 210 w 223"/>
                <a:gd name="T69" fmla="*/ 48 h 97"/>
                <a:gd name="T70" fmla="*/ 180 w 223"/>
                <a:gd name="T71" fmla="*/ 9 h 97"/>
                <a:gd name="T72" fmla="*/ 149 w 223"/>
                <a:gd name="T73" fmla="*/ 49 h 97"/>
                <a:gd name="T74" fmla="*/ 179 w 223"/>
                <a:gd name="T75" fmla="*/ 87 h 97"/>
                <a:gd name="T76" fmla="*/ 180 w 223"/>
                <a:gd name="T77" fmla="*/ 87 h 97"/>
                <a:gd name="T78" fmla="*/ 210 w 223"/>
                <a:gd name="T7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" h="97">
                  <a:moveTo>
                    <a:pt x="57" y="70"/>
                  </a:moveTo>
                  <a:cubicBezTo>
                    <a:pt x="57" y="84"/>
                    <a:pt x="46" y="97"/>
                    <a:pt x="24" y="97"/>
                  </a:cubicBezTo>
                  <a:cubicBezTo>
                    <a:pt x="15" y="97"/>
                    <a:pt x="5" y="94"/>
                    <a:pt x="0" y="91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8" y="84"/>
                    <a:pt x="16" y="87"/>
                    <a:pt x="25" y="87"/>
                  </a:cubicBezTo>
                  <a:cubicBezTo>
                    <a:pt x="37" y="87"/>
                    <a:pt x="44" y="80"/>
                    <a:pt x="44" y="71"/>
                  </a:cubicBezTo>
                  <a:cubicBezTo>
                    <a:pt x="44" y="62"/>
                    <a:pt x="39" y="57"/>
                    <a:pt x="27" y="52"/>
                  </a:cubicBezTo>
                  <a:cubicBezTo>
                    <a:pt x="11" y="46"/>
                    <a:pt x="2" y="38"/>
                    <a:pt x="2" y="25"/>
                  </a:cubicBezTo>
                  <a:cubicBezTo>
                    <a:pt x="2" y="10"/>
                    <a:pt x="14" y="0"/>
                    <a:pt x="32" y="0"/>
                  </a:cubicBezTo>
                  <a:cubicBezTo>
                    <a:pt x="42" y="0"/>
                    <a:pt x="49" y="2"/>
                    <a:pt x="53" y="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2"/>
                    <a:pt x="40" y="10"/>
                    <a:pt x="32" y="10"/>
                  </a:cubicBezTo>
                  <a:cubicBezTo>
                    <a:pt x="19" y="10"/>
                    <a:pt x="14" y="17"/>
                    <a:pt x="14" y="24"/>
                  </a:cubicBezTo>
                  <a:cubicBezTo>
                    <a:pt x="14" y="33"/>
                    <a:pt x="20" y="37"/>
                    <a:pt x="33" y="42"/>
                  </a:cubicBezTo>
                  <a:cubicBezTo>
                    <a:pt x="49" y="48"/>
                    <a:pt x="57" y="56"/>
                    <a:pt x="57" y="70"/>
                  </a:cubicBezTo>
                  <a:close/>
                  <a:moveTo>
                    <a:pt x="86" y="51"/>
                  </a:moveTo>
                  <a:cubicBezTo>
                    <a:pt x="122" y="51"/>
                    <a:pt x="122" y="51"/>
                    <a:pt x="122" y="5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26" y="85"/>
                    <a:pt x="126" y="85"/>
                    <a:pt x="126" y="85"/>
                  </a:cubicBezTo>
                  <a:cubicBezTo>
                    <a:pt x="86" y="85"/>
                    <a:pt x="86" y="85"/>
                    <a:pt x="86" y="85"/>
                  </a:cubicBezTo>
                  <a:lnTo>
                    <a:pt x="86" y="51"/>
                  </a:lnTo>
                  <a:close/>
                  <a:moveTo>
                    <a:pt x="223" y="47"/>
                  </a:moveTo>
                  <a:cubicBezTo>
                    <a:pt x="223" y="80"/>
                    <a:pt x="203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54" y="97"/>
                    <a:pt x="137" y="78"/>
                    <a:pt x="137" y="49"/>
                  </a:cubicBezTo>
                  <a:cubicBezTo>
                    <a:pt x="137" y="19"/>
                    <a:pt x="155" y="0"/>
                    <a:pt x="180" y="0"/>
                  </a:cubicBezTo>
                  <a:cubicBezTo>
                    <a:pt x="206" y="0"/>
                    <a:pt x="223" y="19"/>
                    <a:pt x="223" y="47"/>
                  </a:cubicBezTo>
                  <a:close/>
                  <a:moveTo>
                    <a:pt x="210" y="48"/>
                  </a:moveTo>
                  <a:cubicBezTo>
                    <a:pt x="210" y="29"/>
                    <a:pt x="200" y="9"/>
                    <a:pt x="180" y="9"/>
                  </a:cubicBezTo>
                  <a:cubicBezTo>
                    <a:pt x="159" y="9"/>
                    <a:pt x="149" y="28"/>
                    <a:pt x="149" y="49"/>
                  </a:cubicBezTo>
                  <a:cubicBezTo>
                    <a:pt x="149" y="69"/>
                    <a:pt x="160" y="87"/>
                    <a:pt x="179" y="87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99" y="87"/>
                    <a:pt x="210" y="69"/>
                    <a:pt x="210" y="4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2" name="Group 33871"/>
          <p:cNvGrpSpPr/>
          <p:nvPr/>
        </p:nvGrpSpPr>
        <p:grpSpPr>
          <a:xfrm>
            <a:off x="8153449" y="1619328"/>
            <a:ext cx="1034619" cy="977092"/>
            <a:chOff x="8153449" y="1772735"/>
            <a:chExt cx="1034619" cy="977092"/>
          </a:xfrm>
        </p:grpSpPr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153449" y="2334062"/>
              <a:ext cx="239697" cy="4096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8153449" y="2273920"/>
              <a:ext cx="239697" cy="60142"/>
            </a:xfrm>
            <a:custGeom>
              <a:avLst/>
              <a:gdLst>
                <a:gd name="T0" fmla="*/ 234 w 275"/>
                <a:gd name="T1" fmla="*/ 0 h 69"/>
                <a:gd name="T2" fmla="*/ 40 w 275"/>
                <a:gd name="T3" fmla="*/ 0 h 69"/>
                <a:gd name="T4" fmla="*/ 0 w 275"/>
                <a:gd name="T5" fmla="*/ 69 h 69"/>
                <a:gd name="T6" fmla="*/ 275 w 275"/>
                <a:gd name="T7" fmla="*/ 69 h 69"/>
                <a:gd name="T8" fmla="*/ 234 w 27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69">
                  <a:moveTo>
                    <a:pt x="234" y="0"/>
                  </a:moveTo>
                  <a:lnTo>
                    <a:pt x="40" y="0"/>
                  </a:lnTo>
                  <a:lnTo>
                    <a:pt x="0" y="69"/>
                  </a:lnTo>
                  <a:lnTo>
                    <a:pt x="275" y="6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415808" y="2156250"/>
              <a:ext cx="238825" cy="590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8415808" y="2096980"/>
              <a:ext cx="238825" cy="59270"/>
            </a:xfrm>
            <a:custGeom>
              <a:avLst/>
              <a:gdLst>
                <a:gd name="T0" fmla="*/ 236 w 274"/>
                <a:gd name="T1" fmla="*/ 2 h 68"/>
                <a:gd name="T2" fmla="*/ 40 w 274"/>
                <a:gd name="T3" fmla="*/ 0 h 68"/>
                <a:gd name="T4" fmla="*/ 0 w 274"/>
                <a:gd name="T5" fmla="*/ 68 h 68"/>
                <a:gd name="T6" fmla="*/ 274 w 274"/>
                <a:gd name="T7" fmla="*/ 68 h 68"/>
                <a:gd name="T8" fmla="*/ 236 w 274"/>
                <a:gd name="T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68">
                  <a:moveTo>
                    <a:pt x="236" y="2"/>
                  </a:moveTo>
                  <a:lnTo>
                    <a:pt x="40" y="0"/>
                  </a:lnTo>
                  <a:lnTo>
                    <a:pt x="0" y="68"/>
                  </a:lnTo>
                  <a:lnTo>
                    <a:pt x="274" y="68"/>
                  </a:lnTo>
                  <a:lnTo>
                    <a:pt x="236" y="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8681654" y="1832878"/>
              <a:ext cx="238825" cy="9169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8681654" y="1772735"/>
              <a:ext cx="238825" cy="60142"/>
            </a:xfrm>
            <a:custGeom>
              <a:avLst/>
              <a:gdLst>
                <a:gd name="T0" fmla="*/ 236 w 274"/>
                <a:gd name="T1" fmla="*/ 0 h 69"/>
                <a:gd name="T2" fmla="*/ 40 w 274"/>
                <a:gd name="T3" fmla="*/ 0 h 69"/>
                <a:gd name="T4" fmla="*/ 0 w 274"/>
                <a:gd name="T5" fmla="*/ 69 h 69"/>
                <a:gd name="T6" fmla="*/ 274 w 274"/>
                <a:gd name="T7" fmla="*/ 69 h 69"/>
                <a:gd name="T8" fmla="*/ 236 w 27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69">
                  <a:moveTo>
                    <a:pt x="236" y="0"/>
                  </a:moveTo>
                  <a:lnTo>
                    <a:pt x="40" y="0"/>
                  </a:lnTo>
                  <a:lnTo>
                    <a:pt x="0" y="69"/>
                  </a:lnTo>
                  <a:lnTo>
                    <a:pt x="274" y="6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8949243" y="1995871"/>
              <a:ext cx="238825" cy="7539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8949243" y="1935729"/>
              <a:ext cx="238825" cy="60142"/>
            </a:xfrm>
            <a:custGeom>
              <a:avLst/>
              <a:gdLst>
                <a:gd name="T0" fmla="*/ 237 w 274"/>
                <a:gd name="T1" fmla="*/ 2 h 69"/>
                <a:gd name="T2" fmla="*/ 40 w 274"/>
                <a:gd name="T3" fmla="*/ 0 h 69"/>
                <a:gd name="T4" fmla="*/ 0 w 274"/>
                <a:gd name="T5" fmla="*/ 69 h 69"/>
                <a:gd name="T6" fmla="*/ 274 w 274"/>
                <a:gd name="T7" fmla="*/ 69 h 69"/>
                <a:gd name="T8" fmla="*/ 237 w 274"/>
                <a:gd name="T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69">
                  <a:moveTo>
                    <a:pt x="237" y="2"/>
                  </a:moveTo>
                  <a:lnTo>
                    <a:pt x="40" y="0"/>
                  </a:lnTo>
                  <a:lnTo>
                    <a:pt x="0" y="69"/>
                  </a:lnTo>
                  <a:lnTo>
                    <a:pt x="274" y="69"/>
                  </a:lnTo>
                  <a:lnTo>
                    <a:pt x="237" y="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3" name="Group 33872"/>
          <p:cNvGrpSpPr/>
          <p:nvPr/>
        </p:nvGrpSpPr>
        <p:grpSpPr>
          <a:xfrm>
            <a:off x="9740225" y="2177589"/>
            <a:ext cx="825362" cy="824832"/>
            <a:chOff x="9740225" y="2330996"/>
            <a:chExt cx="825362" cy="824832"/>
          </a:xfrm>
        </p:grpSpPr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0069885" y="2743725"/>
              <a:ext cx="285112" cy="412103"/>
            </a:xfrm>
            <a:custGeom>
              <a:avLst/>
              <a:gdLst>
                <a:gd name="connsiteX0" fmla="*/ 83071 w 285112"/>
                <a:gd name="connsiteY0" fmla="*/ 0 h 412103"/>
                <a:gd name="connsiteX1" fmla="*/ 83071 w 285112"/>
                <a:gd name="connsiteY1" fmla="*/ 1 h 412103"/>
                <a:gd name="connsiteX2" fmla="*/ 83072 w 285112"/>
                <a:gd name="connsiteY2" fmla="*/ 1 h 412103"/>
                <a:gd name="connsiteX3" fmla="*/ 166548 w 285112"/>
                <a:gd name="connsiteY3" fmla="*/ 147078 h 412103"/>
                <a:gd name="connsiteX4" fmla="*/ 285112 w 285112"/>
                <a:gd name="connsiteY4" fmla="*/ 355977 h 412103"/>
                <a:gd name="connsiteX5" fmla="*/ 233872 w 285112"/>
                <a:gd name="connsiteY5" fmla="*/ 382926 h 412103"/>
                <a:gd name="connsiteX6" fmla="*/ 27569 w 285112"/>
                <a:gd name="connsiteY6" fmla="*/ 408389 h 412103"/>
                <a:gd name="connsiteX7" fmla="*/ 0 w 285112"/>
                <a:gd name="connsiteY7" fmla="*/ 402268 h 412103"/>
                <a:gd name="connsiteX8" fmla="*/ 83071 w 285112"/>
                <a:gd name="connsiteY8" fmla="*/ 0 h 4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112" h="412103">
                  <a:moveTo>
                    <a:pt x="83071" y="0"/>
                  </a:moveTo>
                  <a:lnTo>
                    <a:pt x="83071" y="1"/>
                  </a:lnTo>
                  <a:lnTo>
                    <a:pt x="83072" y="1"/>
                  </a:lnTo>
                  <a:lnTo>
                    <a:pt x="166548" y="147078"/>
                  </a:lnTo>
                  <a:lnTo>
                    <a:pt x="285112" y="355977"/>
                  </a:lnTo>
                  <a:lnTo>
                    <a:pt x="233872" y="382926"/>
                  </a:lnTo>
                  <a:cubicBezTo>
                    <a:pt x="167264" y="409675"/>
                    <a:pt x="96191" y="417677"/>
                    <a:pt x="27569" y="408389"/>
                  </a:cubicBezTo>
                  <a:lnTo>
                    <a:pt x="0" y="402268"/>
                  </a:lnTo>
                  <a:lnTo>
                    <a:pt x="8307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9740225" y="2333474"/>
              <a:ext cx="440081" cy="812518"/>
            </a:xfrm>
            <a:custGeom>
              <a:avLst/>
              <a:gdLst>
                <a:gd name="connsiteX0" fmla="*/ 440080 w 440081"/>
                <a:gd name="connsiteY0" fmla="*/ 0 h 812518"/>
                <a:gd name="connsiteX1" fmla="*/ 440081 w 440081"/>
                <a:gd name="connsiteY1" fmla="*/ 0 h 812518"/>
                <a:gd name="connsiteX2" fmla="*/ 412731 w 440081"/>
                <a:gd name="connsiteY2" fmla="*/ 410250 h 812518"/>
                <a:gd name="connsiteX3" fmla="*/ 329660 w 440081"/>
                <a:gd name="connsiteY3" fmla="*/ 812518 h 812518"/>
                <a:gd name="connsiteX4" fmla="*/ 289679 w 440081"/>
                <a:gd name="connsiteY4" fmla="*/ 803641 h 812518"/>
                <a:gd name="connsiteX5" fmla="*/ 66557 w 440081"/>
                <a:gd name="connsiteY5" fmla="*/ 634851 h 812518"/>
                <a:gd name="connsiteX6" fmla="*/ 121435 w 440081"/>
                <a:gd name="connsiteY6" fmla="*/ 116916 h 812518"/>
                <a:gd name="connsiteX7" fmla="*/ 185747 w 440081"/>
                <a:gd name="connsiteY7" fmla="*/ 64342 h 812518"/>
                <a:gd name="connsiteX8" fmla="*/ 412730 w 440081"/>
                <a:gd name="connsiteY8" fmla="*/ 410251 h 812518"/>
                <a:gd name="connsiteX9" fmla="*/ 440080 w 440081"/>
                <a:gd name="connsiteY9" fmla="*/ 0 h 81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081" h="812518">
                  <a:moveTo>
                    <a:pt x="440080" y="0"/>
                  </a:moveTo>
                  <a:lnTo>
                    <a:pt x="440081" y="0"/>
                  </a:lnTo>
                  <a:lnTo>
                    <a:pt x="412731" y="410250"/>
                  </a:lnTo>
                  <a:lnTo>
                    <a:pt x="329660" y="812518"/>
                  </a:lnTo>
                  <a:lnTo>
                    <a:pt x="289679" y="803641"/>
                  </a:lnTo>
                  <a:cubicBezTo>
                    <a:pt x="201386" y="776104"/>
                    <a:pt x="121548" y="718690"/>
                    <a:pt x="66557" y="634851"/>
                  </a:cubicBezTo>
                  <a:cubicBezTo>
                    <a:pt x="-41622" y="468977"/>
                    <a:pt x="-14127" y="252619"/>
                    <a:pt x="121435" y="116916"/>
                  </a:cubicBezTo>
                  <a:lnTo>
                    <a:pt x="185747" y="64342"/>
                  </a:lnTo>
                  <a:lnTo>
                    <a:pt x="412730" y="410251"/>
                  </a:lnTo>
                  <a:lnTo>
                    <a:pt x="4400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0152957" y="2743726"/>
              <a:ext cx="83476" cy="147077"/>
            </a:xfrm>
            <a:custGeom>
              <a:avLst/>
              <a:gdLst>
                <a:gd name="connsiteX0" fmla="*/ 0 w 83476"/>
                <a:gd name="connsiteY0" fmla="*/ 0 h 147077"/>
                <a:gd name="connsiteX1" fmla="*/ 0 w 83476"/>
                <a:gd name="connsiteY1" fmla="*/ 0 h 147077"/>
                <a:gd name="connsiteX2" fmla="*/ 83476 w 83476"/>
                <a:gd name="connsiteY2" fmla="*/ 147077 h 147077"/>
                <a:gd name="connsiteX3" fmla="*/ 0 w 83476"/>
                <a:gd name="connsiteY3" fmla="*/ 0 h 14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76" h="147077">
                  <a:moveTo>
                    <a:pt x="0" y="0"/>
                  </a:moveTo>
                  <a:lnTo>
                    <a:pt x="0" y="0"/>
                  </a:lnTo>
                  <a:lnTo>
                    <a:pt x="83476" y="147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B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9925974" y="2330996"/>
              <a:ext cx="254333" cy="412731"/>
            </a:xfrm>
            <a:custGeom>
              <a:avLst/>
              <a:gdLst>
                <a:gd name="connsiteX0" fmla="*/ 232642 w 254333"/>
                <a:gd name="connsiteY0" fmla="*/ 57 h 412731"/>
                <a:gd name="connsiteX1" fmla="*/ 254333 w 254333"/>
                <a:gd name="connsiteY1" fmla="*/ 2480 h 412731"/>
                <a:gd name="connsiteX2" fmla="*/ 226983 w 254333"/>
                <a:gd name="connsiteY2" fmla="*/ 412731 h 412731"/>
                <a:gd name="connsiteX3" fmla="*/ 0 w 254333"/>
                <a:gd name="connsiteY3" fmla="*/ 66822 h 412731"/>
                <a:gd name="connsiteX4" fmla="*/ 322 w 254333"/>
                <a:gd name="connsiteY4" fmla="*/ 66558 h 412731"/>
                <a:gd name="connsiteX5" fmla="*/ 232642 w 254333"/>
                <a:gd name="connsiteY5" fmla="*/ 57 h 41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3" h="412731">
                  <a:moveTo>
                    <a:pt x="232642" y="57"/>
                  </a:moveTo>
                  <a:lnTo>
                    <a:pt x="254333" y="2480"/>
                  </a:lnTo>
                  <a:lnTo>
                    <a:pt x="226983" y="412731"/>
                  </a:lnTo>
                  <a:lnTo>
                    <a:pt x="0" y="66822"/>
                  </a:lnTo>
                  <a:lnTo>
                    <a:pt x="322" y="66558"/>
                  </a:lnTo>
                  <a:cubicBezTo>
                    <a:pt x="72184" y="20196"/>
                    <a:pt x="153029" y="-1247"/>
                    <a:pt x="232642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10152957" y="2333476"/>
              <a:ext cx="399624" cy="410251"/>
            </a:xfrm>
            <a:custGeom>
              <a:avLst/>
              <a:gdLst>
                <a:gd name="connsiteX0" fmla="*/ 27350 w 399624"/>
                <a:gd name="connsiteY0" fmla="*/ 0 h 410251"/>
                <a:gd name="connsiteX1" fmla="*/ 84482 w 399624"/>
                <a:gd name="connsiteY1" fmla="*/ 6383 h 410251"/>
                <a:gd name="connsiteX2" fmla="*/ 346172 w 399624"/>
                <a:gd name="connsiteY2" fmla="*/ 183590 h 410251"/>
                <a:gd name="connsiteX3" fmla="*/ 384304 w 399624"/>
                <a:gd name="connsiteY3" fmla="*/ 258064 h 410251"/>
                <a:gd name="connsiteX4" fmla="*/ 399624 w 399624"/>
                <a:gd name="connsiteY4" fmla="*/ 312553 h 410251"/>
                <a:gd name="connsiteX5" fmla="*/ 0 w 399624"/>
                <a:gd name="connsiteY5" fmla="*/ 410251 h 410251"/>
                <a:gd name="connsiteX6" fmla="*/ 27350 w 399624"/>
                <a:gd name="connsiteY6" fmla="*/ 0 h 41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624" h="410251">
                  <a:moveTo>
                    <a:pt x="27350" y="0"/>
                  </a:moveTo>
                  <a:lnTo>
                    <a:pt x="84482" y="6383"/>
                  </a:lnTo>
                  <a:cubicBezTo>
                    <a:pt x="188024" y="28018"/>
                    <a:pt x="283325" y="88805"/>
                    <a:pt x="346172" y="183590"/>
                  </a:cubicBezTo>
                  <a:cubicBezTo>
                    <a:pt x="361626" y="207544"/>
                    <a:pt x="374311" y="232496"/>
                    <a:pt x="384304" y="258064"/>
                  </a:cubicBezTo>
                  <a:lnTo>
                    <a:pt x="399624" y="312553"/>
                  </a:lnTo>
                  <a:lnTo>
                    <a:pt x="0" y="410251"/>
                  </a:lnTo>
                  <a:lnTo>
                    <a:pt x="273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10152958" y="2743726"/>
              <a:ext cx="393840" cy="355976"/>
            </a:xfrm>
            <a:custGeom>
              <a:avLst/>
              <a:gdLst>
                <a:gd name="connsiteX0" fmla="*/ 0 w 393840"/>
                <a:gd name="connsiteY0" fmla="*/ 0 h 355976"/>
                <a:gd name="connsiteX1" fmla="*/ 393840 w 393840"/>
                <a:gd name="connsiteY1" fmla="*/ 118749 h 355976"/>
                <a:gd name="connsiteX2" fmla="*/ 379876 w 393840"/>
                <a:gd name="connsiteY2" fmla="*/ 159713 h 355976"/>
                <a:gd name="connsiteX3" fmla="*/ 224598 w 393840"/>
                <a:gd name="connsiteY3" fmla="*/ 344112 h 355976"/>
                <a:gd name="connsiteX4" fmla="*/ 202040 w 393840"/>
                <a:gd name="connsiteY4" fmla="*/ 355976 h 355976"/>
                <a:gd name="connsiteX5" fmla="*/ 0 w 393840"/>
                <a:gd name="connsiteY5" fmla="*/ 0 h 35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40" h="355976">
                  <a:moveTo>
                    <a:pt x="0" y="0"/>
                  </a:moveTo>
                  <a:lnTo>
                    <a:pt x="393840" y="118749"/>
                  </a:lnTo>
                  <a:lnTo>
                    <a:pt x="379876" y="159713"/>
                  </a:lnTo>
                  <a:cubicBezTo>
                    <a:pt x="348908" y="232842"/>
                    <a:pt x="296460" y="297750"/>
                    <a:pt x="224598" y="344112"/>
                  </a:cubicBezTo>
                  <a:lnTo>
                    <a:pt x="202040" y="355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10152958" y="2646028"/>
              <a:ext cx="412629" cy="216447"/>
            </a:xfrm>
            <a:custGeom>
              <a:avLst/>
              <a:gdLst>
                <a:gd name="connsiteX0" fmla="*/ 399624 w 412629"/>
                <a:gd name="connsiteY0" fmla="*/ 0 h 216447"/>
                <a:gd name="connsiteX1" fmla="*/ 406282 w 412629"/>
                <a:gd name="connsiteY1" fmla="*/ 23679 h 216447"/>
                <a:gd name="connsiteX2" fmla="*/ 399044 w 412629"/>
                <a:gd name="connsiteY2" fmla="*/ 201183 h 216447"/>
                <a:gd name="connsiteX3" fmla="*/ 393841 w 412629"/>
                <a:gd name="connsiteY3" fmla="*/ 216447 h 216447"/>
                <a:gd name="connsiteX4" fmla="*/ 0 w 412629"/>
                <a:gd name="connsiteY4" fmla="*/ 97698 h 216447"/>
                <a:gd name="connsiteX5" fmla="*/ 399624 w 412629"/>
                <a:gd name="connsiteY5" fmla="*/ 0 h 21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629" h="216447">
                  <a:moveTo>
                    <a:pt x="399624" y="0"/>
                  </a:moveTo>
                  <a:lnTo>
                    <a:pt x="406282" y="23679"/>
                  </a:lnTo>
                  <a:cubicBezTo>
                    <a:pt x="416822" y="83117"/>
                    <a:pt x="414119" y="143737"/>
                    <a:pt x="399044" y="201183"/>
                  </a:cubicBezTo>
                  <a:lnTo>
                    <a:pt x="393841" y="216447"/>
                  </a:lnTo>
                  <a:lnTo>
                    <a:pt x="0" y="97698"/>
                  </a:lnTo>
                  <a:lnTo>
                    <a:pt x="39962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3871" name="Group 33870"/>
          <p:cNvGrpSpPr/>
          <p:nvPr/>
        </p:nvGrpSpPr>
        <p:grpSpPr>
          <a:xfrm>
            <a:off x="6760592" y="2089134"/>
            <a:ext cx="960531" cy="963146"/>
            <a:chOff x="6760592" y="2242541"/>
            <a:chExt cx="960531" cy="963146"/>
          </a:xfrm>
        </p:grpSpPr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6760592" y="2242541"/>
              <a:ext cx="960531" cy="963146"/>
            </a:xfrm>
            <a:custGeom>
              <a:avLst/>
              <a:gdLst>
                <a:gd name="T0" fmla="*/ 373 w 466"/>
                <a:gd name="T1" fmla="*/ 78 h 467"/>
                <a:gd name="T2" fmla="*/ 77 w 466"/>
                <a:gd name="T3" fmla="*/ 94 h 467"/>
                <a:gd name="T4" fmla="*/ 93 w 466"/>
                <a:gd name="T5" fmla="*/ 390 h 467"/>
                <a:gd name="T6" fmla="*/ 389 w 466"/>
                <a:gd name="T7" fmla="*/ 373 h 467"/>
                <a:gd name="T8" fmla="*/ 373 w 466"/>
                <a:gd name="T9" fmla="*/ 7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467">
                  <a:moveTo>
                    <a:pt x="373" y="78"/>
                  </a:moveTo>
                  <a:cubicBezTo>
                    <a:pt x="287" y="0"/>
                    <a:pt x="154" y="8"/>
                    <a:pt x="77" y="94"/>
                  </a:cubicBezTo>
                  <a:cubicBezTo>
                    <a:pt x="0" y="180"/>
                    <a:pt x="7" y="312"/>
                    <a:pt x="93" y="390"/>
                  </a:cubicBezTo>
                  <a:cubicBezTo>
                    <a:pt x="179" y="467"/>
                    <a:pt x="311" y="460"/>
                    <a:pt x="389" y="373"/>
                  </a:cubicBezTo>
                  <a:cubicBezTo>
                    <a:pt x="466" y="287"/>
                    <a:pt x="459" y="155"/>
                    <a:pt x="373" y="7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 noEditPoints="1"/>
            </p:cNvSpPr>
            <p:nvPr/>
          </p:nvSpPr>
          <p:spPr bwMode="auto">
            <a:xfrm>
              <a:off x="6778897" y="2263460"/>
              <a:ext cx="923051" cy="923922"/>
            </a:xfrm>
            <a:custGeom>
              <a:avLst/>
              <a:gdLst>
                <a:gd name="T0" fmla="*/ 74 w 448"/>
                <a:gd name="T1" fmla="*/ 89 h 448"/>
                <a:gd name="T2" fmla="*/ 374 w 448"/>
                <a:gd name="T3" fmla="*/ 358 h 448"/>
                <a:gd name="T4" fmla="*/ 357 w 448"/>
                <a:gd name="T5" fmla="*/ 333 h 448"/>
                <a:gd name="T6" fmla="*/ 347 w 448"/>
                <a:gd name="T7" fmla="*/ 213 h 448"/>
                <a:gd name="T8" fmla="*/ 357 w 448"/>
                <a:gd name="T9" fmla="*/ 333 h 448"/>
                <a:gd name="T10" fmla="*/ 337 w 448"/>
                <a:gd name="T11" fmla="*/ 192 h 448"/>
                <a:gd name="T12" fmla="*/ 340 w 448"/>
                <a:gd name="T13" fmla="*/ 105 h 448"/>
                <a:gd name="T14" fmla="*/ 396 w 448"/>
                <a:gd name="T15" fmla="*/ 210 h 448"/>
                <a:gd name="T16" fmla="*/ 358 w 448"/>
                <a:gd name="T17" fmla="*/ 114 h 448"/>
                <a:gd name="T18" fmla="*/ 326 w 448"/>
                <a:gd name="T19" fmla="*/ 95 h 448"/>
                <a:gd name="T20" fmla="*/ 279 w 448"/>
                <a:gd name="T21" fmla="*/ 150 h 448"/>
                <a:gd name="T22" fmla="*/ 284 w 448"/>
                <a:gd name="T23" fmla="*/ 96 h 448"/>
                <a:gd name="T24" fmla="*/ 218 w 448"/>
                <a:gd name="T25" fmla="*/ 51 h 448"/>
                <a:gd name="T26" fmla="*/ 235 w 448"/>
                <a:gd name="T27" fmla="*/ 94 h 448"/>
                <a:gd name="T28" fmla="*/ 223 w 448"/>
                <a:gd name="T29" fmla="*/ 213 h 448"/>
                <a:gd name="T30" fmla="*/ 229 w 448"/>
                <a:gd name="T31" fmla="*/ 114 h 448"/>
                <a:gd name="T32" fmla="*/ 213 w 448"/>
                <a:gd name="T33" fmla="*/ 224 h 448"/>
                <a:gd name="T34" fmla="*/ 115 w 448"/>
                <a:gd name="T35" fmla="*/ 241 h 448"/>
                <a:gd name="T36" fmla="*/ 213 w 448"/>
                <a:gd name="T37" fmla="*/ 224 h 448"/>
                <a:gd name="T38" fmla="*/ 107 w 448"/>
                <a:gd name="T39" fmla="*/ 342 h 448"/>
                <a:gd name="T40" fmla="*/ 157 w 448"/>
                <a:gd name="T41" fmla="*/ 287 h 448"/>
                <a:gd name="T42" fmla="*/ 52 w 448"/>
                <a:gd name="T43" fmla="*/ 237 h 448"/>
                <a:gd name="T44" fmla="*/ 90 w 448"/>
                <a:gd name="T45" fmla="*/ 333 h 448"/>
                <a:gd name="T46" fmla="*/ 121 w 448"/>
                <a:gd name="T47" fmla="*/ 353 h 448"/>
                <a:gd name="T48" fmla="*/ 169 w 448"/>
                <a:gd name="T49" fmla="*/ 297 h 448"/>
                <a:gd name="T50" fmla="*/ 164 w 448"/>
                <a:gd name="T51" fmla="*/ 351 h 448"/>
                <a:gd name="T52" fmla="*/ 229 w 448"/>
                <a:gd name="T53" fmla="*/ 396 h 448"/>
                <a:gd name="T54" fmla="*/ 212 w 448"/>
                <a:gd name="T55" fmla="*/ 353 h 448"/>
                <a:gd name="T56" fmla="*/ 224 w 448"/>
                <a:gd name="T57" fmla="*/ 235 h 448"/>
                <a:gd name="T58" fmla="*/ 218 w 448"/>
                <a:gd name="T59" fmla="*/ 333 h 448"/>
                <a:gd name="T60" fmla="*/ 235 w 448"/>
                <a:gd name="T61" fmla="*/ 223 h 448"/>
                <a:gd name="T62" fmla="*/ 332 w 448"/>
                <a:gd name="T63" fmla="*/ 206 h 448"/>
                <a:gd name="T64" fmla="*/ 235 w 448"/>
                <a:gd name="T65" fmla="*/ 223 h 448"/>
                <a:gd name="T66" fmla="*/ 221 w 448"/>
                <a:gd name="T67" fmla="*/ 100 h 448"/>
                <a:gd name="T68" fmla="*/ 100 w 448"/>
                <a:gd name="T69" fmla="*/ 103 h 448"/>
                <a:gd name="T70" fmla="*/ 90 w 448"/>
                <a:gd name="T71" fmla="*/ 114 h 448"/>
                <a:gd name="T72" fmla="*/ 101 w 448"/>
                <a:gd name="T73" fmla="*/ 235 h 448"/>
                <a:gd name="T74" fmla="*/ 90 w 448"/>
                <a:gd name="T75" fmla="*/ 114 h 448"/>
                <a:gd name="T76" fmla="*/ 226 w 448"/>
                <a:gd name="T77" fmla="*/ 347 h 448"/>
                <a:gd name="T78" fmla="*/ 347 w 448"/>
                <a:gd name="T79" fmla="*/ 34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448">
                  <a:moveTo>
                    <a:pt x="358" y="74"/>
                  </a:moveTo>
                  <a:cubicBezTo>
                    <a:pt x="275" y="0"/>
                    <a:pt x="148" y="7"/>
                    <a:pt x="74" y="89"/>
                  </a:cubicBezTo>
                  <a:cubicBezTo>
                    <a:pt x="0" y="172"/>
                    <a:pt x="7" y="299"/>
                    <a:pt x="89" y="373"/>
                  </a:cubicBezTo>
                  <a:cubicBezTo>
                    <a:pt x="172" y="448"/>
                    <a:pt x="299" y="441"/>
                    <a:pt x="374" y="358"/>
                  </a:cubicBezTo>
                  <a:cubicBezTo>
                    <a:pt x="448" y="275"/>
                    <a:pt x="441" y="148"/>
                    <a:pt x="358" y="74"/>
                  </a:cubicBezTo>
                  <a:close/>
                  <a:moveTo>
                    <a:pt x="357" y="333"/>
                  </a:moveTo>
                  <a:cubicBezTo>
                    <a:pt x="304" y="285"/>
                    <a:pt x="304" y="285"/>
                    <a:pt x="304" y="285"/>
                  </a:cubicBezTo>
                  <a:cubicBezTo>
                    <a:pt x="325" y="260"/>
                    <a:pt x="338" y="236"/>
                    <a:pt x="347" y="213"/>
                  </a:cubicBezTo>
                  <a:cubicBezTo>
                    <a:pt x="364" y="220"/>
                    <a:pt x="381" y="224"/>
                    <a:pt x="397" y="226"/>
                  </a:cubicBezTo>
                  <a:cubicBezTo>
                    <a:pt x="396" y="264"/>
                    <a:pt x="383" y="302"/>
                    <a:pt x="357" y="333"/>
                  </a:cubicBezTo>
                  <a:close/>
                  <a:moveTo>
                    <a:pt x="340" y="105"/>
                  </a:moveTo>
                  <a:cubicBezTo>
                    <a:pt x="344" y="122"/>
                    <a:pt x="347" y="154"/>
                    <a:pt x="337" y="192"/>
                  </a:cubicBezTo>
                  <a:cubicBezTo>
                    <a:pt x="322" y="184"/>
                    <a:pt x="306" y="174"/>
                    <a:pt x="291" y="161"/>
                  </a:cubicBezTo>
                  <a:lnTo>
                    <a:pt x="340" y="105"/>
                  </a:lnTo>
                  <a:close/>
                  <a:moveTo>
                    <a:pt x="358" y="114"/>
                  </a:moveTo>
                  <a:cubicBezTo>
                    <a:pt x="381" y="142"/>
                    <a:pt x="393" y="176"/>
                    <a:pt x="396" y="210"/>
                  </a:cubicBezTo>
                  <a:cubicBezTo>
                    <a:pt x="382" y="208"/>
                    <a:pt x="367" y="204"/>
                    <a:pt x="351" y="198"/>
                  </a:cubicBezTo>
                  <a:cubicBezTo>
                    <a:pt x="361" y="164"/>
                    <a:pt x="360" y="135"/>
                    <a:pt x="358" y="114"/>
                  </a:cubicBezTo>
                  <a:close/>
                  <a:moveTo>
                    <a:pt x="284" y="96"/>
                  </a:moveTo>
                  <a:cubicBezTo>
                    <a:pt x="301" y="94"/>
                    <a:pt x="316" y="94"/>
                    <a:pt x="326" y="95"/>
                  </a:cubicBezTo>
                  <a:cubicBezTo>
                    <a:pt x="327" y="95"/>
                    <a:pt x="328" y="95"/>
                    <a:pt x="329" y="95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64" y="136"/>
                    <a:pt x="253" y="122"/>
                    <a:pt x="243" y="108"/>
                  </a:cubicBezTo>
                  <a:cubicBezTo>
                    <a:pt x="258" y="102"/>
                    <a:pt x="271" y="98"/>
                    <a:pt x="284" y="96"/>
                  </a:cubicBezTo>
                  <a:close/>
                  <a:moveTo>
                    <a:pt x="235" y="94"/>
                  </a:moveTo>
                  <a:cubicBezTo>
                    <a:pt x="227" y="79"/>
                    <a:pt x="222" y="65"/>
                    <a:pt x="218" y="51"/>
                  </a:cubicBezTo>
                  <a:cubicBezTo>
                    <a:pt x="253" y="50"/>
                    <a:pt x="288" y="59"/>
                    <a:pt x="318" y="79"/>
                  </a:cubicBezTo>
                  <a:cubicBezTo>
                    <a:pt x="298" y="78"/>
                    <a:pt x="268" y="81"/>
                    <a:pt x="235" y="94"/>
                  </a:cubicBezTo>
                  <a:close/>
                  <a:moveTo>
                    <a:pt x="269" y="162"/>
                  </a:moveTo>
                  <a:cubicBezTo>
                    <a:pt x="223" y="213"/>
                    <a:pt x="223" y="213"/>
                    <a:pt x="223" y="213"/>
                  </a:cubicBezTo>
                  <a:cubicBezTo>
                    <a:pt x="166" y="161"/>
                    <a:pt x="166" y="161"/>
                    <a:pt x="166" y="161"/>
                  </a:cubicBezTo>
                  <a:cubicBezTo>
                    <a:pt x="187" y="139"/>
                    <a:pt x="208" y="124"/>
                    <a:pt x="229" y="114"/>
                  </a:cubicBezTo>
                  <a:cubicBezTo>
                    <a:pt x="239" y="130"/>
                    <a:pt x="252" y="146"/>
                    <a:pt x="269" y="162"/>
                  </a:cubicBezTo>
                  <a:close/>
                  <a:moveTo>
                    <a:pt x="213" y="224"/>
                  </a:moveTo>
                  <a:cubicBezTo>
                    <a:pt x="167" y="275"/>
                    <a:pt x="167" y="275"/>
                    <a:pt x="167" y="275"/>
                  </a:cubicBezTo>
                  <a:cubicBezTo>
                    <a:pt x="150" y="260"/>
                    <a:pt x="132" y="249"/>
                    <a:pt x="115" y="241"/>
                  </a:cubicBezTo>
                  <a:cubicBezTo>
                    <a:pt x="123" y="219"/>
                    <a:pt x="136" y="196"/>
                    <a:pt x="155" y="173"/>
                  </a:cubicBezTo>
                  <a:lnTo>
                    <a:pt x="213" y="224"/>
                  </a:lnTo>
                  <a:close/>
                  <a:moveTo>
                    <a:pt x="157" y="287"/>
                  </a:moveTo>
                  <a:cubicBezTo>
                    <a:pt x="107" y="342"/>
                    <a:pt x="107" y="342"/>
                    <a:pt x="107" y="342"/>
                  </a:cubicBezTo>
                  <a:cubicBezTo>
                    <a:pt x="104" y="325"/>
                    <a:pt x="100" y="294"/>
                    <a:pt x="111" y="256"/>
                  </a:cubicBezTo>
                  <a:cubicBezTo>
                    <a:pt x="126" y="263"/>
                    <a:pt x="141" y="273"/>
                    <a:pt x="157" y="287"/>
                  </a:cubicBezTo>
                  <a:close/>
                  <a:moveTo>
                    <a:pt x="90" y="333"/>
                  </a:moveTo>
                  <a:cubicBezTo>
                    <a:pt x="67" y="305"/>
                    <a:pt x="54" y="271"/>
                    <a:pt x="52" y="237"/>
                  </a:cubicBezTo>
                  <a:cubicBezTo>
                    <a:pt x="65" y="239"/>
                    <a:pt x="81" y="243"/>
                    <a:pt x="96" y="249"/>
                  </a:cubicBezTo>
                  <a:cubicBezTo>
                    <a:pt x="87" y="283"/>
                    <a:pt x="87" y="313"/>
                    <a:pt x="90" y="333"/>
                  </a:cubicBezTo>
                  <a:close/>
                  <a:moveTo>
                    <a:pt x="164" y="351"/>
                  </a:moveTo>
                  <a:cubicBezTo>
                    <a:pt x="147" y="354"/>
                    <a:pt x="132" y="353"/>
                    <a:pt x="121" y="353"/>
                  </a:cubicBezTo>
                  <a:cubicBezTo>
                    <a:pt x="120" y="353"/>
                    <a:pt x="119" y="353"/>
                    <a:pt x="119" y="352"/>
                  </a:cubicBezTo>
                  <a:cubicBezTo>
                    <a:pt x="169" y="297"/>
                    <a:pt x="169" y="297"/>
                    <a:pt x="169" y="297"/>
                  </a:cubicBezTo>
                  <a:cubicBezTo>
                    <a:pt x="183" y="311"/>
                    <a:pt x="195" y="325"/>
                    <a:pt x="204" y="340"/>
                  </a:cubicBezTo>
                  <a:cubicBezTo>
                    <a:pt x="190" y="345"/>
                    <a:pt x="176" y="349"/>
                    <a:pt x="164" y="351"/>
                  </a:cubicBezTo>
                  <a:close/>
                  <a:moveTo>
                    <a:pt x="212" y="353"/>
                  </a:moveTo>
                  <a:cubicBezTo>
                    <a:pt x="220" y="368"/>
                    <a:pt x="226" y="383"/>
                    <a:pt x="229" y="396"/>
                  </a:cubicBezTo>
                  <a:cubicBezTo>
                    <a:pt x="195" y="397"/>
                    <a:pt x="160" y="388"/>
                    <a:pt x="130" y="369"/>
                  </a:cubicBezTo>
                  <a:cubicBezTo>
                    <a:pt x="150" y="369"/>
                    <a:pt x="180" y="366"/>
                    <a:pt x="212" y="353"/>
                  </a:cubicBezTo>
                  <a:close/>
                  <a:moveTo>
                    <a:pt x="179" y="285"/>
                  </a:moveTo>
                  <a:cubicBezTo>
                    <a:pt x="224" y="235"/>
                    <a:pt x="224" y="235"/>
                    <a:pt x="224" y="235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61" y="308"/>
                    <a:pt x="239" y="323"/>
                    <a:pt x="218" y="333"/>
                  </a:cubicBezTo>
                  <a:cubicBezTo>
                    <a:pt x="208" y="317"/>
                    <a:pt x="195" y="301"/>
                    <a:pt x="179" y="285"/>
                  </a:cubicBezTo>
                  <a:close/>
                  <a:moveTo>
                    <a:pt x="235" y="223"/>
                  </a:moveTo>
                  <a:cubicBezTo>
                    <a:pt x="280" y="172"/>
                    <a:pt x="280" y="172"/>
                    <a:pt x="280" y="172"/>
                  </a:cubicBezTo>
                  <a:cubicBezTo>
                    <a:pt x="298" y="187"/>
                    <a:pt x="315" y="198"/>
                    <a:pt x="332" y="206"/>
                  </a:cubicBezTo>
                  <a:cubicBezTo>
                    <a:pt x="325" y="228"/>
                    <a:pt x="312" y="251"/>
                    <a:pt x="292" y="275"/>
                  </a:cubicBezTo>
                  <a:lnTo>
                    <a:pt x="235" y="223"/>
                  </a:lnTo>
                  <a:close/>
                  <a:moveTo>
                    <a:pt x="203" y="52"/>
                  </a:moveTo>
                  <a:cubicBezTo>
                    <a:pt x="207" y="67"/>
                    <a:pt x="212" y="84"/>
                    <a:pt x="221" y="100"/>
                  </a:cubicBezTo>
                  <a:cubicBezTo>
                    <a:pt x="199" y="111"/>
                    <a:pt x="176" y="127"/>
                    <a:pt x="154" y="151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29" y="74"/>
                    <a:pt x="165" y="57"/>
                    <a:pt x="203" y="52"/>
                  </a:cubicBezTo>
                  <a:close/>
                  <a:moveTo>
                    <a:pt x="90" y="114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3" y="187"/>
                    <a:pt x="110" y="211"/>
                    <a:pt x="101" y="235"/>
                  </a:cubicBezTo>
                  <a:cubicBezTo>
                    <a:pt x="83" y="228"/>
                    <a:pt x="67" y="223"/>
                    <a:pt x="51" y="221"/>
                  </a:cubicBezTo>
                  <a:cubicBezTo>
                    <a:pt x="52" y="183"/>
                    <a:pt x="64" y="145"/>
                    <a:pt x="90" y="114"/>
                  </a:cubicBezTo>
                  <a:close/>
                  <a:moveTo>
                    <a:pt x="245" y="395"/>
                  </a:moveTo>
                  <a:cubicBezTo>
                    <a:pt x="241" y="380"/>
                    <a:pt x="235" y="364"/>
                    <a:pt x="226" y="347"/>
                  </a:cubicBezTo>
                  <a:cubicBezTo>
                    <a:pt x="248" y="336"/>
                    <a:pt x="271" y="320"/>
                    <a:pt x="293" y="296"/>
                  </a:cubicBezTo>
                  <a:cubicBezTo>
                    <a:pt x="347" y="345"/>
                    <a:pt x="347" y="345"/>
                    <a:pt x="347" y="345"/>
                  </a:cubicBezTo>
                  <a:cubicBezTo>
                    <a:pt x="319" y="374"/>
                    <a:pt x="283" y="390"/>
                    <a:pt x="245" y="3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 noEditPoints="1"/>
            </p:cNvSpPr>
            <p:nvPr/>
          </p:nvSpPr>
          <p:spPr bwMode="auto">
            <a:xfrm>
              <a:off x="6815505" y="2300940"/>
              <a:ext cx="849835" cy="847219"/>
            </a:xfrm>
            <a:custGeom>
              <a:avLst/>
              <a:gdLst>
                <a:gd name="T0" fmla="*/ 3 w 412"/>
                <a:gd name="T1" fmla="*/ 217 h 411"/>
                <a:gd name="T2" fmla="*/ 54 w 412"/>
                <a:gd name="T3" fmla="*/ 70 h 411"/>
                <a:gd name="T4" fmla="*/ 195 w 412"/>
                <a:gd name="T5" fmla="*/ 3 h 411"/>
                <a:gd name="T6" fmla="*/ 342 w 412"/>
                <a:gd name="T7" fmla="*/ 54 h 411"/>
                <a:gd name="T8" fmla="*/ 409 w 412"/>
                <a:gd name="T9" fmla="*/ 195 h 411"/>
                <a:gd name="T10" fmla="*/ 357 w 412"/>
                <a:gd name="T11" fmla="*/ 341 h 411"/>
                <a:gd name="T12" fmla="*/ 217 w 412"/>
                <a:gd name="T13" fmla="*/ 409 h 411"/>
                <a:gd name="T14" fmla="*/ 217 w 412"/>
                <a:gd name="T15" fmla="*/ 407 h 411"/>
                <a:gd name="T16" fmla="*/ 217 w 412"/>
                <a:gd name="T17" fmla="*/ 409 h 411"/>
                <a:gd name="T18" fmla="*/ 70 w 412"/>
                <a:gd name="T19" fmla="*/ 357 h 411"/>
                <a:gd name="T20" fmla="*/ 3 w 412"/>
                <a:gd name="T21" fmla="*/ 217 h 411"/>
                <a:gd name="T22" fmla="*/ 195 w 412"/>
                <a:gd name="T23" fmla="*/ 7 h 411"/>
                <a:gd name="T24" fmla="*/ 58 w 412"/>
                <a:gd name="T25" fmla="*/ 73 h 411"/>
                <a:gd name="T26" fmla="*/ 7 w 412"/>
                <a:gd name="T27" fmla="*/ 216 h 411"/>
                <a:gd name="T28" fmla="*/ 73 w 412"/>
                <a:gd name="T29" fmla="*/ 354 h 411"/>
                <a:gd name="T30" fmla="*/ 217 w 412"/>
                <a:gd name="T31" fmla="*/ 404 h 411"/>
                <a:gd name="T32" fmla="*/ 354 w 412"/>
                <a:gd name="T33" fmla="*/ 339 h 411"/>
                <a:gd name="T34" fmla="*/ 405 w 412"/>
                <a:gd name="T35" fmla="*/ 195 h 411"/>
                <a:gd name="T36" fmla="*/ 339 w 412"/>
                <a:gd name="T37" fmla="*/ 57 h 411"/>
                <a:gd name="T38" fmla="*/ 195 w 412"/>
                <a:gd name="T39" fmla="*/ 7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411">
                  <a:moveTo>
                    <a:pt x="3" y="217"/>
                  </a:moveTo>
                  <a:cubicBezTo>
                    <a:pt x="0" y="165"/>
                    <a:pt x="17" y="112"/>
                    <a:pt x="54" y="70"/>
                  </a:cubicBezTo>
                  <a:cubicBezTo>
                    <a:pt x="92" y="28"/>
                    <a:pt x="143" y="5"/>
                    <a:pt x="195" y="3"/>
                  </a:cubicBezTo>
                  <a:cubicBezTo>
                    <a:pt x="247" y="0"/>
                    <a:pt x="300" y="17"/>
                    <a:pt x="342" y="54"/>
                  </a:cubicBezTo>
                  <a:cubicBezTo>
                    <a:pt x="383" y="92"/>
                    <a:pt x="406" y="143"/>
                    <a:pt x="409" y="195"/>
                  </a:cubicBezTo>
                  <a:cubicBezTo>
                    <a:pt x="412" y="247"/>
                    <a:pt x="395" y="300"/>
                    <a:pt x="357" y="341"/>
                  </a:cubicBezTo>
                  <a:cubicBezTo>
                    <a:pt x="320" y="383"/>
                    <a:pt x="269" y="406"/>
                    <a:pt x="217" y="409"/>
                  </a:cubicBezTo>
                  <a:cubicBezTo>
                    <a:pt x="217" y="407"/>
                    <a:pt x="217" y="407"/>
                    <a:pt x="217" y="407"/>
                  </a:cubicBezTo>
                  <a:cubicBezTo>
                    <a:pt x="217" y="409"/>
                    <a:pt x="217" y="409"/>
                    <a:pt x="217" y="409"/>
                  </a:cubicBezTo>
                  <a:cubicBezTo>
                    <a:pt x="165" y="411"/>
                    <a:pt x="112" y="394"/>
                    <a:pt x="70" y="357"/>
                  </a:cubicBezTo>
                  <a:cubicBezTo>
                    <a:pt x="28" y="319"/>
                    <a:pt x="6" y="269"/>
                    <a:pt x="3" y="217"/>
                  </a:cubicBezTo>
                  <a:close/>
                  <a:moveTo>
                    <a:pt x="195" y="7"/>
                  </a:moveTo>
                  <a:cubicBezTo>
                    <a:pt x="144" y="10"/>
                    <a:pt x="94" y="32"/>
                    <a:pt x="58" y="73"/>
                  </a:cubicBezTo>
                  <a:cubicBezTo>
                    <a:pt x="21" y="114"/>
                    <a:pt x="4" y="166"/>
                    <a:pt x="7" y="216"/>
                  </a:cubicBezTo>
                  <a:cubicBezTo>
                    <a:pt x="10" y="267"/>
                    <a:pt x="32" y="317"/>
                    <a:pt x="73" y="354"/>
                  </a:cubicBezTo>
                  <a:cubicBezTo>
                    <a:pt x="114" y="391"/>
                    <a:pt x="166" y="407"/>
                    <a:pt x="217" y="404"/>
                  </a:cubicBezTo>
                  <a:cubicBezTo>
                    <a:pt x="268" y="402"/>
                    <a:pt x="317" y="379"/>
                    <a:pt x="354" y="339"/>
                  </a:cubicBezTo>
                  <a:cubicBezTo>
                    <a:pt x="391" y="298"/>
                    <a:pt x="407" y="246"/>
                    <a:pt x="405" y="195"/>
                  </a:cubicBezTo>
                  <a:cubicBezTo>
                    <a:pt x="402" y="144"/>
                    <a:pt x="380" y="94"/>
                    <a:pt x="339" y="57"/>
                  </a:cubicBezTo>
                  <a:cubicBezTo>
                    <a:pt x="298" y="21"/>
                    <a:pt x="246" y="4"/>
                    <a:pt x="195" y="7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4" name="Group 33873"/>
          <p:cNvGrpSpPr/>
          <p:nvPr/>
        </p:nvGrpSpPr>
        <p:grpSpPr>
          <a:xfrm>
            <a:off x="10396140" y="2856164"/>
            <a:ext cx="855936" cy="892544"/>
            <a:chOff x="10396140" y="3009571"/>
            <a:chExt cx="855936" cy="892544"/>
          </a:xfrm>
        </p:grpSpPr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10396140" y="3009571"/>
              <a:ext cx="855936" cy="892544"/>
            </a:xfrm>
            <a:custGeom>
              <a:avLst/>
              <a:gdLst>
                <a:gd name="T0" fmla="*/ 403 w 415"/>
                <a:gd name="T1" fmla="*/ 129 h 433"/>
                <a:gd name="T2" fmla="*/ 175 w 415"/>
                <a:gd name="T3" fmla="*/ 5 h 433"/>
                <a:gd name="T4" fmla="*/ 150 w 415"/>
                <a:gd name="T5" fmla="*/ 12 h 433"/>
                <a:gd name="T6" fmla="*/ 5 w 415"/>
                <a:gd name="T7" fmla="*/ 279 h 433"/>
                <a:gd name="T8" fmla="*/ 12 w 415"/>
                <a:gd name="T9" fmla="*/ 304 h 433"/>
                <a:gd name="T10" fmla="*/ 240 w 415"/>
                <a:gd name="T11" fmla="*/ 428 h 433"/>
                <a:gd name="T12" fmla="*/ 265 w 415"/>
                <a:gd name="T13" fmla="*/ 421 h 433"/>
                <a:gd name="T14" fmla="*/ 410 w 415"/>
                <a:gd name="T15" fmla="*/ 154 h 433"/>
                <a:gd name="T16" fmla="*/ 403 w 415"/>
                <a:gd name="T17" fmla="*/ 129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433">
                  <a:moveTo>
                    <a:pt x="403" y="129"/>
                  </a:moveTo>
                  <a:cubicBezTo>
                    <a:pt x="175" y="5"/>
                    <a:pt x="175" y="5"/>
                    <a:pt x="175" y="5"/>
                  </a:cubicBezTo>
                  <a:cubicBezTo>
                    <a:pt x="166" y="0"/>
                    <a:pt x="155" y="3"/>
                    <a:pt x="150" y="12"/>
                  </a:cubicBezTo>
                  <a:cubicBezTo>
                    <a:pt x="5" y="279"/>
                    <a:pt x="5" y="279"/>
                    <a:pt x="5" y="279"/>
                  </a:cubicBezTo>
                  <a:cubicBezTo>
                    <a:pt x="0" y="288"/>
                    <a:pt x="3" y="299"/>
                    <a:pt x="12" y="304"/>
                  </a:cubicBezTo>
                  <a:cubicBezTo>
                    <a:pt x="240" y="428"/>
                    <a:pt x="240" y="428"/>
                    <a:pt x="240" y="428"/>
                  </a:cubicBezTo>
                  <a:cubicBezTo>
                    <a:pt x="249" y="433"/>
                    <a:pt x="260" y="429"/>
                    <a:pt x="265" y="421"/>
                  </a:cubicBezTo>
                  <a:cubicBezTo>
                    <a:pt x="410" y="154"/>
                    <a:pt x="410" y="154"/>
                    <a:pt x="410" y="154"/>
                  </a:cubicBezTo>
                  <a:cubicBezTo>
                    <a:pt x="415" y="145"/>
                    <a:pt x="412" y="134"/>
                    <a:pt x="403" y="1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10613175" y="3009571"/>
              <a:ext cx="638901" cy="488982"/>
            </a:xfrm>
            <a:custGeom>
              <a:avLst/>
              <a:gdLst>
                <a:gd name="T0" fmla="*/ 306 w 310"/>
                <a:gd name="T1" fmla="*/ 152 h 237"/>
                <a:gd name="T2" fmla="*/ 299 w 310"/>
                <a:gd name="T3" fmla="*/ 130 h 237"/>
                <a:gd name="T4" fmla="*/ 69 w 310"/>
                <a:gd name="T5" fmla="*/ 4 h 237"/>
                <a:gd name="T6" fmla="*/ 46 w 310"/>
                <a:gd name="T7" fmla="*/ 11 h 237"/>
                <a:gd name="T8" fmla="*/ 0 w 310"/>
                <a:gd name="T9" fmla="*/ 95 h 237"/>
                <a:gd name="T10" fmla="*/ 260 w 310"/>
                <a:gd name="T11" fmla="*/ 237 h 237"/>
                <a:gd name="T12" fmla="*/ 306 w 310"/>
                <a:gd name="T13" fmla="*/ 1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37">
                  <a:moveTo>
                    <a:pt x="306" y="152"/>
                  </a:moveTo>
                  <a:cubicBezTo>
                    <a:pt x="310" y="144"/>
                    <a:pt x="307" y="134"/>
                    <a:pt x="299" y="130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0" y="0"/>
                    <a:pt x="50" y="3"/>
                    <a:pt x="46" y="1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60" y="237"/>
                    <a:pt x="260" y="237"/>
                    <a:pt x="260" y="237"/>
                  </a:cubicBezTo>
                  <a:lnTo>
                    <a:pt x="306" y="15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10690750" y="3090632"/>
              <a:ext cx="478522" cy="341677"/>
            </a:xfrm>
            <a:custGeom>
              <a:avLst/>
              <a:gdLst>
                <a:gd name="T0" fmla="*/ 215 w 232"/>
                <a:gd name="T1" fmla="*/ 96 h 166"/>
                <a:gd name="T2" fmla="*/ 51 w 232"/>
                <a:gd name="T3" fmla="*/ 7 h 166"/>
                <a:gd name="T4" fmla="*/ 16 w 232"/>
                <a:gd name="T5" fmla="*/ 17 h 166"/>
                <a:gd name="T6" fmla="*/ 6 w 232"/>
                <a:gd name="T7" fmla="*/ 36 h 166"/>
                <a:gd name="T8" fmla="*/ 17 w 232"/>
                <a:gd name="T9" fmla="*/ 70 h 166"/>
                <a:gd name="T10" fmla="*/ 180 w 232"/>
                <a:gd name="T11" fmla="*/ 159 h 166"/>
                <a:gd name="T12" fmla="*/ 215 w 232"/>
                <a:gd name="T13" fmla="*/ 149 h 166"/>
                <a:gd name="T14" fmla="*/ 225 w 232"/>
                <a:gd name="T15" fmla="*/ 131 h 166"/>
                <a:gd name="T16" fmla="*/ 215 w 232"/>
                <a:gd name="T17" fmla="*/ 9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66">
                  <a:moveTo>
                    <a:pt x="215" y="96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39" y="0"/>
                    <a:pt x="23" y="5"/>
                    <a:pt x="16" y="1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48"/>
                    <a:pt x="4" y="64"/>
                    <a:pt x="17" y="70"/>
                  </a:cubicBezTo>
                  <a:cubicBezTo>
                    <a:pt x="180" y="159"/>
                    <a:pt x="180" y="159"/>
                    <a:pt x="180" y="159"/>
                  </a:cubicBezTo>
                  <a:cubicBezTo>
                    <a:pt x="193" y="166"/>
                    <a:pt x="208" y="162"/>
                    <a:pt x="215" y="149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32" y="118"/>
                    <a:pt x="227" y="103"/>
                    <a:pt x="215" y="96"/>
                  </a:cubicBezTo>
                  <a:close/>
                </a:path>
              </a:pathLst>
            </a:custGeom>
            <a:solidFill>
              <a:srgbClr val="CCD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10696851" y="3096734"/>
              <a:ext cx="466320" cy="329474"/>
            </a:xfrm>
            <a:custGeom>
              <a:avLst/>
              <a:gdLst>
                <a:gd name="T0" fmla="*/ 210 w 226"/>
                <a:gd name="T1" fmla="*/ 94 h 160"/>
                <a:gd name="T2" fmla="*/ 49 w 226"/>
                <a:gd name="T3" fmla="*/ 7 h 160"/>
                <a:gd name="T4" fmla="*/ 16 w 226"/>
                <a:gd name="T5" fmla="*/ 16 h 160"/>
                <a:gd name="T6" fmla="*/ 7 w 226"/>
                <a:gd name="T7" fmla="*/ 34 h 160"/>
                <a:gd name="T8" fmla="*/ 16 w 226"/>
                <a:gd name="T9" fmla="*/ 67 h 160"/>
                <a:gd name="T10" fmla="*/ 177 w 226"/>
                <a:gd name="T11" fmla="*/ 154 h 160"/>
                <a:gd name="T12" fmla="*/ 210 w 226"/>
                <a:gd name="T13" fmla="*/ 144 h 160"/>
                <a:gd name="T14" fmla="*/ 219 w 226"/>
                <a:gd name="T15" fmla="*/ 127 h 160"/>
                <a:gd name="T16" fmla="*/ 210 w 226"/>
                <a:gd name="T17" fmla="*/ 9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0">
                  <a:moveTo>
                    <a:pt x="210" y="94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37" y="0"/>
                    <a:pt x="22" y="5"/>
                    <a:pt x="16" y="1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45"/>
                    <a:pt x="5" y="60"/>
                    <a:pt x="16" y="67"/>
                  </a:cubicBezTo>
                  <a:cubicBezTo>
                    <a:pt x="177" y="154"/>
                    <a:pt x="177" y="154"/>
                    <a:pt x="177" y="154"/>
                  </a:cubicBezTo>
                  <a:cubicBezTo>
                    <a:pt x="189" y="160"/>
                    <a:pt x="204" y="156"/>
                    <a:pt x="210" y="144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26" y="115"/>
                    <a:pt x="222" y="101"/>
                    <a:pt x="210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10587898" y="3284133"/>
              <a:ext cx="164737" cy="142075"/>
            </a:xfrm>
            <a:custGeom>
              <a:avLst/>
              <a:gdLst>
                <a:gd name="T0" fmla="*/ 68 w 80"/>
                <a:gd name="T1" fmla="*/ 23 h 69"/>
                <a:gd name="T2" fmla="*/ 35 w 80"/>
                <a:gd name="T3" fmla="*/ 5 h 69"/>
                <a:gd name="T4" fmla="*/ 10 w 80"/>
                <a:gd name="T5" fmla="*/ 13 h 69"/>
                <a:gd name="T6" fmla="*/ 5 w 80"/>
                <a:gd name="T7" fmla="*/ 21 h 69"/>
                <a:gd name="T8" fmla="*/ 13 w 80"/>
                <a:gd name="T9" fmla="*/ 47 h 69"/>
                <a:gd name="T10" fmla="*/ 45 w 80"/>
                <a:gd name="T11" fmla="*/ 64 h 69"/>
                <a:gd name="T12" fmla="*/ 71 w 80"/>
                <a:gd name="T13" fmla="*/ 57 h 69"/>
                <a:gd name="T14" fmla="*/ 75 w 80"/>
                <a:gd name="T15" fmla="*/ 48 h 69"/>
                <a:gd name="T16" fmla="*/ 68 w 80"/>
                <a:gd name="T1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68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4"/>
                    <a:pt x="10" y="1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4" y="42"/>
                    <a:pt x="13" y="47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54" y="69"/>
                    <a:pt x="66" y="66"/>
                    <a:pt x="71" y="5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9"/>
                    <a:pt x="77" y="28"/>
                    <a:pt x="68" y="2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10750891" y="3373038"/>
              <a:ext cx="162994" cy="142075"/>
            </a:xfrm>
            <a:custGeom>
              <a:avLst/>
              <a:gdLst>
                <a:gd name="T0" fmla="*/ 67 w 79"/>
                <a:gd name="T1" fmla="*/ 22 h 69"/>
                <a:gd name="T2" fmla="*/ 35 w 79"/>
                <a:gd name="T3" fmla="*/ 5 h 69"/>
                <a:gd name="T4" fmla="*/ 9 w 79"/>
                <a:gd name="T5" fmla="*/ 12 h 69"/>
                <a:gd name="T6" fmla="*/ 5 w 79"/>
                <a:gd name="T7" fmla="*/ 21 h 69"/>
                <a:gd name="T8" fmla="*/ 12 w 79"/>
                <a:gd name="T9" fmla="*/ 46 h 69"/>
                <a:gd name="T10" fmla="*/ 44 w 79"/>
                <a:gd name="T11" fmla="*/ 64 h 69"/>
                <a:gd name="T12" fmla="*/ 70 w 79"/>
                <a:gd name="T13" fmla="*/ 56 h 69"/>
                <a:gd name="T14" fmla="*/ 74 w 79"/>
                <a:gd name="T15" fmla="*/ 48 h 69"/>
                <a:gd name="T16" fmla="*/ 67 w 79"/>
                <a:gd name="T17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9">
                  <a:moveTo>
                    <a:pt x="67" y="22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5" y="0"/>
                    <a:pt x="14" y="3"/>
                    <a:pt x="9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3" y="41"/>
                    <a:pt x="12" y="46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53" y="69"/>
                    <a:pt x="65" y="65"/>
                    <a:pt x="70" y="56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9" y="39"/>
                    <a:pt x="76" y="27"/>
                    <a:pt x="67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10528627" y="3395701"/>
              <a:ext cx="164737" cy="142075"/>
            </a:xfrm>
            <a:custGeom>
              <a:avLst/>
              <a:gdLst>
                <a:gd name="T0" fmla="*/ 67 w 80"/>
                <a:gd name="T1" fmla="*/ 23 h 69"/>
                <a:gd name="T2" fmla="*/ 35 w 80"/>
                <a:gd name="T3" fmla="*/ 5 h 69"/>
                <a:gd name="T4" fmla="*/ 10 w 80"/>
                <a:gd name="T5" fmla="*/ 13 h 69"/>
                <a:gd name="T6" fmla="*/ 5 w 80"/>
                <a:gd name="T7" fmla="*/ 21 h 69"/>
                <a:gd name="T8" fmla="*/ 13 w 80"/>
                <a:gd name="T9" fmla="*/ 46 h 69"/>
                <a:gd name="T10" fmla="*/ 45 w 80"/>
                <a:gd name="T11" fmla="*/ 64 h 69"/>
                <a:gd name="T12" fmla="*/ 70 w 80"/>
                <a:gd name="T13" fmla="*/ 56 h 69"/>
                <a:gd name="T14" fmla="*/ 75 w 80"/>
                <a:gd name="T15" fmla="*/ 48 h 69"/>
                <a:gd name="T16" fmla="*/ 67 w 80"/>
                <a:gd name="T1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67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3"/>
                    <a:pt x="10" y="1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4" y="41"/>
                    <a:pt x="13" y="46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54" y="69"/>
                    <a:pt x="65" y="65"/>
                    <a:pt x="70" y="5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9"/>
                    <a:pt x="77" y="28"/>
                    <a:pt x="67" y="2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10689006" y="3483735"/>
              <a:ext cx="164737" cy="140332"/>
            </a:xfrm>
            <a:custGeom>
              <a:avLst/>
              <a:gdLst>
                <a:gd name="T0" fmla="*/ 68 w 80"/>
                <a:gd name="T1" fmla="*/ 22 h 68"/>
                <a:gd name="T2" fmla="*/ 35 w 80"/>
                <a:gd name="T3" fmla="*/ 5 h 68"/>
                <a:gd name="T4" fmla="*/ 10 w 80"/>
                <a:gd name="T5" fmla="*/ 12 h 68"/>
                <a:gd name="T6" fmla="*/ 5 w 80"/>
                <a:gd name="T7" fmla="*/ 20 h 68"/>
                <a:gd name="T8" fmla="*/ 13 w 80"/>
                <a:gd name="T9" fmla="*/ 46 h 68"/>
                <a:gd name="T10" fmla="*/ 45 w 80"/>
                <a:gd name="T11" fmla="*/ 63 h 68"/>
                <a:gd name="T12" fmla="*/ 71 w 80"/>
                <a:gd name="T13" fmla="*/ 56 h 68"/>
                <a:gd name="T14" fmla="*/ 75 w 80"/>
                <a:gd name="T15" fmla="*/ 48 h 68"/>
                <a:gd name="T16" fmla="*/ 68 w 80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8">
                  <a:moveTo>
                    <a:pt x="68" y="22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3"/>
                    <a:pt x="10" y="1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30"/>
                    <a:pt x="4" y="41"/>
                    <a:pt x="13" y="4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68"/>
                    <a:pt x="66" y="65"/>
                    <a:pt x="71" y="5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8"/>
                    <a:pt x="77" y="27"/>
                    <a:pt x="68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10852000" y="3572641"/>
              <a:ext cx="164737" cy="140332"/>
            </a:xfrm>
            <a:custGeom>
              <a:avLst/>
              <a:gdLst>
                <a:gd name="T0" fmla="*/ 67 w 80"/>
                <a:gd name="T1" fmla="*/ 22 h 68"/>
                <a:gd name="T2" fmla="*/ 35 w 80"/>
                <a:gd name="T3" fmla="*/ 4 h 68"/>
                <a:gd name="T4" fmla="*/ 10 w 80"/>
                <a:gd name="T5" fmla="*/ 12 h 68"/>
                <a:gd name="T6" fmla="*/ 5 w 80"/>
                <a:gd name="T7" fmla="*/ 20 h 68"/>
                <a:gd name="T8" fmla="*/ 13 w 80"/>
                <a:gd name="T9" fmla="*/ 46 h 68"/>
                <a:gd name="T10" fmla="*/ 45 w 80"/>
                <a:gd name="T11" fmla="*/ 63 h 68"/>
                <a:gd name="T12" fmla="*/ 70 w 80"/>
                <a:gd name="T13" fmla="*/ 56 h 68"/>
                <a:gd name="T14" fmla="*/ 75 w 80"/>
                <a:gd name="T15" fmla="*/ 47 h 68"/>
                <a:gd name="T16" fmla="*/ 67 w 80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8">
                  <a:moveTo>
                    <a:pt x="67" y="22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26" y="0"/>
                    <a:pt x="15" y="3"/>
                    <a:pt x="10" y="1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29"/>
                    <a:pt x="4" y="41"/>
                    <a:pt x="13" y="4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68"/>
                    <a:pt x="65" y="65"/>
                    <a:pt x="70" y="5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0" y="38"/>
                    <a:pt x="77" y="27"/>
                    <a:pt x="67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10468485" y="3504654"/>
              <a:ext cx="164737" cy="142075"/>
            </a:xfrm>
            <a:custGeom>
              <a:avLst/>
              <a:gdLst>
                <a:gd name="T0" fmla="*/ 68 w 80"/>
                <a:gd name="T1" fmla="*/ 23 h 69"/>
                <a:gd name="T2" fmla="*/ 35 w 80"/>
                <a:gd name="T3" fmla="*/ 5 h 69"/>
                <a:gd name="T4" fmla="*/ 10 w 80"/>
                <a:gd name="T5" fmla="*/ 13 h 69"/>
                <a:gd name="T6" fmla="*/ 5 w 80"/>
                <a:gd name="T7" fmla="*/ 21 h 69"/>
                <a:gd name="T8" fmla="*/ 13 w 80"/>
                <a:gd name="T9" fmla="*/ 46 h 69"/>
                <a:gd name="T10" fmla="*/ 45 w 80"/>
                <a:gd name="T11" fmla="*/ 64 h 69"/>
                <a:gd name="T12" fmla="*/ 71 w 80"/>
                <a:gd name="T13" fmla="*/ 56 h 69"/>
                <a:gd name="T14" fmla="*/ 75 w 80"/>
                <a:gd name="T15" fmla="*/ 48 h 69"/>
                <a:gd name="T16" fmla="*/ 68 w 80"/>
                <a:gd name="T1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68" y="2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26" y="0"/>
                    <a:pt x="15" y="3"/>
                    <a:pt x="10" y="1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4" y="41"/>
                    <a:pt x="13" y="46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54" y="69"/>
                    <a:pt x="66" y="66"/>
                    <a:pt x="71" y="5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80" y="39"/>
                    <a:pt x="77" y="28"/>
                    <a:pt x="68" y="23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10631479" y="3593560"/>
              <a:ext cx="162994" cy="139460"/>
            </a:xfrm>
            <a:custGeom>
              <a:avLst/>
              <a:gdLst>
                <a:gd name="T0" fmla="*/ 67 w 79"/>
                <a:gd name="T1" fmla="*/ 22 h 68"/>
                <a:gd name="T2" fmla="*/ 34 w 79"/>
                <a:gd name="T3" fmla="*/ 5 h 68"/>
                <a:gd name="T4" fmla="*/ 9 w 79"/>
                <a:gd name="T5" fmla="*/ 12 h 68"/>
                <a:gd name="T6" fmla="*/ 4 w 79"/>
                <a:gd name="T7" fmla="*/ 20 h 68"/>
                <a:gd name="T8" fmla="*/ 12 w 79"/>
                <a:gd name="T9" fmla="*/ 46 h 68"/>
                <a:gd name="T10" fmla="*/ 44 w 79"/>
                <a:gd name="T11" fmla="*/ 63 h 68"/>
                <a:gd name="T12" fmla="*/ 70 w 79"/>
                <a:gd name="T13" fmla="*/ 56 h 68"/>
                <a:gd name="T14" fmla="*/ 74 w 79"/>
                <a:gd name="T15" fmla="*/ 48 h 68"/>
                <a:gd name="T16" fmla="*/ 67 w 79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8">
                  <a:moveTo>
                    <a:pt x="67" y="22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25" y="0"/>
                    <a:pt x="14" y="3"/>
                    <a:pt x="9" y="1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30"/>
                    <a:pt x="3" y="41"/>
                    <a:pt x="12" y="46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53" y="68"/>
                    <a:pt x="65" y="65"/>
                    <a:pt x="70" y="56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9" y="38"/>
                    <a:pt x="76" y="27"/>
                    <a:pt x="67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10791858" y="3681594"/>
              <a:ext cx="164737" cy="140332"/>
            </a:xfrm>
            <a:custGeom>
              <a:avLst/>
              <a:gdLst>
                <a:gd name="T0" fmla="*/ 68 w 80"/>
                <a:gd name="T1" fmla="*/ 22 h 68"/>
                <a:gd name="T2" fmla="*/ 35 w 80"/>
                <a:gd name="T3" fmla="*/ 4 h 68"/>
                <a:gd name="T4" fmla="*/ 10 w 80"/>
                <a:gd name="T5" fmla="*/ 12 h 68"/>
                <a:gd name="T6" fmla="*/ 5 w 80"/>
                <a:gd name="T7" fmla="*/ 20 h 68"/>
                <a:gd name="T8" fmla="*/ 13 w 80"/>
                <a:gd name="T9" fmla="*/ 46 h 68"/>
                <a:gd name="T10" fmla="*/ 45 w 80"/>
                <a:gd name="T11" fmla="*/ 63 h 68"/>
                <a:gd name="T12" fmla="*/ 71 w 80"/>
                <a:gd name="T13" fmla="*/ 56 h 68"/>
                <a:gd name="T14" fmla="*/ 75 w 80"/>
                <a:gd name="T15" fmla="*/ 47 h 68"/>
                <a:gd name="T16" fmla="*/ 68 w 80"/>
                <a:gd name="T17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8">
                  <a:moveTo>
                    <a:pt x="68" y="22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26" y="0"/>
                    <a:pt x="15" y="3"/>
                    <a:pt x="10" y="1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0" y="29"/>
                    <a:pt x="4" y="41"/>
                    <a:pt x="13" y="46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68"/>
                    <a:pt x="66" y="65"/>
                    <a:pt x="71" y="5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80" y="38"/>
                    <a:pt x="77" y="27"/>
                    <a:pt x="68" y="2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10911270" y="3461073"/>
              <a:ext cx="165609" cy="142075"/>
            </a:xfrm>
            <a:custGeom>
              <a:avLst/>
              <a:gdLst>
                <a:gd name="T0" fmla="*/ 71 w 80"/>
                <a:gd name="T1" fmla="*/ 56 h 69"/>
                <a:gd name="T2" fmla="*/ 45 w 80"/>
                <a:gd name="T3" fmla="*/ 64 h 69"/>
                <a:gd name="T4" fmla="*/ 13 w 80"/>
                <a:gd name="T5" fmla="*/ 46 h 69"/>
                <a:gd name="T6" fmla="*/ 5 w 80"/>
                <a:gd name="T7" fmla="*/ 21 h 69"/>
                <a:gd name="T8" fmla="*/ 10 w 80"/>
                <a:gd name="T9" fmla="*/ 12 h 69"/>
                <a:gd name="T10" fmla="*/ 35 w 80"/>
                <a:gd name="T11" fmla="*/ 5 h 69"/>
                <a:gd name="T12" fmla="*/ 68 w 80"/>
                <a:gd name="T13" fmla="*/ 22 h 69"/>
                <a:gd name="T14" fmla="*/ 75 w 80"/>
                <a:gd name="T15" fmla="*/ 48 h 69"/>
                <a:gd name="T16" fmla="*/ 71 w 80"/>
                <a:gd name="T17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9">
                  <a:moveTo>
                    <a:pt x="71" y="56"/>
                  </a:moveTo>
                  <a:cubicBezTo>
                    <a:pt x="66" y="65"/>
                    <a:pt x="54" y="69"/>
                    <a:pt x="45" y="6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4" y="41"/>
                    <a:pt x="0" y="30"/>
                    <a:pt x="5" y="2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5" y="3"/>
                    <a:pt x="26" y="0"/>
                    <a:pt x="35" y="5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7" y="27"/>
                    <a:pt x="80" y="39"/>
                    <a:pt x="75" y="48"/>
                  </a:cubicBezTo>
                  <a:lnTo>
                    <a:pt x="71" y="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10915629" y="3628425"/>
              <a:ext cx="39223" cy="28764"/>
            </a:xfrm>
            <a:custGeom>
              <a:avLst/>
              <a:gdLst>
                <a:gd name="T0" fmla="*/ 17 w 19"/>
                <a:gd name="T1" fmla="*/ 14 h 14"/>
                <a:gd name="T2" fmla="*/ 16 w 19"/>
                <a:gd name="T3" fmla="*/ 14 h 14"/>
                <a:gd name="T4" fmla="*/ 0 w 19"/>
                <a:gd name="T5" fmla="*/ 6 h 14"/>
                <a:gd name="T6" fmla="*/ 0 w 19"/>
                <a:gd name="T7" fmla="*/ 5 h 14"/>
                <a:gd name="T8" fmla="*/ 2 w 19"/>
                <a:gd name="T9" fmla="*/ 1 h 14"/>
                <a:gd name="T10" fmla="*/ 3 w 19"/>
                <a:gd name="T11" fmla="*/ 0 h 14"/>
                <a:gd name="T12" fmla="*/ 18 w 19"/>
                <a:gd name="T13" fmla="*/ 9 h 14"/>
                <a:gd name="T14" fmla="*/ 19 w 19"/>
                <a:gd name="T15" fmla="*/ 10 h 14"/>
                <a:gd name="T16" fmla="*/ 17 w 19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10"/>
                    <a:pt x="19" y="10"/>
                    <a:pt x="19" y="10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10919987" y="3624066"/>
              <a:ext cx="28764" cy="39223"/>
            </a:xfrm>
            <a:custGeom>
              <a:avLst/>
              <a:gdLst>
                <a:gd name="T0" fmla="*/ 1 w 14"/>
                <a:gd name="T1" fmla="*/ 16 h 19"/>
                <a:gd name="T2" fmla="*/ 0 w 14"/>
                <a:gd name="T3" fmla="*/ 15 h 19"/>
                <a:gd name="T4" fmla="*/ 9 w 14"/>
                <a:gd name="T5" fmla="*/ 0 h 19"/>
                <a:gd name="T6" fmla="*/ 10 w 14"/>
                <a:gd name="T7" fmla="*/ 0 h 19"/>
                <a:gd name="T8" fmla="*/ 14 w 14"/>
                <a:gd name="T9" fmla="*/ 2 h 19"/>
                <a:gd name="T10" fmla="*/ 14 w 14"/>
                <a:gd name="T11" fmla="*/ 3 h 19"/>
                <a:gd name="T12" fmla="*/ 6 w 14"/>
                <a:gd name="T13" fmla="*/ 18 h 19"/>
                <a:gd name="T14" fmla="*/ 5 w 14"/>
                <a:gd name="T15" fmla="*/ 18 h 19"/>
                <a:gd name="T16" fmla="*/ 1 w 14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" y="16"/>
                  </a:moveTo>
                  <a:cubicBezTo>
                    <a:pt x="0" y="16"/>
                    <a:pt x="0" y="16"/>
                    <a:pt x="0" y="1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9"/>
                    <a:pt x="5" y="19"/>
                    <a:pt x="5" y="1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10701209" y="3642371"/>
              <a:ext cx="22662" cy="41838"/>
            </a:xfrm>
            <a:custGeom>
              <a:avLst/>
              <a:gdLst>
                <a:gd name="T0" fmla="*/ 6 w 11"/>
                <a:gd name="T1" fmla="*/ 20 h 20"/>
                <a:gd name="T2" fmla="*/ 5 w 11"/>
                <a:gd name="T3" fmla="*/ 19 h 20"/>
                <a:gd name="T4" fmla="*/ 0 w 11"/>
                <a:gd name="T5" fmla="*/ 3 h 20"/>
                <a:gd name="T6" fmla="*/ 1 w 11"/>
                <a:gd name="T7" fmla="*/ 2 h 20"/>
                <a:gd name="T8" fmla="*/ 5 w 11"/>
                <a:gd name="T9" fmla="*/ 0 h 20"/>
                <a:gd name="T10" fmla="*/ 6 w 11"/>
                <a:gd name="T11" fmla="*/ 1 h 20"/>
                <a:gd name="T12" fmla="*/ 11 w 11"/>
                <a:gd name="T13" fmla="*/ 18 h 20"/>
                <a:gd name="T14" fmla="*/ 10 w 11"/>
                <a:gd name="T15" fmla="*/ 18 h 20"/>
                <a:gd name="T16" fmla="*/ 6 w 11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0">
                  <a:moveTo>
                    <a:pt x="6" y="20"/>
                  </a:moveTo>
                  <a:cubicBezTo>
                    <a:pt x="6" y="20"/>
                    <a:pt x="5" y="20"/>
                    <a:pt x="5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10693364" y="3652830"/>
              <a:ext cx="39223" cy="20919"/>
            </a:xfrm>
            <a:custGeom>
              <a:avLst/>
              <a:gdLst>
                <a:gd name="T0" fmla="*/ 0 w 19"/>
                <a:gd name="T1" fmla="*/ 6 h 10"/>
                <a:gd name="T2" fmla="*/ 0 w 19"/>
                <a:gd name="T3" fmla="*/ 5 h 10"/>
                <a:gd name="T4" fmla="*/ 17 w 19"/>
                <a:gd name="T5" fmla="*/ 0 h 10"/>
                <a:gd name="T6" fmla="*/ 18 w 19"/>
                <a:gd name="T7" fmla="*/ 0 h 10"/>
                <a:gd name="T8" fmla="*/ 19 w 19"/>
                <a:gd name="T9" fmla="*/ 4 h 10"/>
                <a:gd name="T10" fmla="*/ 19 w 19"/>
                <a:gd name="T11" fmla="*/ 5 h 10"/>
                <a:gd name="T12" fmla="*/ 2 w 19"/>
                <a:gd name="T13" fmla="*/ 10 h 10"/>
                <a:gd name="T14" fmla="*/ 1 w 19"/>
                <a:gd name="T15" fmla="*/ 10 h 10"/>
                <a:gd name="T16" fmla="*/ 0 w 19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0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10530371" y="3563924"/>
              <a:ext cx="40967" cy="23534"/>
            </a:xfrm>
            <a:custGeom>
              <a:avLst/>
              <a:gdLst>
                <a:gd name="T0" fmla="*/ 0 w 20"/>
                <a:gd name="T1" fmla="*/ 6 h 11"/>
                <a:gd name="T2" fmla="*/ 1 w 20"/>
                <a:gd name="T3" fmla="*/ 5 h 11"/>
                <a:gd name="T4" fmla="*/ 17 w 20"/>
                <a:gd name="T5" fmla="*/ 0 h 11"/>
                <a:gd name="T6" fmla="*/ 18 w 20"/>
                <a:gd name="T7" fmla="*/ 0 h 11"/>
                <a:gd name="T8" fmla="*/ 19 w 20"/>
                <a:gd name="T9" fmla="*/ 5 h 11"/>
                <a:gd name="T10" fmla="*/ 19 w 20"/>
                <a:gd name="T11" fmla="*/ 6 h 11"/>
                <a:gd name="T12" fmla="*/ 2 w 20"/>
                <a:gd name="T13" fmla="*/ 11 h 11"/>
                <a:gd name="T14" fmla="*/ 1 w 20"/>
                <a:gd name="T15" fmla="*/ 10 h 11"/>
                <a:gd name="T16" fmla="*/ 0 w 20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1">
                  <a:moveTo>
                    <a:pt x="0" y="6"/>
                  </a:moveTo>
                  <a:cubicBezTo>
                    <a:pt x="0" y="5"/>
                    <a:pt x="0" y="5"/>
                    <a:pt x="1" y="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0"/>
                    <a:pt x="1" y="1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10856358" y="3737378"/>
              <a:ext cx="39223" cy="28764"/>
            </a:xfrm>
            <a:custGeom>
              <a:avLst/>
              <a:gdLst>
                <a:gd name="T0" fmla="*/ 17 w 19"/>
                <a:gd name="T1" fmla="*/ 14 h 14"/>
                <a:gd name="T2" fmla="*/ 16 w 19"/>
                <a:gd name="T3" fmla="*/ 14 h 14"/>
                <a:gd name="T4" fmla="*/ 0 w 19"/>
                <a:gd name="T5" fmla="*/ 5 h 14"/>
                <a:gd name="T6" fmla="*/ 0 w 19"/>
                <a:gd name="T7" fmla="*/ 4 h 14"/>
                <a:gd name="T8" fmla="*/ 2 w 19"/>
                <a:gd name="T9" fmla="*/ 1 h 14"/>
                <a:gd name="T10" fmla="*/ 3 w 19"/>
                <a:gd name="T11" fmla="*/ 0 h 14"/>
                <a:gd name="T12" fmla="*/ 19 w 19"/>
                <a:gd name="T13" fmla="*/ 9 h 14"/>
                <a:gd name="T14" fmla="*/ 19 w 19"/>
                <a:gd name="T15" fmla="*/ 10 h 14"/>
                <a:gd name="T16" fmla="*/ 17 w 19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7" y="14"/>
                  </a:moveTo>
                  <a:cubicBezTo>
                    <a:pt x="17" y="14"/>
                    <a:pt x="16" y="14"/>
                    <a:pt x="16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10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10965311" y="3506397"/>
              <a:ext cx="53169" cy="54041"/>
            </a:xfrm>
            <a:custGeom>
              <a:avLst/>
              <a:gdLst>
                <a:gd name="T0" fmla="*/ 4 w 26"/>
                <a:gd name="T1" fmla="*/ 6 h 26"/>
                <a:gd name="T2" fmla="*/ 12 w 26"/>
                <a:gd name="T3" fmla="*/ 0 h 26"/>
                <a:gd name="T4" fmla="*/ 15 w 26"/>
                <a:gd name="T5" fmla="*/ 2 h 26"/>
                <a:gd name="T6" fmla="*/ 13 w 26"/>
                <a:gd name="T7" fmla="*/ 5 h 26"/>
                <a:gd name="T8" fmla="*/ 8 w 26"/>
                <a:gd name="T9" fmla="*/ 9 h 26"/>
                <a:gd name="T10" fmla="*/ 11 w 26"/>
                <a:gd name="T11" fmla="*/ 19 h 26"/>
                <a:gd name="T12" fmla="*/ 20 w 26"/>
                <a:gd name="T13" fmla="*/ 16 h 26"/>
                <a:gd name="T14" fmla="*/ 21 w 26"/>
                <a:gd name="T15" fmla="*/ 9 h 26"/>
                <a:gd name="T16" fmla="*/ 22 w 26"/>
                <a:gd name="T17" fmla="*/ 6 h 26"/>
                <a:gd name="T18" fmla="*/ 25 w 26"/>
                <a:gd name="T19" fmla="*/ 8 h 26"/>
                <a:gd name="T20" fmla="*/ 25 w 26"/>
                <a:gd name="T21" fmla="*/ 18 h 26"/>
                <a:gd name="T22" fmla="*/ 8 w 26"/>
                <a:gd name="T23" fmla="*/ 23 h 26"/>
                <a:gd name="T24" fmla="*/ 4 w 26"/>
                <a:gd name="T2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4" y="6"/>
                  </a:moveTo>
                  <a:cubicBezTo>
                    <a:pt x="5" y="3"/>
                    <a:pt x="8" y="1"/>
                    <a:pt x="12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4" y="5"/>
                    <a:pt x="13" y="5"/>
                  </a:cubicBezTo>
                  <a:cubicBezTo>
                    <a:pt x="11" y="5"/>
                    <a:pt x="9" y="7"/>
                    <a:pt x="8" y="9"/>
                  </a:cubicBezTo>
                  <a:cubicBezTo>
                    <a:pt x="6" y="12"/>
                    <a:pt x="7" y="17"/>
                    <a:pt x="11" y="19"/>
                  </a:cubicBezTo>
                  <a:cubicBezTo>
                    <a:pt x="14" y="20"/>
                    <a:pt x="19" y="19"/>
                    <a:pt x="20" y="16"/>
                  </a:cubicBezTo>
                  <a:cubicBezTo>
                    <a:pt x="22" y="14"/>
                    <a:pt x="22" y="11"/>
                    <a:pt x="21" y="9"/>
                  </a:cubicBezTo>
                  <a:cubicBezTo>
                    <a:pt x="20" y="8"/>
                    <a:pt x="21" y="7"/>
                    <a:pt x="22" y="6"/>
                  </a:cubicBezTo>
                  <a:cubicBezTo>
                    <a:pt x="23" y="6"/>
                    <a:pt x="25" y="6"/>
                    <a:pt x="25" y="8"/>
                  </a:cubicBezTo>
                  <a:cubicBezTo>
                    <a:pt x="26" y="11"/>
                    <a:pt x="26" y="15"/>
                    <a:pt x="25" y="18"/>
                  </a:cubicBezTo>
                  <a:cubicBezTo>
                    <a:pt x="21" y="24"/>
                    <a:pt x="14" y="26"/>
                    <a:pt x="8" y="23"/>
                  </a:cubicBezTo>
                  <a:cubicBezTo>
                    <a:pt x="2" y="19"/>
                    <a:pt x="0" y="12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10987973" y="3506397"/>
              <a:ext cx="22662" cy="31378"/>
            </a:xfrm>
            <a:custGeom>
              <a:avLst/>
              <a:gdLst>
                <a:gd name="T0" fmla="*/ 1 w 11"/>
                <a:gd name="T1" fmla="*/ 12 h 15"/>
                <a:gd name="T2" fmla="*/ 6 w 11"/>
                <a:gd name="T3" fmla="*/ 2 h 15"/>
                <a:gd name="T4" fmla="*/ 9 w 11"/>
                <a:gd name="T5" fmla="*/ 1 h 15"/>
                <a:gd name="T6" fmla="*/ 10 w 11"/>
                <a:gd name="T7" fmla="*/ 4 h 15"/>
                <a:gd name="T8" fmla="*/ 5 w 11"/>
                <a:gd name="T9" fmla="*/ 14 h 15"/>
                <a:gd name="T10" fmla="*/ 2 w 11"/>
                <a:gd name="T11" fmla="*/ 15 h 15"/>
                <a:gd name="T12" fmla="*/ 1 w 11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5">
                  <a:moveTo>
                    <a:pt x="1" y="1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1" y="1"/>
                    <a:pt x="11" y="3"/>
                    <a:pt x="10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5"/>
                  </a:cubicBezTo>
                  <a:cubicBezTo>
                    <a:pt x="1" y="14"/>
                    <a:pt x="0" y="13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10655885" y="3339917"/>
              <a:ext cx="27021" cy="34865"/>
            </a:xfrm>
            <a:custGeom>
              <a:avLst/>
              <a:gdLst>
                <a:gd name="T0" fmla="*/ 0 w 13"/>
                <a:gd name="T1" fmla="*/ 16 h 17"/>
                <a:gd name="T2" fmla="*/ 7 w 13"/>
                <a:gd name="T3" fmla="*/ 4 h 17"/>
                <a:gd name="T4" fmla="*/ 2 w 13"/>
                <a:gd name="T5" fmla="*/ 4 h 17"/>
                <a:gd name="T6" fmla="*/ 4 w 13"/>
                <a:gd name="T7" fmla="*/ 1 h 17"/>
                <a:gd name="T8" fmla="*/ 11 w 13"/>
                <a:gd name="T9" fmla="*/ 0 h 17"/>
                <a:gd name="T10" fmla="*/ 13 w 13"/>
                <a:gd name="T11" fmla="*/ 1 h 17"/>
                <a:gd name="T12" fmla="*/ 3 w 13"/>
                <a:gd name="T13" fmla="*/ 17 h 17"/>
                <a:gd name="T14" fmla="*/ 0 w 13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7">
                  <a:moveTo>
                    <a:pt x="0" y="16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1"/>
                    <a:pt x="9" y="1"/>
                    <a:pt x="11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3" y="17"/>
                    <a:pt x="3" y="17"/>
                    <a:pt x="3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10590512" y="3444512"/>
              <a:ext cx="34865" cy="45324"/>
            </a:xfrm>
            <a:custGeom>
              <a:avLst/>
              <a:gdLst>
                <a:gd name="T0" fmla="*/ 0 w 17"/>
                <a:gd name="T1" fmla="*/ 16 h 22"/>
                <a:gd name="T2" fmla="*/ 0 w 17"/>
                <a:gd name="T3" fmla="*/ 15 h 22"/>
                <a:gd name="T4" fmla="*/ 10 w 17"/>
                <a:gd name="T5" fmla="*/ 10 h 22"/>
                <a:gd name="T6" fmla="*/ 13 w 17"/>
                <a:gd name="T7" fmla="*/ 7 h 22"/>
                <a:gd name="T8" fmla="*/ 12 w 17"/>
                <a:gd name="T9" fmla="*/ 4 h 22"/>
                <a:gd name="T10" fmla="*/ 8 w 17"/>
                <a:gd name="T11" fmla="*/ 4 h 22"/>
                <a:gd name="T12" fmla="*/ 7 w 17"/>
                <a:gd name="T13" fmla="*/ 2 h 22"/>
                <a:gd name="T14" fmla="*/ 10 w 17"/>
                <a:gd name="T15" fmla="*/ 1 h 22"/>
                <a:gd name="T16" fmla="*/ 13 w 17"/>
                <a:gd name="T17" fmla="*/ 1 h 22"/>
                <a:gd name="T18" fmla="*/ 17 w 17"/>
                <a:gd name="T19" fmla="*/ 5 h 22"/>
                <a:gd name="T20" fmla="*/ 16 w 17"/>
                <a:gd name="T21" fmla="*/ 9 h 22"/>
                <a:gd name="T22" fmla="*/ 12 w 17"/>
                <a:gd name="T23" fmla="*/ 12 h 22"/>
                <a:gd name="T24" fmla="*/ 6 w 17"/>
                <a:gd name="T25" fmla="*/ 16 h 22"/>
                <a:gd name="T26" fmla="*/ 12 w 17"/>
                <a:gd name="T27" fmla="*/ 19 h 22"/>
                <a:gd name="T28" fmla="*/ 11 w 17"/>
                <a:gd name="T29" fmla="*/ 22 h 22"/>
                <a:gd name="T30" fmla="*/ 0 w 17"/>
                <a:gd name="T3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2">
                  <a:moveTo>
                    <a:pt x="0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9"/>
                    <a:pt x="13" y="8"/>
                    <a:pt x="13" y="7"/>
                  </a:cubicBezTo>
                  <a:cubicBezTo>
                    <a:pt x="14" y="6"/>
                    <a:pt x="14" y="5"/>
                    <a:pt x="12" y="4"/>
                  </a:cubicBezTo>
                  <a:cubicBezTo>
                    <a:pt x="11" y="3"/>
                    <a:pt x="10" y="3"/>
                    <a:pt x="8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5" y="2"/>
                    <a:pt x="16" y="3"/>
                    <a:pt x="17" y="5"/>
                  </a:cubicBezTo>
                  <a:cubicBezTo>
                    <a:pt x="17" y="6"/>
                    <a:pt x="17" y="7"/>
                    <a:pt x="16" y="9"/>
                  </a:cubicBezTo>
                  <a:cubicBezTo>
                    <a:pt x="16" y="10"/>
                    <a:pt x="14" y="11"/>
                    <a:pt x="12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6" name="Freeform 97"/>
            <p:cNvSpPr>
              <a:spLocks/>
            </p:cNvSpPr>
            <p:nvPr/>
          </p:nvSpPr>
          <p:spPr bwMode="auto">
            <a:xfrm>
              <a:off x="10814520" y="3421849"/>
              <a:ext cx="33122" cy="39223"/>
            </a:xfrm>
            <a:custGeom>
              <a:avLst/>
              <a:gdLst>
                <a:gd name="T0" fmla="*/ 0 w 16"/>
                <a:gd name="T1" fmla="*/ 14 h 19"/>
                <a:gd name="T2" fmla="*/ 2 w 16"/>
                <a:gd name="T3" fmla="*/ 12 h 19"/>
                <a:gd name="T4" fmla="*/ 5 w 16"/>
                <a:gd name="T5" fmla="*/ 15 h 19"/>
                <a:gd name="T6" fmla="*/ 9 w 16"/>
                <a:gd name="T7" fmla="*/ 14 h 19"/>
                <a:gd name="T8" fmla="*/ 9 w 16"/>
                <a:gd name="T9" fmla="*/ 12 h 19"/>
                <a:gd name="T10" fmla="*/ 7 w 16"/>
                <a:gd name="T11" fmla="*/ 10 h 19"/>
                <a:gd name="T12" fmla="*/ 7 w 16"/>
                <a:gd name="T13" fmla="*/ 10 h 19"/>
                <a:gd name="T14" fmla="*/ 8 w 16"/>
                <a:gd name="T15" fmla="*/ 7 h 19"/>
                <a:gd name="T16" fmla="*/ 8 w 16"/>
                <a:gd name="T17" fmla="*/ 7 h 19"/>
                <a:gd name="T18" fmla="*/ 12 w 16"/>
                <a:gd name="T19" fmla="*/ 7 h 19"/>
                <a:gd name="T20" fmla="*/ 11 w 16"/>
                <a:gd name="T21" fmla="*/ 3 h 19"/>
                <a:gd name="T22" fmla="*/ 8 w 16"/>
                <a:gd name="T23" fmla="*/ 3 h 19"/>
                <a:gd name="T24" fmla="*/ 8 w 16"/>
                <a:gd name="T25" fmla="*/ 0 h 19"/>
                <a:gd name="T26" fmla="*/ 10 w 16"/>
                <a:gd name="T27" fmla="*/ 0 h 19"/>
                <a:gd name="T28" fmla="*/ 13 w 16"/>
                <a:gd name="T29" fmla="*/ 1 h 19"/>
                <a:gd name="T30" fmla="*/ 16 w 16"/>
                <a:gd name="T31" fmla="*/ 4 h 19"/>
                <a:gd name="T32" fmla="*/ 15 w 16"/>
                <a:gd name="T33" fmla="*/ 8 h 19"/>
                <a:gd name="T34" fmla="*/ 11 w 16"/>
                <a:gd name="T35" fmla="*/ 11 h 19"/>
                <a:gd name="T36" fmla="*/ 12 w 16"/>
                <a:gd name="T37" fmla="*/ 16 h 19"/>
                <a:gd name="T38" fmla="*/ 8 w 16"/>
                <a:gd name="T39" fmla="*/ 19 h 19"/>
                <a:gd name="T40" fmla="*/ 3 w 16"/>
                <a:gd name="T41" fmla="*/ 18 h 19"/>
                <a:gd name="T42" fmla="*/ 0 w 16"/>
                <a:gd name="T4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0" y="14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3" y="14"/>
                    <a:pt x="3" y="15"/>
                    <a:pt x="5" y="15"/>
                  </a:cubicBezTo>
                  <a:cubicBezTo>
                    <a:pt x="6" y="16"/>
                    <a:pt x="8" y="16"/>
                    <a:pt x="9" y="14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8"/>
                    <a:pt x="11" y="8"/>
                    <a:pt x="12" y="7"/>
                  </a:cubicBezTo>
                  <a:cubicBezTo>
                    <a:pt x="13" y="5"/>
                    <a:pt x="13" y="4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2"/>
                    <a:pt x="15" y="3"/>
                    <a:pt x="16" y="4"/>
                  </a:cubicBezTo>
                  <a:cubicBezTo>
                    <a:pt x="16" y="5"/>
                    <a:pt x="16" y="7"/>
                    <a:pt x="15" y="8"/>
                  </a:cubicBezTo>
                  <a:cubicBezTo>
                    <a:pt x="15" y="10"/>
                    <a:pt x="13" y="10"/>
                    <a:pt x="11" y="11"/>
                  </a:cubicBezTo>
                  <a:cubicBezTo>
                    <a:pt x="13" y="12"/>
                    <a:pt x="13" y="14"/>
                    <a:pt x="12" y="16"/>
                  </a:cubicBezTo>
                  <a:cubicBezTo>
                    <a:pt x="11" y="18"/>
                    <a:pt x="10" y="19"/>
                    <a:pt x="8" y="19"/>
                  </a:cubicBezTo>
                  <a:cubicBezTo>
                    <a:pt x="7" y="19"/>
                    <a:pt x="5" y="19"/>
                    <a:pt x="3" y="18"/>
                  </a:cubicBezTo>
                  <a:cubicBezTo>
                    <a:pt x="1" y="17"/>
                    <a:pt x="0" y="16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7" name="Freeform 98"/>
            <p:cNvSpPr>
              <a:spLocks noEditPoints="1"/>
            </p:cNvSpPr>
            <p:nvPr/>
          </p:nvSpPr>
          <p:spPr bwMode="auto">
            <a:xfrm>
              <a:off x="10750891" y="3537776"/>
              <a:ext cx="37480" cy="36608"/>
            </a:xfrm>
            <a:custGeom>
              <a:avLst/>
              <a:gdLst>
                <a:gd name="T0" fmla="*/ 26 w 43"/>
                <a:gd name="T1" fmla="*/ 30 h 42"/>
                <a:gd name="T2" fmla="*/ 21 w 43"/>
                <a:gd name="T3" fmla="*/ 42 h 42"/>
                <a:gd name="T4" fmla="*/ 14 w 43"/>
                <a:gd name="T5" fmla="*/ 38 h 42"/>
                <a:gd name="T6" fmla="*/ 19 w 43"/>
                <a:gd name="T7" fmla="*/ 28 h 42"/>
                <a:gd name="T8" fmla="*/ 0 w 43"/>
                <a:gd name="T9" fmla="*/ 19 h 42"/>
                <a:gd name="T10" fmla="*/ 2 w 43"/>
                <a:gd name="T11" fmla="*/ 14 h 42"/>
                <a:gd name="T12" fmla="*/ 38 w 43"/>
                <a:gd name="T13" fmla="*/ 0 h 42"/>
                <a:gd name="T14" fmla="*/ 43 w 43"/>
                <a:gd name="T15" fmla="*/ 2 h 42"/>
                <a:gd name="T16" fmla="*/ 28 w 43"/>
                <a:gd name="T17" fmla="*/ 26 h 42"/>
                <a:gd name="T18" fmla="*/ 33 w 43"/>
                <a:gd name="T19" fmla="*/ 28 h 42"/>
                <a:gd name="T20" fmla="*/ 31 w 43"/>
                <a:gd name="T21" fmla="*/ 33 h 42"/>
                <a:gd name="T22" fmla="*/ 26 w 43"/>
                <a:gd name="T23" fmla="*/ 30 h 42"/>
                <a:gd name="T24" fmla="*/ 28 w 43"/>
                <a:gd name="T25" fmla="*/ 12 h 42"/>
                <a:gd name="T26" fmla="*/ 12 w 43"/>
                <a:gd name="T27" fmla="*/ 16 h 42"/>
                <a:gd name="T28" fmla="*/ 21 w 43"/>
                <a:gd name="T29" fmla="*/ 23 h 42"/>
                <a:gd name="T30" fmla="*/ 28 w 43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42">
                  <a:moveTo>
                    <a:pt x="26" y="30"/>
                  </a:moveTo>
                  <a:lnTo>
                    <a:pt x="21" y="42"/>
                  </a:lnTo>
                  <a:lnTo>
                    <a:pt x="14" y="38"/>
                  </a:lnTo>
                  <a:lnTo>
                    <a:pt x="19" y="28"/>
                  </a:lnTo>
                  <a:lnTo>
                    <a:pt x="0" y="19"/>
                  </a:lnTo>
                  <a:lnTo>
                    <a:pt x="2" y="14"/>
                  </a:lnTo>
                  <a:lnTo>
                    <a:pt x="38" y="0"/>
                  </a:lnTo>
                  <a:lnTo>
                    <a:pt x="43" y="2"/>
                  </a:lnTo>
                  <a:lnTo>
                    <a:pt x="28" y="26"/>
                  </a:lnTo>
                  <a:lnTo>
                    <a:pt x="33" y="28"/>
                  </a:lnTo>
                  <a:lnTo>
                    <a:pt x="31" y="33"/>
                  </a:lnTo>
                  <a:lnTo>
                    <a:pt x="26" y="30"/>
                  </a:lnTo>
                  <a:close/>
                  <a:moveTo>
                    <a:pt x="28" y="12"/>
                  </a:moveTo>
                  <a:lnTo>
                    <a:pt x="12" y="16"/>
                  </a:lnTo>
                  <a:lnTo>
                    <a:pt x="21" y="23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870" name="Group 33869"/>
          <p:cNvGrpSpPr/>
          <p:nvPr/>
        </p:nvGrpSpPr>
        <p:grpSpPr>
          <a:xfrm>
            <a:off x="6094671" y="2979935"/>
            <a:ext cx="894288" cy="762672"/>
            <a:chOff x="6094671" y="3133342"/>
            <a:chExt cx="894288" cy="762672"/>
          </a:xfrm>
        </p:grpSpPr>
        <p:sp>
          <p:nvSpPr>
            <p:cNvPr id="33858" name="Freeform 99"/>
            <p:cNvSpPr>
              <a:spLocks/>
            </p:cNvSpPr>
            <p:nvPr/>
          </p:nvSpPr>
          <p:spPr bwMode="auto">
            <a:xfrm>
              <a:off x="6120820" y="3199585"/>
              <a:ext cx="868138" cy="696428"/>
            </a:xfrm>
            <a:custGeom>
              <a:avLst/>
              <a:gdLst>
                <a:gd name="T0" fmla="*/ 996 w 996"/>
                <a:gd name="T1" fmla="*/ 421 h 799"/>
                <a:gd name="T2" fmla="*/ 199 w 996"/>
                <a:gd name="T3" fmla="*/ 799 h 799"/>
                <a:gd name="T4" fmla="*/ 0 w 996"/>
                <a:gd name="T5" fmla="*/ 378 h 799"/>
                <a:gd name="T6" fmla="*/ 797 w 996"/>
                <a:gd name="T7" fmla="*/ 0 h 799"/>
                <a:gd name="T8" fmla="*/ 996 w 996"/>
                <a:gd name="T9" fmla="*/ 421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799">
                  <a:moveTo>
                    <a:pt x="996" y="421"/>
                  </a:moveTo>
                  <a:lnTo>
                    <a:pt x="199" y="799"/>
                  </a:lnTo>
                  <a:lnTo>
                    <a:pt x="0" y="378"/>
                  </a:lnTo>
                  <a:lnTo>
                    <a:pt x="797" y="0"/>
                  </a:lnTo>
                  <a:lnTo>
                    <a:pt x="996" y="4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59" name="Freeform 100"/>
            <p:cNvSpPr>
              <a:spLocks/>
            </p:cNvSpPr>
            <p:nvPr/>
          </p:nvSpPr>
          <p:spPr bwMode="auto">
            <a:xfrm>
              <a:off x="6120820" y="3529060"/>
              <a:ext cx="433198" cy="366954"/>
            </a:xfrm>
            <a:custGeom>
              <a:avLst/>
              <a:gdLst>
                <a:gd name="T0" fmla="*/ 0 w 497"/>
                <a:gd name="T1" fmla="*/ 0 h 421"/>
                <a:gd name="T2" fmla="*/ 497 w 497"/>
                <a:gd name="T3" fmla="*/ 22 h 421"/>
                <a:gd name="T4" fmla="*/ 199 w 497"/>
                <a:gd name="T5" fmla="*/ 421 h 421"/>
                <a:gd name="T6" fmla="*/ 0 w 497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421">
                  <a:moveTo>
                    <a:pt x="0" y="0"/>
                  </a:moveTo>
                  <a:lnTo>
                    <a:pt x="497" y="22"/>
                  </a:lnTo>
                  <a:lnTo>
                    <a:pt x="199" y="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0" name="Freeform 101"/>
            <p:cNvSpPr>
              <a:spLocks/>
            </p:cNvSpPr>
            <p:nvPr/>
          </p:nvSpPr>
          <p:spPr bwMode="auto">
            <a:xfrm>
              <a:off x="6554018" y="3199585"/>
              <a:ext cx="434941" cy="366954"/>
            </a:xfrm>
            <a:custGeom>
              <a:avLst/>
              <a:gdLst>
                <a:gd name="T0" fmla="*/ 300 w 499"/>
                <a:gd name="T1" fmla="*/ 0 h 421"/>
                <a:gd name="T2" fmla="*/ 0 w 499"/>
                <a:gd name="T3" fmla="*/ 400 h 421"/>
                <a:gd name="T4" fmla="*/ 499 w 499"/>
                <a:gd name="T5" fmla="*/ 421 h 421"/>
                <a:gd name="T6" fmla="*/ 300 w 499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9" h="421">
                  <a:moveTo>
                    <a:pt x="300" y="0"/>
                  </a:moveTo>
                  <a:lnTo>
                    <a:pt x="0" y="400"/>
                  </a:lnTo>
                  <a:lnTo>
                    <a:pt x="499" y="42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1" name="Freeform 102"/>
            <p:cNvSpPr>
              <a:spLocks/>
            </p:cNvSpPr>
            <p:nvPr/>
          </p:nvSpPr>
          <p:spPr bwMode="auto">
            <a:xfrm>
              <a:off x="6120820" y="3133342"/>
              <a:ext cx="694685" cy="395718"/>
            </a:xfrm>
            <a:custGeom>
              <a:avLst/>
              <a:gdLst>
                <a:gd name="T0" fmla="*/ 0 w 797"/>
                <a:gd name="T1" fmla="*/ 454 h 454"/>
                <a:gd name="T2" fmla="*/ 272 w 797"/>
                <a:gd name="T3" fmla="*/ 0 h 454"/>
                <a:gd name="T4" fmla="*/ 797 w 797"/>
                <a:gd name="T5" fmla="*/ 76 h 454"/>
                <a:gd name="T6" fmla="*/ 0 w 797"/>
                <a:gd name="T7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7" h="454">
                  <a:moveTo>
                    <a:pt x="0" y="454"/>
                  </a:moveTo>
                  <a:lnTo>
                    <a:pt x="272" y="0"/>
                  </a:lnTo>
                  <a:lnTo>
                    <a:pt x="797" y="76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2" name="Freeform 103"/>
            <p:cNvSpPr>
              <a:spLocks/>
            </p:cNvSpPr>
            <p:nvPr/>
          </p:nvSpPr>
          <p:spPr bwMode="auto">
            <a:xfrm>
              <a:off x="6094671" y="3143801"/>
              <a:ext cx="720834" cy="404434"/>
            </a:xfrm>
            <a:custGeom>
              <a:avLst/>
              <a:gdLst>
                <a:gd name="T0" fmla="*/ 30 w 827"/>
                <a:gd name="T1" fmla="*/ 442 h 464"/>
                <a:gd name="T2" fmla="*/ 0 w 827"/>
                <a:gd name="T3" fmla="*/ 378 h 464"/>
                <a:gd name="T4" fmla="*/ 797 w 827"/>
                <a:gd name="T5" fmla="*/ 0 h 464"/>
                <a:gd name="T6" fmla="*/ 827 w 827"/>
                <a:gd name="T7" fmla="*/ 64 h 464"/>
                <a:gd name="T8" fmla="*/ 527 w 827"/>
                <a:gd name="T9" fmla="*/ 464 h 464"/>
                <a:gd name="T10" fmla="*/ 30 w 827"/>
                <a:gd name="T11" fmla="*/ 44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464">
                  <a:moveTo>
                    <a:pt x="30" y="442"/>
                  </a:moveTo>
                  <a:lnTo>
                    <a:pt x="0" y="378"/>
                  </a:lnTo>
                  <a:lnTo>
                    <a:pt x="797" y="0"/>
                  </a:lnTo>
                  <a:lnTo>
                    <a:pt x="827" y="64"/>
                  </a:lnTo>
                  <a:lnTo>
                    <a:pt x="527" y="464"/>
                  </a:lnTo>
                  <a:lnTo>
                    <a:pt x="30" y="4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3" name="Freeform 104"/>
            <p:cNvSpPr>
              <a:spLocks/>
            </p:cNvSpPr>
            <p:nvPr/>
          </p:nvSpPr>
          <p:spPr bwMode="auto">
            <a:xfrm>
              <a:off x="6259408" y="3261470"/>
              <a:ext cx="420123" cy="214420"/>
            </a:xfrm>
            <a:custGeom>
              <a:avLst/>
              <a:gdLst>
                <a:gd name="T0" fmla="*/ 199 w 204"/>
                <a:gd name="T1" fmla="*/ 13 h 104"/>
                <a:gd name="T2" fmla="*/ 11 w 204"/>
                <a:gd name="T3" fmla="*/ 103 h 104"/>
                <a:gd name="T4" fmla="*/ 2 w 204"/>
                <a:gd name="T5" fmla="*/ 100 h 104"/>
                <a:gd name="T6" fmla="*/ 5 w 204"/>
                <a:gd name="T7" fmla="*/ 91 h 104"/>
                <a:gd name="T8" fmla="*/ 194 w 204"/>
                <a:gd name="T9" fmla="*/ 1 h 104"/>
                <a:gd name="T10" fmla="*/ 203 w 204"/>
                <a:gd name="T11" fmla="*/ 4 h 104"/>
                <a:gd name="T12" fmla="*/ 199 w 204"/>
                <a:gd name="T13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04">
                  <a:moveTo>
                    <a:pt x="199" y="1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7" y="104"/>
                    <a:pt x="3" y="103"/>
                    <a:pt x="2" y="100"/>
                  </a:cubicBezTo>
                  <a:cubicBezTo>
                    <a:pt x="0" y="96"/>
                    <a:pt x="1" y="92"/>
                    <a:pt x="5" y="9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7" y="0"/>
                    <a:pt x="201" y="1"/>
                    <a:pt x="203" y="4"/>
                  </a:cubicBezTo>
                  <a:cubicBezTo>
                    <a:pt x="204" y="8"/>
                    <a:pt x="203" y="12"/>
                    <a:pt x="199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4" name="Freeform 105"/>
            <p:cNvSpPr>
              <a:spLocks/>
            </p:cNvSpPr>
            <p:nvPr/>
          </p:nvSpPr>
          <p:spPr bwMode="auto">
            <a:xfrm>
              <a:off x="6283814" y="3311153"/>
              <a:ext cx="420995" cy="216163"/>
            </a:xfrm>
            <a:custGeom>
              <a:avLst/>
              <a:gdLst>
                <a:gd name="T0" fmla="*/ 199 w 204"/>
                <a:gd name="T1" fmla="*/ 14 h 105"/>
                <a:gd name="T2" fmla="*/ 10 w 204"/>
                <a:gd name="T3" fmla="*/ 104 h 105"/>
                <a:gd name="T4" fmla="*/ 1 w 204"/>
                <a:gd name="T5" fmla="*/ 101 h 105"/>
                <a:gd name="T6" fmla="*/ 1 w 204"/>
                <a:gd name="T7" fmla="*/ 101 h 105"/>
                <a:gd name="T8" fmla="*/ 5 w 204"/>
                <a:gd name="T9" fmla="*/ 92 h 105"/>
                <a:gd name="T10" fmla="*/ 193 w 204"/>
                <a:gd name="T11" fmla="*/ 2 h 105"/>
                <a:gd name="T12" fmla="*/ 202 w 204"/>
                <a:gd name="T13" fmla="*/ 5 h 105"/>
                <a:gd name="T14" fmla="*/ 199 w 204"/>
                <a:gd name="T15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105">
                  <a:moveTo>
                    <a:pt x="199" y="1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7" y="105"/>
                    <a:pt x="3" y="104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97"/>
                    <a:pt x="1" y="93"/>
                    <a:pt x="5" y="9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7" y="0"/>
                    <a:pt x="201" y="2"/>
                    <a:pt x="202" y="5"/>
                  </a:cubicBezTo>
                  <a:cubicBezTo>
                    <a:pt x="204" y="9"/>
                    <a:pt x="203" y="13"/>
                    <a:pt x="199" y="1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310913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</a:rPr>
              <a:t>添加</a:t>
            </a:r>
            <a:r>
              <a:rPr lang="zh-CN" altLang="en-US" sz="4400" b="1" dirty="0">
                <a:solidFill>
                  <a:schemeClr val="tx2"/>
                </a:solidFill>
              </a:rPr>
              <a:t>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854219" y="3719650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32" name="Rounded Rectangle 131"/>
          <p:cNvSpPr/>
          <p:nvPr/>
        </p:nvSpPr>
        <p:spPr>
          <a:xfrm>
            <a:off x="1854219" y="3719650"/>
            <a:ext cx="1740852" cy="2645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65%</a:t>
            </a:r>
            <a:endParaRPr lang="en-US" sz="1200"/>
          </a:p>
        </p:txBody>
      </p:sp>
      <p:sp>
        <p:nvSpPr>
          <p:cNvPr id="134" name="Rounded Rectangle 133"/>
          <p:cNvSpPr/>
          <p:nvPr/>
        </p:nvSpPr>
        <p:spPr>
          <a:xfrm>
            <a:off x="1854219" y="4165324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35" name="Rounded Rectangle 134"/>
          <p:cNvSpPr/>
          <p:nvPr/>
        </p:nvSpPr>
        <p:spPr>
          <a:xfrm>
            <a:off x="1854219" y="4165324"/>
            <a:ext cx="1877786" cy="2645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70%</a:t>
            </a:r>
            <a:endParaRPr lang="en-US" sz="1200"/>
          </a:p>
        </p:txBody>
      </p:sp>
      <p:sp>
        <p:nvSpPr>
          <p:cNvPr id="137" name="Rounded Rectangle 136"/>
          <p:cNvSpPr/>
          <p:nvPr/>
        </p:nvSpPr>
        <p:spPr>
          <a:xfrm>
            <a:off x="1854219" y="4624587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38" name="Rounded Rectangle 137"/>
          <p:cNvSpPr/>
          <p:nvPr/>
        </p:nvSpPr>
        <p:spPr>
          <a:xfrm>
            <a:off x="1854219" y="4624587"/>
            <a:ext cx="2095500" cy="2645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77%</a:t>
            </a:r>
            <a:endParaRPr lang="en-US" sz="1200"/>
          </a:p>
        </p:txBody>
      </p:sp>
      <p:sp>
        <p:nvSpPr>
          <p:cNvPr id="140" name="Rounded Rectangle 139"/>
          <p:cNvSpPr/>
          <p:nvPr/>
        </p:nvSpPr>
        <p:spPr>
          <a:xfrm>
            <a:off x="1854219" y="5093704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41" name="Rounded Rectangle 140"/>
          <p:cNvSpPr/>
          <p:nvPr/>
        </p:nvSpPr>
        <p:spPr>
          <a:xfrm>
            <a:off x="1854219" y="5093704"/>
            <a:ext cx="1641411" cy="26452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62%</a:t>
            </a:r>
            <a:endParaRPr lang="en-US" sz="1200"/>
          </a:p>
        </p:txBody>
      </p:sp>
      <p:sp>
        <p:nvSpPr>
          <p:cNvPr id="143" name="Rounded Rectangle 142"/>
          <p:cNvSpPr/>
          <p:nvPr/>
        </p:nvSpPr>
        <p:spPr>
          <a:xfrm>
            <a:off x="1854219" y="5554746"/>
            <a:ext cx="2704012" cy="26452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/>
          </a:p>
        </p:txBody>
      </p:sp>
      <p:sp>
        <p:nvSpPr>
          <p:cNvPr id="144" name="Rounded Rectangle 143"/>
          <p:cNvSpPr/>
          <p:nvPr/>
        </p:nvSpPr>
        <p:spPr>
          <a:xfrm>
            <a:off x="1854219" y="5554746"/>
            <a:ext cx="2262410" cy="26452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smtClean="0"/>
              <a:t>84%</a:t>
            </a:r>
            <a:endParaRPr lang="en-US" sz="1200"/>
          </a:p>
        </p:txBody>
      </p:sp>
      <p:sp>
        <p:nvSpPr>
          <p:cNvPr id="145" name="TextBox 144"/>
          <p:cNvSpPr txBox="1"/>
          <p:nvPr/>
        </p:nvSpPr>
        <p:spPr>
          <a:xfrm>
            <a:off x="1252486" y="1899562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3"/>
                </a:solidFill>
                <a:latin typeface="+mj-lt"/>
              </a:rPr>
              <a:t>58%</a:t>
            </a:r>
            <a:endParaRPr lang="en-US" sz="4000" b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93605" y="1956254"/>
            <a:ext cx="2422590" cy="43086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252486" y="2652712"/>
            <a:ext cx="35637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</a:t>
            </a:r>
            <a:r>
              <a:rPr lang="zh-CN" altLang="en-US" sz="1100" dirty="0" smtClean="0">
                <a:solidFill>
                  <a:schemeClr val="tx2"/>
                </a:solidFill>
                <a:cs typeface="Lato Light"/>
              </a:rPr>
              <a:t>风格</a:t>
            </a:r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b="1" dirty="0">
              <a:solidFill>
                <a:schemeClr val="tx2"/>
              </a:solidFill>
              <a:cs typeface="Lato Light"/>
            </a:endParaRPr>
          </a:p>
          <a:p>
            <a:endParaRPr lang="en-US" altLang="zh-CN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48" name="Freeform 51"/>
          <p:cNvSpPr>
            <a:spLocks noChangeArrowheads="1"/>
          </p:cNvSpPr>
          <p:nvPr/>
        </p:nvSpPr>
        <p:spPr bwMode="auto">
          <a:xfrm>
            <a:off x="1356552" y="3765261"/>
            <a:ext cx="317072" cy="196053"/>
          </a:xfrm>
          <a:custGeom>
            <a:avLst/>
            <a:gdLst>
              <a:gd name="T0" fmla="*/ 8120 w 461"/>
              <a:gd name="T1" fmla="*/ 12182 h 285"/>
              <a:gd name="T2" fmla="*/ 8120 w 461"/>
              <a:gd name="T3" fmla="*/ 12182 h 285"/>
              <a:gd name="T4" fmla="*/ 91576 w 461"/>
              <a:gd name="T5" fmla="*/ 56398 h 285"/>
              <a:gd name="T6" fmla="*/ 104207 w 461"/>
              <a:gd name="T7" fmla="*/ 60008 h 285"/>
              <a:gd name="T8" fmla="*/ 111876 w 461"/>
              <a:gd name="T9" fmla="*/ 56398 h 285"/>
              <a:gd name="T10" fmla="*/ 195783 w 461"/>
              <a:gd name="T11" fmla="*/ 12182 h 285"/>
              <a:gd name="T12" fmla="*/ 199843 w 461"/>
              <a:gd name="T13" fmla="*/ 0 h 285"/>
              <a:gd name="T14" fmla="*/ 8120 w 461"/>
              <a:gd name="T15" fmla="*/ 0 h 285"/>
              <a:gd name="T16" fmla="*/ 8120 w 461"/>
              <a:gd name="T17" fmla="*/ 12182 h 285"/>
              <a:gd name="T18" fmla="*/ 199843 w 461"/>
              <a:gd name="T19" fmla="*/ 36095 h 285"/>
              <a:gd name="T20" fmla="*/ 199843 w 461"/>
              <a:gd name="T21" fmla="*/ 36095 h 285"/>
              <a:gd name="T22" fmla="*/ 111876 w 461"/>
              <a:gd name="T23" fmla="*/ 80311 h 285"/>
              <a:gd name="T24" fmla="*/ 104207 w 461"/>
              <a:gd name="T25" fmla="*/ 80311 h 285"/>
              <a:gd name="T26" fmla="*/ 91576 w 461"/>
              <a:gd name="T27" fmla="*/ 80311 h 285"/>
              <a:gd name="T28" fmla="*/ 8120 w 461"/>
              <a:gd name="T29" fmla="*/ 36095 h 285"/>
              <a:gd name="T30" fmla="*/ 4060 w 461"/>
              <a:gd name="T31" fmla="*/ 36095 h 285"/>
              <a:gd name="T32" fmla="*/ 4060 w 461"/>
              <a:gd name="T33" fmla="*/ 120015 h 285"/>
              <a:gd name="T34" fmla="*/ 15789 w 461"/>
              <a:gd name="T35" fmla="*/ 128137 h 285"/>
              <a:gd name="T36" fmla="*/ 191723 w 461"/>
              <a:gd name="T37" fmla="*/ 128137 h 285"/>
              <a:gd name="T38" fmla="*/ 203903 w 461"/>
              <a:gd name="T39" fmla="*/ 120015 h 285"/>
              <a:gd name="T40" fmla="*/ 203903 w 461"/>
              <a:gd name="T41" fmla="*/ 36095 h 285"/>
              <a:gd name="T42" fmla="*/ 199843 w 461"/>
              <a:gd name="T43" fmla="*/ 36095 h 2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9" name="Freeform 79"/>
          <p:cNvSpPr>
            <a:spLocks noChangeArrowheads="1"/>
          </p:cNvSpPr>
          <p:nvPr/>
        </p:nvSpPr>
        <p:spPr bwMode="auto">
          <a:xfrm>
            <a:off x="1352284" y="4139341"/>
            <a:ext cx="326753" cy="329172"/>
          </a:xfrm>
          <a:custGeom>
            <a:avLst/>
            <a:gdLst>
              <a:gd name="T0" fmla="*/ 106933 w 479"/>
              <a:gd name="T1" fmla="*/ 0 h 479"/>
              <a:gd name="T2" fmla="*/ 106933 w 479"/>
              <a:gd name="T3" fmla="*/ 0 h 479"/>
              <a:gd name="T4" fmla="*/ 0 w 479"/>
              <a:gd name="T5" fmla="*/ 107725 h 479"/>
              <a:gd name="T6" fmla="*/ 106933 w 479"/>
              <a:gd name="T7" fmla="*/ 215449 h 479"/>
              <a:gd name="T8" fmla="*/ 213866 w 479"/>
              <a:gd name="T9" fmla="*/ 107725 h 479"/>
              <a:gd name="T10" fmla="*/ 106933 w 479"/>
              <a:gd name="T11" fmla="*/ 0 h 479"/>
              <a:gd name="T12" fmla="*/ 198206 w 479"/>
              <a:gd name="T13" fmla="*/ 107725 h 479"/>
              <a:gd name="T14" fmla="*/ 198206 w 479"/>
              <a:gd name="T15" fmla="*/ 107725 h 479"/>
              <a:gd name="T16" fmla="*/ 178520 w 479"/>
              <a:gd name="T17" fmla="*/ 163615 h 479"/>
              <a:gd name="T18" fmla="*/ 174493 w 479"/>
              <a:gd name="T19" fmla="*/ 147840 h 479"/>
              <a:gd name="T20" fmla="*/ 178520 w 479"/>
              <a:gd name="T21" fmla="*/ 115838 h 479"/>
              <a:gd name="T22" fmla="*/ 166439 w 479"/>
              <a:gd name="T23" fmla="*/ 91949 h 479"/>
              <a:gd name="T24" fmla="*/ 142726 w 479"/>
              <a:gd name="T25" fmla="*/ 80230 h 479"/>
              <a:gd name="T26" fmla="*/ 154806 w 479"/>
              <a:gd name="T27" fmla="*/ 39664 h 479"/>
              <a:gd name="T28" fmla="*/ 131093 w 479"/>
              <a:gd name="T29" fmla="*/ 27945 h 479"/>
              <a:gd name="T30" fmla="*/ 134673 w 479"/>
              <a:gd name="T31" fmla="*/ 23889 h 479"/>
              <a:gd name="T32" fmla="*/ 198206 w 479"/>
              <a:gd name="T33" fmla="*/ 107725 h 479"/>
              <a:gd name="T34" fmla="*/ 94853 w 479"/>
              <a:gd name="T35" fmla="*/ 19832 h 479"/>
              <a:gd name="T36" fmla="*/ 94853 w 479"/>
              <a:gd name="T37" fmla="*/ 19832 h 479"/>
              <a:gd name="T38" fmla="*/ 83220 w 479"/>
              <a:gd name="T39" fmla="*/ 27945 h 479"/>
              <a:gd name="T40" fmla="*/ 67113 w 479"/>
              <a:gd name="T41" fmla="*/ 39664 h 479"/>
              <a:gd name="T42" fmla="*/ 51453 w 479"/>
              <a:gd name="T43" fmla="*/ 59947 h 479"/>
              <a:gd name="T44" fmla="*/ 59507 w 479"/>
              <a:gd name="T45" fmla="*/ 71666 h 479"/>
              <a:gd name="T46" fmla="*/ 79193 w 479"/>
              <a:gd name="T47" fmla="*/ 71666 h 479"/>
              <a:gd name="T48" fmla="*/ 110960 w 479"/>
              <a:gd name="T49" fmla="*/ 107725 h 479"/>
              <a:gd name="T50" fmla="*/ 83220 w 479"/>
              <a:gd name="T51" fmla="*/ 131613 h 479"/>
              <a:gd name="T52" fmla="*/ 79193 w 479"/>
              <a:gd name="T53" fmla="*/ 151896 h 479"/>
              <a:gd name="T54" fmla="*/ 79193 w 479"/>
              <a:gd name="T55" fmla="*/ 175785 h 479"/>
              <a:gd name="T56" fmla="*/ 59507 w 479"/>
              <a:gd name="T57" fmla="*/ 155502 h 479"/>
              <a:gd name="T58" fmla="*/ 55480 w 479"/>
              <a:gd name="T59" fmla="*/ 128008 h 479"/>
              <a:gd name="T60" fmla="*/ 39373 w 479"/>
              <a:gd name="T61" fmla="*/ 107725 h 479"/>
              <a:gd name="T62" fmla="*/ 47426 w 479"/>
              <a:gd name="T63" fmla="*/ 83836 h 479"/>
              <a:gd name="T64" fmla="*/ 23713 w 479"/>
              <a:gd name="T65" fmla="*/ 76173 h 479"/>
              <a:gd name="T66" fmla="*/ 94853 w 479"/>
              <a:gd name="T67" fmla="*/ 19832 h 479"/>
              <a:gd name="T68" fmla="*/ 79193 w 479"/>
              <a:gd name="T69" fmla="*/ 195617 h 479"/>
              <a:gd name="T70" fmla="*/ 79193 w 479"/>
              <a:gd name="T71" fmla="*/ 195617 h 479"/>
              <a:gd name="T72" fmla="*/ 91273 w 479"/>
              <a:gd name="T73" fmla="*/ 187504 h 479"/>
              <a:gd name="T74" fmla="*/ 106933 w 479"/>
              <a:gd name="T75" fmla="*/ 183447 h 479"/>
              <a:gd name="T76" fmla="*/ 131093 w 479"/>
              <a:gd name="T77" fmla="*/ 175785 h 479"/>
              <a:gd name="T78" fmla="*/ 158386 w 479"/>
              <a:gd name="T79" fmla="*/ 183447 h 479"/>
              <a:gd name="T80" fmla="*/ 106933 w 479"/>
              <a:gd name="T81" fmla="*/ 199674 h 479"/>
              <a:gd name="T82" fmla="*/ 79193 w 479"/>
              <a:gd name="T83" fmla="*/ 195617 h 4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0" name="Freeform 112"/>
          <p:cNvSpPr>
            <a:spLocks noChangeArrowheads="1"/>
          </p:cNvSpPr>
          <p:nvPr/>
        </p:nvSpPr>
        <p:spPr bwMode="auto">
          <a:xfrm>
            <a:off x="1380019" y="5538552"/>
            <a:ext cx="263821" cy="304969"/>
          </a:xfrm>
          <a:custGeom>
            <a:avLst/>
            <a:gdLst>
              <a:gd name="T0" fmla="*/ 153071 w 390"/>
              <a:gd name="T1" fmla="*/ 0 h 444"/>
              <a:gd name="T2" fmla="*/ 0 w 390"/>
              <a:gd name="T3" fmla="*/ 23877 h 444"/>
              <a:gd name="T4" fmla="*/ 19522 w 390"/>
              <a:gd name="T5" fmla="*/ 199574 h 444"/>
              <a:gd name="T6" fmla="*/ 172593 w 390"/>
              <a:gd name="T7" fmla="*/ 179752 h 444"/>
              <a:gd name="T8" fmla="*/ 153071 w 390"/>
              <a:gd name="T9" fmla="*/ 0 h 444"/>
              <a:gd name="T10" fmla="*/ 153071 w 390"/>
              <a:gd name="T11" fmla="*/ 179752 h 444"/>
              <a:gd name="T12" fmla="*/ 19522 w 390"/>
              <a:gd name="T13" fmla="*/ 23877 h 444"/>
              <a:gd name="T14" fmla="*/ 153071 w 390"/>
              <a:gd name="T15" fmla="*/ 179752 h 444"/>
              <a:gd name="T16" fmla="*/ 98054 w 390"/>
              <a:gd name="T17" fmla="*/ 123889 h 444"/>
              <a:gd name="T18" fmla="*/ 43037 w 390"/>
              <a:gd name="T19" fmla="*/ 136053 h 444"/>
              <a:gd name="T20" fmla="*/ 98054 w 390"/>
              <a:gd name="T21" fmla="*/ 123889 h 444"/>
              <a:gd name="T22" fmla="*/ 129556 w 390"/>
              <a:gd name="T23" fmla="*/ 79740 h 444"/>
              <a:gd name="T24" fmla="*/ 86519 w 390"/>
              <a:gd name="T25" fmla="*/ 88299 h 444"/>
              <a:gd name="T26" fmla="*/ 129556 w 390"/>
              <a:gd name="T27" fmla="*/ 79740 h 444"/>
              <a:gd name="T28" fmla="*/ 86519 w 390"/>
              <a:gd name="T29" fmla="*/ 68027 h 444"/>
              <a:gd name="T30" fmla="*/ 129556 w 390"/>
              <a:gd name="T31" fmla="*/ 44150 h 444"/>
              <a:gd name="T32" fmla="*/ 86519 w 390"/>
              <a:gd name="T33" fmla="*/ 68027 h 444"/>
              <a:gd name="T34" fmla="*/ 74539 w 390"/>
              <a:gd name="T35" fmla="*/ 44150 h 444"/>
              <a:gd name="T36" fmla="*/ 43037 w 390"/>
              <a:gd name="T37" fmla="*/ 88299 h 444"/>
              <a:gd name="T38" fmla="*/ 74539 w 390"/>
              <a:gd name="T39" fmla="*/ 44150 h 444"/>
              <a:gd name="T40" fmla="*/ 62560 w 390"/>
              <a:gd name="T41" fmla="*/ 100013 h 444"/>
              <a:gd name="T42" fmla="*/ 43037 w 390"/>
              <a:gd name="T43" fmla="*/ 112176 h 444"/>
              <a:gd name="T44" fmla="*/ 62560 w 390"/>
              <a:gd name="T45" fmla="*/ 100013 h 444"/>
              <a:gd name="T46" fmla="*/ 74539 w 390"/>
              <a:gd name="T47" fmla="*/ 112176 h 444"/>
              <a:gd name="T48" fmla="*/ 129556 w 390"/>
              <a:gd name="T49" fmla="*/ 100013 h 444"/>
              <a:gd name="T50" fmla="*/ 74539 w 390"/>
              <a:gd name="T51" fmla="*/ 112176 h 444"/>
              <a:gd name="T52" fmla="*/ 129556 w 390"/>
              <a:gd name="T53" fmla="*/ 143712 h 444"/>
              <a:gd name="T54" fmla="*/ 43037 w 390"/>
              <a:gd name="T55" fmla="*/ 155875 h 444"/>
              <a:gd name="T56" fmla="*/ 129556 w 390"/>
              <a:gd name="T57" fmla="*/ 143712 h 444"/>
              <a:gd name="T58" fmla="*/ 110034 w 390"/>
              <a:gd name="T59" fmla="*/ 136053 h 444"/>
              <a:gd name="T60" fmla="*/ 129556 w 390"/>
              <a:gd name="T61" fmla="*/ 123889 h 444"/>
              <a:gd name="T62" fmla="*/ 110034 w 390"/>
              <a:gd name="T63" fmla="*/ 136053 h 4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0" h="444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7" y="443"/>
                  <a:pt x="44" y="443"/>
                </a:cubicBezTo>
                <a:cubicBezTo>
                  <a:pt x="345" y="443"/>
                  <a:pt x="345" y="443"/>
                  <a:pt x="345" y="443"/>
                </a:cubicBezTo>
                <a:cubicBezTo>
                  <a:pt x="372" y="443"/>
                  <a:pt x="389" y="425"/>
                  <a:pt x="389" y="399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27"/>
                  <a:pt x="372" y="0"/>
                  <a:pt x="345" y="0"/>
                </a:cubicBezTo>
                <a:close/>
                <a:moveTo>
                  <a:pt x="345" y="399"/>
                </a:moveTo>
                <a:lnTo>
                  <a:pt x="345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345" y="53"/>
                  <a:pt x="345" y="53"/>
                  <a:pt x="345" y="53"/>
                </a:cubicBezTo>
                <a:lnTo>
                  <a:pt x="345" y="399"/>
                </a:lnTo>
                <a:close/>
                <a:moveTo>
                  <a:pt x="221" y="275"/>
                </a:moveTo>
                <a:lnTo>
                  <a:pt x="221" y="275"/>
                </a:lnTo>
                <a:cubicBezTo>
                  <a:pt x="97" y="275"/>
                  <a:pt x="97" y="275"/>
                  <a:pt x="97" y="275"/>
                </a:cubicBezTo>
                <a:cubicBezTo>
                  <a:pt x="97" y="302"/>
                  <a:pt x="97" y="302"/>
                  <a:pt x="97" y="302"/>
                </a:cubicBezTo>
                <a:cubicBezTo>
                  <a:pt x="221" y="302"/>
                  <a:pt x="221" y="302"/>
                  <a:pt x="221" y="302"/>
                </a:cubicBezTo>
                <a:lnTo>
                  <a:pt x="221" y="275"/>
                </a:lnTo>
                <a:close/>
                <a:moveTo>
                  <a:pt x="292" y="177"/>
                </a:moveTo>
                <a:lnTo>
                  <a:pt x="292" y="177"/>
                </a:lnTo>
                <a:cubicBezTo>
                  <a:pt x="195" y="177"/>
                  <a:pt x="195" y="177"/>
                  <a:pt x="195" y="177"/>
                </a:cubicBezTo>
                <a:cubicBezTo>
                  <a:pt x="195" y="196"/>
                  <a:pt x="195" y="196"/>
                  <a:pt x="195" y="196"/>
                </a:cubicBezTo>
                <a:cubicBezTo>
                  <a:pt x="292" y="196"/>
                  <a:pt x="292" y="196"/>
                  <a:pt x="292" y="196"/>
                </a:cubicBezTo>
                <a:lnTo>
                  <a:pt x="292" y="177"/>
                </a:lnTo>
                <a:close/>
                <a:moveTo>
                  <a:pt x="195" y="151"/>
                </a:moveTo>
                <a:lnTo>
                  <a:pt x="195" y="151"/>
                </a:lnTo>
                <a:cubicBezTo>
                  <a:pt x="292" y="151"/>
                  <a:pt x="292" y="151"/>
                  <a:pt x="292" y="151"/>
                </a:cubicBezTo>
                <a:cubicBezTo>
                  <a:pt x="292" y="98"/>
                  <a:pt x="292" y="98"/>
                  <a:pt x="292" y="98"/>
                </a:cubicBezTo>
                <a:cubicBezTo>
                  <a:pt x="195" y="98"/>
                  <a:pt x="195" y="98"/>
                  <a:pt x="195" y="98"/>
                </a:cubicBezTo>
                <a:lnTo>
                  <a:pt x="195" y="151"/>
                </a:lnTo>
                <a:close/>
                <a:moveTo>
                  <a:pt x="168" y="98"/>
                </a:moveTo>
                <a:lnTo>
                  <a:pt x="168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96"/>
                  <a:pt x="97" y="196"/>
                  <a:pt x="97" y="196"/>
                </a:cubicBezTo>
                <a:cubicBezTo>
                  <a:pt x="168" y="196"/>
                  <a:pt x="168" y="196"/>
                  <a:pt x="168" y="196"/>
                </a:cubicBezTo>
                <a:lnTo>
                  <a:pt x="168" y="98"/>
                </a:lnTo>
                <a:close/>
                <a:moveTo>
                  <a:pt x="141" y="222"/>
                </a:moveTo>
                <a:lnTo>
                  <a:pt x="141" y="222"/>
                </a:lnTo>
                <a:cubicBezTo>
                  <a:pt x="97" y="222"/>
                  <a:pt x="97" y="222"/>
                  <a:pt x="97" y="222"/>
                </a:cubicBezTo>
                <a:cubicBezTo>
                  <a:pt x="97" y="249"/>
                  <a:pt x="97" y="249"/>
                  <a:pt x="97" y="249"/>
                </a:cubicBezTo>
                <a:cubicBezTo>
                  <a:pt x="141" y="249"/>
                  <a:pt x="141" y="249"/>
                  <a:pt x="141" y="249"/>
                </a:cubicBezTo>
                <a:lnTo>
                  <a:pt x="141" y="222"/>
                </a:lnTo>
                <a:close/>
                <a:moveTo>
                  <a:pt x="168" y="249"/>
                </a:moveTo>
                <a:lnTo>
                  <a:pt x="168" y="249"/>
                </a:lnTo>
                <a:cubicBezTo>
                  <a:pt x="292" y="249"/>
                  <a:pt x="292" y="249"/>
                  <a:pt x="292" y="249"/>
                </a:cubicBezTo>
                <a:cubicBezTo>
                  <a:pt x="292" y="222"/>
                  <a:pt x="292" y="222"/>
                  <a:pt x="292" y="222"/>
                </a:cubicBezTo>
                <a:cubicBezTo>
                  <a:pt x="168" y="222"/>
                  <a:pt x="168" y="222"/>
                  <a:pt x="168" y="222"/>
                </a:cubicBezTo>
                <a:lnTo>
                  <a:pt x="168" y="249"/>
                </a:lnTo>
                <a:close/>
                <a:moveTo>
                  <a:pt x="292" y="319"/>
                </a:moveTo>
                <a:lnTo>
                  <a:pt x="292" y="319"/>
                </a:lnTo>
                <a:cubicBezTo>
                  <a:pt x="97" y="319"/>
                  <a:pt x="97" y="319"/>
                  <a:pt x="97" y="319"/>
                </a:cubicBezTo>
                <a:cubicBezTo>
                  <a:pt x="97" y="346"/>
                  <a:pt x="97" y="346"/>
                  <a:pt x="97" y="346"/>
                </a:cubicBezTo>
                <a:cubicBezTo>
                  <a:pt x="292" y="346"/>
                  <a:pt x="292" y="346"/>
                  <a:pt x="292" y="346"/>
                </a:cubicBezTo>
                <a:lnTo>
                  <a:pt x="292" y="319"/>
                </a:lnTo>
                <a:close/>
                <a:moveTo>
                  <a:pt x="248" y="302"/>
                </a:moveTo>
                <a:lnTo>
                  <a:pt x="248" y="302"/>
                </a:lnTo>
                <a:cubicBezTo>
                  <a:pt x="292" y="302"/>
                  <a:pt x="292" y="302"/>
                  <a:pt x="292" y="302"/>
                </a:cubicBezTo>
                <a:cubicBezTo>
                  <a:pt x="292" y="275"/>
                  <a:pt x="292" y="275"/>
                  <a:pt x="292" y="275"/>
                </a:cubicBezTo>
                <a:cubicBezTo>
                  <a:pt x="248" y="275"/>
                  <a:pt x="248" y="275"/>
                  <a:pt x="248" y="275"/>
                </a:cubicBezTo>
                <a:lnTo>
                  <a:pt x="248" y="30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1" name="Freeform 166"/>
          <p:cNvSpPr>
            <a:spLocks noChangeArrowheads="1"/>
          </p:cNvSpPr>
          <p:nvPr/>
        </p:nvSpPr>
        <p:spPr bwMode="auto">
          <a:xfrm>
            <a:off x="1378952" y="4602269"/>
            <a:ext cx="266243" cy="304970"/>
          </a:xfrm>
          <a:custGeom>
            <a:avLst/>
            <a:gdLst>
              <a:gd name="T0" fmla="*/ 166118 w 390"/>
              <a:gd name="T1" fmla="*/ 0 h 445"/>
              <a:gd name="T2" fmla="*/ 166118 w 390"/>
              <a:gd name="T3" fmla="*/ 0 h 445"/>
              <a:gd name="T4" fmla="*/ 138804 w 390"/>
              <a:gd name="T5" fmla="*/ 0 h 445"/>
              <a:gd name="T6" fmla="*/ 130745 w 390"/>
              <a:gd name="T7" fmla="*/ 12586 h 445"/>
              <a:gd name="T8" fmla="*/ 130745 w 390"/>
              <a:gd name="T9" fmla="*/ 199576 h 445"/>
              <a:gd name="T10" fmla="*/ 174177 w 390"/>
              <a:gd name="T11" fmla="*/ 199576 h 445"/>
              <a:gd name="T12" fmla="*/ 174177 w 390"/>
              <a:gd name="T13" fmla="*/ 12586 h 445"/>
              <a:gd name="T14" fmla="*/ 166118 w 390"/>
              <a:gd name="T15" fmla="*/ 0 h 445"/>
              <a:gd name="T16" fmla="*/ 98954 w 390"/>
              <a:gd name="T17" fmla="*/ 67874 h 445"/>
              <a:gd name="T18" fmla="*/ 98954 w 390"/>
              <a:gd name="T19" fmla="*/ 67874 h 445"/>
              <a:gd name="T20" fmla="*/ 75223 w 390"/>
              <a:gd name="T21" fmla="*/ 67874 h 445"/>
              <a:gd name="T22" fmla="*/ 63134 w 390"/>
              <a:gd name="T23" fmla="*/ 80010 h 445"/>
              <a:gd name="T24" fmla="*/ 63134 w 390"/>
              <a:gd name="T25" fmla="*/ 199576 h 445"/>
              <a:gd name="T26" fmla="*/ 111044 w 390"/>
              <a:gd name="T27" fmla="*/ 199576 h 445"/>
              <a:gd name="T28" fmla="*/ 111044 w 390"/>
              <a:gd name="T29" fmla="*/ 80010 h 445"/>
              <a:gd name="T30" fmla="*/ 98954 w 390"/>
              <a:gd name="T31" fmla="*/ 67874 h 445"/>
              <a:gd name="T32" fmla="*/ 31343 w 390"/>
              <a:gd name="T33" fmla="*/ 135747 h 445"/>
              <a:gd name="T34" fmla="*/ 31343 w 390"/>
              <a:gd name="T35" fmla="*/ 135747 h 445"/>
              <a:gd name="T36" fmla="*/ 7612 w 390"/>
              <a:gd name="T37" fmla="*/ 135747 h 445"/>
              <a:gd name="T38" fmla="*/ 0 w 390"/>
              <a:gd name="T39" fmla="*/ 143389 h 445"/>
              <a:gd name="T40" fmla="*/ 0 w 390"/>
              <a:gd name="T41" fmla="*/ 199576 h 445"/>
              <a:gd name="T42" fmla="*/ 43432 w 390"/>
              <a:gd name="T43" fmla="*/ 199576 h 445"/>
              <a:gd name="T44" fmla="*/ 43432 w 390"/>
              <a:gd name="T45" fmla="*/ 143389 h 445"/>
              <a:gd name="T46" fmla="*/ 31343 w 390"/>
              <a:gd name="T47" fmla="*/ 135747 h 44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0" h="445">
                <a:moveTo>
                  <a:pt x="371" y="0"/>
                </a:moveTo>
                <a:lnTo>
                  <a:pt x="371" y="0"/>
                </a:lnTo>
                <a:cubicBezTo>
                  <a:pt x="310" y="0"/>
                  <a:pt x="310" y="0"/>
                  <a:pt x="310" y="0"/>
                </a:cubicBezTo>
                <a:cubicBezTo>
                  <a:pt x="301" y="0"/>
                  <a:pt x="292" y="10"/>
                  <a:pt x="292" y="28"/>
                </a:cubicBezTo>
                <a:cubicBezTo>
                  <a:pt x="292" y="444"/>
                  <a:pt x="292" y="444"/>
                  <a:pt x="292" y="444"/>
                </a:cubicBezTo>
                <a:cubicBezTo>
                  <a:pt x="389" y="444"/>
                  <a:pt x="389" y="444"/>
                  <a:pt x="389" y="444"/>
                </a:cubicBezTo>
                <a:cubicBezTo>
                  <a:pt x="389" y="28"/>
                  <a:pt x="389" y="28"/>
                  <a:pt x="389" y="28"/>
                </a:cubicBezTo>
                <a:cubicBezTo>
                  <a:pt x="389" y="10"/>
                  <a:pt x="380" y="0"/>
                  <a:pt x="371" y="0"/>
                </a:cubicBezTo>
                <a:close/>
                <a:moveTo>
                  <a:pt x="221" y="151"/>
                </a:moveTo>
                <a:lnTo>
                  <a:pt x="221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50" y="151"/>
                  <a:pt x="141" y="160"/>
                  <a:pt x="141" y="178"/>
                </a:cubicBezTo>
                <a:cubicBezTo>
                  <a:pt x="141" y="444"/>
                  <a:pt x="141" y="444"/>
                  <a:pt x="141" y="444"/>
                </a:cubicBezTo>
                <a:cubicBezTo>
                  <a:pt x="248" y="444"/>
                  <a:pt x="248" y="444"/>
                  <a:pt x="248" y="444"/>
                </a:cubicBezTo>
                <a:cubicBezTo>
                  <a:pt x="248" y="178"/>
                  <a:pt x="248" y="178"/>
                  <a:pt x="248" y="178"/>
                </a:cubicBezTo>
                <a:cubicBezTo>
                  <a:pt x="248" y="160"/>
                  <a:pt x="230" y="151"/>
                  <a:pt x="221" y="151"/>
                </a:cubicBezTo>
                <a:close/>
                <a:moveTo>
                  <a:pt x="70" y="302"/>
                </a:moveTo>
                <a:lnTo>
                  <a:pt x="70" y="302"/>
                </a:lnTo>
                <a:cubicBezTo>
                  <a:pt x="17" y="302"/>
                  <a:pt x="17" y="302"/>
                  <a:pt x="17" y="302"/>
                </a:cubicBezTo>
                <a:cubicBezTo>
                  <a:pt x="0" y="302"/>
                  <a:pt x="0" y="310"/>
                  <a:pt x="0" y="319"/>
                </a:cubicBezTo>
                <a:cubicBezTo>
                  <a:pt x="0" y="444"/>
                  <a:pt x="0" y="444"/>
                  <a:pt x="0" y="444"/>
                </a:cubicBezTo>
                <a:cubicBezTo>
                  <a:pt x="97" y="444"/>
                  <a:pt x="97" y="444"/>
                  <a:pt x="97" y="444"/>
                </a:cubicBezTo>
                <a:cubicBezTo>
                  <a:pt x="97" y="319"/>
                  <a:pt x="97" y="319"/>
                  <a:pt x="97" y="319"/>
                </a:cubicBezTo>
                <a:cubicBezTo>
                  <a:pt x="97" y="310"/>
                  <a:pt x="88" y="302"/>
                  <a:pt x="70" y="3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2" name="Freeform 167"/>
          <p:cNvSpPr>
            <a:spLocks noChangeArrowheads="1"/>
          </p:cNvSpPr>
          <p:nvPr/>
        </p:nvSpPr>
        <p:spPr bwMode="auto">
          <a:xfrm>
            <a:off x="1370419" y="5098155"/>
            <a:ext cx="285605" cy="288026"/>
          </a:xfrm>
          <a:custGeom>
            <a:avLst/>
            <a:gdLst>
              <a:gd name="T0" fmla="*/ 79322 w 418"/>
              <a:gd name="T1" fmla="*/ 0 h 417"/>
              <a:gd name="T2" fmla="*/ 79322 w 418"/>
              <a:gd name="T3" fmla="*/ 0 h 417"/>
              <a:gd name="T4" fmla="*/ 0 w 418"/>
              <a:gd name="T5" fmla="*/ 79733 h 417"/>
              <a:gd name="T6" fmla="*/ 79322 w 418"/>
              <a:gd name="T7" fmla="*/ 79733 h 417"/>
              <a:gd name="T8" fmla="*/ 79322 w 418"/>
              <a:gd name="T9" fmla="*/ 0 h 417"/>
              <a:gd name="T10" fmla="*/ 103074 w 418"/>
              <a:gd name="T11" fmla="*/ 0 h 417"/>
              <a:gd name="T12" fmla="*/ 103074 w 418"/>
              <a:gd name="T13" fmla="*/ 0 h 417"/>
              <a:gd name="T14" fmla="*/ 103074 w 418"/>
              <a:gd name="T15" fmla="*/ 91965 h 417"/>
              <a:gd name="T16" fmla="*/ 91422 w 418"/>
              <a:gd name="T17" fmla="*/ 103744 h 417"/>
              <a:gd name="T18" fmla="*/ 0 w 418"/>
              <a:gd name="T19" fmla="*/ 103744 h 417"/>
              <a:gd name="T20" fmla="*/ 91422 w 418"/>
              <a:gd name="T21" fmla="*/ 188460 h 417"/>
              <a:gd name="T22" fmla="*/ 186877 w 418"/>
              <a:gd name="T23" fmla="*/ 91965 h 417"/>
              <a:gd name="T24" fmla="*/ 103074 w 418"/>
              <a:gd name="T25" fmla="*/ 0 h 4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7" grpId="0"/>
      <p:bldP spid="108" grpId="0"/>
      <p:bldP spid="131" grpId="0" animBg="1"/>
      <p:bldP spid="132" grpId="0" animBg="1"/>
      <p:bldP spid="134" grpId="0" animBg="1"/>
      <p:bldP spid="135" grpId="0" animBg="1"/>
      <p:bldP spid="137" grpId="0" animBg="1"/>
      <p:bldP spid="138" grpId="0" animBg="1"/>
      <p:bldP spid="140" grpId="0" animBg="1"/>
      <p:bldP spid="141" grpId="0" animBg="1"/>
      <p:bldP spid="143" grpId="0" animBg="1"/>
      <p:bldP spid="144" grpId="0" animBg="1"/>
      <p:bldP spid="145" grpId="0"/>
      <p:bldP spid="146" grpId="0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272442" y="366946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161140" y="2423224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6"/>
                </a:solidFill>
                <a:latin typeface="+mj-lt"/>
              </a:rPr>
              <a:t>58%</a:t>
            </a:r>
            <a:endParaRPr lang="en-US" sz="40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302259" y="2479916"/>
            <a:ext cx="2825286" cy="43086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161140" y="3176374"/>
            <a:ext cx="396640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</a:t>
            </a:r>
            <a:r>
              <a:rPr lang="zh-CN" altLang="en-US" sz="1050" dirty="0" smtClean="0">
                <a:solidFill>
                  <a:schemeClr val="tx2"/>
                </a:solidFill>
                <a:cs typeface="Lato Light"/>
              </a:rPr>
              <a:t>风格</a:t>
            </a:r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  <a:p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0442" y="2038751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1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1"/>
                </a:solidFill>
                <a:latin typeface="+mj-lt"/>
              </a:rPr>
              <a:t>Option1</a:t>
            </a:r>
            <a:endParaRPr lang="en-US" sz="12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953236" y="4583456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2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2"/>
                </a:solidFill>
                <a:latin typeface="+mj-lt"/>
              </a:rPr>
              <a:t>Option2</a:t>
            </a:r>
            <a:endParaRPr lang="en-US" sz="12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18018" y="572416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3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3"/>
                </a:solidFill>
                <a:latin typeface="+mj-lt"/>
              </a:rPr>
              <a:t>Option3</a:t>
            </a:r>
            <a:endParaRPr lang="en-US" sz="12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3810" y="5247476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4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4"/>
                </a:solidFill>
                <a:latin typeface="+mj-lt"/>
              </a:rPr>
              <a:t>Option4</a:t>
            </a:r>
            <a:endParaRPr lang="en-US" sz="120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12260" y="327739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5"/>
                </a:solidFill>
                <a:latin typeface="+mj-lt"/>
              </a:rPr>
              <a:t>SEO</a:t>
            </a:r>
            <a:r>
              <a:rPr lang="en-US" sz="200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1200" smtClean="0">
                <a:solidFill>
                  <a:schemeClr val="accent5"/>
                </a:solidFill>
                <a:latin typeface="+mj-lt"/>
              </a:rPr>
              <a:t>Option5</a:t>
            </a:r>
            <a:endParaRPr lang="en-US" sz="120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574625" y="4015502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1"/>
              </a:solidFill>
              <a:cs typeface="Lato Light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7194811" y="4108308"/>
            <a:ext cx="286537" cy="286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1</a:t>
            </a:r>
            <a:endParaRPr lang="en-US" sz="1200" b="1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790646" y="4015502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2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2"/>
              </a:solidFill>
              <a:cs typeface="Lato Light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9410832" y="4108308"/>
            <a:ext cx="286537" cy="2865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2</a:t>
            </a:r>
            <a:endParaRPr lang="en-US" sz="1200" b="1">
              <a:latin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574625" y="4615931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3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3"/>
              </a:solidFill>
              <a:cs typeface="Lato Light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7194811" y="4708737"/>
            <a:ext cx="286537" cy="2865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3</a:t>
            </a:r>
            <a:endParaRPr lang="en-US" sz="1200" b="1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790646" y="4615931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4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4"/>
              </a:solidFill>
              <a:cs typeface="Lato Light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9410832" y="4708737"/>
            <a:ext cx="286537" cy="2865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4</a:t>
            </a:r>
            <a:endParaRPr lang="en-US" sz="1200" b="1"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574625" y="5216361"/>
            <a:ext cx="1693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6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accent6"/>
              </a:solidFill>
              <a:cs typeface="Lato Light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194811" y="5309167"/>
            <a:ext cx="286537" cy="2865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+mj-lt"/>
              </a:rPr>
              <a:t>5</a:t>
            </a:r>
            <a:endParaRPr lang="en-US" sz="1200" b="1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98541" y="2068174"/>
            <a:ext cx="4346552" cy="3675579"/>
            <a:chOff x="1398541" y="2068174"/>
            <a:chExt cx="4346552" cy="3675579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819203" y="2459285"/>
              <a:ext cx="3262739" cy="3263608"/>
            </a:xfrm>
            <a:custGeom>
              <a:avLst/>
              <a:gdLst>
                <a:gd name="T0" fmla="*/ 794 w 1587"/>
                <a:gd name="T1" fmla="*/ 0 h 1587"/>
                <a:gd name="T2" fmla="*/ 0 w 1587"/>
                <a:gd name="T3" fmla="*/ 793 h 1587"/>
                <a:gd name="T4" fmla="*/ 794 w 1587"/>
                <a:gd name="T5" fmla="*/ 1587 h 1587"/>
                <a:gd name="T6" fmla="*/ 1587 w 1587"/>
                <a:gd name="T7" fmla="*/ 793 h 1587"/>
                <a:gd name="T8" fmla="*/ 794 w 1587"/>
                <a:gd name="T9" fmla="*/ 0 h 1587"/>
                <a:gd name="T10" fmla="*/ 794 w 1587"/>
                <a:gd name="T11" fmla="*/ 1548 h 1587"/>
                <a:gd name="T12" fmla="*/ 39 w 1587"/>
                <a:gd name="T13" fmla="*/ 793 h 1587"/>
                <a:gd name="T14" fmla="*/ 794 w 1587"/>
                <a:gd name="T15" fmla="*/ 39 h 1587"/>
                <a:gd name="T16" fmla="*/ 1548 w 1587"/>
                <a:gd name="T17" fmla="*/ 793 h 1587"/>
                <a:gd name="T18" fmla="*/ 794 w 1587"/>
                <a:gd name="T19" fmla="*/ 1548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7" h="1587">
                  <a:moveTo>
                    <a:pt x="794" y="0"/>
                  </a:moveTo>
                  <a:cubicBezTo>
                    <a:pt x="355" y="0"/>
                    <a:pt x="0" y="355"/>
                    <a:pt x="0" y="793"/>
                  </a:cubicBezTo>
                  <a:cubicBezTo>
                    <a:pt x="0" y="1232"/>
                    <a:pt x="355" y="1587"/>
                    <a:pt x="794" y="1587"/>
                  </a:cubicBezTo>
                  <a:cubicBezTo>
                    <a:pt x="1232" y="1587"/>
                    <a:pt x="1587" y="1232"/>
                    <a:pt x="1587" y="793"/>
                  </a:cubicBezTo>
                  <a:cubicBezTo>
                    <a:pt x="1587" y="355"/>
                    <a:pt x="1232" y="0"/>
                    <a:pt x="794" y="0"/>
                  </a:cubicBezTo>
                  <a:close/>
                  <a:moveTo>
                    <a:pt x="794" y="1548"/>
                  </a:moveTo>
                  <a:cubicBezTo>
                    <a:pt x="377" y="1548"/>
                    <a:pt x="39" y="1210"/>
                    <a:pt x="39" y="793"/>
                  </a:cubicBezTo>
                  <a:cubicBezTo>
                    <a:pt x="39" y="377"/>
                    <a:pt x="377" y="39"/>
                    <a:pt x="794" y="39"/>
                  </a:cubicBezTo>
                  <a:cubicBezTo>
                    <a:pt x="1210" y="39"/>
                    <a:pt x="1548" y="377"/>
                    <a:pt x="1548" y="793"/>
                  </a:cubicBezTo>
                  <a:cubicBezTo>
                    <a:pt x="1548" y="1210"/>
                    <a:pt x="1210" y="1548"/>
                    <a:pt x="794" y="15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790522" y="2733064"/>
              <a:ext cx="781354" cy="778746"/>
              <a:chOff x="1790522" y="2733064"/>
              <a:chExt cx="781354" cy="778746"/>
            </a:xfrm>
          </p:grpSpPr>
          <p:sp>
            <p:nvSpPr>
              <p:cNvPr id="32768" name="Oval 61"/>
              <p:cNvSpPr>
                <a:spLocks noChangeArrowheads="1"/>
              </p:cNvSpPr>
              <p:nvPr/>
            </p:nvSpPr>
            <p:spPr bwMode="auto">
              <a:xfrm>
                <a:off x="1790522" y="2733064"/>
                <a:ext cx="781354" cy="77874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3" name="Oval 62"/>
              <p:cNvSpPr>
                <a:spLocks noChangeArrowheads="1"/>
              </p:cNvSpPr>
              <p:nvPr/>
            </p:nvSpPr>
            <p:spPr bwMode="auto">
              <a:xfrm>
                <a:off x="1829633" y="2772175"/>
                <a:ext cx="703132" cy="70313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928714" y="2880817"/>
                <a:ext cx="486717" cy="483240"/>
                <a:chOff x="1928714" y="2880817"/>
                <a:chExt cx="486717" cy="483240"/>
              </a:xfrm>
            </p:grpSpPr>
            <p:sp>
              <p:nvSpPr>
                <p:cNvPr id="32801" name="Freeform 81"/>
                <p:cNvSpPr>
                  <a:spLocks noEditPoints="1"/>
                </p:cNvSpPr>
                <p:nvPr/>
              </p:nvSpPr>
              <p:spPr bwMode="auto">
                <a:xfrm>
                  <a:off x="1928714" y="2880817"/>
                  <a:ext cx="486717" cy="483240"/>
                </a:xfrm>
                <a:custGeom>
                  <a:avLst/>
                  <a:gdLst>
                    <a:gd name="T0" fmla="*/ 229 w 237"/>
                    <a:gd name="T1" fmla="*/ 196 h 235"/>
                    <a:gd name="T2" fmla="*/ 189 w 237"/>
                    <a:gd name="T3" fmla="*/ 156 h 235"/>
                    <a:gd name="T4" fmla="*/ 172 w 237"/>
                    <a:gd name="T5" fmla="*/ 150 h 235"/>
                    <a:gd name="T6" fmla="*/ 149 w 237"/>
                    <a:gd name="T7" fmla="*/ 126 h 235"/>
                    <a:gd name="T8" fmla="*/ 139 w 237"/>
                    <a:gd name="T9" fmla="*/ 30 h 235"/>
                    <a:gd name="T10" fmla="*/ 30 w 237"/>
                    <a:gd name="T11" fmla="*/ 30 h 235"/>
                    <a:gd name="T12" fmla="*/ 30 w 237"/>
                    <a:gd name="T13" fmla="*/ 138 h 235"/>
                    <a:gd name="T14" fmla="*/ 128 w 237"/>
                    <a:gd name="T15" fmla="*/ 147 h 235"/>
                    <a:gd name="T16" fmla="*/ 151 w 237"/>
                    <a:gd name="T17" fmla="*/ 170 h 235"/>
                    <a:gd name="T18" fmla="*/ 158 w 237"/>
                    <a:gd name="T19" fmla="*/ 187 h 235"/>
                    <a:gd name="T20" fmla="*/ 198 w 237"/>
                    <a:gd name="T21" fmla="*/ 227 h 235"/>
                    <a:gd name="T22" fmla="*/ 229 w 237"/>
                    <a:gd name="T23" fmla="*/ 227 h 235"/>
                    <a:gd name="T24" fmla="*/ 229 w 237"/>
                    <a:gd name="T25" fmla="*/ 196 h 235"/>
                    <a:gd name="T26" fmla="*/ 52 w 237"/>
                    <a:gd name="T27" fmla="*/ 117 h 235"/>
                    <a:gd name="T28" fmla="*/ 52 w 237"/>
                    <a:gd name="T29" fmla="*/ 52 h 235"/>
                    <a:gd name="T30" fmla="*/ 117 w 237"/>
                    <a:gd name="T31" fmla="*/ 52 h 235"/>
                    <a:gd name="T32" fmla="*/ 117 w 237"/>
                    <a:gd name="T33" fmla="*/ 117 h 235"/>
                    <a:gd name="T34" fmla="*/ 52 w 237"/>
                    <a:gd name="T35" fmla="*/ 117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7" h="235">
                      <a:moveTo>
                        <a:pt x="229" y="196"/>
                      </a:moveTo>
                      <a:cubicBezTo>
                        <a:pt x="189" y="156"/>
                        <a:pt x="189" y="156"/>
                        <a:pt x="189" y="156"/>
                      </a:cubicBezTo>
                      <a:cubicBezTo>
                        <a:pt x="184" y="151"/>
                        <a:pt x="178" y="149"/>
                        <a:pt x="172" y="150"/>
                      </a:cubicBezTo>
                      <a:cubicBezTo>
                        <a:pt x="149" y="126"/>
                        <a:pt x="149" y="126"/>
                        <a:pt x="149" y="126"/>
                      </a:cubicBezTo>
                      <a:cubicBezTo>
                        <a:pt x="168" y="96"/>
                        <a:pt x="165" y="56"/>
                        <a:pt x="139" y="30"/>
                      </a:cubicBezTo>
                      <a:cubicBezTo>
                        <a:pt x="109" y="0"/>
                        <a:pt x="60" y="0"/>
                        <a:pt x="30" y="30"/>
                      </a:cubicBezTo>
                      <a:cubicBezTo>
                        <a:pt x="0" y="60"/>
                        <a:pt x="0" y="109"/>
                        <a:pt x="30" y="138"/>
                      </a:cubicBezTo>
                      <a:cubicBezTo>
                        <a:pt x="57" y="165"/>
                        <a:pt x="98" y="168"/>
                        <a:pt x="128" y="147"/>
                      </a:cubicBezTo>
                      <a:cubicBezTo>
                        <a:pt x="151" y="170"/>
                        <a:pt x="151" y="170"/>
                        <a:pt x="151" y="170"/>
                      </a:cubicBezTo>
                      <a:cubicBezTo>
                        <a:pt x="151" y="176"/>
                        <a:pt x="153" y="182"/>
                        <a:pt x="158" y="187"/>
                      </a:cubicBezTo>
                      <a:cubicBezTo>
                        <a:pt x="198" y="227"/>
                        <a:pt x="198" y="227"/>
                        <a:pt x="198" y="227"/>
                      </a:cubicBezTo>
                      <a:cubicBezTo>
                        <a:pt x="206" y="235"/>
                        <a:pt x="220" y="235"/>
                        <a:pt x="229" y="227"/>
                      </a:cubicBezTo>
                      <a:cubicBezTo>
                        <a:pt x="237" y="218"/>
                        <a:pt x="237" y="204"/>
                        <a:pt x="229" y="196"/>
                      </a:cubicBezTo>
                      <a:close/>
                      <a:moveTo>
                        <a:pt x="52" y="117"/>
                      </a:moveTo>
                      <a:cubicBezTo>
                        <a:pt x="34" y="99"/>
                        <a:pt x="34" y="70"/>
                        <a:pt x="52" y="52"/>
                      </a:cubicBezTo>
                      <a:cubicBezTo>
                        <a:pt x="70" y="34"/>
                        <a:pt x="99" y="34"/>
                        <a:pt x="117" y="52"/>
                      </a:cubicBezTo>
                      <a:cubicBezTo>
                        <a:pt x="134" y="70"/>
                        <a:pt x="134" y="99"/>
                        <a:pt x="117" y="117"/>
                      </a:cubicBezTo>
                      <a:cubicBezTo>
                        <a:pt x="99" y="134"/>
                        <a:pt x="70" y="134"/>
                        <a:pt x="52" y="1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02" name="Freeform 82"/>
                <p:cNvSpPr>
                  <a:spLocks/>
                </p:cNvSpPr>
                <p:nvPr/>
              </p:nvSpPr>
              <p:spPr bwMode="auto">
                <a:xfrm>
                  <a:off x="2037357" y="2989459"/>
                  <a:ext cx="129501" cy="130370"/>
                </a:xfrm>
                <a:custGeom>
                  <a:avLst/>
                  <a:gdLst>
                    <a:gd name="T0" fmla="*/ 11 w 63"/>
                    <a:gd name="T1" fmla="*/ 11 h 63"/>
                    <a:gd name="T2" fmla="*/ 11 w 63"/>
                    <a:gd name="T3" fmla="*/ 51 h 63"/>
                    <a:gd name="T4" fmla="*/ 52 w 63"/>
                    <a:gd name="T5" fmla="*/ 51 h 63"/>
                    <a:gd name="T6" fmla="*/ 52 w 63"/>
                    <a:gd name="T7" fmla="*/ 11 h 63"/>
                    <a:gd name="T8" fmla="*/ 11 w 63"/>
                    <a:gd name="T9" fmla="*/ 1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3">
                      <a:moveTo>
                        <a:pt x="11" y="11"/>
                      </a:moveTo>
                      <a:cubicBezTo>
                        <a:pt x="0" y="22"/>
                        <a:pt x="0" y="40"/>
                        <a:pt x="11" y="51"/>
                      </a:cubicBezTo>
                      <a:cubicBezTo>
                        <a:pt x="22" y="63"/>
                        <a:pt x="40" y="63"/>
                        <a:pt x="52" y="51"/>
                      </a:cubicBezTo>
                      <a:cubicBezTo>
                        <a:pt x="63" y="40"/>
                        <a:pt x="63" y="22"/>
                        <a:pt x="52" y="11"/>
                      </a:cubicBezTo>
                      <a:cubicBezTo>
                        <a:pt x="40" y="0"/>
                        <a:pt x="22" y="0"/>
                        <a:pt x="1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4053754" y="4878093"/>
              <a:ext cx="865660" cy="865660"/>
              <a:chOff x="4053754" y="4878093"/>
              <a:chExt cx="865660" cy="865660"/>
            </a:xfrm>
          </p:grpSpPr>
          <p:sp>
            <p:nvSpPr>
              <p:cNvPr id="32803" name="Oval 83"/>
              <p:cNvSpPr>
                <a:spLocks noChangeArrowheads="1"/>
              </p:cNvSpPr>
              <p:nvPr/>
            </p:nvSpPr>
            <p:spPr bwMode="auto">
              <a:xfrm>
                <a:off x="4053754" y="4878093"/>
                <a:ext cx="865660" cy="86566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4" name="Oval 84"/>
              <p:cNvSpPr>
                <a:spLocks noChangeArrowheads="1"/>
              </p:cNvSpPr>
              <p:nvPr/>
            </p:nvSpPr>
            <p:spPr bwMode="auto">
              <a:xfrm>
                <a:off x="4097211" y="4918942"/>
                <a:ext cx="778747" cy="781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5" name="Freeform 85"/>
              <p:cNvSpPr>
                <a:spLocks/>
              </p:cNvSpPr>
              <p:nvPr/>
            </p:nvSpPr>
            <p:spPr bwMode="auto">
              <a:xfrm>
                <a:off x="4175433" y="5069303"/>
                <a:ext cx="649245" cy="386766"/>
              </a:xfrm>
              <a:custGeom>
                <a:avLst/>
                <a:gdLst>
                  <a:gd name="T0" fmla="*/ 247 w 316"/>
                  <a:gd name="T1" fmla="*/ 52 h 188"/>
                  <a:gd name="T2" fmla="*/ 243 w 316"/>
                  <a:gd name="T3" fmla="*/ 53 h 188"/>
                  <a:gd name="T4" fmla="*/ 158 w 316"/>
                  <a:gd name="T5" fmla="*/ 0 h 188"/>
                  <a:gd name="T6" fmla="*/ 72 w 316"/>
                  <a:gd name="T7" fmla="*/ 53 h 188"/>
                  <a:gd name="T8" fmla="*/ 69 w 316"/>
                  <a:gd name="T9" fmla="*/ 52 h 188"/>
                  <a:gd name="T10" fmla="*/ 0 w 316"/>
                  <a:gd name="T11" fmla="*/ 120 h 188"/>
                  <a:gd name="T12" fmla="*/ 69 w 316"/>
                  <a:gd name="T13" fmla="*/ 188 h 188"/>
                  <a:gd name="T14" fmla="*/ 134 w 316"/>
                  <a:gd name="T15" fmla="*/ 188 h 188"/>
                  <a:gd name="T16" fmla="*/ 134 w 316"/>
                  <a:gd name="T17" fmla="*/ 158 h 188"/>
                  <a:gd name="T18" fmla="*/ 79 w 316"/>
                  <a:gd name="T19" fmla="*/ 158 h 188"/>
                  <a:gd name="T20" fmla="*/ 159 w 316"/>
                  <a:gd name="T21" fmla="*/ 88 h 188"/>
                  <a:gd name="T22" fmla="*/ 239 w 316"/>
                  <a:gd name="T23" fmla="*/ 158 h 188"/>
                  <a:gd name="T24" fmla="*/ 177 w 316"/>
                  <a:gd name="T25" fmla="*/ 158 h 188"/>
                  <a:gd name="T26" fmla="*/ 177 w 316"/>
                  <a:gd name="T27" fmla="*/ 188 h 188"/>
                  <a:gd name="T28" fmla="*/ 247 w 316"/>
                  <a:gd name="T29" fmla="*/ 188 h 188"/>
                  <a:gd name="T30" fmla="*/ 316 w 316"/>
                  <a:gd name="T31" fmla="*/ 120 h 188"/>
                  <a:gd name="T32" fmla="*/ 247 w 316"/>
                  <a:gd name="T33" fmla="*/ 5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6" h="188">
                    <a:moveTo>
                      <a:pt x="247" y="52"/>
                    </a:moveTo>
                    <a:cubicBezTo>
                      <a:pt x="246" y="52"/>
                      <a:pt x="245" y="52"/>
                      <a:pt x="243" y="53"/>
                    </a:cubicBezTo>
                    <a:cubicBezTo>
                      <a:pt x="228" y="22"/>
                      <a:pt x="195" y="0"/>
                      <a:pt x="158" y="0"/>
                    </a:cubicBezTo>
                    <a:cubicBezTo>
                      <a:pt x="121" y="0"/>
                      <a:pt x="88" y="22"/>
                      <a:pt x="72" y="53"/>
                    </a:cubicBezTo>
                    <a:cubicBezTo>
                      <a:pt x="71" y="52"/>
                      <a:pt x="70" y="52"/>
                      <a:pt x="69" y="52"/>
                    </a:cubicBezTo>
                    <a:cubicBezTo>
                      <a:pt x="31" y="52"/>
                      <a:pt x="0" y="83"/>
                      <a:pt x="0" y="120"/>
                    </a:cubicBezTo>
                    <a:cubicBezTo>
                      <a:pt x="0" y="158"/>
                      <a:pt x="31" y="188"/>
                      <a:pt x="69" y="188"/>
                    </a:cubicBezTo>
                    <a:cubicBezTo>
                      <a:pt x="134" y="188"/>
                      <a:pt x="134" y="188"/>
                      <a:pt x="134" y="18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159" y="88"/>
                      <a:pt x="159" y="88"/>
                      <a:pt x="159" y="88"/>
                    </a:cubicBezTo>
                    <a:cubicBezTo>
                      <a:pt x="239" y="158"/>
                      <a:pt x="239" y="158"/>
                      <a:pt x="239" y="158"/>
                    </a:cubicBezTo>
                    <a:cubicBezTo>
                      <a:pt x="177" y="158"/>
                      <a:pt x="177" y="158"/>
                      <a:pt x="177" y="158"/>
                    </a:cubicBezTo>
                    <a:cubicBezTo>
                      <a:pt x="177" y="188"/>
                      <a:pt x="177" y="188"/>
                      <a:pt x="177" y="188"/>
                    </a:cubicBezTo>
                    <a:cubicBezTo>
                      <a:pt x="247" y="188"/>
                      <a:pt x="247" y="188"/>
                      <a:pt x="247" y="188"/>
                    </a:cubicBezTo>
                    <a:cubicBezTo>
                      <a:pt x="285" y="188"/>
                      <a:pt x="316" y="158"/>
                      <a:pt x="316" y="120"/>
                    </a:cubicBezTo>
                    <a:cubicBezTo>
                      <a:pt x="316" y="83"/>
                      <a:pt x="285" y="52"/>
                      <a:pt x="247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398541" y="4100216"/>
              <a:ext cx="1222875" cy="1223744"/>
              <a:chOff x="1398541" y="4100216"/>
              <a:chExt cx="1222875" cy="1223744"/>
            </a:xfrm>
          </p:grpSpPr>
          <p:sp>
            <p:nvSpPr>
              <p:cNvPr id="32781" name="Oval 63"/>
              <p:cNvSpPr>
                <a:spLocks noChangeArrowheads="1"/>
              </p:cNvSpPr>
              <p:nvPr/>
            </p:nvSpPr>
            <p:spPr bwMode="auto">
              <a:xfrm>
                <a:off x="1398541" y="4100216"/>
                <a:ext cx="1222875" cy="122374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Oval 64"/>
              <p:cNvSpPr>
                <a:spLocks noChangeArrowheads="1"/>
              </p:cNvSpPr>
              <p:nvPr/>
            </p:nvSpPr>
            <p:spPr bwMode="auto">
              <a:xfrm>
                <a:off x="1460250" y="4160186"/>
                <a:ext cx="1101196" cy="1104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6" name="Freeform 86"/>
              <p:cNvSpPr>
                <a:spLocks noEditPoints="1"/>
              </p:cNvSpPr>
              <p:nvPr/>
            </p:nvSpPr>
            <p:spPr bwMode="auto">
              <a:xfrm>
                <a:off x="1624517" y="4446132"/>
                <a:ext cx="680534" cy="688356"/>
              </a:xfrm>
              <a:custGeom>
                <a:avLst/>
                <a:gdLst>
                  <a:gd name="T0" fmla="*/ 266 w 331"/>
                  <a:gd name="T1" fmla="*/ 0 h 335"/>
                  <a:gd name="T2" fmla="*/ 75 w 331"/>
                  <a:gd name="T3" fmla="*/ 0 h 335"/>
                  <a:gd name="T4" fmla="*/ 0 w 331"/>
                  <a:gd name="T5" fmla="*/ 56 h 335"/>
                  <a:gd name="T6" fmla="*/ 0 w 331"/>
                  <a:gd name="T7" fmla="*/ 216 h 335"/>
                  <a:gd name="T8" fmla="*/ 75 w 331"/>
                  <a:gd name="T9" fmla="*/ 283 h 335"/>
                  <a:gd name="T10" fmla="*/ 178 w 331"/>
                  <a:gd name="T11" fmla="*/ 283 h 335"/>
                  <a:gd name="T12" fmla="*/ 284 w 331"/>
                  <a:gd name="T13" fmla="*/ 335 h 335"/>
                  <a:gd name="T14" fmla="*/ 284 w 331"/>
                  <a:gd name="T15" fmla="*/ 269 h 335"/>
                  <a:gd name="T16" fmla="*/ 331 w 331"/>
                  <a:gd name="T17" fmla="*/ 216 h 335"/>
                  <a:gd name="T18" fmla="*/ 331 w 331"/>
                  <a:gd name="T19" fmla="*/ 56 h 335"/>
                  <a:gd name="T20" fmla="*/ 266 w 331"/>
                  <a:gd name="T21" fmla="*/ 0 h 335"/>
                  <a:gd name="T22" fmla="*/ 241 w 331"/>
                  <a:gd name="T23" fmla="*/ 208 h 335"/>
                  <a:gd name="T24" fmla="*/ 223 w 331"/>
                  <a:gd name="T25" fmla="*/ 226 h 335"/>
                  <a:gd name="T26" fmla="*/ 85 w 331"/>
                  <a:gd name="T27" fmla="*/ 226 h 335"/>
                  <a:gd name="T28" fmla="*/ 67 w 331"/>
                  <a:gd name="T29" fmla="*/ 208 h 335"/>
                  <a:gd name="T30" fmla="*/ 67 w 331"/>
                  <a:gd name="T31" fmla="*/ 207 h 335"/>
                  <a:gd name="T32" fmla="*/ 85 w 331"/>
                  <a:gd name="T33" fmla="*/ 189 h 335"/>
                  <a:gd name="T34" fmla="*/ 223 w 331"/>
                  <a:gd name="T35" fmla="*/ 189 h 335"/>
                  <a:gd name="T36" fmla="*/ 241 w 331"/>
                  <a:gd name="T37" fmla="*/ 207 h 335"/>
                  <a:gd name="T38" fmla="*/ 241 w 331"/>
                  <a:gd name="T39" fmla="*/ 208 h 335"/>
                  <a:gd name="T40" fmla="*/ 288 w 331"/>
                  <a:gd name="T41" fmla="*/ 151 h 335"/>
                  <a:gd name="T42" fmla="*/ 270 w 331"/>
                  <a:gd name="T43" fmla="*/ 170 h 335"/>
                  <a:gd name="T44" fmla="*/ 85 w 331"/>
                  <a:gd name="T45" fmla="*/ 170 h 335"/>
                  <a:gd name="T46" fmla="*/ 67 w 331"/>
                  <a:gd name="T47" fmla="*/ 151 h 335"/>
                  <a:gd name="T48" fmla="*/ 67 w 331"/>
                  <a:gd name="T49" fmla="*/ 150 h 335"/>
                  <a:gd name="T50" fmla="*/ 85 w 331"/>
                  <a:gd name="T51" fmla="*/ 132 h 335"/>
                  <a:gd name="T52" fmla="*/ 270 w 331"/>
                  <a:gd name="T53" fmla="*/ 132 h 335"/>
                  <a:gd name="T54" fmla="*/ 288 w 331"/>
                  <a:gd name="T55" fmla="*/ 150 h 335"/>
                  <a:gd name="T56" fmla="*/ 288 w 331"/>
                  <a:gd name="T57" fmla="*/ 151 h 335"/>
                  <a:gd name="T58" fmla="*/ 288 w 331"/>
                  <a:gd name="T59" fmla="*/ 76 h 335"/>
                  <a:gd name="T60" fmla="*/ 270 w 331"/>
                  <a:gd name="T61" fmla="*/ 94 h 335"/>
                  <a:gd name="T62" fmla="*/ 85 w 331"/>
                  <a:gd name="T63" fmla="*/ 94 h 335"/>
                  <a:gd name="T64" fmla="*/ 67 w 331"/>
                  <a:gd name="T65" fmla="*/ 76 h 335"/>
                  <a:gd name="T66" fmla="*/ 67 w 331"/>
                  <a:gd name="T67" fmla="*/ 75 h 335"/>
                  <a:gd name="T68" fmla="*/ 85 w 331"/>
                  <a:gd name="T69" fmla="*/ 56 h 335"/>
                  <a:gd name="T70" fmla="*/ 270 w 331"/>
                  <a:gd name="T71" fmla="*/ 56 h 335"/>
                  <a:gd name="T72" fmla="*/ 288 w 331"/>
                  <a:gd name="T73" fmla="*/ 75 h 335"/>
                  <a:gd name="T74" fmla="*/ 288 w 331"/>
                  <a:gd name="T75" fmla="*/ 76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1" h="335">
                    <a:moveTo>
                      <a:pt x="266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9" y="0"/>
                      <a:pt x="0" y="27"/>
                      <a:pt x="0" y="5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45"/>
                      <a:pt x="39" y="283"/>
                      <a:pt x="75" y="283"/>
                    </a:cubicBezTo>
                    <a:cubicBezTo>
                      <a:pt x="178" y="283"/>
                      <a:pt x="178" y="283"/>
                      <a:pt x="178" y="283"/>
                    </a:cubicBezTo>
                    <a:cubicBezTo>
                      <a:pt x="284" y="335"/>
                      <a:pt x="284" y="335"/>
                      <a:pt x="284" y="335"/>
                    </a:cubicBezTo>
                    <a:cubicBezTo>
                      <a:pt x="284" y="269"/>
                      <a:pt x="284" y="269"/>
                      <a:pt x="284" y="269"/>
                    </a:cubicBezTo>
                    <a:cubicBezTo>
                      <a:pt x="307" y="266"/>
                      <a:pt x="331" y="244"/>
                      <a:pt x="331" y="216"/>
                    </a:cubicBezTo>
                    <a:cubicBezTo>
                      <a:pt x="331" y="56"/>
                      <a:pt x="331" y="56"/>
                      <a:pt x="331" y="56"/>
                    </a:cubicBezTo>
                    <a:cubicBezTo>
                      <a:pt x="331" y="27"/>
                      <a:pt x="301" y="0"/>
                      <a:pt x="266" y="0"/>
                    </a:cubicBezTo>
                    <a:close/>
                    <a:moveTo>
                      <a:pt x="241" y="208"/>
                    </a:moveTo>
                    <a:cubicBezTo>
                      <a:pt x="241" y="218"/>
                      <a:pt x="233" y="226"/>
                      <a:pt x="223" y="226"/>
                    </a:cubicBezTo>
                    <a:cubicBezTo>
                      <a:pt x="85" y="226"/>
                      <a:pt x="85" y="226"/>
                      <a:pt x="85" y="226"/>
                    </a:cubicBezTo>
                    <a:cubicBezTo>
                      <a:pt x="75" y="226"/>
                      <a:pt x="67" y="218"/>
                      <a:pt x="67" y="208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7" y="197"/>
                      <a:pt x="75" y="189"/>
                      <a:pt x="85" y="189"/>
                    </a:cubicBezTo>
                    <a:cubicBezTo>
                      <a:pt x="223" y="189"/>
                      <a:pt x="223" y="189"/>
                      <a:pt x="223" y="189"/>
                    </a:cubicBezTo>
                    <a:cubicBezTo>
                      <a:pt x="233" y="189"/>
                      <a:pt x="241" y="197"/>
                      <a:pt x="241" y="207"/>
                    </a:cubicBezTo>
                    <a:lnTo>
                      <a:pt x="241" y="208"/>
                    </a:lnTo>
                    <a:close/>
                    <a:moveTo>
                      <a:pt x="288" y="151"/>
                    </a:moveTo>
                    <a:cubicBezTo>
                      <a:pt x="288" y="161"/>
                      <a:pt x="280" y="170"/>
                      <a:pt x="270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75" y="170"/>
                      <a:pt x="67" y="161"/>
                      <a:pt x="67" y="151"/>
                    </a:cubicBezTo>
                    <a:cubicBezTo>
                      <a:pt x="67" y="150"/>
                      <a:pt x="67" y="150"/>
                      <a:pt x="67" y="150"/>
                    </a:cubicBezTo>
                    <a:cubicBezTo>
                      <a:pt x="67" y="140"/>
                      <a:pt x="75" y="132"/>
                      <a:pt x="85" y="132"/>
                    </a:cubicBezTo>
                    <a:cubicBezTo>
                      <a:pt x="270" y="132"/>
                      <a:pt x="270" y="132"/>
                      <a:pt x="270" y="132"/>
                    </a:cubicBezTo>
                    <a:cubicBezTo>
                      <a:pt x="280" y="132"/>
                      <a:pt x="288" y="140"/>
                      <a:pt x="288" y="150"/>
                    </a:cubicBezTo>
                    <a:lnTo>
                      <a:pt x="288" y="151"/>
                    </a:lnTo>
                    <a:close/>
                    <a:moveTo>
                      <a:pt x="288" y="76"/>
                    </a:moveTo>
                    <a:cubicBezTo>
                      <a:pt x="288" y="86"/>
                      <a:pt x="280" y="94"/>
                      <a:pt x="270" y="94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75" y="94"/>
                      <a:pt x="67" y="86"/>
                      <a:pt x="67" y="76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65"/>
                      <a:pt x="75" y="56"/>
                      <a:pt x="85" y="56"/>
                    </a:cubicBezTo>
                    <a:cubicBezTo>
                      <a:pt x="270" y="56"/>
                      <a:pt x="270" y="56"/>
                      <a:pt x="270" y="56"/>
                    </a:cubicBezTo>
                    <a:cubicBezTo>
                      <a:pt x="280" y="56"/>
                      <a:pt x="288" y="65"/>
                      <a:pt x="288" y="75"/>
                    </a:cubicBezTo>
                    <a:lnTo>
                      <a:pt x="288" y="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011659" y="2068174"/>
              <a:ext cx="865660" cy="866529"/>
              <a:chOff x="3011659" y="2068174"/>
              <a:chExt cx="865660" cy="866529"/>
            </a:xfrm>
          </p:grpSpPr>
          <p:sp>
            <p:nvSpPr>
              <p:cNvPr id="60" name="Oval 57"/>
              <p:cNvSpPr>
                <a:spLocks noChangeArrowheads="1"/>
              </p:cNvSpPr>
              <p:nvPr/>
            </p:nvSpPr>
            <p:spPr bwMode="auto">
              <a:xfrm>
                <a:off x="3011659" y="2068174"/>
                <a:ext cx="865660" cy="86652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auto">
              <a:xfrm>
                <a:off x="3073368" y="2129883"/>
                <a:ext cx="743981" cy="744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7" name="Freeform 87"/>
              <p:cNvSpPr>
                <a:spLocks/>
              </p:cNvSpPr>
              <p:nvPr/>
            </p:nvSpPr>
            <p:spPr bwMode="auto">
              <a:xfrm>
                <a:off x="3178533" y="2214189"/>
                <a:ext cx="504968" cy="498015"/>
              </a:xfrm>
              <a:custGeom>
                <a:avLst/>
                <a:gdLst>
                  <a:gd name="T0" fmla="*/ 153 w 246"/>
                  <a:gd name="T1" fmla="*/ 118 h 242"/>
                  <a:gd name="T2" fmla="*/ 204 w 246"/>
                  <a:gd name="T3" fmla="*/ 119 h 242"/>
                  <a:gd name="T4" fmla="*/ 232 w 246"/>
                  <a:gd name="T5" fmla="*/ 93 h 242"/>
                  <a:gd name="T6" fmla="*/ 242 w 246"/>
                  <a:gd name="T7" fmla="*/ 56 h 242"/>
                  <a:gd name="T8" fmla="*/ 240 w 246"/>
                  <a:gd name="T9" fmla="*/ 58 h 242"/>
                  <a:gd name="T10" fmla="*/ 207 w 246"/>
                  <a:gd name="T11" fmla="*/ 89 h 242"/>
                  <a:gd name="T12" fmla="*/ 162 w 246"/>
                  <a:gd name="T13" fmla="*/ 87 h 242"/>
                  <a:gd name="T14" fmla="*/ 161 w 246"/>
                  <a:gd name="T15" fmla="*/ 87 h 242"/>
                  <a:gd name="T16" fmla="*/ 161 w 246"/>
                  <a:gd name="T17" fmla="*/ 40 h 242"/>
                  <a:gd name="T18" fmla="*/ 194 w 246"/>
                  <a:gd name="T19" fmla="*/ 9 h 242"/>
                  <a:gd name="T20" fmla="*/ 197 w 246"/>
                  <a:gd name="T21" fmla="*/ 7 h 242"/>
                  <a:gd name="T22" fmla="*/ 157 w 246"/>
                  <a:gd name="T23" fmla="*/ 12 h 242"/>
                  <a:gd name="T24" fmla="*/ 129 w 246"/>
                  <a:gd name="T25" fmla="*/ 38 h 242"/>
                  <a:gd name="T26" fmla="*/ 127 w 246"/>
                  <a:gd name="T27" fmla="*/ 90 h 242"/>
                  <a:gd name="T28" fmla="*/ 132 w 246"/>
                  <a:gd name="T29" fmla="*/ 95 h 242"/>
                  <a:gd name="T30" fmla="*/ 117 w 246"/>
                  <a:gd name="T31" fmla="*/ 109 h 242"/>
                  <a:gd name="T32" fmla="*/ 52 w 246"/>
                  <a:gd name="T33" fmla="*/ 39 h 242"/>
                  <a:gd name="T34" fmla="*/ 30 w 246"/>
                  <a:gd name="T35" fmla="*/ 32 h 242"/>
                  <a:gd name="T36" fmla="*/ 26 w 246"/>
                  <a:gd name="T37" fmla="*/ 37 h 242"/>
                  <a:gd name="T38" fmla="*/ 32 w 246"/>
                  <a:gd name="T39" fmla="*/ 57 h 242"/>
                  <a:gd name="T40" fmla="*/ 97 w 246"/>
                  <a:gd name="T41" fmla="*/ 127 h 242"/>
                  <a:gd name="T42" fmla="*/ 80 w 246"/>
                  <a:gd name="T43" fmla="*/ 143 h 242"/>
                  <a:gd name="T44" fmla="*/ 55 w 246"/>
                  <a:gd name="T45" fmla="*/ 148 h 242"/>
                  <a:gd name="T46" fmla="*/ 11 w 246"/>
                  <a:gd name="T47" fmla="*/ 189 h 242"/>
                  <a:gd name="T48" fmla="*/ 10 w 246"/>
                  <a:gd name="T49" fmla="*/ 226 h 242"/>
                  <a:gd name="T50" fmla="*/ 10 w 246"/>
                  <a:gd name="T51" fmla="*/ 226 h 242"/>
                  <a:gd name="T52" fmla="*/ 48 w 246"/>
                  <a:gd name="T53" fmla="*/ 228 h 242"/>
                  <a:gd name="T54" fmla="*/ 92 w 246"/>
                  <a:gd name="T55" fmla="*/ 188 h 242"/>
                  <a:gd name="T56" fmla="*/ 98 w 246"/>
                  <a:gd name="T57" fmla="*/ 163 h 242"/>
                  <a:gd name="T58" fmla="*/ 116 w 246"/>
                  <a:gd name="T59" fmla="*/ 147 h 242"/>
                  <a:gd name="T60" fmla="*/ 129 w 246"/>
                  <a:gd name="T61" fmla="*/ 161 h 242"/>
                  <a:gd name="T62" fmla="*/ 135 w 246"/>
                  <a:gd name="T63" fmla="*/ 187 h 242"/>
                  <a:gd name="T64" fmla="*/ 175 w 246"/>
                  <a:gd name="T65" fmla="*/ 230 h 242"/>
                  <a:gd name="T66" fmla="*/ 212 w 246"/>
                  <a:gd name="T67" fmla="*/ 232 h 242"/>
                  <a:gd name="T68" fmla="*/ 213 w 246"/>
                  <a:gd name="T69" fmla="*/ 231 h 242"/>
                  <a:gd name="T70" fmla="*/ 215 w 246"/>
                  <a:gd name="T71" fmla="*/ 194 h 242"/>
                  <a:gd name="T72" fmla="*/ 174 w 246"/>
                  <a:gd name="T73" fmla="*/ 150 h 242"/>
                  <a:gd name="T74" fmla="*/ 149 w 246"/>
                  <a:gd name="T75" fmla="*/ 143 h 242"/>
                  <a:gd name="T76" fmla="*/ 135 w 246"/>
                  <a:gd name="T77" fmla="*/ 128 h 242"/>
                  <a:gd name="T78" fmla="*/ 150 w 246"/>
                  <a:gd name="T79" fmla="*/ 115 h 242"/>
                  <a:gd name="T80" fmla="*/ 153 w 246"/>
                  <a:gd name="T81" fmla="*/ 118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6" h="242">
                    <a:moveTo>
                      <a:pt x="153" y="118"/>
                    </a:moveTo>
                    <a:cubicBezTo>
                      <a:pt x="167" y="133"/>
                      <a:pt x="190" y="133"/>
                      <a:pt x="204" y="119"/>
                    </a:cubicBezTo>
                    <a:cubicBezTo>
                      <a:pt x="232" y="93"/>
                      <a:pt x="232" y="93"/>
                      <a:pt x="232" y="93"/>
                    </a:cubicBezTo>
                    <a:cubicBezTo>
                      <a:pt x="243" y="84"/>
                      <a:pt x="246" y="69"/>
                      <a:pt x="242" y="56"/>
                    </a:cubicBezTo>
                    <a:cubicBezTo>
                      <a:pt x="241" y="57"/>
                      <a:pt x="241" y="58"/>
                      <a:pt x="240" y="58"/>
                    </a:cubicBezTo>
                    <a:cubicBezTo>
                      <a:pt x="207" y="89"/>
                      <a:pt x="207" y="89"/>
                      <a:pt x="207" y="89"/>
                    </a:cubicBezTo>
                    <a:cubicBezTo>
                      <a:pt x="194" y="101"/>
                      <a:pt x="173" y="100"/>
                      <a:pt x="162" y="87"/>
                    </a:cubicBezTo>
                    <a:cubicBezTo>
                      <a:pt x="161" y="87"/>
                      <a:pt x="161" y="87"/>
                      <a:pt x="161" y="87"/>
                    </a:cubicBezTo>
                    <a:cubicBezTo>
                      <a:pt x="149" y="74"/>
                      <a:pt x="149" y="52"/>
                      <a:pt x="161" y="40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195" y="8"/>
                      <a:pt x="196" y="7"/>
                      <a:pt x="197" y="7"/>
                    </a:cubicBezTo>
                    <a:cubicBezTo>
                      <a:pt x="184" y="0"/>
                      <a:pt x="168" y="2"/>
                      <a:pt x="157" y="12"/>
                    </a:cubicBezTo>
                    <a:cubicBezTo>
                      <a:pt x="129" y="38"/>
                      <a:pt x="129" y="38"/>
                      <a:pt x="129" y="38"/>
                    </a:cubicBezTo>
                    <a:cubicBezTo>
                      <a:pt x="114" y="51"/>
                      <a:pt x="114" y="76"/>
                      <a:pt x="127" y="90"/>
                    </a:cubicBezTo>
                    <a:cubicBezTo>
                      <a:pt x="132" y="95"/>
                      <a:pt x="132" y="95"/>
                      <a:pt x="132" y="95"/>
                    </a:cubicBezTo>
                    <a:cubicBezTo>
                      <a:pt x="117" y="109"/>
                      <a:pt x="117" y="109"/>
                      <a:pt x="117" y="10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97" y="127"/>
                      <a:pt x="97" y="127"/>
                      <a:pt x="97" y="127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72" y="140"/>
                      <a:pt x="62" y="141"/>
                      <a:pt x="55" y="148"/>
                    </a:cubicBezTo>
                    <a:cubicBezTo>
                      <a:pt x="11" y="189"/>
                      <a:pt x="11" y="189"/>
                      <a:pt x="11" y="189"/>
                    </a:cubicBezTo>
                    <a:cubicBezTo>
                      <a:pt x="1" y="199"/>
                      <a:pt x="0" y="215"/>
                      <a:pt x="10" y="226"/>
                    </a:cubicBezTo>
                    <a:cubicBezTo>
                      <a:pt x="10" y="226"/>
                      <a:pt x="10" y="226"/>
                      <a:pt x="10" y="226"/>
                    </a:cubicBezTo>
                    <a:cubicBezTo>
                      <a:pt x="20" y="237"/>
                      <a:pt x="37" y="238"/>
                      <a:pt x="48" y="22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9" y="181"/>
                      <a:pt x="101" y="172"/>
                      <a:pt x="98" y="163"/>
                    </a:cubicBezTo>
                    <a:cubicBezTo>
                      <a:pt x="116" y="147"/>
                      <a:pt x="116" y="147"/>
                      <a:pt x="116" y="147"/>
                    </a:cubicBezTo>
                    <a:cubicBezTo>
                      <a:pt x="129" y="161"/>
                      <a:pt x="129" y="161"/>
                      <a:pt x="129" y="161"/>
                    </a:cubicBezTo>
                    <a:cubicBezTo>
                      <a:pt x="126" y="170"/>
                      <a:pt x="128" y="179"/>
                      <a:pt x="135" y="187"/>
                    </a:cubicBezTo>
                    <a:cubicBezTo>
                      <a:pt x="175" y="230"/>
                      <a:pt x="175" y="230"/>
                      <a:pt x="175" y="230"/>
                    </a:cubicBezTo>
                    <a:cubicBezTo>
                      <a:pt x="185" y="241"/>
                      <a:pt x="201" y="242"/>
                      <a:pt x="212" y="232"/>
                    </a:cubicBezTo>
                    <a:cubicBezTo>
                      <a:pt x="213" y="231"/>
                      <a:pt x="213" y="231"/>
                      <a:pt x="213" y="231"/>
                    </a:cubicBezTo>
                    <a:cubicBezTo>
                      <a:pt x="223" y="221"/>
                      <a:pt x="225" y="204"/>
                      <a:pt x="215" y="194"/>
                    </a:cubicBezTo>
                    <a:cubicBezTo>
                      <a:pt x="174" y="150"/>
                      <a:pt x="174" y="150"/>
                      <a:pt x="174" y="150"/>
                    </a:cubicBezTo>
                    <a:cubicBezTo>
                      <a:pt x="168" y="143"/>
                      <a:pt x="158" y="141"/>
                      <a:pt x="149" y="143"/>
                    </a:cubicBezTo>
                    <a:cubicBezTo>
                      <a:pt x="135" y="128"/>
                      <a:pt x="135" y="128"/>
                      <a:pt x="135" y="128"/>
                    </a:cubicBezTo>
                    <a:cubicBezTo>
                      <a:pt x="150" y="115"/>
                      <a:pt x="150" y="115"/>
                      <a:pt x="150" y="115"/>
                    </a:cubicBezTo>
                    <a:lnTo>
                      <a:pt x="153" y="1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01408" y="3252807"/>
              <a:ext cx="1343685" cy="1345424"/>
              <a:chOff x="4401408" y="3252807"/>
              <a:chExt cx="1343685" cy="1345424"/>
            </a:xfrm>
          </p:grpSpPr>
          <p:sp>
            <p:nvSpPr>
              <p:cNvPr id="62" name="Oval 59"/>
              <p:cNvSpPr>
                <a:spLocks noChangeArrowheads="1"/>
              </p:cNvSpPr>
              <p:nvPr/>
            </p:nvSpPr>
            <p:spPr bwMode="auto">
              <a:xfrm>
                <a:off x="4401408" y="3252807"/>
                <a:ext cx="1343685" cy="134542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60"/>
              <p:cNvSpPr>
                <a:spLocks noChangeArrowheads="1"/>
              </p:cNvSpPr>
              <p:nvPr/>
            </p:nvSpPr>
            <p:spPr bwMode="auto">
              <a:xfrm>
                <a:off x="4466594" y="3320600"/>
                <a:ext cx="1210707" cy="12115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4759260" y="3554712"/>
                <a:ext cx="529538" cy="689780"/>
              </a:xfrm>
              <a:custGeom>
                <a:avLst/>
                <a:gdLst>
                  <a:gd name="connsiteX0" fmla="*/ 56970 w 529538"/>
                  <a:gd name="connsiteY0" fmla="*/ 611558 h 689780"/>
                  <a:gd name="connsiteX1" fmla="*/ 69277 w 529538"/>
                  <a:gd name="connsiteY1" fmla="*/ 611558 h 689780"/>
                  <a:gd name="connsiteX2" fmla="*/ 112351 w 529538"/>
                  <a:gd name="connsiteY2" fmla="*/ 640377 h 689780"/>
                  <a:gd name="connsiteX3" fmla="*/ 112351 w 529538"/>
                  <a:gd name="connsiteY3" fmla="*/ 654786 h 689780"/>
                  <a:gd name="connsiteX4" fmla="*/ 69277 w 529538"/>
                  <a:gd name="connsiteY4" fmla="*/ 689780 h 689780"/>
                  <a:gd name="connsiteX5" fmla="*/ 56970 w 529538"/>
                  <a:gd name="connsiteY5" fmla="*/ 689780 h 689780"/>
                  <a:gd name="connsiteX6" fmla="*/ 9793 w 529538"/>
                  <a:gd name="connsiteY6" fmla="*/ 654786 h 689780"/>
                  <a:gd name="connsiteX7" fmla="*/ 9793 w 529538"/>
                  <a:gd name="connsiteY7" fmla="*/ 640377 h 689780"/>
                  <a:gd name="connsiteX8" fmla="*/ 56970 w 529538"/>
                  <a:gd name="connsiteY8" fmla="*/ 611558 h 689780"/>
                  <a:gd name="connsiteX9" fmla="*/ 158114 w 529538"/>
                  <a:gd name="connsiteY9" fmla="*/ 516822 h 689780"/>
                  <a:gd name="connsiteX10" fmla="*/ 170471 w 529538"/>
                  <a:gd name="connsiteY10" fmla="*/ 516822 h 689780"/>
                  <a:gd name="connsiteX11" fmla="*/ 215779 w 529538"/>
                  <a:gd name="connsiteY11" fmla="*/ 547707 h 689780"/>
                  <a:gd name="connsiteX12" fmla="*/ 215779 w 529538"/>
                  <a:gd name="connsiteY12" fmla="*/ 654777 h 689780"/>
                  <a:gd name="connsiteX13" fmla="*/ 170471 w 529538"/>
                  <a:gd name="connsiteY13" fmla="*/ 689780 h 689780"/>
                  <a:gd name="connsiteX14" fmla="*/ 158114 w 529538"/>
                  <a:gd name="connsiteY14" fmla="*/ 689780 h 689780"/>
                  <a:gd name="connsiteX15" fmla="*/ 121043 w 529538"/>
                  <a:gd name="connsiteY15" fmla="*/ 654777 h 689780"/>
                  <a:gd name="connsiteX16" fmla="*/ 121043 w 529538"/>
                  <a:gd name="connsiteY16" fmla="*/ 547707 h 689780"/>
                  <a:gd name="connsiteX17" fmla="*/ 158114 w 529538"/>
                  <a:gd name="connsiteY17" fmla="*/ 516822 h 689780"/>
                  <a:gd name="connsiteX18" fmla="*/ 272811 w 529538"/>
                  <a:gd name="connsiteY18" fmla="*/ 436861 h 689780"/>
                  <a:gd name="connsiteX19" fmla="*/ 283158 w 529538"/>
                  <a:gd name="connsiteY19" fmla="*/ 436861 h 689780"/>
                  <a:gd name="connsiteX20" fmla="*/ 318337 w 529538"/>
                  <a:gd name="connsiteY20" fmla="*/ 480042 h 689780"/>
                  <a:gd name="connsiteX21" fmla="*/ 318337 w 529538"/>
                  <a:gd name="connsiteY21" fmla="*/ 652768 h 689780"/>
                  <a:gd name="connsiteX22" fmla="*/ 283158 w 529538"/>
                  <a:gd name="connsiteY22" fmla="*/ 689780 h 689780"/>
                  <a:gd name="connsiteX23" fmla="*/ 272811 w 529538"/>
                  <a:gd name="connsiteY23" fmla="*/ 689780 h 689780"/>
                  <a:gd name="connsiteX24" fmla="*/ 231423 w 529538"/>
                  <a:gd name="connsiteY24" fmla="*/ 652768 h 689780"/>
                  <a:gd name="connsiteX25" fmla="*/ 231423 w 529538"/>
                  <a:gd name="connsiteY25" fmla="*/ 480042 h 689780"/>
                  <a:gd name="connsiteX26" fmla="*/ 272811 w 529538"/>
                  <a:gd name="connsiteY26" fmla="*/ 436861 h 689780"/>
                  <a:gd name="connsiteX27" fmla="*/ 373477 w 529538"/>
                  <a:gd name="connsiteY27" fmla="*/ 349948 h 689780"/>
                  <a:gd name="connsiteX28" fmla="*/ 381723 w 529538"/>
                  <a:gd name="connsiteY28" fmla="*/ 349948 h 689780"/>
                  <a:gd name="connsiteX29" fmla="*/ 420895 w 529538"/>
                  <a:gd name="connsiteY29" fmla="*/ 389080 h 689780"/>
                  <a:gd name="connsiteX30" fmla="*/ 420895 w 529538"/>
                  <a:gd name="connsiteY30" fmla="*/ 650648 h 689780"/>
                  <a:gd name="connsiteX31" fmla="*/ 381723 w 529538"/>
                  <a:gd name="connsiteY31" fmla="*/ 689780 h 689780"/>
                  <a:gd name="connsiteX32" fmla="*/ 373477 w 529538"/>
                  <a:gd name="connsiteY32" fmla="*/ 689780 h 689780"/>
                  <a:gd name="connsiteX33" fmla="*/ 332243 w 529538"/>
                  <a:gd name="connsiteY33" fmla="*/ 650648 h 689780"/>
                  <a:gd name="connsiteX34" fmla="*/ 332243 w 529538"/>
                  <a:gd name="connsiteY34" fmla="*/ 389080 h 689780"/>
                  <a:gd name="connsiteX35" fmla="*/ 373477 w 529538"/>
                  <a:gd name="connsiteY35" fmla="*/ 349948 h 689780"/>
                  <a:gd name="connsiteX36" fmla="*/ 482418 w 529538"/>
                  <a:gd name="connsiteY36" fmla="*/ 256081 h 689780"/>
                  <a:gd name="connsiteX37" fmla="*/ 490613 w 529538"/>
                  <a:gd name="connsiteY37" fmla="*/ 256081 h 689780"/>
                  <a:gd name="connsiteX38" fmla="*/ 529538 w 529538"/>
                  <a:gd name="connsiteY38" fmla="*/ 297190 h 689780"/>
                  <a:gd name="connsiteX39" fmla="*/ 529538 w 529538"/>
                  <a:gd name="connsiteY39" fmla="*/ 648671 h 689780"/>
                  <a:gd name="connsiteX40" fmla="*/ 490613 w 529538"/>
                  <a:gd name="connsiteY40" fmla="*/ 689780 h 689780"/>
                  <a:gd name="connsiteX41" fmla="*/ 482418 w 529538"/>
                  <a:gd name="connsiteY41" fmla="*/ 689780 h 689780"/>
                  <a:gd name="connsiteX42" fmla="*/ 443493 w 529538"/>
                  <a:gd name="connsiteY42" fmla="*/ 648671 h 689780"/>
                  <a:gd name="connsiteX43" fmla="*/ 443493 w 529538"/>
                  <a:gd name="connsiteY43" fmla="*/ 297190 h 689780"/>
                  <a:gd name="connsiteX44" fmla="*/ 482418 w 529538"/>
                  <a:gd name="connsiteY44" fmla="*/ 256081 h 689780"/>
                  <a:gd name="connsiteX45" fmla="*/ 508243 w 529538"/>
                  <a:gd name="connsiteY45" fmla="*/ 1870 h 689780"/>
                  <a:gd name="connsiteX46" fmla="*/ 525432 w 529538"/>
                  <a:gd name="connsiteY46" fmla="*/ 16794 h 689780"/>
                  <a:gd name="connsiteX47" fmla="*/ 529537 w 529538"/>
                  <a:gd name="connsiteY47" fmla="*/ 37379 h 689780"/>
                  <a:gd name="connsiteX48" fmla="*/ 529537 w 529538"/>
                  <a:gd name="connsiteY48" fmla="*/ 181473 h 689780"/>
                  <a:gd name="connsiteX49" fmla="*/ 494645 w 529538"/>
                  <a:gd name="connsiteY49" fmla="*/ 212350 h 689780"/>
                  <a:gd name="connsiteX50" fmla="*/ 459752 w 529538"/>
                  <a:gd name="connsiteY50" fmla="*/ 181473 h 689780"/>
                  <a:gd name="connsiteX51" fmla="*/ 459752 w 529538"/>
                  <a:gd name="connsiteY51" fmla="*/ 152654 h 689780"/>
                  <a:gd name="connsiteX52" fmla="*/ 43095 w 529538"/>
                  <a:gd name="connsiteY52" fmla="*/ 463485 h 689780"/>
                  <a:gd name="connsiteX53" fmla="*/ 30780 w 529538"/>
                  <a:gd name="connsiteY53" fmla="*/ 465543 h 689780"/>
                  <a:gd name="connsiteX54" fmla="*/ 2045 w 529538"/>
                  <a:gd name="connsiteY54" fmla="*/ 444958 h 689780"/>
                  <a:gd name="connsiteX55" fmla="*/ 20517 w 529538"/>
                  <a:gd name="connsiteY55" fmla="*/ 403789 h 689780"/>
                  <a:gd name="connsiteX56" fmla="*/ 424860 w 529538"/>
                  <a:gd name="connsiteY56" fmla="*/ 92958 h 689780"/>
                  <a:gd name="connsiteX57" fmla="*/ 373547 w 529538"/>
                  <a:gd name="connsiteY57" fmla="*/ 111484 h 689780"/>
                  <a:gd name="connsiteX58" fmla="*/ 363285 w 529538"/>
                  <a:gd name="connsiteY58" fmla="*/ 113543 h 689780"/>
                  <a:gd name="connsiteX59" fmla="*/ 332497 w 529538"/>
                  <a:gd name="connsiteY59" fmla="*/ 95016 h 689780"/>
                  <a:gd name="connsiteX60" fmla="*/ 350970 w 529538"/>
                  <a:gd name="connsiteY60" fmla="*/ 53847 h 689780"/>
                  <a:gd name="connsiteX61" fmla="*/ 486435 w 529538"/>
                  <a:gd name="connsiteY61" fmla="*/ 2385 h 689780"/>
                  <a:gd name="connsiteX62" fmla="*/ 508243 w 529538"/>
                  <a:gd name="connsiteY62" fmla="*/ 1870 h 68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29538" h="689780">
                    <a:moveTo>
                      <a:pt x="56970" y="611558"/>
                    </a:moveTo>
                    <a:cubicBezTo>
                      <a:pt x="56970" y="611558"/>
                      <a:pt x="56970" y="611558"/>
                      <a:pt x="69277" y="611558"/>
                    </a:cubicBezTo>
                    <a:cubicBezTo>
                      <a:pt x="91840" y="611558"/>
                      <a:pt x="112351" y="617734"/>
                      <a:pt x="112351" y="640377"/>
                    </a:cubicBezTo>
                    <a:cubicBezTo>
                      <a:pt x="112351" y="640377"/>
                      <a:pt x="112351" y="640377"/>
                      <a:pt x="112351" y="654786"/>
                    </a:cubicBezTo>
                    <a:cubicBezTo>
                      <a:pt x="112351" y="675371"/>
                      <a:pt x="91840" y="689780"/>
                      <a:pt x="69277" y="689780"/>
                    </a:cubicBezTo>
                    <a:cubicBezTo>
                      <a:pt x="69277" y="689780"/>
                      <a:pt x="69277" y="689780"/>
                      <a:pt x="56970" y="689780"/>
                    </a:cubicBezTo>
                    <a:cubicBezTo>
                      <a:pt x="34407" y="689780"/>
                      <a:pt x="9793" y="675371"/>
                      <a:pt x="9793" y="654786"/>
                    </a:cubicBezTo>
                    <a:cubicBezTo>
                      <a:pt x="9793" y="654786"/>
                      <a:pt x="9793" y="654786"/>
                      <a:pt x="9793" y="640377"/>
                    </a:cubicBezTo>
                    <a:cubicBezTo>
                      <a:pt x="9793" y="617734"/>
                      <a:pt x="34407" y="611558"/>
                      <a:pt x="56970" y="611558"/>
                    </a:cubicBezTo>
                    <a:close/>
                    <a:moveTo>
                      <a:pt x="158114" y="516822"/>
                    </a:moveTo>
                    <a:cubicBezTo>
                      <a:pt x="158114" y="516822"/>
                      <a:pt x="158114" y="516822"/>
                      <a:pt x="170471" y="516822"/>
                    </a:cubicBezTo>
                    <a:cubicBezTo>
                      <a:pt x="193125" y="516822"/>
                      <a:pt x="215779" y="527117"/>
                      <a:pt x="215779" y="547707"/>
                    </a:cubicBezTo>
                    <a:cubicBezTo>
                      <a:pt x="215779" y="547707"/>
                      <a:pt x="215779" y="547707"/>
                      <a:pt x="215779" y="654777"/>
                    </a:cubicBezTo>
                    <a:cubicBezTo>
                      <a:pt x="215779" y="675367"/>
                      <a:pt x="193125" y="689780"/>
                      <a:pt x="170471" y="689780"/>
                    </a:cubicBezTo>
                    <a:cubicBezTo>
                      <a:pt x="170471" y="689780"/>
                      <a:pt x="170471" y="689780"/>
                      <a:pt x="158114" y="689780"/>
                    </a:cubicBezTo>
                    <a:cubicBezTo>
                      <a:pt x="135460" y="689780"/>
                      <a:pt x="121043" y="675367"/>
                      <a:pt x="121043" y="654777"/>
                    </a:cubicBezTo>
                    <a:cubicBezTo>
                      <a:pt x="121043" y="654777"/>
                      <a:pt x="121043" y="654777"/>
                      <a:pt x="121043" y="547707"/>
                    </a:cubicBezTo>
                    <a:cubicBezTo>
                      <a:pt x="121043" y="527117"/>
                      <a:pt x="135460" y="516822"/>
                      <a:pt x="158114" y="516822"/>
                    </a:cubicBezTo>
                    <a:close/>
                    <a:moveTo>
                      <a:pt x="272811" y="436861"/>
                    </a:moveTo>
                    <a:cubicBezTo>
                      <a:pt x="272811" y="436861"/>
                      <a:pt x="272811" y="436861"/>
                      <a:pt x="283158" y="436861"/>
                    </a:cubicBezTo>
                    <a:cubicBezTo>
                      <a:pt x="303852" y="436861"/>
                      <a:pt x="318337" y="459480"/>
                      <a:pt x="318337" y="480042"/>
                    </a:cubicBezTo>
                    <a:cubicBezTo>
                      <a:pt x="318337" y="480042"/>
                      <a:pt x="318337" y="480042"/>
                      <a:pt x="318337" y="652768"/>
                    </a:cubicBezTo>
                    <a:cubicBezTo>
                      <a:pt x="318337" y="673330"/>
                      <a:pt x="303852" y="689780"/>
                      <a:pt x="283158" y="689780"/>
                    </a:cubicBezTo>
                    <a:cubicBezTo>
                      <a:pt x="283158" y="689780"/>
                      <a:pt x="283158" y="689780"/>
                      <a:pt x="272811" y="689780"/>
                    </a:cubicBezTo>
                    <a:cubicBezTo>
                      <a:pt x="250048" y="689780"/>
                      <a:pt x="231423" y="673330"/>
                      <a:pt x="231423" y="652768"/>
                    </a:cubicBezTo>
                    <a:cubicBezTo>
                      <a:pt x="231423" y="652768"/>
                      <a:pt x="231423" y="652768"/>
                      <a:pt x="231423" y="480042"/>
                    </a:cubicBezTo>
                    <a:cubicBezTo>
                      <a:pt x="231423" y="459480"/>
                      <a:pt x="250048" y="436861"/>
                      <a:pt x="272811" y="436861"/>
                    </a:cubicBezTo>
                    <a:close/>
                    <a:moveTo>
                      <a:pt x="373477" y="349948"/>
                    </a:moveTo>
                    <a:cubicBezTo>
                      <a:pt x="373477" y="349948"/>
                      <a:pt x="373477" y="349948"/>
                      <a:pt x="381723" y="349948"/>
                    </a:cubicBezTo>
                    <a:cubicBezTo>
                      <a:pt x="402340" y="349948"/>
                      <a:pt x="420895" y="366425"/>
                      <a:pt x="420895" y="389080"/>
                    </a:cubicBezTo>
                    <a:lnTo>
                      <a:pt x="420895" y="650648"/>
                    </a:lnTo>
                    <a:cubicBezTo>
                      <a:pt x="420895" y="673304"/>
                      <a:pt x="402340" y="689780"/>
                      <a:pt x="381723" y="689780"/>
                    </a:cubicBezTo>
                    <a:cubicBezTo>
                      <a:pt x="381723" y="689780"/>
                      <a:pt x="381723" y="689780"/>
                      <a:pt x="373477" y="689780"/>
                    </a:cubicBezTo>
                    <a:cubicBezTo>
                      <a:pt x="350798" y="689780"/>
                      <a:pt x="332243" y="673304"/>
                      <a:pt x="332243" y="650648"/>
                    </a:cubicBezTo>
                    <a:cubicBezTo>
                      <a:pt x="332243" y="650648"/>
                      <a:pt x="332243" y="650648"/>
                      <a:pt x="332243" y="389080"/>
                    </a:cubicBezTo>
                    <a:cubicBezTo>
                      <a:pt x="332243" y="366425"/>
                      <a:pt x="350798" y="349948"/>
                      <a:pt x="373477" y="349948"/>
                    </a:cubicBezTo>
                    <a:close/>
                    <a:moveTo>
                      <a:pt x="482418" y="256081"/>
                    </a:moveTo>
                    <a:cubicBezTo>
                      <a:pt x="482418" y="256081"/>
                      <a:pt x="482418" y="256081"/>
                      <a:pt x="490613" y="256081"/>
                    </a:cubicBezTo>
                    <a:cubicBezTo>
                      <a:pt x="511100" y="256081"/>
                      <a:pt x="529538" y="274580"/>
                      <a:pt x="529538" y="297190"/>
                    </a:cubicBezTo>
                    <a:cubicBezTo>
                      <a:pt x="529538" y="297190"/>
                      <a:pt x="529538" y="297190"/>
                      <a:pt x="529538" y="648671"/>
                    </a:cubicBezTo>
                    <a:cubicBezTo>
                      <a:pt x="529538" y="671281"/>
                      <a:pt x="511100" y="689780"/>
                      <a:pt x="490613" y="689780"/>
                    </a:cubicBezTo>
                    <a:cubicBezTo>
                      <a:pt x="490613" y="689780"/>
                      <a:pt x="490613" y="689780"/>
                      <a:pt x="482418" y="689780"/>
                    </a:cubicBezTo>
                    <a:cubicBezTo>
                      <a:pt x="459883" y="689780"/>
                      <a:pt x="443493" y="671281"/>
                      <a:pt x="443493" y="648671"/>
                    </a:cubicBezTo>
                    <a:cubicBezTo>
                      <a:pt x="443493" y="648671"/>
                      <a:pt x="443493" y="648671"/>
                      <a:pt x="443493" y="297190"/>
                    </a:cubicBezTo>
                    <a:cubicBezTo>
                      <a:pt x="443493" y="274580"/>
                      <a:pt x="459883" y="256081"/>
                      <a:pt x="482418" y="256081"/>
                    </a:cubicBezTo>
                    <a:close/>
                    <a:moveTo>
                      <a:pt x="508243" y="1870"/>
                    </a:moveTo>
                    <a:cubicBezTo>
                      <a:pt x="515170" y="4443"/>
                      <a:pt x="521327" y="9589"/>
                      <a:pt x="525432" y="16794"/>
                    </a:cubicBezTo>
                    <a:cubicBezTo>
                      <a:pt x="529537" y="22969"/>
                      <a:pt x="529537" y="29145"/>
                      <a:pt x="529537" y="37379"/>
                    </a:cubicBezTo>
                    <a:cubicBezTo>
                      <a:pt x="529537" y="37379"/>
                      <a:pt x="529537" y="37379"/>
                      <a:pt x="529537" y="181473"/>
                    </a:cubicBezTo>
                    <a:cubicBezTo>
                      <a:pt x="529537" y="197940"/>
                      <a:pt x="513117" y="212350"/>
                      <a:pt x="494645" y="212350"/>
                    </a:cubicBezTo>
                    <a:cubicBezTo>
                      <a:pt x="478225" y="212350"/>
                      <a:pt x="459752" y="197940"/>
                      <a:pt x="459752" y="181473"/>
                    </a:cubicBezTo>
                    <a:cubicBezTo>
                      <a:pt x="459752" y="181473"/>
                      <a:pt x="459752" y="181473"/>
                      <a:pt x="459752" y="152654"/>
                    </a:cubicBezTo>
                    <a:cubicBezTo>
                      <a:pt x="285290" y="368794"/>
                      <a:pt x="53357" y="459368"/>
                      <a:pt x="43095" y="463485"/>
                    </a:cubicBezTo>
                    <a:cubicBezTo>
                      <a:pt x="38990" y="463485"/>
                      <a:pt x="34885" y="465543"/>
                      <a:pt x="30780" y="465543"/>
                    </a:cubicBezTo>
                    <a:cubicBezTo>
                      <a:pt x="18465" y="465543"/>
                      <a:pt x="6150" y="457309"/>
                      <a:pt x="2045" y="444958"/>
                    </a:cubicBezTo>
                    <a:cubicBezTo>
                      <a:pt x="-4113" y="428490"/>
                      <a:pt x="4097" y="409964"/>
                      <a:pt x="20517" y="403789"/>
                    </a:cubicBezTo>
                    <a:cubicBezTo>
                      <a:pt x="22570" y="403789"/>
                      <a:pt x="266817" y="311157"/>
                      <a:pt x="424860" y="92958"/>
                    </a:cubicBezTo>
                    <a:cubicBezTo>
                      <a:pt x="424860" y="92958"/>
                      <a:pt x="424860" y="92958"/>
                      <a:pt x="373547" y="111484"/>
                    </a:cubicBezTo>
                    <a:cubicBezTo>
                      <a:pt x="369442" y="113543"/>
                      <a:pt x="365337" y="113543"/>
                      <a:pt x="363285" y="113543"/>
                    </a:cubicBezTo>
                    <a:cubicBezTo>
                      <a:pt x="348917" y="113543"/>
                      <a:pt x="338655" y="107367"/>
                      <a:pt x="332497" y="95016"/>
                    </a:cubicBezTo>
                    <a:cubicBezTo>
                      <a:pt x="328392" y="78548"/>
                      <a:pt x="334550" y="60022"/>
                      <a:pt x="350970" y="53847"/>
                    </a:cubicBezTo>
                    <a:cubicBezTo>
                      <a:pt x="350970" y="53847"/>
                      <a:pt x="350970" y="53847"/>
                      <a:pt x="486435" y="2385"/>
                    </a:cubicBezTo>
                    <a:cubicBezTo>
                      <a:pt x="493619" y="-703"/>
                      <a:pt x="501315" y="-703"/>
                      <a:pt x="508243" y="18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94621" y="2934703"/>
              <a:ext cx="2311904" cy="2313642"/>
              <a:chOff x="2294621" y="2934703"/>
              <a:chExt cx="2311904" cy="2313642"/>
            </a:xfrm>
          </p:grpSpPr>
          <p:sp>
            <p:nvSpPr>
              <p:cNvPr id="32785" name="Oval 65"/>
              <p:cNvSpPr>
                <a:spLocks noChangeArrowheads="1"/>
              </p:cNvSpPr>
              <p:nvPr/>
            </p:nvSpPr>
            <p:spPr bwMode="auto">
              <a:xfrm>
                <a:off x="2294621" y="2934703"/>
                <a:ext cx="2311904" cy="231364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Oval 66"/>
              <p:cNvSpPr>
                <a:spLocks noChangeArrowheads="1"/>
              </p:cNvSpPr>
              <p:nvPr/>
            </p:nvSpPr>
            <p:spPr bwMode="auto">
              <a:xfrm>
                <a:off x="2364152" y="3004234"/>
                <a:ext cx="2172842" cy="217371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Rectangle 68"/>
              <p:cNvSpPr>
                <a:spLocks noChangeArrowheads="1"/>
              </p:cNvSpPr>
              <p:nvPr/>
            </p:nvSpPr>
            <p:spPr bwMode="auto">
              <a:xfrm>
                <a:off x="2806543" y="3590032"/>
                <a:ext cx="1302836" cy="78830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Freeform 69"/>
              <p:cNvSpPr>
                <a:spLocks/>
              </p:cNvSpPr>
              <p:nvPr/>
            </p:nvSpPr>
            <p:spPr bwMode="auto">
              <a:xfrm>
                <a:off x="2806543" y="3590032"/>
                <a:ext cx="1302836" cy="788307"/>
              </a:xfrm>
              <a:custGeom>
                <a:avLst/>
                <a:gdLst>
                  <a:gd name="T0" fmla="*/ 1499 w 1499"/>
                  <a:gd name="T1" fmla="*/ 907 h 907"/>
                  <a:gd name="T2" fmla="*/ 0 w 1499"/>
                  <a:gd name="T3" fmla="*/ 907 h 907"/>
                  <a:gd name="T4" fmla="*/ 0 w 1499"/>
                  <a:gd name="T5" fmla="*/ 0 h 907"/>
                  <a:gd name="T6" fmla="*/ 1499 w 1499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9" h="907">
                    <a:moveTo>
                      <a:pt x="1499" y="907"/>
                    </a:moveTo>
                    <a:lnTo>
                      <a:pt x="0" y="907"/>
                    </a:lnTo>
                    <a:lnTo>
                      <a:pt x="0" y="0"/>
                    </a:lnTo>
                    <a:lnTo>
                      <a:pt x="1499" y="90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0" name="Freeform 70"/>
              <p:cNvSpPr>
                <a:spLocks/>
              </p:cNvSpPr>
              <p:nvPr/>
            </p:nvSpPr>
            <p:spPr bwMode="auto">
              <a:xfrm>
                <a:off x="2806543" y="3590032"/>
                <a:ext cx="1302836" cy="788307"/>
              </a:xfrm>
              <a:custGeom>
                <a:avLst/>
                <a:gdLst>
                  <a:gd name="T0" fmla="*/ 1499 w 1499"/>
                  <a:gd name="T1" fmla="*/ 907 h 907"/>
                  <a:gd name="T2" fmla="*/ 0 w 1499"/>
                  <a:gd name="T3" fmla="*/ 907 h 907"/>
                  <a:gd name="T4" fmla="*/ 0 w 1499"/>
                  <a:gd name="T5" fmla="*/ 0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9" h="907">
                    <a:moveTo>
                      <a:pt x="1499" y="907"/>
                    </a:moveTo>
                    <a:lnTo>
                      <a:pt x="0" y="90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1" name="Freeform 71"/>
              <p:cNvSpPr>
                <a:spLocks noEditPoints="1"/>
              </p:cNvSpPr>
              <p:nvPr/>
            </p:nvSpPr>
            <p:spPr bwMode="auto">
              <a:xfrm>
                <a:off x="2758740" y="3532669"/>
                <a:ext cx="1389750" cy="898687"/>
              </a:xfrm>
              <a:custGeom>
                <a:avLst/>
                <a:gdLst>
                  <a:gd name="T0" fmla="*/ 638 w 676"/>
                  <a:gd name="T1" fmla="*/ 0 h 437"/>
                  <a:gd name="T2" fmla="*/ 39 w 676"/>
                  <a:gd name="T3" fmla="*/ 0 h 437"/>
                  <a:gd name="T4" fmla="*/ 0 w 676"/>
                  <a:gd name="T5" fmla="*/ 36 h 437"/>
                  <a:gd name="T6" fmla="*/ 0 w 676"/>
                  <a:gd name="T7" fmla="*/ 401 h 437"/>
                  <a:gd name="T8" fmla="*/ 39 w 676"/>
                  <a:gd name="T9" fmla="*/ 437 h 437"/>
                  <a:gd name="T10" fmla="*/ 638 w 676"/>
                  <a:gd name="T11" fmla="*/ 437 h 437"/>
                  <a:gd name="T12" fmla="*/ 676 w 676"/>
                  <a:gd name="T13" fmla="*/ 401 h 437"/>
                  <a:gd name="T14" fmla="*/ 676 w 676"/>
                  <a:gd name="T15" fmla="*/ 36 h 437"/>
                  <a:gd name="T16" fmla="*/ 638 w 676"/>
                  <a:gd name="T17" fmla="*/ 0 h 437"/>
                  <a:gd name="T18" fmla="*/ 648 w 676"/>
                  <a:gd name="T19" fmla="*/ 402 h 437"/>
                  <a:gd name="T20" fmla="*/ 28 w 676"/>
                  <a:gd name="T21" fmla="*/ 402 h 437"/>
                  <a:gd name="T22" fmla="*/ 28 w 676"/>
                  <a:gd name="T23" fmla="*/ 35 h 437"/>
                  <a:gd name="T24" fmla="*/ 648 w 676"/>
                  <a:gd name="T25" fmla="*/ 35 h 437"/>
                  <a:gd name="T26" fmla="*/ 648 w 676"/>
                  <a:gd name="T27" fmla="*/ 402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6" h="437">
                    <a:moveTo>
                      <a:pt x="638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6"/>
                      <a:pt x="0" y="36"/>
                    </a:cubicBezTo>
                    <a:cubicBezTo>
                      <a:pt x="0" y="401"/>
                      <a:pt x="0" y="401"/>
                      <a:pt x="0" y="401"/>
                    </a:cubicBezTo>
                    <a:cubicBezTo>
                      <a:pt x="0" y="421"/>
                      <a:pt x="18" y="437"/>
                      <a:pt x="39" y="437"/>
                    </a:cubicBezTo>
                    <a:cubicBezTo>
                      <a:pt x="638" y="437"/>
                      <a:pt x="638" y="437"/>
                      <a:pt x="638" y="437"/>
                    </a:cubicBezTo>
                    <a:cubicBezTo>
                      <a:pt x="659" y="437"/>
                      <a:pt x="676" y="421"/>
                      <a:pt x="676" y="401"/>
                    </a:cubicBezTo>
                    <a:cubicBezTo>
                      <a:pt x="676" y="36"/>
                      <a:pt x="676" y="36"/>
                      <a:pt x="676" y="36"/>
                    </a:cubicBezTo>
                    <a:cubicBezTo>
                      <a:pt x="676" y="16"/>
                      <a:pt x="659" y="0"/>
                      <a:pt x="638" y="0"/>
                    </a:cubicBezTo>
                    <a:close/>
                    <a:moveTo>
                      <a:pt x="648" y="402"/>
                    </a:move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648" y="35"/>
                      <a:pt x="648" y="35"/>
                      <a:pt x="648" y="35"/>
                    </a:cubicBezTo>
                    <a:lnTo>
                      <a:pt x="648" y="40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2" name="Freeform 72"/>
              <p:cNvSpPr>
                <a:spLocks/>
              </p:cNvSpPr>
              <p:nvPr/>
            </p:nvSpPr>
            <p:spPr bwMode="auto">
              <a:xfrm>
                <a:off x="2602295" y="4375732"/>
                <a:ext cx="1702639" cy="234667"/>
              </a:xfrm>
              <a:custGeom>
                <a:avLst/>
                <a:gdLst>
                  <a:gd name="T0" fmla="*/ 1748 w 1959"/>
                  <a:gd name="T1" fmla="*/ 0 h 270"/>
                  <a:gd name="T2" fmla="*/ 1133 w 1959"/>
                  <a:gd name="T3" fmla="*/ 0 h 270"/>
                  <a:gd name="T4" fmla="*/ 826 w 1959"/>
                  <a:gd name="T5" fmla="*/ 0 h 270"/>
                  <a:gd name="T6" fmla="*/ 213 w 1959"/>
                  <a:gd name="T7" fmla="*/ 0 h 270"/>
                  <a:gd name="T8" fmla="*/ 0 w 1959"/>
                  <a:gd name="T9" fmla="*/ 270 h 270"/>
                  <a:gd name="T10" fmla="*/ 826 w 1959"/>
                  <a:gd name="T11" fmla="*/ 270 h 270"/>
                  <a:gd name="T12" fmla="*/ 1133 w 1959"/>
                  <a:gd name="T13" fmla="*/ 270 h 270"/>
                  <a:gd name="T14" fmla="*/ 1959 w 1959"/>
                  <a:gd name="T15" fmla="*/ 270 h 270"/>
                  <a:gd name="T16" fmla="*/ 1748 w 1959"/>
                  <a:gd name="T1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9" h="270">
                    <a:moveTo>
                      <a:pt x="1748" y="0"/>
                    </a:moveTo>
                    <a:lnTo>
                      <a:pt x="1133" y="0"/>
                    </a:lnTo>
                    <a:lnTo>
                      <a:pt x="826" y="0"/>
                    </a:lnTo>
                    <a:lnTo>
                      <a:pt x="213" y="0"/>
                    </a:lnTo>
                    <a:lnTo>
                      <a:pt x="0" y="270"/>
                    </a:lnTo>
                    <a:lnTo>
                      <a:pt x="826" y="270"/>
                    </a:lnTo>
                    <a:lnTo>
                      <a:pt x="1133" y="270"/>
                    </a:lnTo>
                    <a:lnTo>
                      <a:pt x="1959" y="27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3" name="Freeform 73"/>
              <p:cNvSpPr>
                <a:spLocks/>
              </p:cNvSpPr>
              <p:nvPr/>
            </p:nvSpPr>
            <p:spPr bwMode="auto">
              <a:xfrm>
                <a:off x="2600557" y="4610399"/>
                <a:ext cx="1706115" cy="57363"/>
              </a:xfrm>
              <a:custGeom>
                <a:avLst/>
                <a:gdLst>
                  <a:gd name="T0" fmla="*/ 829 w 830"/>
                  <a:gd name="T1" fmla="*/ 0 h 28"/>
                  <a:gd name="T2" fmla="*/ 480 w 830"/>
                  <a:gd name="T3" fmla="*/ 0 h 28"/>
                  <a:gd name="T4" fmla="*/ 350 w 830"/>
                  <a:gd name="T5" fmla="*/ 0 h 28"/>
                  <a:gd name="T6" fmla="*/ 1 w 830"/>
                  <a:gd name="T7" fmla="*/ 0 h 28"/>
                  <a:gd name="T8" fmla="*/ 63 w 830"/>
                  <a:gd name="T9" fmla="*/ 28 h 28"/>
                  <a:gd name="T10" fmla="*/ 348 w 830"/>
                  <a:gd name="T11" fmla="*/ 28 h 28"/>
                  <a:gd name="T12" fmla="*/ 482 w 830"/>
                  <a:gd name="T13" fmla="*/ 28 h 28"/>
                  <a:gd name="T14" fmla="*/ 768 w 830"/>
                  <a:gd name="T15" fmla="*/ 28 h 28"/>
                  <a:gd name="T16" fmla="*/ 829 w 830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0" h="28">
                    <a:moveTo>
                      <a:pt x="829" y="0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28"/>
                      <a:pt x="63" y="28"/>
                    </a:cubicBezTo>
                    <a:cubicBezTo>
                      <a:pt x="100" y="28"/>
                      <a:pt x="240" y="28"/>
                      <a:pt x="348" y="28"/>
                    </a:cubicBezTo>
                    <a:cubicBezTo>
                      <a:pt x="423" y="28"/>
                      <a:pt x="482" y="28"/>
                      <a:pt x="482" y="28"/>
                    </a:cubicBezTo>
                    <a:cubicBezTo>
                      <a:pt x="590" y="28"/>
                      <a:pt x="731" y="28"/>
                      <a:pt x="768" y="28"/>
                    </a:cubicBezTo>
                    <a:cubicBezTo>
                      <a:pt x="830" y="28"/>
                      <a:pt x="829" y="0"/>
                      <a:pt x="8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4" name="Freeform 74"/>
              <p:cNvSpPr>
                <a:spLocks/>
              </p:cNvSpPr>
              <p:nvPr/>
            </p:nvSpPr>
            <p:spPr bwMode="auto">
              <a:xfrm>
                <a:off x="2602295" y="4375732"/>
                <a:ext cx="1702639" cy="234667"/>
              </a:xfrm>
              <a:custGeom>
                <a:avLst/>
                <a:gdLst>
                  <a:gd name="T0" fmla="*/ 1748 w 1959"/>
                  <a:gd name="T1" fmla="*/ 0 h 270"/>
                  <a:gd name="T2" fmla="*/ 1138 w 1959"/>
                  <a:gd name="T3" fmla="*/ 0 h 270"/>
                  <a:gd name="T4" fmla="*/ 1133 w 1959"/>
                  <a:gd name="T5" fmla="*/ 0 h 270"/>
                  <a:gd name="T6" fmla="*/ 826 w 1959"/>
                  <a:gd name="T7" fmla="*/ 0 h 270"/>
                  <a:gd name="T8" fmla="*/ 821 w 1959"/>
                  <a:gd name="T9" fmla="*/ 0 h 270"/>
                  <a:gd name="T10" fmla="*/ 213 w 1959"/>
                  <a:gd name="T11" fmla="*/ 0 h 270"/>
                  <a:gd name="T12" fmla="*/ 0 w 1959"/>
                  <a:gd name="T13" fmla="*/ 270 h 270"/>
                  <a:gd name="T14" fmla="*/ 826 w 1959"/>
                  <a:gd name="T15" fmla="*/ 270 h 270"/>
                  <a:gd name="T16" fmla="*/ 1133 w 1959"/>
                  <a:gd name="T17" fmla="*/ 270 h 270"/>
                  <a:gd name="T18" fmla="*/ 1959 w 1959"/>
                  <a:gd name="T19" fmla="*/ 270 h 270"/>
                  <a:gd name="T20" fmla="*/ 1748 w 1959"/>
                  <a:gd name="T2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59" h="270">
                    <a:moveTo>
                      <a:pt x="1748" y="0"/>
                    </a:moveTo>
                    <a:lnTo>
                      <a:pt x="1138" y="0"/>
                    </a:lnTo>
                    <a:lnTo>
                      <a:pt x="1133" y="0"/>
                    </a:lnTo>
                    <a:lnTo>
                      <a:pt x="826" y="0"/>
                    </a:lnTo>
                    <a:lnTo>
                      <a:pt x="821" y="0"/>
                    </a:lnTo>
                    <a:lnTo>
                      <a:pt x="213" y="0"/>
                    </a:lnTo>
                    <a:lnTo>
                      <a:pt x="0" y="270"/>
                    </a:lnTo>
                    <a:lnTo>
                      <a:pt x="826" y="270"/>
                    </a:lnTo>
                    <a:lnTo>
                      <a:pt x="1133" y="270"/>
                    </a:lnTo>
                    <a:lnTo>
                      <a:pt x="1959" y="27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5" name="Freeform 75"/>
              <p:cNvSpPr>
                <a:spLocks/>
              </p:cNvSpPr>
              <p:nvPr/>
            </p:nvSpPr>
            <p:spPr bwMode="auto">
              <a:xfrm>
                <a:off x="3106395" y="3868156"/>
                <a:ext cx="218153" cy="277255"/>
              </a:xfrm>
              <a:custGeom>
                <a:avLst/>
                <a:gdLst>
                  <a:gd name="T0" fmla="*/ 56 w 106"/>
                  <a:gd name="T1" fmla="*/ 135 h 135"/>
                  <a:gd name="T2" fmla="*/ 32 w 106"/>
                  <a:gd name="T3" fmla="*/ 131 h 135"/>
                  <a:gd name="T4" fmla="*/ 14 w 106"/>
                  <a:gd name="T5" fmla="*/ 121 h 135"/>
                  <a:gd name="T6" fmla="*/ 4 w 106"/>
                  <a:gd name="T7" fmla="*/ 105 h 135"/>
                  <a:gd name="T8" fmla="*/ 0 w 106"/>
                  <a:gd name="T9" fmla="*/ 86 h 135"/>
                  <a:gd name="T10" fmla="*/ 23 w 106"/>
                  <a:gd name="T11" fmla="*/ 86 h 135"/>
                  <a:gd name="T12" fmla="*/ 27 w 106"/>
                  <a:gd name="T13" fmla="*/ 98 h 135"/>
                  <a:gd name="T14" fmla="*/ 34 w 106"/>
                  <a:gd name="T15" fmla="*/ 106 h 135"/>
                  <a:gd name="T16" fmla="*/ 43 w 106"/>
                  <a:gd name="T17" fmla="*/ 111 h 135"/>
                  <a:gd name="T18" fmla="*/ 55 w 106"/>
                  <a:gd name="T19" fmla="*/ 113 h 135"/>
                  <a:gd name="T20" fmla="*/ 66 w 106"/>
                  <a:gd name="T21" fmla="*/ 111 h 135"/>
                  <a:gd name="T22" fmla="*/ 74 w 106"/>
                  <a:gd name="T23" fmla="*/ 108 h 135"/>
                  <a:gd name="T24" fmla="*/ 80 w 106"/>
                  <a:gd name="T25" fmla="*/ 103 h 135"/>
                  <a:gd name="T26" fmla="*/ 82 w 106"/>
                  <a:gd name="T27" fmla="*/ 96 h 135"/>
                  <a:gd name="T28" fmla="*/ 80 w 106"/>
                  <a:gd name="T29" fmla="*/ 89 h 135"/>
                  <a:gd name="T30" fmla="*/ 74 w 106"/>
                  <a:gd name="T31" fmla="*/ 84 h 135"/>
                  <a:gd name="T32" fmla="*/ 63 w 106"/>
                  <a:gd name="T33" fmla="*/ 80 h 135"/>
                  <a:gd name="T34" fmla="*/ 47 w 106"/>
                  <a:gd name="T35" fmla="*/ 76 h 135"/>
                  <a:gd name="T36" fmla="*/ 27 w 106"/>
                  <a:gd name="T37" fmla="*/ 70 h 135"/>
                  <a:gd name="T38" fmla="*/ 14 w 106"/>
                  <a:gd name="T39" fmla="*/ 62 h 135"/>
                  <a:gd name="T40" fmla="*/ 6 w 106"/>
                  <a:gd name="T41" fmla="*/ 52 h 135"/>
                  <a:gd name="T42" fmla="*/ 4 w 106"/>
                  <a:gd name="T43" fmla="*/ 38 h 135"/>
                  <a:gd name="T44" fmla="*/ 7 w 106"/>
                  <a:gd name="T45" fmla="*/ 23 h 135"/>
                  <a:gd name="T46" fmla="*/ 17 w 106"/>
                  <a:gd name="T47" fmla="*/ 11 h 135"/>
                  <a:gd name="T48" fmla="*/ 32 w 106"/>
                  <a:gd name="T49" fmla="*/ 3 h 135"/>
                  <a:gd name="T50" fmla="*/ 52 w 106"/>
                  <a:gd name="T51" fmla="*/ 0 h 135"/>
                  <a:gd name="T52" fmla="*/ 72 w 106"/>
                  <a:gd name="T53" fmla="*/ 4 h 135"/>
                  <a:gd name="T54" fmla="*/ 88 w 106"/>
                  <a:gd name="T55" fmla="*/ 12 h 135"/>
                  <a:gd name="T56" fmla="*/ 98 w 106"/>
                  <a:gd name="T57" fmla="*/ 26 h 135"/>
                  <a:gd name="T58" fmla="*/ 103 w 106"/>
                  <a:gd name="T59" fmla="*/ 45 h 135"/>
                  <a:gd name="T60" fmla="*/ 79 w 106"/>
                  <a:gd name="T61" fmla="*/ 45 h 135"/>
                  <a:gd name="T62" fmla="*/ 52 w 106"/>
                  <a:gd name="T63" fmla="*/ 23 h 135"/>
                  <a:gd name="T64" fmla="*/ 34 w 106"/>
                  <a:gd name="T65" fmla="*/ 27 h 135"/>
                  <a:gd name="T66" fmla="*/ 28 w 106"/>
                  <a:gd name="T67" fmla="*/ 38 h 135"/>
                  <a:gd name="T68" fmla="*/ 29 w 106"/>
                  <a:gd name="T69" fmla="*/ 43 h 135"/>
                  <a:gd name="T70" fmla="*/ 34 w 106"/>
                  <a:gd name="T71" fmla="*/ 46 h 135"/>
                  <a:gd name="T72" fmla="*/ 41 w 106"/>
                  <a:gd name="T73" fmla="*/ 50 h 135"/>
                  <a:gd name="T74" fmla="*/ 53 w 106"/>
                  <a:gd name="T75" fmla="*/ 53 h 135"/>
                  <a:gd name="T76" fmla="*/ 65 w 106"/>
                  <a:gd name="T77" fmla="*/ 55 h 135"/>
                  <a:gd name="T78" fmla="*/ 77 w 106"/>
                  <a:gd name="T79" fmla="*/ 59 h 135"/>
                  <a:gd name="T80" fmla="*/ 88 w 106"/>
                  <a:gd name="T81" fmla="*/ 64 h 135"/>
                  <a:gd name="T82" fmla="*/ 97 w 106"/>
                  <a:gd name="T83" fmla="*/ 71 h 135"/>
                  <a:gd name="T84" fmla="*/ 103 w 106"/>
                  <a:gd name="T85" fmla="*/ 81 h 135"/>
                  <a:gd name="T86" fmla="*/ 106 w 106"/>
                  <a:gd name="T87" fmla="*/ 94 h 135"/>
                  <a:gd name="T88" fmla="*/ 102 w 106"/>
                  <a:gd name="T89" fmla="*/ 111 h 135"/>
                  <a:gd name="T90" fmla="*/ 92 w 106"/>
                  <a:gd name="T91" fmla="*/ 123 h 135"/>
                  <a:gd name="T92" fmla="*/ 76 w 106"/>
                  <a:gd name="T93" fmla="*/ 132 h 135"/>
                  <a:gd name="T94" fmla="*/ 56 w 106"/>
                  <a:gd name="T9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35">
                    <a:moveTo>
                      <a:pt x="56" y="135"/>
                    </a:moveTo>
                    <a:cubicBezTo>
                      <a:pt x="47" y="135"/>
                      <a:pt x="39" y="134"/>
                      <a:pt x="32" y="131"/>
                    </a:cubicBezTo>
                    <a:cubicBezTo>
                      <a:pt x="25" y="129"/>
                      <a:pt x="19" y="125"/>
                      <a:pt x="14" y="121"/>
                    </a:cubicBezTo>
                    <a:cubicBezTo>
                      <a:pt x="10" y="117"/>
                      <a:pt x="6" y="111"/>
                      <a:pt x="4" y="105"/>
                    </a:cubicBezTo>
                    <a:cubicBezTo>
                      <a:pt x="1" y="99"/>
                      <a:pt x="0" y="93"/>
                      <a:pt x="0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0"/>
                      <a:pt x="25" y="94"/>
                      <a:pt x="27" y="98"/>
                    </a:cubicBezTo>
                    <a:cubicBezTo>
                      <a:pt x="28" y="101"/>
                      <a:pt x="31" y="104"/>
                      <a:pt x="34" y="106"/>
                    </a:cubicBezTo>
                    <a:cubicBezTo>
                      <a:pt x="37" y="108"/>
                      <a:pt x="40" y="110"/>
                      <a:pt x="43" y="111"/>
                    </a:cubicBezTo>
                    <a:cubicBezTo>
                      <a:pt x="47" y="112"/>
                      <a:pt x="51" y="113"/>
                      <a:pt x="55" y="113"/>
                    </a:cubicBezTo>
                    <a:cubicBezTo>
                      <a:pt x="59" y="113"/>
                      <a:pt x="63" y="112"/>
                      <a:pt x="66" y="111"/>
                    </a:cubicBezTo>
                    <a:cubicBezTo>
                      <a:pt x="69" y="111"/>
                      <a:pt x="72" y="109"/>
                      <a:pt x="74" y="108"/>
                    </a:cubicBezTo>
                    <a:cubicBezTo>
                      <a:pt x="77" y="107"/>
                      <a:pt x="79" y="105"/>
                      <a:pt x="80" y="103"/>
                    </a:cubicBezTo>
                    <a:cubicBezTo>
                      <a:pt x="81" y="101"/>
                      <a:pt x="82" y="98"/>
                      <a:pt x="82" y="96"/>
                    </a:cubicBezTo>
                    <a:cubicBezTo>
                      <a:pt x="82" y="93"/>
                      <a:pt x="81" y="91"/>
                      <a:pt x="80" y="89"/>
                    </a:cubicBezTo>
                    <a:cubicBezTo>
                      <a:pt x="79" y="87"/>
                      <a:pt x="77" y="85"/>
                      <a:pt x="74" y="84"/>
                    </a:cubicBezTo>
                    <a:cubicBezTo>
                      <a:pt x="71" y="82"/>
                      <a:pt x="68" y="81"/>
                      <a:pt x="63" y="80"/>
                    </a:cubicBezTo>
                    <a:cubicBezTo>
                      <a:pt x="59" y="78"/>
                      <a:pt x="53" y="77"/>
                      <a:pt x="47" y="76"/>
                    </a:cubicBezTo>
                    <a:cubicBezTo>
                      <a:pt x="39" y="74"/>
                      <a:pt x="33" y="72"/>
                      <a:pt x="27" y="70"/>
                    </a:cubicBezTo>
                    <a:cubicBezTo>
                      <a:pt x="22" y="68"/>
                      <a:pt x="18" y="65"/>
                      <a:pt x="14" y="62"/>
                    </a:cubicBezTo>
                    <a:cubicBezTo>
                      <a:pt x="11" y="59"/>
                      <a:pt x="8" y="56"/>
                      <a:pt x="6" y="52"/>
                    </a:cubicBezTo>
                    <a:cubicBezTo>
                      <a:pt x="5" y="48"/>
                      <a:pt x="4" y="43"/>
                      <a:pt x="4" y="38"/>
                    </a:cubicBezTo>
                    <a:cubicBezTo>
                      <a:pt x="4" y="33"/>
                      <a:pt x="5" y="28"/>
                      <a:pt x="7" y="23"/>
                    </a:cubicBezTo>
                    <a:cubicBezTo>
                      <a:pt x="10" y="18"/>
                      <a:pt x="13" y="14"/>
                      <a:pt x="17" y="11"/>
                    </a:cubicBezTo>
                    <a:cubicBezTo>
                      <a:pt x="21" y="8"/>
                      <a:pt x="26" y="5"/>
                      <a:pt x="32" y="3"/>
                    </a:cubicBezTo>
                    <a:cubicBezTo>
                      <a:pt x="38" y="1"/>
                      <a:pt x="45" y="0"/>
                      <a:pt x="52" y="0"/>
                    </a:cubicBezTo>
                    <a:cubicBezTo>
                      <a:pt x="59" y="0"/>
                      <a:pt x="66" y="1"/>
                      <a:pt x="72" y="4"/>
                    </a:cubicBezTo>
                    <a:cubicBezTo>
                      <a:pt x="78" y="6"/>
                      <a:pt x="83" y="8"/>
                      <a:pt x="88" y="12"/>
                    </a:cubicBezTo>
                    <a:cubicBezTo>
                      <a:pt x="92" y="16"/>
                      <a:pt x="96" y="21"/>
                      <a:pt x="98" y="26"/>
                    </a:cubicBezTo>
                    <a:cubicBezTo>
                      <a:pt x="101" y="32"/>
                      <a:pt x="102" y="38"/>
                      <a:pt x="103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7" y="30"/>
                      <a:pt x="69" y="23"/>
                      <a:pt x="52" y="23"/>
                    </a:cubicBezTo>
                    <a:cubicBezTo>
                      <a:pt x="44" y="23"/>
                      <a:pt x="38" y="24"/>
                      <a:pt x="34" y="27"/>
                    </a:cubicBezTo>
                    <a:cubicBezTo>
                      <a:pt x="30" y="29"/>
                      <a:pt x="28" y="33"/>
                      <a:pt x="28" y="38"/>
                    </a:cubicBezTo>
                    <a:cubicBezTo>
                      <a:pt x="28" y="40"/>
                      <a:pt x="28" y="41"/>
                      <a:pt x="29" y="43"/>
                    </a:cubicBezTo>
                    <a:cubicBezTo>
                      <a:pt x="30" y="44"/>
                      <a:pt x="32" y="45"/>
                      <a:pt x="34" y="46"/>
                    </a:cubicBezTo>
                    <a:cubicBezTo>
                      <a:pt x="36" y="48"/>
                      <a:pt x="38" y="49"/>
                      <a:pt x="41" y="50"/>
                    </a:cubicBezTo>
                    <a:cubicBezTo>
                      <a:pt x="45" y="51"/>
                      <a:pt x="48" y="52"/>
                      <a:pt x="53" y="53"/>
                    </a:cubicBezTo>
                    <a:cubicBezTo>
                      <a:pt x="57" y="53"/>
                      <a:pt x="61" y="54"/>
                      <a:pt x="65" y="55"/>
                    </a:cubicBezTo>
                    <a:cubicBezTo>
                      <a:pt x="69" y="56"/>
                      <a:pt x="73" y="57"/>
                      <a:pt x="77" y="59"/>
                    </a:cubicBezTo>
                    <a:cubicBezTo>
                      <a:pt x="81" y="60"/>
                      <a:pt x="84" y="62"/>
                      <a:pt x="88" y="64"/>
                    </a:cubicBezTo>
                    <a:cubicBezTo>
                      <a:pt x="91" y="66"/>
                      <a:pt x="94" y="68"/>
                      <a:pt x="97" y="71"/>
                    </a:cubicBezTo>
                    <a:cubicBezTo>
                      <a:pt x="100" y="74"/>
                      <a:pt x="102" y="77"/>
                      <a:pt x="103" y="81"/>
                    </a:cubicBezTo>
                    <a:cubicBezTo>
                      <a:pt x="105" y="85"/>
                      <a:pt x="106" y="89"/>
                      <a:pt x="106" y="94"/>
                    </a:cubicBezTo>
                    <a:cubicBezTo>
                      <a:pt x="106" y="100"/>
                      <a:pt x="104" y="106"/>
                      <a:pt x="102" y="111"/>
                    </a:cubicBezTo>
                    <a:cubicBezTo>
                      <a:pt x="99" y="116"/>
                      <a:pt x="96" y="120"/>
                      <a:pt x="92" y="123"/>
                    </a:cubicBezTo>
                    <a:cubicBezTo>
                      <a:pt x="87" y="127"/>
                      <a:pt x="82" y="130"/>
                      <a:pt x="76" y="132"/>
                    </a:cubicBezTo>
                    <a:cubicBezTo>
                      <a:pt x="70" y="134"/>
                      <a:pt x="63" y="135"/>
                      <a:pt x="56" y="135"/>
                    </a:cubicBezTo>
                    <a:close/>
                  </a:path>
                </a:pathLst>
              </a:custGeom>
              <a:solidFill>
                <a:srgbClr val="A3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6" name="Freeform 76"/>
              <p:cNvSpPr>
                <a:spLocks/>
              </p:cNvSpPr>
              <p:nvPr/>
            </p:nvSpPr>
            <p:spPr bwMode="auto">
              <a:xfrm>
                <a:off x="3375827" y="3874240"/>
                <a:ext cx="205116" cy="267694"/>
              </a:xfrm>
              <a:custGeom>
                <a:avLst/>
                <a:gdLst>
                  <a:gd name="T0" fmla="*/ 236 w 236"/>
                  <a:gd name="T1" fmla="*/ 308 h 308"/>
                  <a:gd name="T2" fmla="*/ 0 w 236"/>
                  <a:gd name="T3" fmla="*/ 308 h 308"/>
                  <a:gd name="T4" fmla="*/ 0 w 236"/>
                  <a:gd name="T5" fmla="*/ 0 h 308"/>
                  <a:gd name="T6" fmla="*/ 229 w 236"/>
                  <a:gd name="T7" fmla="*/ 0 h 308"/>
                  <a:gd name="T8" fmla="*/ 229 w 236"/>
                  <a:gd name="T9" fmla="*/ 52 h 308"/>
                  <a:gd name="T10" fmla="*/ 56 w 236"/>
                  <a:gd name="T11" fmla="*/ 52 h 308"/>
                  <a:gd name="T12" fmla="*/ 56 w 236"/>
                  <a:gd name="T13" fmla="*/ 121 h 308"/>
                  <a:gd name="T14" fmla="*/ 217 w 236"/>
                  <a:gd name="T15" fmla="*/ 121 h 308"/>
                  <a:gd name="T16" fmla="*/ 217 w 236"/>
                  <a:gd name="T17" fmla="*/ 175 h 308"/>
                  <a:gd name="T18" fmla="*/ 56 w 236"/>
                  <a:gd name="T19" fmla="*/ 175 h 308"/>
                  <a:gd name="T20" fmla="*/ 56 w 236"/>
                  <a:gd name="T21" fmla="*/ 253 h 308"/>
                  <a:gd name="T22" fmla="*/ 236 w 236"/>
                  <a:gd name="T23" fmla="*/ 253 h 308"/>
                  <a:gd name="T24" fmla="*/ 236 w 236"/>
                  <a:gd name="T25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6" h="308">
                    <a:moveTo>
                      <a:pt x="236" y="308"/>
                    </a:moveTo>
                    <a:lnTo>
                      <a:pt x="0" y="308"/>
                    </a:lnTo>
                    <a:lnTo>
                      <a:pt x="0" y="0"/>
                    </a:lnTo>
                    <a:lnTo>
                      <a:pt x="229" y="0"/>
                    </a:lnTo>
                    <a:lnTo>
                      <a:pt x="229" y="52"/>
                    </a:lnTo>
                    <a:lnTo>
                      <a:pt x="56" y="52"/>
                    </a:lnTo>
                    <a:lnTo>
                      <a:pt x="56" y="121"/>
                    </a:lnTo>
                    <a:lnTo>
                      <a:pt x="217" y="121"/>
                    </a:lnTo>
                    <a:lnTo>
                      <a:pt x="217" y="175"/>
                    </a:lnTo>
                    <a:lnTo>
                      <a:pt x="56" y="175"/>
                    </a:lnTo>
                    <a:lnTo>
                      <a:pt x="56" y="253"/>
                    </a:lnTo>
                    <a:lnTo>
                      <a:pt x="236" y="253"/>
                    </a:lnTo>
                    <a:lnTo>
                      <a:pt x="236" y="308"/>
                    </a:lnTo>
                    <a:close/>
                  </a:path>
                </a:pathLst>
              </a:custGeom>
              <a:solidFill>
                <a:srgbClr val="A3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7" name="Freeform 77"/>
              <p:cNvSpPr>
                <a:spLocks noEditPoints="1"/>
              </p:cNvSpPr>
              <p:nvPr/>
            </p:nvSpPr>
            <p:spPr bwMode="auto">
              <a:xfrm>
                <a:off x="3621793" y="3868156"/>
                <a:ext cx="257264" cy="277255"/>
              </a:xfrm>
              <a:custGeom>
                <a:avLst/>
                <a:gdLst>
                  <a:gd name="T0" fmla="*/ 63 w 125"/>
                  <a:gd name="T1" fmla="*/ 0 h 135"/>
                  <a:gd name="T2" fmla="*/ 88 w 125"/>
                  <a:gd name="T3" fmla="*/ 5 h 135"/>
                  <a:gd name="T4" fmla="*/ 108 w 125"/>
                  <a:gd name="T5" fmla="*/ 19 h 135"/>
                  <a:gd name="T6" fmla="*/ 121 w 125"/>
                  <a:gd name="T7" fmla="*/ 40 h 135"/>
                  <a:gd name="T8" fmla="*/ 125 w 125"/>
                  <a:gd name="T9" fmla="*/ 68 h 135"/>
                  <a:gd name="T10" fmla="*/ 121 w 125"/>
                  <a:gd name="T11" fmla="*/ 95 h 135"/>
                  <a:gd name="T12" fmla="*/ 108 w 125"/>
                  <a:gd name="T13" fmla="*/ 116 h 135"/>
                  <a:gd name="T14" fmla="*/ 88 w 125"/>
                  <a:gd name="T15" fmla="*/ 130 h 135"/>
                  <a:gd name="T16" fmla="*/ 63 w 125"/>
                  <a:gd name="T17" fmla="*/ 135 h 135"/>
                  <a:gd name="T18" fmla="*/ 38 w 125"/>
                  <a:gd name="T19" fmla="*/ 130 h 135"/>
                  <a:gd name="T20" fmla="*/ 18 w 125"/>
                  <a:gd name="T21" fmla="*/ 116 h 135"/>
                  <a:gd name="T22" fmla="*/ 5 w 125"/>
                  <a:gd name="T23" fmla="*/ 95 h 135"/>
                  <a:gd name="T24" fmla="*/ 0 w 125"/>
                  <a:gd name="T25" fmla="*/ 68 h 135"/>
                  <a:gd name="T26" fmla="*/ 5 w 125"/>
                  <a:gd name="T27" fmla="*/ 40 h 135"/>
                  <a:gd name="T28" fmla="*/ 18 w 125"/>
                  <a:gd name="T29" fmla="*/ 19 h 135"/>
                  <a:gd name="T30" fmla="*/ 38 w 125"/>
                  <a:gd name="T31" fmla="*/ 5 h 135"/>
                  <a:gd name="T32" fmla="*/ 63 w 125"/>
                  <a:gd name="T33" fmla="*/ 0 h 135"/>
                  <a:gd name="T34" fmla="*/ 63 w 125"/>
                  <a:gd name="T35" fmla="*/ 113 h 135"/>
                  <a:gd name="T36" fmla="*/ 78 w 125"/>
                  <a:gd name="T37" fmla="*/ 110 h 135"/>
                  <a:gd name="T38" fmla="*/ 90 w 125"/>
                  <a:gd name="T39" fmla="*/ 101 h 135"/>
                  <a:gd name="T40" fmla="*/ 98 w 125"/>
                  <a:gd name="T41" fmla="*/ 87 h 135"/>
                  <a:gd name="T42" fmla="*/ 101 w 125"/>
                  <a:gd name="T43" fmla="*/ 68 h 135"/>
                  <a:gd name="T44" fmla="*/ 98 w 125"/>
                  <a:gd name="T45" fmla="*/ 48 h 135"/>
                  <a:gd name="T46" fmla="*/ 90 w 125"/>
                  <a:gd name="T47" fmla="*/ 34 h 135"/>
                  <a:gd name="T48" fmla="*/ 78 w 125"/>
                  <a:gd name="T49" fmla="*/ 25 h 135"/>
                  <a:gd name="T50" fmla="*/ 63 w 125"/>
                  <a:gd name="T51" fmla="*/ 22 h 135"/>
                  <a:gd name="T52" fmla="*/ 48 w 125"/>
                  <a:gd name="T53" fmla="*/ 25 h 135"/>
                  <a:gd name="T54" fmla="*/ 36 w 125"/>
                  <a:gd name="T55" fmla="*/ 34 h 135"/>
                  <a:gd name="T56" fmla="*/ 28 w 125"/>
                  <a:gd name="T57" fmla="*/ 48 h 135"/>
                  <a:gd name="T58" fmla="*/ 25 w 125"/>
                  <a:gd name="T59" fmla="*/ 68 h 135"/>
                  <a:gd name="T60" fmla="*/ 28 w 125"/>
                  <a:gd name="T61" fmla="*/ 87 h 135"/>
                  <a:gd name="T62" fmla="*/ 36 w 125"/>
                  <a:gd name="T63" fmla="*/ 101 h 135"/>
                  <a:gd name="T64" fmla="*/ 48 w 125"/>
                  <a:gd name="T65" fmla="*/ 110 h 135"/>
                  <a:gd name="T66" fmla="*/ 63 w 125"/>
                  <a:gd name="T6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5" h="135">
                    <a:moveTo>
                      <a:pt x="63" y="0"/>
                    </a:moveTo>
                    <a:cubicBezTo>
                      <a:pt x="72" y="0"/>
                      <a:pt x="80" y="2"/>
                      <a:pt x="88" y="5"/>
                    </a:cubicBezTo>
                    <a:cubicBezTo>
                      <a:pt x="96" y="8"/>
                      <a:pt x="102" y="13"/>
                      <a:pt x="108" y="19"/>
                    </a:cubicBezTo>
                    <a:cubicBezTo>
                      <a:pt x="113" y="25"/>
                      <a:pt x="118" y="32"/>
                      <a:pt x="121" y="40"/>
                    </a:cubicBezTo>
                    <a:cubicBezTo>
                      <a:pt x="124" y="48"/>
                      <a:pt x="125" y="57"/>
                      <a:pt x="125" y="68"/>
                    </a:cubicBezTo>
                    <a:cubicBezTo>
                      <a:pt x="125" y="78"/>
                      <a:pt x="124" y="87"/>
                      <a:pt x="121" y="95"/>
                    </a:cubicBezTo>
                    <a:cubicBezTo>
                      <a:pt x="118" y="103"/>
                      <a:pt x="113" y="110"/>
                      <a:pt x="108" y="116"/>
                    </a:cubicBezTo>
                    <a:cubicBezTo>
                      <a:pt x="102" y="122"/>
                      <a:pt x="96" y="127"/>
                      <a:pt x="88" y="130"/>
                    </a:cubicBezTo>
                    <a:cubicBezTo>
                      <a:pt x="80" y="133"/>
                      <a:pt x="72" y="135"/>
                      <a:pt x="63" y="135"/>
                    </a:cubicBezTo>
                    <a:cubicBezTo>
                      <a:pt x="54" y="135"/>
                      <a:pt x="45" y="133"/>
                      <a:pt x="38" y="130"/>
                    </a:cubicBezTo>
                    <a:cubicBezTo>
                      <a:pt x="30" y="127"/>
                      <a:pt x="23" y="122"/>
                      <a:pt x="18" y="116"/>
                    </a:cubicBezTo>
                    <a:cubicBezTo>
                      <a:pt x="12" y="110"/>
                      <a:pt x="8" y="103"/>
                      <a:pt x="5" y="95"/>
                    </a:cubicBezTo>
                    <a:cubicBezTo>
                      <a:pt x="2" y="87"/>
                      <a:pt x="0" y="78"/>
                      <a:pt x="0" y="68"/>
                    </a:cubicBezTo>
                    <a:cubicBezTo>
                      <a:pt x="0" y="57"/>
                      <a:pt x="2" y="48"/>
                      <a:pt x="5" y="40"/>
                    </a:cubicBezTo>
                    <a:cubicBezTo>
                      <a:pt x="8" y="32"/>
                      <a:pt x="12" y="25"/>
                      <a:pt x="18" y="19"/>
                    </a:cubicBezTo>
                    <a:cubicBezTo>
                      <a:pt x="23" y="13"/>
                      <a:pt x="30" y="8"/>
                      <a:pt x="38" y="5"/>
                    </a:cubicBezTo>
                    <a:cubicBezTo>
                      <a:pt x="45" y="2"/>
                      <a:pt x="54" y="0"/>
                      <a:pt x="63" y="0"/>
                    </a:cubicBezTo>
                    <a:close/>
                    <a:moveTo>
                      <a:pt x="63" y="113"/>
                    </a:moveTo>
                    <a:cubicBezTo>
                      <a:pt x="68" y="113"/>
                      <a:pt x="73" y="112"/>
                      <a:pt x="78" y="110"/>
                    </a:cubicBezTo>
                    <a:cubicBezTo>
                      <a:pt x="83" y="108"/>
                      <a:pt x="87" y="105"/>
                      <a:pt x="90" y="101"/>
                    </a:cubicBezTo>
                    <a:cubicBezTo>
                      <a:pt x="93" y="97"/>
                      <a:pt x="96" y="92"/>
                      <a:pt x="98" y="87"/>
                    </a:cubicBezTo>
                    <a:cubicBezTo>
                      <a:pt x="100" y="81"/>
                      <a:pt x="101" y="75"/>
                      <a:pt x="101" y="68"/>
                    </a:cubicBezTo>
                    <a:cubicBezTo>
                      <a:pt x="101" y="60"/>
                      <a:pt x="100" y="54"/>
                      <a:pt x="98" y="48"/>
                    </a:cubicBezTo>
                    <a:cubicBezTo>
                      <a:pt x="96" y="43"/>
                      <a:pt x="93" y="38"/>
                      <a:pt x="90" y="34"/>
                    </a:cubicBezTo>
                    <a:cubicBezTo>
                      <a:pt x="87" y="30"/>
                      <a:pt x="83" y="27"/>
                      <a:pt x="78" y="25"/>
                    </a:cubicBezTo>
                    <a:cubicBezTo>
                      <a:pt x="73" y="23"/>
                      <a:pt x="68" y="22"/>
                      <a:pt x="63" y="22"/>
                    </a:cubicBezTo>
                    <a:cubicBezTo>
                      <a:pt x="58" y="22"/>
                      <a:pt x="53" y="23"/>
                      <a:pt x="48" y="25"/>
                    </a:cubicBezTo>
                    <a:cubicBezTo>
                      <a:pt x="43" y="27"/>
                      <a:pt x="39" y="30"/>
                      <a:pt x="36" y="34"/>
                    </a:cubicBezTo>
                    <a:cubicBezTo>
                      <a:pt x="32" y="38"/>
                      <a:pt x="30" y="43"/>
                      <a:pt x="28" y="48"/>
                    </a:cubicBezTo>
                    <a:cubicBezTo>
                      <a:pt x="26" y="54"/>
                      <a:pt x="25" y="60"/>
                      <a:pt x="25" y="68"/>
                    </a:cubicBezTo>
                    <a:cubicBezTo>
                      <a:pt x="25" y="75"/>
                      <a:pt x="26" y="81"/>
                      <a:pt x="28" y="87"/>
                    </a:cubicBezTo>
                    <a:cubicBezTo>
                      <a:pt x="30" y="92"/>
                      <a:pt x="32" y="97"/>
                      <a:pt x="36" y="101"/>
                    </a:cubicBezTo>
                    <a:cubicBezTo>
                      <a:pt x="39" y="105"/>
                      <a:pt x="43" y="108"/>
                      <a:pt x="48" y="110"/>
                    </a:cubicBezTo>
                    <a:cubicBezTo>
                      <a:pt x="52" y="112"/>
                      <a:pt x="57" y="113"/>
                      <a:pt x="63" y="113"/>
                    </a:cubicBezTo>
                    <a:close/>
                  </a:path>
                </a:pathLst>
              </a:custGeom>
              <a:solidFill>
                <a:srgbClr val="A3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8" name="Freeform 78"/>
              <p:cNvSpPr>
                <a:spLocks/>
              </p:cNvSpPr>
              <p:nvPr/>
            </p:nvSpPr>
            <p:spPr bwMode="auto">
              <a:xfrm>
                <a:off x="3106395" y="3868156"/>
                <a:ext cx="218153" cy="277255"/>
              </a:xfrm>
              <a:custGeom>
                <a:avLst/>
                <a:gdLst>
                  <a:gd name="T0" fmla="*/ 56 w 106"/>
                  <a:gd name="T1" fmla="*/ 135 h 135"/>
                  <a:gd name="T2" fmla="*/ 32 w 106"/>
                  <a:gd name="T3" fmla="*/ 131 h 135"/>
                  <a:gd name="T4" fmla="*/ 14 w 106"/>
                  <a:gd name="T5" fmla="*/ 121 h 135"/>
                  <a:gd name="T6" fmla="*/ 4 w 106"/>
                  <a:gd name="T7" fmla="*/ 105 h 135"/>
                  <a:gd name="T8" fmla="*/ 0 w 106"/>
                  <a:gd name="T9" fmla="*/ 86 h 135"/>
                  <a:gd name="T10" fmla="*/ 23 w 106"/>
                  <a:gd name="T11" fmla="*/ 86 h 135"/>
                  <a:gd name="T12" fmla="*/ 27 w 106"/>
                  <a:gd name="T13" fmla="*/ 98 h 135"/>
                  <a:gd name="T14" fmla="*/ 34 w 106"/>
                  <a:gd name="T15" fmla="*/ 106 h 135"/>
                  <a:gd name="T16" fmla="*/ 43 w 106"/>
                  <a:gd name="T17" fmla="*/ 111 h 135"/>
                  <a:gd name="T18" fmla="*/ 55 w 106"/>
                  <a:gd name="T19" fmla="*/ 113 h 135"/>
                  <a:gd name="T20" fmla="*/ 66 w 106"/>
                  <a:gd name="T21" fmla="*/ 111 h 135"/>
                  <a:gd name="T22" fmla="*/ 74 w 106"/>
                  <a:gd name="T23" fmla="*/ 108 h 135"/>
                  <a:gd name="T24" fmla="*/ 80 w 106"/>
                  <a:gd name="T25" fmla="*/ 103 h 135"/>
                  <a:gd name="T26" fmla="*/ 82 w 106"/>
                  <a:gd name="T27" fmla="*/ 96 h 135"/>
                  <a:gd name="T28" fmla="*/ 80 w 106"/>
                  <a:gd name="T29" fmla="*/ 89 h 135"/>
                  <a:gd name="T30" fmla="*/ 74 w 106"/>
                  <a:gd name="T31" fmla="*/ 84 h 135"/>
                  <a:gd name="T32" fmla="*/ 63 w 106"/>
                  <a:gd name="T33" fmla="*/ 80 h 135"/>
                  <a:gd name="T34" fmla="*/ 47 w 106"/>
                  <a:gd name="T35" fmla="*/ 76 h 135"/>
                  <a:gd name="T36" fmla="*/ 27 w 106"/>
                  <a:gd name="T37" fmla="*/ 70 h 135"/>
                  <a:gd name="T38" fmla="*/ 14 w 106"/>
                  <a:gd name="T39" fmla="*/ 62 h 135"/>
                  <a:gd name="T40" fmla="*/ 6 w 106"/>
                  <a:gd name="T41" fmla="*/ 52 h 135"/>
                  <a:gd name="T42" fmla="*/ 4 w 106"/>
                  <a:gd name="T43" fmla="*/ 38 h 135"/>
                  <a:gd name="T44" fmla="*/ 7 w 106"/>
                  <a:gd name="T45" fmla="*/ 23 h 135"/>
                  <a:gd name="T46" fmla="*/ 17 w 106"/>
                  <a:gd name="T47" fmla="*/ 11 h 135"/>
                  <a:gd name="T48" fmla="*/ 32 w 106"/>
                  <a:gd name="T49" fmla="*/ 3 h 135"/>
                  <a:gd name="T50" fmla="*/ 52 w 106"/>
                  <a:gd name="T51" fmla="*/ 0 h 135"/>
                  <a:gd name="T52" fmla="*/ 72 w 106"/>
                  <a:gd name="T53" fmla="*/ 4 h 135"/>
                  <a:gd name="T54" fmla="*/ 88 w 106"/>
                  <a:gd name="T55" fmla="*/ 12 h 135"/>
                  <a:gd name="T56" fmla="*/ 98 w 106"/>
                  <a:gd name="T57" fmla="*/ 26 h 135"/>
                  <a:gd name="T58" fmla="*/ 103 w 106"/>
                  <a:gd name="T59" fmla="*/ 45 h 135"/>
                  <a:gd name="T60" fmla="*/ 79 w 106"/>
                  <a:gd name="T61" fmla="*/ 45 h 135"/>
                  <a:gd name="T62" fmla="*/ 52 w 106"/>
                  <a:gd name="T63" fmla="*/ 23 h 135"/>
                  <a:gd name="T64" fmla="*/ 34 w 106"/>
                  <a:gd name="T65" fmla="*/ 27 h 135"/>
                  <a:gd name="T66" fmla="*/ 28 w 106"/>
                  <a:gd name="T67" fmla="*/ 38 h 135"/>
                  <a:gd name="T68" fmla="*/ 29 w 106"/>
                  <a:gd name="T69" fmla="*/ 43 h 135"/>
                  <a:gd name="T70" fmla="*/ 34 w 106"/>
                  <a:gd name="T71" fmla="*/ 46 h 135"/>
                  <a:gd name="T72" fmla="*/ 41 w 106"/>
                  <a:gd name="T73" fmla="*/ 50 h 135"/>
                  <a:gd name="T74" fmla="*/ 53 w 106"/>
                  <a:gd name="T75" fmla="*/ 53 h 135"/>
                  <a:gd name="T76" fmla="*/ 65 w 106"/>
                  <a:gd name="T77" fmla="*/ 55 h 135"/>
                  <a:gd name="T78" fmla="*/ 77 w 106"/>
                  <a:gd name="T79" fmla="*/ 59 h 135"/>
                  <a:gd name="T80" fmla="*/ 88 w 106"/>
                  <a:gd name="T81" fmla="*/ 64 h 135"/>
                  <a:gd name="T82" fmla="*/ 97 w 106"/>
                  <a:gd name="T83" fmla="*/ 71 h 135"/>
                  <a:gd name="T84" fmla="*/ 103 w 106"/>
                  <a:gd name="T85" fmla="*/ 81 h 135"/>
                  <a:gd name="T86" fmla="*/ 106 w 106"/>
                  <a:gd name="T87" fmla="*/ 94 h 135"/>
                  <a:gd name="T88" fmla="*/ 102 w 106"/>
                  <a:gd name="T89" fmla="*/ 111 h 135"/>
                  <a:gd name="T90" fmla="*/ 92 w 106"/>
                  <a:gd name="T91" fmla="*/ 123 h 135"/>
                  <a:gd name="T92" fmla="*/ 76 w 106"/>
                  <a:gd name="T93" fmla="*/ 132 h 135"/>
                  <a:gd name="T94" fmla="*/ 56 w 106"/>
                  <a:gd name="T95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135">
                    <a:moveTo>
                      <a:pt x="56" y="135"/>
                    </a:moveTo>
                    <a:cubicBezTo>
                      <a:pt x="47" y="135"/>
                      <a:pt x="39" y="134"/>
                      <a:pt x="32" y="131"/>
                    </a:cubicBezTo>
                    <a:cubicBezTo>
                      <a:pt x="25" y="129"/>
                      <a:pt x="19" y="125"/>
                      <a:pt x="14" y="121"/>
                    </a:cubicBezTo>
                    <a:cubicBezTo>
                      <a:pt x="10" y="117"/>
                      <a:pt x="6" y="111"/>
                      <a:pt x="4" y="105"/>
                    </a:cubicBezTo>
                    <a:cubicBezTo>
                      <a:pt x="1" y="99"/>
                      <a:pt x="0" y="93"/>
                      <a:pt x="0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90"/>
                      <a:pt x="25" y="94"/>
                      <a:pt x="27" y="98"/>
                    </a:cubicBezTo>
                    <a:cubicBezTo>
                      <a:pt x="28" y="101"/>
                      <a:pt x="31" y="104"/>
                      <a:pt x="34" y="106"/>
                    </a:cubicBezTo>
                    <a:cubicBezTo>
                      <a:pt x="37" y="108"/>
                      <a:pt x="40" y="110"/>
                      <a:pt x="43" y="111"/>
                    </a:cubicBezTo>
                    <a:cubicBezTo>
                      <a:pt x="47" y="112"/>
                      <a:pt x="51" y="113"/>
                      <a:pt x="55" y="113"/>
                    </a:cubicBezTo>
                    <a:cubicBezTo>
                      <a:pt x="59" y="113"/>
                      <a:pt x="63" y="112"/>
                      <a:pt x="66" y="111"/>
                    </a:cubicBezTo>
                    <a:cubicBezTo>
                      <a:pt x="69" y="111"/>
                      <a:pt x="72" y="109"/>
                      <a:pt x="74" y="108"/>
                    </a:cubicBezTo>
                    <a:cubicBezTo>
                      <a:pt x="77" y="107"/>
                      <a:pt x="79" y="105"/>
                      <a:pt x="80" y="103"/>
                    </a:cubicBezTo>
                    <a:cubicBezTo>
                      <a:pt x="81" y="101"/>
                      <a:pt x="82" y="98"/>
                      <a:pt x="82" y="96"/>
                    </a:cubicBezTo>
                    <a:cubicBezTo>
                      <a:pt x="82" y="93"/>
                      <a:pt x="81" y="91"/>
                      <a:pt x="80" y="89"/>
                    </a:cubicBezTo>
                    <a:cubicBezTo>
                      <a:pt x="79" y="87"/>
                      <a:pt x="77" y="85"/>
                      <a:pt x="74" y="84"/>
                    </a:cubicBezTo>
                    <a:cubicBezTo>
                      <a:pt x="71" y="82"/>
                      <a:pt x="68" y="81"/>
                      <a:pt x="63" y="80"/>
                    </a:cubicBezTo>
                    <a:cubicBezTo>
                      <a:pt x="59" y="78"/>
                      <a:pt x="53" y="77"/>
                      <a:pt x="47" y="76"/>
                    </a:cubicBezTo>
                    <a:cubicBezTo>
                      <a:pt x="39" y="74"/>
                      <a:pt x="33" y="72"/>
                      <a:pt x="27" y="70"/>
                    </a:cubicBezTo>
                    <a:cubicBezTo>
                      <a:pt x="22" y="68"/>
                      <a:pt x="18" y="65"/>
                      <a:pt x="14" y="62"/>
                    </a:cubicBezTo>
                    <a:cubicBezTo>
                      <a:pt x="11" y="59"/>
                      <a:pt x="8" y="56"/>
                      <a:pt x="6" y="52"/>
                    </a:cubicBezTo>
                    <a:cubicBezTo>
                      <a:pt x="5" y="48"/>
                      <a:pt x="4" y="43"/>
                      <a:pt x="4" y="38"/>
                    </a:cubicBezTo>
                    <a:cubicBezTo>
                      <a:pt x="4" y="33"/>
                      <a:pt x="5" y="28"/>
                      <a:pt x="7" y="23"/>
                    </a:cubicBezTo>
                    <a:cubicBezTo>
                      <a:pt x="10" y="18"/>
                      <a:pt x="13" y="14"/>
                      <a:pt x="17" y="11"/>
                    </a:cubicBezTo>
                    <a:cubicBezTo>
                      <a:pt x="21" y="8"/>
                      <a:pt x="26" y="5"/>
                      <a:pt x="32" y="3"/>
                    </a:cubicBezTo>
                    <a:cubicBezTo>
                      <a:pt x="38" y="1"/>
                      <a:pt x="45" y="0"/>
                      <a:pt x="52" y="0"/>
                    </a:cubicBezTo>
                    <a:cubicBezTo>
                      <a:pt x="59" y="0"/>
                      <a:pt x="66" y="1"/>
                      <a:pt x="72" y="4"/>
                    </a:cubicBezTo>
                    <a:cubicBezTo>
                      <a:pt x="78" y="6"/>
                      <a:pt x="83" y="8"/>
                      <a:pt x="88" y="12"/>
                    </a:cubicBezTo>
                    <a:cubicBezTo>
                      <a:pt x="92" y="16"/>
                      <a:pt x="96" y="21"/>
                      <a:pt x="98" y="26"/>
                    </a:cubicBezTo>
                    <a:cubicBezTo>
                      <a:pt x="101" y="32"/>
                      <a:pt x="102" y="38"/>
                      <a:pt x="103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7" y="30"/>
                      <a:pt x="69" y="23"/>
                      <a:pt x="52" y="23"/>
                    </a:cubicBezTo>
                    <a:cubicBezTo>
                      <a:pt x="44" y="23"/>
                      <a:pt x="38" y="24"/>
                      <a:pt x="34" y="27"/>
                    </a:cubicBezTo>
                    <a:cubicBezTo>
                      <a:pt x="30" y="29"/>
                      <a:pt x="28" y="33"/>
                      <a:pt x="28" y="38"/>
                    </a:cubicBezTo>
                    <a:cubicBezTo>
                      <a:pt x="28" y="40"/>
                      <a:pt x="28" y="41"/>
                      <a:pt x="29" y="43"/>
                    </a:cubicBezTo>
                    <a:cubicBezTo>
                      <a:pt x="30" y="44"/>
                      <a:pt x="32" y="45"/>
                      <a:pt x="34" y="46"/>
                    </a:cubicBezTo>
                    <a:cubicBezTo>
                      <a:pt x="36" y="48"/>
                      <a:pt x="38" y="49"/>
                      <a:pt x="41" y="50"/>
                    </a:cubicBezTo>
                    <a:cubicBezTo>
                      <a:pt x="45" y="51"/>
                      <a:pt x="48" y="52"/>
                      <a:pt x="53" y="53"/>
                    </a:cubicBezTo>
                    <a:cubicBezTo>
                      <a:pt x="57" y="53"/>
                      <a:pt x="61" y="54"/>
                      <a:pt x="65" y="55"/>
                    </a:cubicBezTo>
                    <a:cubicBezTo>
                      <a:pt x="69" y="56"/>
                      <a:pt x="73" y="57"/>
                      <a:pt x="77" y="59"/>
                    </a:cubicBezTo>
                    <a:cubicBezTo>
                      <a:pt x="81" y="60"/>
                      <a:pt x="84" y="62"/>
                      <a:pt x="88" y="64"/>
                    </a:cubicBezTo>
                    <a:cubicBezTo>
                      <a:pt x="91" y="66"/>
                      <a:pt x="94" y="68"/>
                      <a:pt x="97" y="71"/>
                    </a:cubicBezTo>
                    <a:cubicBezTo>
                      <a:pt x="100" y="74"/>
                      <a:pt x="102" y="77"/>
                      <a:pt x="103" y="81"/>
                    </a:cubicBezTo>
                    <a:cubicBezTo>
                      <a:pt x="105" y="85"/>
                      <a:pt x="106" y="89"/>
                      <a:pt x="106" y="94"/>
                    </a:cubicBezTo>
                    <a:cubicBezTo>
                      <a:pt x="106" y="100"/>
                      <a:pt x="104" y="106"/>
                      <a:pt x="102" y="111"/>
                    </a:cubicBezTo>
                    <a:cubicBezTo>
                      <a:pt x="99" y="116"/>
                      <a:pt x="96" y="120"/>
                      <a:pt x="92" y="123"/>
                    </a:cubicBezTo>
                    <a:cubicBezTo>
                      <a:pt x="87" y="127"/>
                      <a:pt x="82" y="130"/>
                      <a:pt x="76" y="132"/>
                    </a:cubicBezTo>
                    <a:cubicBezTo>
                      <a:pt x="70" y="134"/>
                      <a:pt x="63" y="135"/>
                      <a:pt x="56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9" name="Freeform 79"/>
              <p:cNvSpPr>
                <a:spLocks/>
              </p:cNvSpPr>
              <p:nvPr/>
            </p:nvSpPr>
            <p:spPr bwMode="auto">
              <a:xfrm>
                <a:off x="3375827" y="3874240"/>
                <a:ext cx="205116" cy="267694"/>
              </a:xfrm>
              <a:custGeom>
                <a:avLst/>
                <a:gdLst>
                  <a:gd name="T0" fmla="*/ 236 w 236"/>
                  <a:gd name="T1" fmla="*/ 308 h 308"/>
                  <a:gd name="T2" fmla="*/ 0 w 236"/>
                  <a:gd name="T3" fmla="*/ 308 h 308"/>
                  <a:gd name="T4" fmla="*/ 0 w 236"/>
                  <a:gd name="T5" fmla="*/ 0 h 308"/>
                  <a:gd name="T6" fmla="*/ 229 w 236"/>
                  <a:gd name="T7" fmla="*/ 0 h 308"/>
                  <a:gd name="T8" fmla="*/ 229 w 236"/>
                  <a:gd name="T9" fmla="*/ 52 h 308"/>
                  <a:gd name="T10" fmla="*/ 56 w 236"/>
                  <a:gd name="T11" fmla="*/ 52 h 308"/>
                  <a:gd name="T12" fmla="*/ 56 w 236"/>
                  <a:gd name="T13" fmla="*/ 121 h 308"/>
                  <a:gd name="T14" fmla="*/ 217 w 236"/>
                  <a:gd name="T15" fmla="*/ 121 h 308"/>
                  <a:gd name="T16" fmla="*/ 217 w 236"/>
                  <a:gd name="T17" fmla="*/ 175 h 308"/>
                  <a:gd name="T18" fmla="*/ 56 w 236"/>
                  <a:gd name="T19" fmla="*/ 175 h 308"/>
                  <a:gd name="T20" fmla="*/ 56 w 236"/>
                  <a:gd name="T21" fmla="*/ 253 h 308"/>
                  <a:gd name="T22" fmla="*/ 236 w 236"/>
                  <a:gd name="T23" fmla="*/ 253 h 308"/>
                  <a:gd name="T24" fmla="*/ 236 w 236"/>
                  <a:gd name="T25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6" h="308">
                    <a:moveTo>
                      <a:pt x="236" y="308"/>
                    </a:moveTo>
                    <a:lnTo>
                      <a:pt x="0" y="308"/>
                    </a:lnTo>
                    <a:lnTo>
                      <a:pt x="0" y="0"/>
                    </a:lnTo>
                    <a:lnTo>
                      <a:pt x="229" y="0"/>
                    </a:lnTo>
                    <a:lnTo>
                      <a:pt x="229" y="52"/>
                    </a:lnTo>
                    <a:lnTo>
                      <a:pt x="56" y="52"/>
                    </a:lnTo>
                    <a:lnTo>
                      <a:pt x="56" y="121"/>
                    </a:lnTo>
                    <a:lnTo>
                      <a:pt x="217" y="121"/>
                    </a:lnTo>
                    <a:lnTo>
                      <a:pt x="217" y="175"/>
                    </a:lnTo>
                    <a:lnTo>
                      <a:pt x="56" y="175"/>
                    </a:lnTo>
                    <a:lnTo>
                      <a:pt x="56" y="253"/>
                    </a:lnTo>
                    <a:lnTo>
                      <a:pt x="236" y="253"/>
                    </a:lnTo>
                    <a:lnTo>
                      <a:pt x="236" y="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0" name="Freeform 80"/>
              <p:cNvSpPr>
                <a:spLocks noEditPoints="1"/>
              </p:cNvSpPr>
              <p:nvPr/>
            </p:nvSpPr>
            <p:spPr bwMode="auto">
              <a:xfrm>
                <a:off x="3621793" y="3868156"/>
                <a:ext cx="257264" cy="277255"/>
              </a:xfrm>
              <a:custGeom>
                <a:avLst/>
                <a:gdLst>
                  <a:gd name="T0" fmla="*/ 63 w 125"/>
                  <a:gd name="T1" fmla="*/ 0 h 135"/>
                  <a:gd name="T2" fmla="*/ 88 w 125"/>
                  <a:gd name="T3" fmla="*/ 5 h 135"/>
                  <a:gd name="T4" fmla="*/ 108 w 125"/>
                  <a:gd name="T5" fmla="*/ 19 h 135"/>
                  <a:gd name="T6" fmla="*/ 121 w 125"/>
                  <a:gd name="T7" fmla="*/ 40 h 135"/>
                  <a:gd name="T8" fmla="*/ 125 w 125"/>
                  <a:gd name="T9" fmla="*/ 68 h 135"/>
                  <a:gd name="T10" fmla="*/ 121 w 125"/>
                  <a:gd name="T11" fmla="*/ 95 h 135"/>
                  <a:gd name="T12" fmla="*/ 108 w 125"/>
                  <a:gd name="T13" fmla="*/ 116 h 135"/>
                  <a:gd name="T14" fmla="*/ 88 w 125"/>
                  <a:gd name="T15" fmla="*/ 130 h 135"/>
                  <a:gd name="T16" fmla="*/ 63 w 125"/>
                  <a:gd name="T17" fmla="*/ 135 h 135"/>
                  <a:gd name="T18" fmla="*/ 38 w 125"/>
                  <a:gd name="T19" fmla="*/ 130 h 135"/>
                  <a:gd name="T20" fmla="*/ 18 w 125"/>
                  <a:gd name="T21" fmla="*/ 116 h 135"/>
                  <a:gd name="T22" fmla="*/ 5 w 125"/>
                  <a:gd name="T23" fmla="*/ 95 h 135"/>
                  <a:gd name="T24" fmla="*/ 0 w 125"/>
                  <a:gd name="T25" fmla="*/ 68 h 135"/>
                  <a:gd name="T26" fmla="*/ 5 w 125"/>
                  <a:gd name="T27" fmla="*/ 40 h 135"/>
                  <a:gd name="T28" fmla="*/ 18 w 125"/>
                  <a:gd name="T29" fmla="*/ 19 h 135"/>
                  <a:gd name="T30" fmla="*/ 38 w 125"/>
                  <a:gd name="T31" fmla="*/ 5 h 135"/>
                  <a:gd name="T32" fmla="*/ 63 w 125"/>
                  <a:gd name="T33" fmla="*/ 0 h 135"/>
                  <a:gd name="T34" fmla="*/ 63 w 125"/>
                  <a:gd name="T35" fmla="*/ 113 h 135"/>
                  <a:gd name="T36" fmla="*/ 78 w 125"/>
                  <a:gd name="T37" fmla="*/ 110 h 135"/>
                  <a:gd name="T38" fmla="*/ 90 w 125"/>
                  <a:gd name="T39" fmla="*/ 101 h 135"/>
                  <a:gd name="T40" fmla="*/ 98 w 125"/>
                  <a:gd name="T41" fmla="*/ 87 h 135"/>
                  <a:gd name="T42" fmla="*/ 101 w 125"/>
                  <a:gd name="T43" fmla="*/ 68 h 135"/>
                  <a:gd name="T44" fmla="*/ 98 w 125"/>
                  <a:gd name="T45" fmla="*/ 48 h 135"/>
                  <a:gd name="T46" fmla="*/ 90 w 125"/>
                  <a:gd name="T47" fmla="*/ 34 h 135"/>
                  <a:gd name="T48" fmla="*/ 78 w 125"/>
                  <a:gd name="T49" fmla="*/ 25 h 135"/>
                  <a:gd name="T50" fmla="*/ 63 w 125"/>
                  <a:gd name="T51" fmla="*/ 22 h 135"/>
                  <a:gd name="T52" fmla="*/ 48 w 125"/>
                  <a:gd name="T53" fmla="*/ 25 h 135"/>
                  <a:gd name="T54" fmla="*/ 36 w 125"/>
                  <a:gd name="T55" fmla="*/ 34 h 135"/>
                  <a:gd name="T56" fmla="*/ 28 w 125"/>
                  <a:gd name="T57" fmla="*/ 48 h 135"/>
                  <a:gd name="T58" fmla="*/ 25 w 125"/>
                  <a:gd name="T59" fmla="*/ 68 h 135"/>
                  <a:gd name="T60" fmla="*/ 28 w 125"/>
                  <a:gd name="T61" fmla="*/ 87 h 135"/>
                  <a:gd name="T62" fmla="*/ 36 w 125"/>
                  <a:gd name="T63" fmla="*/ 101 h 135"/>
                  <a:gd name="T64" fmla="*/ 48 w 125"/>
                  <a:gd name="T65" fmla="*/ 110 h 135"/>
                  <a:gd name="T66" fmla="*/ 63 w 125"/>
                  <a:gd name="T6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5" h="135">
                    <a:moveTo>
                      <a:pt x="63" y="0"/>
                    </a:moveTo>
                    <a:cubicBezTo>
                      <a:pt x="72" y="0"/>
                      <a:pt x="80" y="2"/>
                      <a:pt x="88" y="5"/>
                    </a:cubicBezTo>
                    <a:cubicBezTo>
                      <a:pt x="96" y="8"/>
                      <a:pt x="102" y="13"/>
                      <a:pt x="108" y="19"/>
                    </a:cubicBezTo>
                    <a:cubicBezTo>
                      <a:pt x="113" y="25"/>
                      <a:pt x="118" y="32"/>
                      <a:pt x="121" y="40"/>
                    </a:cubicBezTo>
                    <a:cubicBezTo>
                      <a:pt x="124" y="48"/>
                      <a:pt x="125" y="57"/>
                      <a:pt x="125" y="68"/>
                    </a:cubicBezTo>
                    <a:cubicBezTo>
                      <a:pt x="125" y="78"/>
                      <a:pt x="124" y="87"/>
                      <a:pt x="121" y="95"/>
                    </a:cubicBezTo>
                    <a:cubicBezTo>
                      <a:pt x="118" y="103"/>
                      <a:pt x="113" y="110"/>
                      <a:pt x="108" y="116"/>
                    </a:cubicBezTo>
                    <a:cubicBezTo>
                      <a:pt x="102" y="122"/>
                      <a:pt x="96" y="127"/>
                      <a:pt x="88" y="130"/>
                    </a:cubicBezTo>
                    <a:cubicBezTo>
                      <a:pt x="80" y="133"/>
                      <a:pt x="72" y="135"/>
                      <a:pt x="63" y="135"/>
                    </a:cubicBezTo>
                    <a:cubicBezTo>
                      <a:pt x="54" y="135"/>
                      <a:pt x="45" y="133"/>
                      <a:pt x="38" y="130"/>
                    </a:cubicBezTo>
                    <a:cubicBezTo>
                      <a:pt x="30" y="127"/>
                      <a:pt x="23" y="122"/>
                      <a:pt x="18" y="116"/>
                    </a:cubicBezTo>
                    <a:cubicBezTo>
                      <a:pt x="12" y="110"/>
                      <a:pt x="8" y="103"/>
                      <a:pt x="5" y="95"/>
                    </a:cubicBezTo>
                    <a:cubicBezTo>
                      <a:pt x="2" y="87"/>
                      <a:pt x="0" y="78"/>
                      <a:pt x="0" y="68"/>
                    </a:cubicBezTo>
                    <a:cubicBezTo>
                      <a:pt x="0" y="57"/>
                      <a:pt x="2" y="48"/>
                      <a:pt x="5" y="40"/>
                    </a:cubicBezTo>
                    <a:cubicBezTo>
                      <a:pt x="8" y="32"/>
                      <a:pt x="12" y="25"/>
                      <a:pt x="18" y="19"/>
                    </a:cubicBezTo>
                    <a:cubicBezTo>
                      <a:pt x="23" y="13"/>
                      <a:pt x="30" y="8"/>
                      <a:pt x="38" y="5"/>
                    </a:cubicBezTo>
                    <a:cubicBezTo>
                      <a:pt x="45" y="2"/>
                      <a:pt x="54" y="0"/>
                      <a:pt x="63" y="0"/>
                    </a:cubicBezTo>
                    <a:close/>
                    <a:moveTo>
                      <a:pt x="63" y="113"/>
                    </a:moveTo>
                    <a:cubicBezTo>
                      <a:pt x="68" y="113"/>
                      <a:pt x="73" y="112"/>
                      <a:pt x="78" y="110"/>
                    </a:cubicBezTo>
                    <a:cubicBezTo>
                      <a:pt x="83" y="108"/>
                      <a:pt x="87" y="105"/>
                      <a:pt x="90" y="101"/>
                    </a:cubicBezTo>
                    <a:cubicBezTo>
                      <a:pt x="93" y="97"/>
                      <a:pt x="96" y="92"/>
                      <a:pt x="98" y="87"/>
                    </a:cubicBezTo>
                    <a:cubicBezTo>
                      <a:pt x="100" y="81"/>
                      <a:pt x="101" y="75"/>
                      <a:pt x="101" y="68"/>
                    </a:cubicBezTo>
                    <a:cubicBezTo>
                      <a:pt x="101" y="60"/>
                      <a:pt x="100" y="54"/>
                      <a:pt x="98" y="48"/>
                    </a:cubicBezTo>
                    <a:cubicBezTo>
                      <a:pt x="96" y="43"/>
                      <a:pt x="93" y="38"/>
                      <a:pt x="90" y="34"/>
                    </a:cubicBezTo>
                    <a:cubicBezTo>
                      <a:pt x="87" y="30"/>
                      <a:pt x="83" y="27"/>
                      <a:pt x="78" y="25"/>
                    </a:cubicBezTo>
                    <a:cubicBezTo>
                      <a:pt x="73" y="23"/>
                      <a:pt x="68" y="22"/>
                      <a:pt x="63" y="22"/>
                    </a:cubicBezTo>
                    <a:cubicBezTo>
                      <a:pt x="58" y="22"/>
                      <a:pt x="53" y="23"/>
                      <a:pt x="48" y="25"/>
                    </a:cubicBezTo>
                    <a:cubicBezTo>
                      <a:pt x="43" y="27"/>
                      <a:pt x="39" y="30"/>
                      <a:pt x="36" y="34"/>
                    </a:cubicBezTo>
                    <a:cubicBezTo>
                      <a:pt x="32" y="38"/>
                      <a:pt x="30" y="43"/>
                      <a:pt x="28" y="48"/>
                    </a:cubicBezTo>
                    <a:cubicBezTo>
                      <a:pt x="26" y="54"/>
                      <a:pt x="25" y="60"/>
                      <a:pt x="25" y="68"/>
                    </a:cubicBezTo>
                    <a:cubicBezTo>
                      <a:pt x="25" y="75"/>
                      <a:pt x="26" y="81"/>
                      <a:pt x="28" y="87"/>
                    </a:cubicBezTo>
                    <a:cubicBezTo>
                      <a:pt x="30" y="92"/>
                      <a:pt x="32" y="97"/>
                      <a:pt x="36" y="101"/>
                    </a:cubicBezTo>
                    <a:cubicBezTo>
                      <a:pt x="39" y="105"/>
                      <a:pt x="43" y="108"/>
                      <a:pt x="48" y="110"/>
                    </a:cubicBezTo>
                    <a:cubicBezTo>
                      <a:pt x="52" y="112"/>
                      <a:pt x="57" y="113"/>
                      <a:pt x="63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6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62" grpId="0"/>
      <p:bldP spid="163" grpId="0"/>
      <p:bldP spid="164" grpId="0"/>
      <p:bldP spid="4" grpId="0"/>
      <p:bldP spid="166" grpId="0"/>
      <p:bldP spid="167" grpId="0"/>
      <p:bldP spid="168" grpId="0"/>
      <p:bldP spid="169" grpId="0"/>
      <p:bldP spid="171" grpId="0"/>
      <p:bldP spid="172" grpId="0" animBg="1"/>
      <p:bldP spid="173" grpId="0"/>
      <p:bldP spid="174" grpId="0" animBg="1"/>
      <p:bldP spid="175" grpId="0"/>
      <p:bldP spid="176" grpId="0" animBg="1"/>
      <p:bldP spid="177" grpId="0"/>
      <p:bldP spid="178" grpId="0" animBg="1"/>
      <p:bldP spid="179" grpId="0"/>
      <p:bldP spid="1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6056284" y="1798723"/>
            <a:ext cx="5466979" cy="4060538"/>
            <a:chOff x="1291884" y="-219075"/>
            <a:chExt cx="9819029" cy="7292975"/>
          </a:xfrm>
        </p:grpSpPr>
        <p:grpSp>
          <p:nvGrpSpPr>
            <p:cNvPr id="33053" name="Group 33052"/>
            <p:cNvGrpSpPr/>
            <p:nvPr/>
          </p:nvGrpSpPr>
          <p:grpSpPr>
            <a:xfrm>
              <a:off x="7156451" y="-219075"/>
              <a:ext cx="2824162" cy="1570038"/>
              <a:chOff x="7156451" y="-219075"/>
              <a:chExt cx="2824162" cy="157003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946" name="Freeform 226"/>
              <p:cNvSpPr>
                <a:spLocks/>
              </p:cNvSpPr>
              <p:nvPr/>
            </p:nvSpPr>
            <p:spPr bwMode="auto">
              <a:xfrm>
                <a:off x="7156451" y="509588"/>
                <a:ext cx="1727200" cy="119063"/>
              </a:xfrm>
              <a:custGeom>
                <a:avLst/>
                <a:gdLst>
                  <a:gd name="T0" fmla="*/ 16 w 460"/>
                  <a:gd name="T1" fmla="*/ 32 h 32"/>
                  <a:gd name="T2" fmla="*/ 444 w 460"/>
                  <a:gd name="T3" fmla="*/ 32 h 32"/>
                  <a:gd name="T4" fmla="*/ 460 w 460"/>
                  <a:gd name="T5" fmla="*/ 16 h 32"/>
                  <a:gd name="T6" fmla="*/ 444 w 460"/>
                  <a:gd name="T7" fmla="*/ 0 h 32"/>
                  <a:gd name="T8" fmla="*/ 16 w 460"/>
                  <a:gd name="T9" fmla="*/ 0 h 32"/>
                  <a:gd name="T10" fmla="*/ 0 w 460"/>
                  <a:gd name="T11" fmla="*/ 16 h 32"/>
                  <a:gd name="T12" fmla="*/ 16 w 46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0" h="32">
                    <a:moveTo>
                      <a:pt x="16" y="32"/>
                    </a:moveTo>
                    <a:cubicBezTo>
                      <a:pt x="444" y="32"/>
                      <a:pt x="444" y="32"/>
                      <a:pt x="444" y="32"/>
                    </a:cubicBezTo>
                    <a:cubicBezTo>
                      <a:pt x="453" y="32"/>
                      <a:pt x="460" y="25"/>
                      <a:pt x="460" y="16"/>
                    </a:cubicBezTo>
                    <a:cubicBezTo>
                      <a:pt x="460" y="7"/>
                      <a:pt x="453" y="0"/>
                      <a:pt x="44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7" name="Freeform 227"/>
              <p:cNvSpPr>
                <a:spLocks/>
              </p:cNvSpPr>
              <p:nvPr/>
            </p:nvSpPr>
            <p:spPr bwMode="auto">
              <a:xfrm>
                <a:off x="7156451" y="749300"/>
                <a:ext cx="1727200" cy="120650"/>
              </a:xfrm>
              <a:custGeom>
                <a:avLst/>
                <a:gdLst>
                  <a:gd name="T0" fmla="*/ 16 w 460"/>
                  <a:gd name="T1" fmla="*/ 32 h 32"/>
                  <a:gd name="T2" fmla="*/ 444 w 460"/>
                  <a:gd name="T3" fmla="*/ 32 h 32"/>
                  <a:gd name="T4" fmla="*/ 460 w 460"/>
                  <a:gd name="T5" fmla="*/ 16 h 32"/>
                  <a:gd name="T6" fmla="*/ 444 w 460"/>
                  <a:gd name="T7" fmla="*/ 0 h 32"/>
                  <a:gd name="T8" fmla="*/ 16 w 460"/>
                  <a:gd name="T9" fmla="*/ 0 h 32"/>
                  <a:gd name="T10" fmla="*/ 0 w 460"/>
                  <a:gd name="T11" fmla="*/ 16 h 32"/>
                  <a:gd name="T12" fmla="*/ 16 w 46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0" h="32">
                    <a:moveTo>
                      <a:pt x="16" y="32"/>
                    </a:moveTo>
                    <a:cubicBezTo>
                      <a:pt x="444" y="32"/>
                      <a:pt x="444" y="32"/>
                      <a:pt x="444" y="32"/>
                    </a:cubicBezTo>
                    <a:cubicBezTo>
                      <a:pt x="453" y="32"/>
                      <a:pt x="460" y="25"/>
                      <a:pt x="460" y="16"/>
                    </a:cubicBezTo>
                    <a:cubicBezTo>
                      <a:pt x="460" y="7"/>
                      <a:pt x="453" y="0"/>
                      <a:pt x="44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8" name="Freeform 228"/>
              <p:cNvSpPr>
                <a:spLocks/>
              </p:cNvSpPr>
              <p:nvPr/>
            </p:nvSpPr>
            <p:spPr bwMode="auto">
              <a:xfrm>
                <a:off x="7156451" y="989013"/>
                <a:ext cx="2538413" cy="120650"/>
              </a:xfrm>
              <a:custGeom>
                <a:avLst/>
                <a:gdLst>
                  <a:gd name="T0" fmla="*/ 16 w 676"/>
                  <a:gd name="T1" fmla="*/ 32 h 32"/>
                  <a:gd name="T2" fmla="*/ 660 w 676"/>
                  <a:gd name="T3" fmla="*/ 32 h 32"/>
                  <a:gd name="T4" fmla="*/ 676 w 676"/>
                  <a:gd name="T5" fmla="*/ 16 h 32"/>
                  <a:gd name="T6" fmla="*/ 660 w 676"/>
                  <a:gd name="T7" fmla="*/ 0 h 32"/>
                  <a:gd name="T8" fmla="*/ 16 w 676"/>
                  <a:gd name="T9" fmla="*/ 0 h 32"/>
                  <a:gd name="T10" fmla="*/ 0 w 676"/>
                  <a:gd name="T11" fmla="*/ 16 h 32"/>
                  <a:gd name="T12" fmla="*/ 16 w 67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6" h="32">
                    <a:moveTo>
                      <a:pt x="16" y="32"/>
                    </a:moveTo>
                    <a:cubicBezTo>
                      <a:pt x="660" y="32"/>
                      <a:pt x="660" y="32"/>
                      <a:pt x="660" y="32"/>
                    </a:cubicBezTo>
                    <a:cubicBezTo>
                      <a:pt x="669" y="32"/>
                      <a:pt x="676" y="25"/>
                      <a:pt x="676" y="16"/>
                    </a:cubicBezTo>
                    <a:cubicBezTo>
                      <a:pt x="676" y="7"/>
                      <a:pt x="669" y="0"/>
                      <a:pt x="66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9" name="Freeform 229"/>
              <p:cNvSpPr>
                <a:spLocks/>
              </p:cNvSpPr>
              <p:nvPr/>
            </p:nvSpPr>
            <p:spPr bwMode="auto">
              <a:xfrm>
                <a:off x="7156451" y="1230313"/>
                <a:ext cx="2238375" cy="120650"/>
              </a:xfrm>
              <a:custGeom>
                <a:avLst/>
                <a:gdLst>
                  <a:gd name="T0" fmla="*/ 16 w 596"/>
                  <a:gd name="T1" fmla="*/ 32 h 32"/>
                  <a:gd name="T2" fmla="*/ 580 w 596"/>
                  <a:gd name="T3" fmla="*/ 32 h 32"/>
                  <a:gd name="T4" fmla="*/ 596 w 596"/>
                  <a:gd name="T5" fmla="*/ 16 h 32"/>
                  <a:gd name="T6" fmla="*/ 580 w 596"/>
                  <a:gd name="T7" fmla="*/ 0 h 32"/>
                  <a:gd name="T8" fmla="*/ 16 w 596"/>
                  <a:gd name="T9" fmla="*/ 0 h 32"/>
                  <a:gd name="T10" fmla="*/ 0 w 596"/>
                  <a:gd name="T11" fmla="*/ 16 h 32"/>
                  <a:gd name="T12" fmla="*/ 16 w 59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6" h="32">
                    <a:moveTo>
                      <a:pt x="16" y="32"/>
                    </a:moveTo>
                    <a:cubicBezTo>
                      <a:pt x="580" y="32"/>
                      <a:pt x="580" y="32"/>
                      <a:pt x="580" y="32"/>
                    </a:cubicBezTo>
                    <a:cubicBezTo>
                      <a:pt x="589" y="32"/>
                      <a:pt x="596" y="25"/>
                      <a:pt x="596" y="16"/>
                    </a:cubicBezTo>
                    <a:cubicBezTo>
                      <a:pt x="596" y="7"/>
                      <a:pt x="589" y="0"/>
                      <a:pt x="58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7" name="Freeform 327"/>
              <p:cNvSpPr>
                <a:spLocks/>
              </p:cNvSpPr>
              <p:nvPr/>
            </p:nvSpPr>
            <p:spPr bwMode="auto">
              <a:xfrm>
                <a:off x="9301163" y="-219075"/>
                <a:ext cx="679450" cy="646113"/>
              </a:xfrm>
              <a:custGeom>
                <a:avLst/>
                <a:gdLst>
                  <a:gd name="T0" fmla="*/ 181 w 181"/>
                  <a:gd name="T1" fmla="*/ 67 h 172"/>
                  <a:gd name="T2" fmla="*/ 178 w 181"/>
                  <a:gd name="T3" fmla="*/ 72 h 172"/>
                  <a:gd name="T4" fmla="*/ 139 w 181"/>
                  <a:gd name="T5" fmla="*/ 110 h 172"/>
                  <a:gd name="T6" fmla="*/ 148 w 181"/>
                  <a:gd name="T7" fmla="*/ 165 h 172"/>
                  <a:gd name="T8" fmla="*/ 148 w 181"/>
                  <a:gd name="T9" fmla="*/ 167 h 172"/>
                  <a:gd name="T10" fmla="*/ 147 w 181"/>
                  <a:gd name="T11" fmla="*/ 171 h 172"/>
                  <a:gd name="T12" fmla="*/ 144 w 181"/>
                  <a:gd name="T13" fmla="*/ 172 h 172"/>
                  <a:gd name="T14" fmla="*/ 139 w 181"/>
                  <a:gd name="T15" fmla="*/ 171 h 172"/>
                  <a:gd name="T16" fmla="*/ 90 w 181"/>
                  <a:gd name="T17" fmla="*/ 145 h 172"/>
                  <a:gd name="T18" fmla="*/ 41 w 181"/>
                  <a:gd name="T19" fmla="*/ 171 h 172"/>
                  <a:gd name="T20" fmla="*/ 37 w 181"/>
                  <a:gd name="T21" fmla="*/ 172 h 172"/>
                  <a:gd name="T22" fmla="*/ 34 w 181"/>
                  <a:gd name="T23" fmla="*/ 171 h 172"/>
                  <a:gd name="T24" fmla="*/ 33 w 181"/>
                  <a:gd name="T25" fmla="*/ 167 h 172"/>
                  <a:gd name="T26" fmla="*/ 33 w 181"/>
                  <a:gd name="T27" fmla="*/ 165 h 172"/>
                  <a:gd name="T28" fmla="*/ 42 w 181"/>
                  <a:gd name="T29" fmla="*/ 110 h 172"/>
                  <a:gd name="T30" fmla="*/ 2 w 181"/>
                  <a:gd name="T31" fmla="*/ 72 h 172"/>
                  <a:gd name="T32" fmla="*/ 0 w 181"/>
                  <a:gd name="T33" fmla="*/ 67 h 172"/>
                  <a:gd name="T34" fmla="*/ 6 w 181"/>
                  <a:gd name="T35" fmla="*/ 62 h 172"/>
                  <a:gd name="T36" fmla="*/ 61 w 181"/>
                  <a:gd name="T37" fmla="*/ 54 h 172"/>
                  <a:gd name="T38" fmla="*/ 85 w 181"/>
                  <a:gd name="T39" fmla="*/ 4 h 172"/>
                  <a:gd name="T40" fmla="*/ 90 w 181"/>
                  <a:gd name="T41" fmla="*/ 0 h 172"/>
                  <a:gd name="T42" fmla="*/ 96 w 181"/>
                  <a:gd name="T43" fmla="*/ 4 h 172"/>
                  <a:gd name="T44" fmla="*/ 120 w 181"/>
                  <a:gd name="T45" fmla="*/ 54 h 172"/>
                  <a:gd name="T46" fmla="*/ 175 w 181"/>
                  <a:gd name="T47" fmla="*/ 62 h 172"/>
                  <a:gd name="T48" fmla="*/ 181 w 181"/>
                  <a:gd name="T49" fmla="*/ 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72">
                    <a:moveTo>
                      <a:pt x="181" y="67"/>
                    </a:moveTo>
                    <a:cubicBezTo>
                      <a:pt x="181" y="68"/>
                      <a:pt x="180" y="70"/>
                      <a:pt x="178" y="72"/>
                    </a:cubicBezTo>
                    <a:cubicBezTo>
                      <a:pt x="139" y="110"/>
                      <a:pt x="139" y="110"/>
                      <a:pt x="139" y="110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6"/>
                      <a:pt x="148" y="167"/>
                    </a:cubicBezTo>
                    <a:cubicBezTo>
                      <a:pt x="148" y="168"/>
                      <a:pt x="148" y="170"/>
                      <a:pt x="147" y="171"/>
                    </a:cubicBezTo>
                    <a:cubicBezTo>
                      <a:pt x="146" y="172"/>
                      <a:pt x="145" y="172"/>
                      <a:pt x="144" y="172"/>
                    </a:cubicBezTo>
                    <a:cubicBezTo>
                      <a:pt x="142" y="172"/>
                      <a:pt x="141" y="172"/>
                      <a:pt x="139" y="171"/>
                    </a:cubicBezTo>
                    <a:cubicBezTo>
                      <a:pt x="90" y="145"/>
                      <a:pt x="90" y="145"/>
                      <a:pt x="90" y="145"/>
                    </a:cubicBezTo>
                    <a:cubicBezTo>
                      <a:pt x="41" y="171"/>
                      <a:pt x="41" y="171"/>
                      <a:pt x="41" y="171"/>
                    </a:cubicBezTo>
                    <a:cubicBezTo>
                      <a:pt x="40" y="172"/>
                      <a:pt x="38" y="172"/>
                      <a:pt x="37" y="172"/>
                    </a:cubicBezTo>
                    <a:cubicBezTo>
                      <a:pt x="36" y="172"/>
                      <a:pt x="34" y="172"/>
                      <a:pt x="34" y="171"/>
                    </a:cubicBezTo>
                    <a:cubicBezTo>
                      <a:pt x="33" y="170"/>
                      <a:pt x="33" y="168"/>
                      <a:pt x="33" y="167"/>
                    </a:cubicBezTo>
                    <a:cubicBezTo>
                      <a:pt x="33" y="167"/>
                      <a:pt x="33" y="166"/>
                      <a:pt x="33" y="165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1" y="70"/>
                      <a:pt x="0" y="68"/>
                      <a:pt x="0" y="67"/>
                    </a:cubicBezTo>
                    <a:cubicBezTo>
                      <a:pt x="0" y="64"/>
                      <a:pt x="2" y="62"/>
                      <a:pt x="6" y="62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1"/>
                      <a:pt x="88" y="0"/>
                      <a:pt x="90" y="0"/>
                    </a:cubicBezTo>
                    <a:cubicBezTo>
                      <a:pt x="93" y="0"/>
                      <a:pt x="94" y="1"/>
                      <a:pt x="96" y="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75" y="62"/>
                      <a:pt x="175" y="62"/>
                      <a:pt x="175" y="62"/>
                    </a:cubicBezTo>
                    <a:cubicBezTo>
                      <a:pt x="179" y="62"/>
                      <a:pt x="181" y="64"/>
                      <a:pt x="181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975" name="Oval 255"/>
            <p:cNvSpPr>
              <a:spLocks noChangeArrowheads="1"/>
            </p:cNvSpPr>
            <p:nvPr/>
          </p:nvSpPr>
          <p:spPr bwMode="auto">
            <a:xfrm>
              <a:off x="4419601" y="5856288"/>
              <a:ext cx="3468688" cy="549275"/>
            </a:xfrm>
            <a:prstGeom prst="ellipse">
              <a:avLst/>
            </a:prstGeom>
            <a:solidFill>
              <a:schemeClr val="tx2">
                <a:alpha val="1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25"/>
            <p:cNvSpPr>
              <a:spLocks/>
            </p:cNvSpPr>
            <p:nvPr/>
          </p:nvSpPr>
          <p:spPr bwMode="auto">
            <a:xfrm>
              <a:off x="4603751" y="869950"/>
              <a:ext cx="3017838" cy="5287963"/>
            </a:xfrm>
            <a:custGeom>
              <a:avLst/>
              <a:gdLst>
                <a:gd name="T0" fmla="*/ 804 w 804"/>
                <a:gd name="T1" fmla="*/ 1328 h 1408"/>
                <a:gd name="T2" fmla="*/ 724 w 804"/>
                <a:gd name="T3" fmla="*/ 1408 h 1408"/>
                <a:gd name="T4" fmla="*/ 80 w 804"/>
                <a:gd name="T5" fmla="*/ 1408 h 1408"/>
                <a:gd name="T6" fmla="*/ 0 w 804"/>
                <a:gd name="T7" fmla="*/ 1328 h 1408"/>
                <a:gd name="T8" fmla="*/ 0 w 804"/>
                <a:gd name="T9" fmla="*/ 80 h 1408"/>
                <a:gd name="T10" fmla="*/ 80 w 804"/>
                <a:gd name="T11" fmla="*/ 0 h 1408"/>
                <a:gd name="T12" fmla="*/ 724 w 804"/>
                <a:gd name="T13" fmla="*/ 0 h 1408"/>
                <a:gd name="T14" fmla="*/ 804 w 804"/>
                <a:gd name="T15" fmla="*/ 80 h 1408"/>
                <a:gd name="T16" fmla="*/ 804 w 804"/>
                <a:gd name="T17" fmla="*/ 132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1408">
                  <a:moveTo>
                    <a:pt x="804" y="1328"/>
                  </a:moveTo>
                  <a:cubicBezTo>
                    <a:pt x="804" y="1372"/>
                    <a:pt x="768" y="1408"/>
                    <a:pt x="724" y="1408"/>
                  </a:cubicBezTo>
                  <a:cubicBezTo>
                    <a:pt x="80" y="1408"/>
                    <a:pt x="80" y="1408"/>
                    <a:pt x="80" y="1408"/>
                  </a:cubicBezTo>
                  <a:cubicBezTo>
                    <a:pt x="36" y="1408"/>
                    <a:pt x="0" y="1372"/>
                    <a:pt x="0" y="132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768" y="0"/>
                    <a:pt x="804" y="36"/>
                    <a:pt x="804" y="80"/>
                  </a:cubicBezTo>
                  <a:cubicBezTo>
                    <a:pt x="804" y="1328"/>
                    <a:pt x="804" y="1328"/>
                    <a:pt x="804" y="132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4603751" y="1425575"/>
              <a:ext cx="3017838" cy="4025900"/>
            </a:xfrm>
            <a:custGeom>
              <a:avLst/>
              <a:gdLst>
                <a:gd name="connsiteX0" fmla="*/ 219 w 3017838"/>
                <a:gd name="connsiteY0" fmla="*/ 0 h 4025900"/>
                <a:gd name="connsiteX1" fmla="*/ 2882681 w 3017838"/>
                <a:gd name="connsiteY1" fmla="*/ 0 h 4025900"/>
                <a:gd name="connsiteX2" fmla="*/ 2999265 w 3017838"/>
                <a:gd name="connsiteY2" fmla="*/ 23707 h 4025900"/>
                <a:gd name="connsiteX3" fmla="*/ 3017838 w 3017838"/>
                <a:gd name="connsiteY3" fmla="*/ 33828 h 4025900"/>
                <a:gd name="connsiteX4" fmla="*/ 3017838 w 3017838"/>
                <a:gd name="connsiteY4" fmla="*/ 170651 h 4025900"/>
                <a:gd name="connsiteX5" fmla="*/ 3017838 w 3017838"/>
                <a:gd name="connsiteY5" fmla="*/ 3949134 h 4025900"/>
                <a:gd name="connsiteX6" fmla="*/ 3017838 w 3017838"/>
                <a:gd name="connsiteY6" fmla="*/ 3992073 h 4025900"/>
                <a:gd name="connsiteX7" fmla="*/ 2999265 w 3017838"/>
                <a:gd name="connsiteY7" fmla="*/ 4002194 h 4025900"/>
                <a:gd name="connsiteX8" fmla="*/ 2882681 w 3017838"/>
                <a:gd name="connsiteY8" fmla="*/ 4025900 h 4025900"/>
                <a:gd name="connsiteX9" fmla="*/ 219 w 3017838"/>
                <a:gd name="connsiteY9" fmla="*/ 4025900 h 4025900"/>
                <a:gd name="connsiteX10" fmla="*/ 0 w 3017838"/>
                <a:gd name="connsiteY10" fmla="*/ 4025878 h 4025900"/>
                <a:gd name="connsiteX11" fmla="*/ 0 w 3017838"/>
                <a:gd name="connsiteY11" fmla="*/ 4006063 h 4025900"/>
                <a:gd name="connsiteX12" fmla="*/ 0 w 3017838"/>
                <a:gd name="connsiteY12" fmla="*/ 59081 h 4025900"/>
                <a:gd name="connsiteX13" fmla="*/ 0 w 3017838"/>
                <a:gd name="connsiteY13" fmla="*/ 22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7838" h="4025900">
                  <a:moveTo>
                    <a:pt x="219" y="0"/>
                  </a:moveTo>
                  <a:cubicBezTo>
                    <a:pt x="2882681" y="0"/>
                    <a:pt x="2882681" y="0"/>
                    <a:pt x="2882681" y="0"/>
                  </a:cubicBezTo>
                  <a:cubicBezTo>
                    <a:pt x="2923966" y="0"/>
                    <a:pt x="2963375" y="8450"/>
                    <a:pt x="2999265" y="23707"/>
                  </a:cubicBezTo>
                  <a:lnTo>
                    <a:pt x="3017838" y="33828"/>
                  </a:lnTo>
                  <a:lnTo>
                    <a:pt x="3017838" y="170651"/>
                  </a:lnTo>
                  <a:cubicBezTo>
                    <a:pt x="3017838" y="2369998"/>
                    <a:pt x="3017838" y="3434198"/>
                    <a:pt x="3017838" y="3949134"/>
                  </a:cubicBezTo>
                  <a:lnTo>
                    <a:pt x="3017838" y="3992073"/>
                  </a:lnTo>
                  <a:lnTo>
                    <a:pt x="2999265" y="4002194"/>
                  </a:lnTo>
                  <a:cubicBezTo>
                    <a:pt x="2963375" y="4017450"/>
                    <a:pt x="2923966" y="4025900"/>
                    <a:pt x="2882681" y="4025900"/>
                  </a:cubicBezTo>
                  <a:cubicBezTo>
                    <a:pt x="219" y="4025900"/>
                    <a:pt x="219" y="4025900"/>
                    <a:pt x="219" y="4025900"/>
                  </a:cubicBezTo>
                  <a:lnTo>
                    <a:pt x="0" y="4025878"/>
                  </a:lnTo>
                  <a:lnTo>
                    <a:pt x="0" y="4006063"/>
                  </a:lnTo>
                  <a:cubicBezTo>
                    <a:pt x="0" y="1531797"/>
                    <a:pt x="0" y="494202"/>
                    <a:pt x="0" y="59081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7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7" name="Freeform 346"/>
            <p:cNvSpPr>
              <a:spLocks noChangeArrowheads="1"/>
            </p:cNvSpPr>
            <p:nvPr/>
          </p:nvSpPr>
          <p:spPr bwMode="auto">
            <a:xfrm>
              <a:off x="4603751" y="1274763"/>
              <a:ext cx="3017838" cy="661988"/>
            </a:xfrm>
            <a:custGeom>
              <a:avLst/>
              <a:gdLst>
                <a:gd name="connsiteX0" fmla="*/ 0 w 3017838"/>
                <a:gd name="connsiteY0" fmla="*/ 0 h 661988"/>
                <a:gd name="connsiteX1" fmla="*/ 3017838 w 3017838"/>
                <a:gd name="connsiteY1" fmla="*/ 0 h 661988"/>
                <a:gd name="connsiteX2" fmla="*/ 3017838 w 3017838"/>
                <a:gd name="connsiteY2" fmla="*/ 321463 h 661988"/>
                <a:gd name="connsiteX3" fmla="*/ 3017838 w 3017838"/>
                <a:gd name="connsiteY3" fmla="*/ 661988 h 661988"/>
                <a:gd name="connsiteX4" fmla="*/ 0 w 3017838"/>
                <a:gd name="connsiteY4" fmla="*/ 661988 h 661988"/>
                <a:gd name="connsiteX5" fmla="*/ 0 w 3017838"/>
                <a:gd name="connsiteY5" fmla="*/ 598384 h 661988"/>
                <a:gd name="connsiteX6" fmla="*/ 0 w 3017838"/>
                <a:gd name="connsiteY6" fmla="*/ 38677 h 66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7838" h="661988">
                  <a:moveTo>
                    <a:pt x="0" y="0"/>
                  </a:moveTo>
                  <a:lnTo>
                    <a:pt x="3017838" y="0"/>
                  </a:lnTo>
                  <a:lnTo>
                    <a:pt x="3017838" y="321463"/>
                  </a:lnTo>
                  <a:lnTo>
                    <a:pt x="3017838" y="661988"/>
                  </a:lnTo>
                  <a:lnTo>
                    <a:pt x="0" y="661988"/>
                  </a:lnTo>
                  <a:lnTo>
                    <a:pt x="0" y="598384"/>
                  </a:lnTo>
                  <a:cubicBezTo>
                    <a:pt x="0" y="309018"/>
                    <a:pt x="0" y="138804"/>
                    <a:pt x="0" y="38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977" name="Rectangle 257"/>
            <p:cNvSpPr>
              <a:spLocks noChangeArrowheads="1"/>
            </p:cNvSpPr>
            <p:nvPr/>
          </p:nvSpPr>
          <p:spPr bwMode="auto">
            <a:xfrm>
              <a:off x="4287838" y="1274763"/>
              <a:ext cx="3605213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8" name="Freeform 258"/>
            <p:cNvSpPr>
              <a:spLocks/>
            </p:cNvSpPr>
            <p:nvPr/>
          </p:nvSpPr>
          <p:spPr bwMode="auto">
            <a:xfrm>
              <a:off x="5294313" y="1576388"/>
              <a:ext cx="225425" cy="44450"/>
            </a:xfrm>
            <a:custGeom>
              <a:avLst/>
              <a:gdLst>
                <a:gd name="T0" fmla="*/ 60 w 60"/>
                <a:gd name="T1" fmla="*/ 6 h 12"/>
                <a:gd name="T2" fmla="*/ 51 w 60"/>
                <a:gd name="T3" fmla="*/ 12 h 12"/>
                <a:gd name="T4" fmla="*/ 9 w 60"/>
                <a:gd name="T5" fmla="*/ 12 h 12"/>
                <a:gd name="T6" fmla="*/ 0 w 60"/>
                <a:gd name="T7" fmla="*/ 6 h 12"/>
                <a:gd name="T8" fmla="*/ 9 w 60"/>
                <a:gd name="T9" fmla="*/ 0 h 12"/>
                <a:gd name="T10" fmla="*/ 51 w 60"/>
                <a:gd name="T11" fmla="*/ 0 h 12"/>
                <a:gd name="T12" fmla="*/ 60 w 6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60" y="6"/>
                  </a:moveTo>
                  <a:cubicBezTo>
                    <a:pt x="60" y="9"/>
                    <a:pt x="56" y="12"/>
                    <a:pt x="5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60" y="3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9" name="Freeform 259"/>
            <p:cNvSpPr>
              <a:spLocks/>
            </p:cNvSpPr>
            <p:nvPr/>
          </p:nvSpPr>
          <p:spPr bwMode="auto">
            <a:xfrm>
              <a:off x="5294313" y="1651000"/>
              <a:ext cx="225425" cy="44450"/>
            </a:xfrm>
            <a:custGeom>
              <a:avLst/>
              <a:gdLst>
                <a:gd name="T0" fmla="*/ 60 w 60"/>
                <a:gd name="T1" fmla="*/ 6 h 12"/>
                <a:gd name="T2" fmla="*/ 51 w 60"/>
                <a:gd name="T3" fmla="*/ 12 h 12"/>
                <a:gd name="T4" fmla="*/ 9 w 60"/>
                <a:gd name="T5" fmla="*/ 12 h 12"/>
                <a:gd name="T6" fmla="*/ 0 w 60"/>
                <a:gd name="T7" fmla="*/ 6 h 12"/>
                <a:gd name="T8" fmla="*/ 9 w 60"/>
                <a:gd name="T9" fmla="*/ 0 h 12"/>
                <a:gd name="T10" fmla="*/ 51 w 60"/>
                <a:gd name="T11" fmla="*/ 0 h 12"/>
                <a:gd name="T12" fmla="*/ 60 w 6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60" y="6"/>
                  </a:moveTo>
                  <a:cubicBezTo>
                    <a:pt x="60" y="9"/>
                    <a:pt x="56" y="12"/>
                    <a:pt x="5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60" y="3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0" name="Freeform 260"/>
            <p:cNvSpPr>
              <a:spLocks/>
            </p:cNvSpPr>
            <p:nvPr/>
          </p:nvSpPr>
          <p:spPr bwMode="auto">
            <a:xfrm>
              <a:off x="5294313" y="1725613"/>
              <a:ext cx="225425" cy="46038"/>
            </a:xfrm>
            <a:custGeom>
              <a:avLst/>
              <a:gdLst>
                <a:gd name="T0" fmla="*/ 60 w 60"/>
                <a:gd name="T1" fmla="*/ 6 h 12"/>
                <a:gd name="T2" fmla="*/ 51 w 60"/>
                <a:gd name="T3" fmla="*/ 12 h 12"/>
                <a:gd name="T4" fmla="*/ 9 w 60"/>
                <a:gd name="T5" fmla="*/ 12 h 12"/>
                <a:gd name="T6" fmla="*/ 0 w 60"/>
                <a:gd name="T7" fmla="*/ 6 h 12"/>
                <a:gd name="T8" fmla="*/ 9 w 60"/>
                <a:gd name="T9" fmla="*/ 0 h 12"/>
                <a:gd name="T10" fmla="*/ 51 w 60"/>
                <a:gd name="T11" fmla="*/ 0 h 12"/>
                <a:gd name="T12" fmla="*/ 60 w 60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60" y="6"/>
                  </a:moveTo>
                  <a:cubicBezTo>
                    <a:pt x="60" y="9"/>
                    <a:pt x="56" y="12"/>
                    <a:pt x="5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2"/>
                    <a:pt x="0" y="9"/>
                    <a:pt x="0" y="6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6" y="0"/>
                    <a:pt x="60" y="3"/>
                    <a:pt x="6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1" name="Freeform 261"/>
            <p:cNvSpPr>
              <a:spLocks/>
            </p:cNvSpPr>
            <p:nvPr/>
          </p:nvSpPr>
          <p:spPr bwMode="auto">
            <a:xfrm>
              <a:off x="5778501" y="1604963"/>
              <a:ext cx="63500" cy="109538"/>
            </a:xfrm>
            <a:custGeom>
              <a:avLst/>
              <a:gdLst>
                <a:gd name="T0" fmla="*/ 0 w 40"/>
                <a:gd name="T1" fmla="*/ 0 h 69"/>
                <a:gd name="T2" fmla="*/ 10 w 40"/>
                <a:gd name="T3" fmla="*/ 0 h 69"/>
                <a:gd name="T4" fmla="*/ 10 w 40"/>
                <a:gd name="T5" fmla="*/ 62 h 69"/>
                <a:gd name="T6" fmla="*/ 40 w 40"/>
                <a:gd name="T7" fmla="*/ 62 h 69"/>
                <a:gd name="T8" fmla="*/ 40 w 40"/>
                <a:gd name="T9" fmla="*/ 69 h 69"/>
                <a:gd name="T10" fmla="*/ 0 w 40"/>
                <a:gd name="T11" fmla="*/ 69 h 69"/>
                <a:gd name="T12" fmla="*/ 0 w 40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9">
                  <a:moveTo>
                    <a:pt x="0" y="0"/>
                  </a:moveTo>
                  <a:lnTo>
                    <a:pt x="10" y="0"/>
                  </a:lnTo>
                  <a:lnTo>
                    <a:pt x="10" y="62"/>
                  </a:lnTo>
                  <a:lnTo>
                    <a:pt x="40" y="62"/>
                  </a:lnTo>
                  <a:lnTo>
                    <a:pt x="40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2" name="Freeform 262"/>
            <p:cNvSpPr>
              <a:spLocks noEditPoints="1"/>
            </p:cNvSpPr>
            <p:nvPr/>
          </p:nvSpPr>
          <p:spPr bwMode="auto">
            <a:xfrm>
              <a:off x="5846763" y="1631950"/>
              <a:ext cx="77788" cy="85725"/>
            </a:xfrm>
            <a:custGeom>
              <a:avLst/>
              <a:gdLst>
                <a:gd name="T0" fmla="*/ 11 w 21"/>
                <a:gd name="T1" fmla="*/ 23 h 23"/>
                <a:gd name="T2" fmla="*/ 0 w 21"/>
                <a:gd name="T3" fmla="*/ 12 h 23"/>
                <a:gd name="T4" fmla="*/ 11 w 21"/>
                <a:gd name="T5" fmla="*/ 0 h 23"/>
                <a:gd name="T6" fmla="*/ 21 w 21"/>
                <a:gd name="T7" fmla="*/ 11 h 23"/>
                <a:gd name="T8" fmla="*/ 11 w 21"/>
                <a:gd name="T9" fmla="*/ 23 h 23"/>
                <a:gd name="T10" fmla="*/ 11 w 21"/>
                <a:gd name="T11" fmla="*/ 20 h 23"/>
                <a:gd name="T12" fmla="*/ 17 w 21"/>
                <a:gd name="T13" fmla="*/ 12 h 23"/>
                <a:gd name="T14" fmla="*/ 11 w 21"/>
                <a:gd name="T15" fmla="*/ 3 h 23"/>
                <a:gd name="T16" fmla="*/ 4 w 21"/>
                <a:gd name="T17" fmla="*/ 12 h 23"/>
                <a:gd name="T18" fmla="*/ 11 w 21"/>
                <a:gd name="T1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3">
                  <a:moveTo>
                    <a:pt x="11" y="23"/>
                  </a:moveTo>
                  <a:cubicBezTo>
                    <a:pt x="5" y="23"/>
                    <a:pt x="0" y="19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cubicBezTo>
                    <a:pt x="21" y="19"/>
                    <a:pt x="16" y="23"/>
                    <a:pt x="11" y="23"/>
                  </a:cubicBezTo>
                  <a:close/>
                  <a:moveTo>
                    <a:pt x="11" y="20"/>
                  </a:moveTo>
                  <a:cubicBezTo>
                    <a:pt x="15" y="20"/>
                    <a:pt x="17" y="16"/>
                    <a:pt x="17" y="12"/>
                  </a:cubicBezTo>
                  <a:cubicBezTo>
                    <a:pt x="17" y="8"/>
                    <a:pt x="15" y="3"/>
                    <a:pt x="11" y="3"/>
                  </a:cubicBezTo>
                  <a:cubicBezTo>
                    <a:pt x="6" y="3"/>
                    <a:pt x="4" y="8"/>
                    <a:pt x="4" y="12"/>
                  </a:cubicBezTo>
                  <a:cubicBezTo>
                    <a:pt x="4" y="16"/>
                    <a:pt x="7" y="20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3" name="Freeform 263"/>
            <p:cNvSpPr>
              <a:spLocks/>
            </p:cNvSpPr>
            <p:nvPr/>
          </p:nvSpPr>
          <p:spPr bwMode="auto">
            <a:xfrm>
              <a:off x="5943601" y="1631950"/>
              <a:ext cx="41275" cy="82550"/>
            </a:xfrm>
            <a:custGeom>
              <a:avLst/>
              <a:gdLst>
                <a:gd name="T0" fmla="*/ 0 w 11"/>
                <a:gd name="T1" fmla="*/ 8 h 22"/>
                <a:gd name="T2" fmla="*/ 0 w 11"/>
                <a:gd name="T3" fmla="*/ 1 h 22"/>
                <a:gd name="T4" fmla="*/ 3 w 11"/>
                <a:gd name="T5" fmla="*/ 1 h 22"/>
                <a:gd name="T6" fmla="*/ 4 w 11"/>
                <a:gd name="T7" fmla="*/ 5 h 22"/>
                <a:gd name="T8" fmla="*/ 4 w 11"/>
                <a:gd name="T9" fmla="*/ 5 h 22"/>
                <a:gd name="T10" fmla="*/ 10 w 11"/>
                <a:gd name="T11" fmla="*/ 0 h 22"/>
                <a:gd name="T12" fmla="*/ 11 w 11"/>
                <a:gd name="T13" fmla="*/ 1 h 22"/>
                <a:gd name="T14" fmla="*/ 11 w 11"/>
                <a:gd name="T15" fmla="*/ 4 h 22"/>
                <a:gd name="T16" fmla="*/ 9 w 11"/>
                <a:gd name="T17" fmla="*/ 4 h 22"/>
                <a:gd name="T18" fmla="*/ 4 w 11"/>
                <a:gd name="T19" fmla="*/ 9 h 22"/>
                <a:gd name="T20" fmla="*/ 4 w 11"/>
                <a:gd name="T21" fmla="*/ 11 h 22"/>
                <a:gd name="T22" fmla="*/ 4 w 11"/>
                <a:gd name="T23" fmla="*/ 22 h 22"/>
                <a:gd name="T24" fmla="*/ 0 w 11"/>
                <a:gd name="T25" fmla="*/ 22 h 22"/>
                <a:gd name="T26" fmla="*/ 0 w 11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2">
                  <a:moveTo>
                    <a:pt x="0" y="8"/>
                  </a:moveTo>
                  <a:cubicBezTo>
                    <a:pt x="0" y="5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0" y="0"/>
                    <a:pt x="10" y="1"/>
                    <a:pt x="11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7" y="4"/>
                    <a:pt x="5" y="6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4" name="Freeform 264"/>
            <p:cNvSpPr>
              <a:spLocks noEditPoints="1"/>
            </p:cNvSpPr>
            <p:nvPr/>
          </p:nvSpPr>
          <p:spPr bwMode="auto">
            <a:xfrm>
              <a:off x="5992813" y="1631950"/>
              <a:ext cx="71438" cy="85725"/>
            </a:xfrm>
            <a:custGeom>
              <a:avLst/>
              <a:gdLst>
                <a:gd name="T0" fmla="*/ 4 w 19"/>
                <a:gd name="T1" fmla="*/ 12 h 23"/>
                <a:gd name="T2" fmla="*/ 11 w 19"/>
                <a:gd name="T3" fmla="*/ 20 h 23"/>
                <a:gd name="T4" fmla="*/ 17 w 19"/>
                <a:gd name="T5" fmla="*/ 19 h 23"/>
                <a:gd name="T6" fmla="*/ 17 w 19"/>
                <a:gd name="T7" fmla="*/ 21 h 23"/>
                <a:gd name="T8" fmla="*/ 10 w 19"/>
                <a:gd name="T9" fmla="*/ 23 h 23"/>
                <a:gd name="T10" fmla="*/ 0 w 19"/>
                <a:gd name="T11" fmla="*/ 12 h 23"/>
                <a:gd name="T12" fmla="*/ 10 w 19"/>
                <a:gd name="T13" fmla="*/ 0 h 23"/>
                <a:gd name="T14" fmla="*/ 19 w 19"/>
                <a:gd name="T15" fmla="*/ 10 h 23"/>
                <a:gd name="T16" fmla="*/ 18 w 19"/>
                <a:gd name="T17" fmla="*/ 12 h 23"/>
                <a:gd name="T18" fmla="*/ 4 w 19"/>
                <a:gd name="T19" fmla="*/ 12 h 23"/>
                <a:gd name="T20" fmla="*/ 15 w 19"/>
                <a:gd name="T21" fmla="*/ 9 h 23"/>
                <a:gd name="T22" fmla="*/ 9 w 19"/>
                <a:gd name="T23" fmla="*/ 3 h 23"/>
                <a:gd name="T24" fmla="*/ 4 w 19"/>
                <a:gd name="T25" fmla="*/ 9 h 23"/>
                <a:gd name="T26" fmla="*/ 15 w 19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3">
                  <a:moveTo>
                    <a:pt x="4" y="12"/>
                  </a:moveTo>
                  <a:cubicBezTo>
                    <a:pt x="4" y="17"/>
                    <a:pt x="7" y="20"/>
                    <a:pt x="11" y="20"/>
                  </a:cubicBezTo>
                  <a:cubicBezTo>
                    <a:pt x="14" y="20"/>
                    <a:pt x="15" y="19"/>
                    <a:pt x="17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4" y="23"/>
                    <a:pt x="10" y="23"/>
                  </a:cubicBez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19" y="7"/>
                    <a:pt x="19" y="10"/>
                  </a:cubicBezTo>
                  <a:cubicBezTo>
                    <a:pt x="19" y="11"/>
                    <a:pt x="19" y="12"/>
                    <a:pt x="18" y="12"/>
                  </a:cubicBezTo>
                  <a:lnTo>
                    <a:pt x="4" y="12"/>
                  </a:lnTo>
                  <a:close/>
                  <a:moveTo>
                    <a:pt x="15" y="9"/>
                  </a:moveTo>
                  <a:cubicBezTo>
                    <a:pt x="15" y="7"/>
                    <a:pt x="14" y="3"/>
                    <a:pt x="9" y="3"/>
                  </a:cubicBezTo>
                  <a:cubicBezTo>
                    <a:pt x="6" y="3"/>
                    <a:pt x="4" y="7"/>
                    <a:pt x="4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5" name="Freeform 265"/>
            <p:cNvSpPr>
              <a:spLocks/>
            </p:cNvSpPr>
            <p:nvPr/>
          </p:nvSpPr>
          <p:spPr bwMode="auto">
            <a:xfrm>
              <a:off x="6078538" y="1631950"/>
              <a:ext cx="117475" cy="82550"/>
            </a:xfrm>
            <a:custGeom>
              <a:avLst/>
              <a:gdLst>
                <a:gd name="T0" fmla="*/ 0 w 31"/>
                <a:gd name="T1" fmla="*/ 7 h 22"/>
                <a:gd name="T2" fmla="*/ 0 w 31"/>
                <a:gd name="T3" fmla="*/ 1 h 22"/>
                <a:gd name="T4" fmla="*/ 4 w 31"/>
                <a:gd name="T5" fmla="*/ 1 h 22"/>
                <a:gd name="T6" fmla="*/ 4 w 31"/>
                <a:gd name="T7" fmla="*/ 4 h 22"/>
                <a:gd name="T8" fmla="*/ 4 w 31"/>
                <a:gd name="T9" fmla="*/ 4 h 22"/>
                <a:gd name="T10" fmla="*/ 11 w 31"/>
                <a:gd name="T11" fmla="*/ 0 h 22"/>
                <a:gd name="T12" fmla="*/ 17 w 31"/>
                <a:gd name="T13" fmla="*/ 5 h 22"/>
                <a:gd name="T14" fmla="*/ 17 w 31"/>
                <a:gd name="T15" fmla="*/ 5 h 22"/>
                <a:gd name="T16" fmla="*/ 19 w 31"/>
                <a:gd name="T17" fmla="*/ 2 h 22"/>
                <a:gd name="T18" fmla="*/ 24 w 31"/>
                <a:gd name="T19" fmla="*/ 0 h 22"/>
                <a:gd name="T20" fmla="*/ 31 w 31"/>
                <a:gd name="T21" fmla="*/ 10 h 22"/>
                <a:gd name="T22" fmla="*/ 31 w 31"/>
                <a:gd name="T23" fmla="*/ 22 h 22"/>
                <a:gd name="T24" fmla="*/ 27 w 31"/>
                <a:gd name="T25" fmla="*/ 22 h 22"/>
                <a:gd name="T26" fmla="*/ 27 w 31"/>
                <a:gd name="T27" fmla="*/ 10 h 22"/>
                <a:gd name="T28" fmla="*/ 22 w 31"/>
                <a:gd name="T29" fmla="*/ 4 h 22"/>
                <a:gd name="T30" fmla="*/ 18 w 31"/>
                <a:gd name="T31" fmla="*/ 7 h 22"/>
                <a:gd name="T32" fmla="*/ 17 w 31"/>
                <a:gd name="T33" fmla="*/ 9 h 22"/>
                <a:gd name="T34" fmla="*/ 17 w 31"/>
                <a:gd name="T35" fmla="*/ 22 h 22"/>
                <a:gd name="T36" fmla="*/ 14 w 31"/>
                <a:gd name="T37" fmla="*/ 22 h 22"/>
                <a:gd name="T38" fmla="*/ 14 w 31"/>
                <a:gd name="T39" fmla="*/ 9 h 22"/>
                <a:gd name="T40" fmla="*/ 9 w 31"/>
                <a:gd name="T41" fmla="*/ 4 h 22"/>
                <a:gd name="T42" fmla="*/ 4 w 31"/>
                <a:gd name="T43" fmla="*/ 7 h 22"/>
                <a:gd name="T44" fmla="*/ 4 w 31"/>
                <a:gd name="T45" fmla="*/ 9 h 22"/>
                <a:gd name="T46" fmla="*/ 4 w 31"/>
                <a:gd name="T47" fmla="*/ 22 h 22"/>
                <a:gd name="T48" fmla="*/ 0 w 31"/>
                <a:gd name="T49" fmla="*/ 22 h 22"/>
                <a:gd name="T50" fmla="*/ 0 w 31"/>
                <a:gd name="T5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0" y="7"/>
                  </a:moveTo>
                  <a:cubicBezTo>
                    <a:pt x="0" y="4"/>
                    <a:pt x="0" y="3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3" y="0"/>
                    <a:pt x="16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3"/>
                    <a:pt x="18" y="3"/>
                    <a:pt x="19" y="2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27" y="0"/>
                    <a:pt x="31" y="2"/>
                    <a:pt x="31" y="1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5" y="4"/>
                    <a:pt x="22" y="4"/>
                  </a:cubicBezTo>
                  <a:cubicBezTo>
                    <a:pt x="20" y="4"/>
                    <a:pt x="18" y="5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ubicBezTo>
                    <a:pt x="7" y="4"/>
                    <a:pt x="5" y="6"/>
                    <a:pt x="4" y="7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6" name="Rectangle 266"/>
            <p:cNvSpPr>
              <a:spLocks noChangeArrowheads="1"/>
            </p:cNvSpPr>
            <p:nvPr/>
          </p:nvSpPr>
          <p:spPr bwMode="auto">
            <a:xfrm>
              <a:off x="6251576" y="1604963"/>
              <a:ext cx="15875" cy="109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7" name="Freeform 267"/>
            <p:cNvSpPr>
              <a:spLocks noEditPoints="1"/>
            </p:cNvSpPr>
            <p:nvPr/>
          </p:nvSpPr>
          <p:spPr bwMode="auto">
            <a:xfrm>
              <a:off x="6292851" y="1631950"/>
              <a:ext cx="74613" cy="115888"/>
            </a:xfrm>
            <a:custGeom>
              <a:avLst/>
              <a:gdLst>
                <a:gd name="T0" fmla="*/ 0 w 20"/>
                <a:gd name="T1" fmla="*/ 8 h 31"/>
                <a:gd name="T2" fmla="*/ 0 w 20"/>
                <a:gd name="T3" fmla="*/ 1 h 31"/>
                <a:gd name="T4" fmla="*/ 3 w 20"/>
                <a:gd name="T5" fmla="*/ 1 h 31"/>
                <a:gd name="T6" fmla="*/ 3 w 20"/>
                <a:gd name="T7" fmla="*/ 5 h 31"/>
                <a:gd name="T8" fmla="*/ 4 w 20"/>
                <a:gd name="T9" fmla="*/ 5 h 31"/>
                <a:gd name="T10" fmla="*/ 11 w 20"/>
                <a:gd name="T11" fmla="*/ 0 h 31"/>
                <a:gd name="T12" fmla="*/ 20 w 20"/>
                <a:gd name="T13" fmla="*/ 11 h 31"/>
                <a:gd name="T14" fmla="*/ 10 w 20"/>
                <a:gd name="T15" fmla="*/ 23 h 31"/>
                <a:gd name="T16" fmla="*/ 4 w 20"/>
                <a:gd name="T17" fmla="*/ 19 h 31"/>
                <a:gd name="T18" fmla="*/ 4 w 20"/>
                <a:gd name="T19" fmla="*/ 19 h 31"/>
                <a:gd name="T20" fmla="*/ 4 w 20"/>
                <a:gd name="T21" fmla="*/ 31 h 31"/>
                <a:gd name="T22" fmla="*/ 0 w 20"/>
                <a:gd name="T23" fmla="*/ 31 h 31"/>
                <a:gd name="T24" fmla="*/ 0 w 20"/>
                <a:gd name="T25" fmla="*/ 8 h 31"/>
                <a:gd name="T26" fmla="*/ 4 w 20"/>
                <a:gd name="T27" fmla="*/ 14 h 31"/>
                <a:gd name="T28" fmla="*/ 4 w 20"/>
                <a:gd name="T29" fmla="*/ 15 h 31"/>
                <a:gd name="T30" fmla="*/ 10 w 20"/>
                <a:gd name="T31" fmla="*/ 20 h 31"/>
                <a:gd name="T32" fmla="*/ 16 w 20"/>
                <a:gd name="T33" fmla="*/ 11 h 31"/>
                <a:gd name="T34" fmla="*/ 10 w 20"/>
                <a:gd name="T35" fmla="*/ 4 h 31"/>
                <a:gd name="T36" fmla="*/ 4 w 20"/>
                <a:gd name="T37" fmla="*/ 8 h 31"/>
                <a:gd name="T38" fmla="*/ 4 w 20"/>
                <a:gd name="T39" fmla="*/ 10 h 31"/>
                <a:gd name="T40" fmla="*/ 4 w 20"/>
                <a:gd name="T41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31">
                  <a:moveTo>
                    <a:pt x="0" y="8"/>
                  </a:moveTo>
                  <a:cubicBezTo>
                    <a:pt x="0" y="5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6" y="0"/>
                    <a:pt x="20" y="5"/>
                    <a:pt x="20" y="11"/>
                  </a:cubicBezTo>
                  <a:cubicBezTo>
                    <a:pt x="20" y="19"/>
                    <a:pt x="15" y="23"/>
                    <a:pt x="10" y="23"/>
                  </a:cubicBezTo>
                  <a:cubicBezTo>
                    <a:pt x="8" y="23"/>
                    <a:pt x="5" y="21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8"/>
                  </a:lnTo>
                  <a:close/>
                  <a:moveTo>
                    <a:pt x="4" y="14"/>
                  </a:moveTo>
                  <a:cubicBezTo>
                    <a:pt x="4" y="14"/>
                    <a:pt x="4" y="15"/>
                    <a:pt x="4" y="15"/>
                  </a:cubicBezTo>
                  <a:cubicBezTo>
                    <a:pt x="5" y="18"/>
                    <a:pt x="7" y="20"/>
                    <a:pt x="10" y="20"/>
                  </a:cubicBezTo>
                  <a:cubicBezTo>
                    <a:pt x="14" y="20"/>
                    <a:pt x="16" y="16"/>
                    <a:pt x="16" y="11"/>
                  </a:cubicBezTo>
                  <a:cubicBezTo>
                    <a:pt x="16" y="7"/>
                    <a:pt x="14" y="4"/>
                    <a:pt x="10" y="4"/>
                  </a:cubicBezTo>
                  <a:cubicBezTo>
                    <a:pt x="7" y="4"/>
                    <a:pt x="5" y="5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8" name="Freeform 268"/>
            <p:cNvSpPr>
              <a:spLocks/>
            </p:cNvSpPr>
            <p:nvPr/>
          </p:nvSpPr>
          <p:spPr bwMode="auto">
            <a:xfrm>
              <a:off x="6380163" y="1631950"/>
              <a:ext cx="52388" cy="85725"/>
            </a:xfrm>
            <a:custGeom>
              <a:avLst/>
              <a:gdLst>
                <a:gd name="T0" fmla="*/ 1 w 14"/>
                <a:gd name="T1" fmla="*/ 18 h 23"/>
                <a:gd name="T2" fmla="*/ 7 w 14"/>
                <a:gd name="T3" fmla="*/ 20 h 23"/>
                <a:gd name="T4" fmla="*/ 11 w 14"/>
                <a:gd name="T5" fmla="*/ 17 h 23"/>
                <a:gd name="T6" fmla="*/ 7 w 14"/>
                <a:gd name="T7" fmla="*/ 13 h 23"/>
                <a:gd name="T8" fmla="*/ 1 w 14"/>
                <a:gd name="T9" fmla="*/ 7 h 23"/>
                <a:gd name="T10" fmla="*/ 8 w 14"/>
                <a:gd name="T11" fmla="*/ 0 h 23"/>
                <a:gd name="T12" fmla="*/ 14 w 14"/>
                <a:gd name="T13" fmla="*/ 2 h 23"/>
                <a:gd name="T14" fmla="*/ 13 w 14"/>
                <a:gd name="T15" fmla="*/ 5 h 23"/>
                <a:gd name="T16" fmla="*/ 8 w 14"/>
                <a:gd name="T17" fmla="*/ 3 h 23"/>
                <a:gd name="T18" fmla="*/ 5 w 14"/>
                <a:gd name="T19" fmla="*/ 6 h 23"/>
                <a:gd name="T20" fmla="*/ 9 w 14"/>
                <a:gd name="T21" fmla="*/ 10 h 23"/>
                <a:gd name="T22" fmla="*/ 14 w 14"/>
                <a:gd name="T23" fmla="*/ 16 h 23"/>
                <a:gd name="T24" fmla="*/ 6 w 14"/>
                <a:gd name="T25" fmla="*/ 23 h 23"/>
                <a:gd name="T26" fmla="*/ 0 w 14"/>
                <a:gd name="T27" fmla="*/ 21 h 23"/>
                <a:gd name="T28" fmla="*/ 1 w 14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1" y="18"/>
                  </a:moveTo>
                  <a:cubicBezTo>
                    <a:pt x="3" y="19"/>
                    <a:pt x="5" y="20"/>
                    <a:pt x="7" y="20"/>
                  </a:cubicBezTo>
                  <a:cubicBezTo>
                    <a:pt x="9" y="20"/>
                    <a:pt x="11" y="18"/>
                    <a:pt x="11" y="17"/>
                  </a:cubicBezTo>
                  <a:cubicBezTo>
                    <a:pt x="11" y="15"/>
                    <a:pt x="10" y="14"/>
                    <a:pt x="7" y="13"/>
                  </a:cubicBezTo>
                  <a:cubicBezTo>
                    <a:pt x="3" y="11"/>
                    <a:pt x="1" y="9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1" y="0"/>
                    <a:pt x="12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0" y="3"/>
                    <a:pt x="8" y="3"/>
                  </a:cubicBezTo>
                  <a:cubicBezTo>
                    <a:pt x="6" y="3"/>
                    <a:pt x="5" y="5"/>
                    <a:pt x="5" y="6"/>
                  </a:cubicBezTo>
                  <a:cubicBezTo>
                    <a:pt x="5" y="8"/>
                    <a:pt x="6" y="9"/>
                    <a:pt x="9" y="10"/>
                  </a:cubicBezTo>
                  <a:cubicBezTo>
                    <a:pt x="12" y="11"/>
                    <a:pt x="14" y="13"/>
                    <a:pt x="14" y="16"/>
                  </a:cubicBezTo>
                  <a:cubicBezTo>
                    <a:pt x="14" y="20"/>
                    <a:pt x="11" y="23"/>
                    <a:pt x="6" y="23"/>
                  </a:cubicBezTo>
                  <a:cubicBezTo>
                    <a:pt x="4" y="23"/>
                    <a:pt x="2" y="22"/>
                    <a:pt x="0" y="21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9" name="Freeform 269"/>
            <p:cNvSpPr>
              <a:spLocks/>
            </p:cNvSpPr>
            <p:nvPr/>
          </p:nvSpPr>
          <p:spPr bwMode="auto">
            <a:xfrm>
              <a:off x="6450013" y="1635125"/>
              <a:ext cx="68263" cy="82550"/>
            </a:xfrm>
            <a:custGeom>
              <a:avLst/>
              <a:gdLst>
                <a:gd name="T0" fmla="*/ 18 w 18"/>
                <a:gd name="T1" fmla="*/ 15 h 22"/>
                <a:gd name="T2" fmla="*/ 18 w 18"/>
                <a:gd name="T3" fmla="*/ 21 h 22"/>
                <a:gd name="T4" fmla="*/ 15 w 18"/>
                <a:gd name="T5" fmla="*/ 21 h 22"/>
                <a:gd name="T6" fmla="*/ 15 w 18"/>
                <a:gd name="T7" fmla="*/ 18 h 22"/>
                <a:gd name="T8" fmla="*/ 15 w 18"/>
                <a:gd name="T9" fmla="*/ 18 h 22"/>
                <a:gd name="T10" fmla="*/ 8 w 18"/>
                <a:gd name="T11" fmla="*/ 22 h 22"/>
                <a:gd name="T12" fmla="*/ 0 w 18"/>
                <a:gd name="T13" fmla="*/ 12 h 22"/>
                <a:gd name="T14" fmla="*/ 0 w 18"/>
                <a:gd name="T15" fmla="*/ 0 h 22"/>
                <a:gd name="T16" fmla="*/ 4 w 18"/>
                <a:gd name="T17" fmla="*/ 0 h 22"/>
                <a:gd name="T18" fmla="*/ 4 w 18"/>
                <a:gd name="T19" fmla="*/ 12 h 22"/>
                <a:gd name="T20" fmla="*/ 9 w 18"/>
                <a:gd name="T21" fmla="*/ 19 h 22"/>
                <a:gd name="T22" fmla="*/ 14 w 18"/>
                <a:gd name="T23" fmla="*/ 15 h 22"/>
                <a:gd name="T24" fmla="*/ 14 w 18"/>
                <a:gd name="T25" fmla="*/ 13 h 22"/>
                <a:gd name="T26" fmla="*/ 14 w 18"/>
                <a:gd name="T27" fmla="*/ 0 h 22"/>
                <a:gd name="T28" fmla="*/ 18 w 18"/>
                <a:gd name="T29" fmla="*/ 0 h 22"/>
                <a:gd name="T30" fmla="*/ 18 w 18"/>
                <a:gd name="T3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2">
                  <a:moveTo>
                    <a:pt x="18" y="15"/>
                  </a:moveTo>
                  <a:cubicBezTo>
                    <a:pt x="18" y="18"/>
                    <a:pt x="18" y="20"/>
                    <a:pt x="18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1" y="22"/>
                    <a:pt x="8" y="22"/>
                  </a:cubicBezTo>
                  <a:cubicBezTo>
                    <a:pt x="4" y="22"/>
                    <a:pt x="0" y="2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6"/>
                    <a:pt x="5" y="19"/>
                    <a:pt x="9" y="19"/>
                  </a:cubicBezTo>
                  <a:cubicBezTo>
                    <a:pt x="11" y="19"/>
                    <a:pt x="13" y="17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0" name="Freeform 270"/>
            <p:cNvSpPr>
              <a:spLocks/>
            </p:cNvSpPr>
            <p:nvPr/>
          </p:nvSpPr>
          <p:spPr bwMode="auto">
            <a:xfrm>
              <a:off x="6540501" y="1631950"/>
              <a:ext cx="117475" cy="82550"/>
            </a:xfrm>
            <a:custGeom>
              <a:avLst/>
              <a:gdLst>
                <a:gd name="T0" fmla="*/ 1 w 31"/>
                <a:gd name="T1" fmla="*/ 7 h 22"/>
                <a:gd name="T2" fmla="*/ 0 w 31"/>
                <a:gd name="T3" fmla="*/ 1 h 22"/>
                <a:gd name="T4" fmla="*/ 4 w 31"/>
                <a:gd name="T5" fmla="*/ 1 h 22"/>
                <a:gd name="T6" fmla="*/ 4 w 31"/>
                <a:gd name="T7" fmla="*/ 4 h 22"/>
                <a:gd name="T8" fmla="*/ 4 w 31"/>
                <a:gd name="T9" fmla="*/ 4 h 22"/>
                <a:gd name="T10" fmla="*/ 11 w 31"/>
                <a:gd name="T11" fmla="*/ 0 h 22"/>
                <a:gd name="T12" fmla="*/ 17 w 31"/>
                <a:gd name="T13" fmla="*/ 5 h 22"/>
                <a:gd name="T14" fmla="*/ 17 w 31"/>
                <a:gd name="T15" fmla="*/ 5 h 22"/>
                <a:gd name="T16" fmla="*/ 19 w 31"/>
                <a:gd name="T17" fmla="*/ 2 h 22"/>
                <a:gd name="T18" fmla="*/ 24 w 31"/>
                <a:gd name="T19" fmla="*/ 0 h 22"/>
                <a:gd name="T20" fmla="*/ 31 w 31"/>
                <a:gd name="T21" fmla="*/ 10 h 22"/>
                <a:gd name="T22" fmla="*/ 31 w 31"/>
                <a:gd name="T23" fmla="*/ 22 h 22"/>
                <a:gd name="T24" fmla="*/ 27 w 31"/>
                <a:gd name="T25" fmla="*/ 22 h 22"/>
                <a:gd name="T26" fmla="*/ 27 w 31"/>
                <a:gd name="T27" fmla="*/ 10 h 22"/>
                <a:gd name="T28" fmla="*/ 23 w 31"/>
                <a:gd name="T29" fmla="*/ 4 h 22"/>
                <a:gd name="T30" fmla="*/ 18 w 31"/>
                <a:gd name="T31" fmla="*/ 7 h 22"/>
                <a:gd name="T32" fmla="*/ 18 w 31"/>
                <a:gd name="T33" fmla="*/ 9 h 22"/>
                <a:gd name="T34" fmla="*/ 18 w 31"/>
                <a:gd name="T35" fmla="*/ 22 h 22"/>
                <a:gd name="T36" fmla="*/ 14 w 31"/>
                <a:gd name="T37" fmla="*/ 22 h 22"/>
                <a:gd name="T38" fmla="*/ 14 w 31"/>
                <a:gd name="T39" fmla="*/ 9 h 22"/>
                <a:gd name="T40" fmla="*/ 9 w 31"/>
                <a:gd name="T41" fmla="*/ 4 h 22"/>
                <a:gd name="T42" fmla="*/ 5 w 31"/>
                <a:gd name="T43" fmla="*/ 7 h 22"/>
                <a:gd name="T44" fmla="*/ 4 w 31"/>
                <a:gd name="T45" fmla="*/ 9 h 22"/>
                <a:gd name="T46" fmla="*/ 4 w 31"/>
                <a:gd name="T47" fmla="*/ 22 h 22"/>
                <a:gd name="T48" fmla="*/ 1 w 31"/>
                <a:gd name="T49" fmla="*/ 22 h 22"/>
                <a:gd name="T50" fmla="*/ 1 w 31"/>
                <a:gd name="T5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1" y="7"/>
                  </a:moveTo>
                  <a:cubicBezTo>
                    <a:pt x="1" y="4"/>
                    <a:pt x="1" y="3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7" y="0"/>
                    <a:pt x="11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3"/>
                    <a:pt x="18" y="3"/>
                    <a:pt x="19" y="2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27" y="0"/>
                    <a:pt x="31" y="2"/>
                    <a:pt x="31" y="1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6" y="4"/>
                    <a:pt x="23" y="4"/>
                  </a:cubicBezTo>
                  <a:cubicBezTo>
                    <a:pt x="20" y="4"/>
                    <a:pt x="19" y="5"/>
                    <a:pt x="18" y="7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2" name="Freeform 272"/>
            <p:cNvSpPr>
              <a:spLocks/>
            </p:cNvSpPr>
            <p:nvPr/>
          </p:nvSpPr>
          <p:spPr bwMode="auto">
            <a:xfrm>
              <a:off x="5932488" y="5594350"/>
              <a:ext cx="363538" cy="368300"/>
            </a:xfrm>
            <a:custGeom>
              <a:avLst/>
              <a:gdLst>
                <a:gd name="T0" fmla="*/ 89 w 97"/>
                <a:gd name="T1" fmla="*/ 49 h 98"/>
                <a:gd name="T2" fmla="*/ 81 w 97"/>
                <a:gd name="T3" fmla="*/ 49 h 98"/>
                <a:gd name="T4" fmla="*/ 72 w 97"/>
                <a:gd name="T5" fmla="*/ 72 h 98"/>
                <a:gd name="T6" fmla="*/ 49 w 97"/>
                <a:gd name="T7" fmla="*/ 82 h 98"/>
                <a:gd name="T8" fmla="*/ 26 w 97"/>
                <a:gd name="T9" fmla="*/ 72 h 98"/>
                <a:gd name="T10" fmla="*/ 16 w 97"/>
                <a:gd name="T11" fmla="*/ 49 h 98"/>
                <a:gd name="T12" fmla="*/ 26 w 97"/>
                <a:gd name="T13" fmla="*/ 26 h 98"/>
                <a:gd name="T14" fmla="*/ 49 w 97"/>
                <a:gd name="T15" fmla="*/ 16 h 98"/>
                <a:gd name="T16" fmla="*/ 72 w 97"/>
                <a:gd name="T17" fmla="*/ 26 h 98"/>
                <a:gd name="T18" fmla="*/ 81 w 97"/>
                <a:gd name="T19" fmla="*/ 49 h 98"/>
                <a:gd name="T20" fmla="*/ 89 w 97"/>
                <a:gd name="T21" fmla="*/ 49 h 98"/>
                <a:gd name="T22" fmla="*/ 97 w 97"/>
                <a:gd name="T23" fmla="*/ 49 h 98"/>
                <a:gd name="T24" fmla="*/ 49 w 97"/>
                <a:gd name="T25" fmla="*/ 0 h 98"/>
                <a:gd name="T26" fmla="*/ 0 w 97"/>
                <a:gd name="T27" fmla="*/ 49 h 98"/>
                <a:gd name="T28" fmla="*/ 49 w 97"/>
                <a:gd name="T29" fmla="*/ 98 h 98"/>
                <a:gd name="T30" fmla="*/ 97 w 97"/>
                <a:gd name="T31" fmla="*/ 49 h 98"/>
                <a:gd name="T32" fmla="*/ 89 w 97"/>
                <a:gd name="T3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98">
                  <a:moveTo>
                    <a:pt x="89" y="49"/>
                  </a:moveTo>
                  <a:cubicBezTo>
                    <a:pt x="81" y="49"/>
                    <a:pt x="81" y="49"/>
                    <a:pt x="81" y="49"/>
                  </a:cubicBezTo>
                  <a:cubicBezTo>
                    <a:pt x="81" y="58"/>
                    <a:pt x="78" y="66"/>
                    <a:pt x="72" y="72"/>
                  </a:cubicBezTo>
                  <a:cubicBezTo>
                    <a:pt x="66" y="78"/>
                    <a:pt x="58" y="81"/>
                    <a:pt x="49" y="82"/>
                  </a:cubicBezTo>
                  <a:cubicBezTo>
                    <a:pt x="40" y="81"/>
                    <a:pt x="32" y="78"/>
                    <a:pt x="26" y="72"/>
                  </a:cubicBezTo>
                  <a:cubicBezTo>
                    <a:pt x="20" y="66"/>
                    <a:pt x="16" y="58"/>
                    <a:pt x="16" y="49"/>
                  </a:cubicBezTo>
                  <a:cubicBezTo>
                    <a:pt x="16" y="40"/>
                    <a:pt x="20" y="32"/>
                    <a:pt x="26" y="26"/>
                  </a:cubicBezTo>
                  <a:cubicBezTo>
                    <a:pt x="32" y="20"/>
                    <a:pt x="40" y="16"/>
                    <a:pt x="49" y="16"/>
                  </a:cubicBezTo>
                  <a:cubicBezTo>
                    <a:pt x="58" y="16"/>
                    <a:pt x="66" y="20"/>
                    <a:pt x="72" y="26"/>
                  </a:cubicBezTo>
                  <a:cubicBezTo>
                    <a:pt x="78" y="32"/>
                    <a:pt x="81" y="40"/>
                    <a:pt x="81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9" y="98"/>
                  </a:cubicBezTo>
                  <a:cubicBezTo>
                    <a:pt x="76" y="97"/>
                    <a:pt x="97" y="76"/>
                    <a:pt x="97" y="49"/>
                  </a:cubicBezTo>
                  <a:lnTo>
                    <a:pt x="89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3" name="Freeform 273"/>
            <p:cNvSpPr>
              <a:spLocks/>
            </p:cNvSpPr>
            <p:nvPr/>
          </p:nvSpPr>
          <p:spPr bwMode="auto">
            <a:xfrm>
              <a:off x="5729288" y="1095375"/>
              <a:ext cx="827088" cy="60325"/>
            </a:xfrm>
            <a:custGeom>
              <a:avLst/>
              <a:gdLst>
                <a:gd name="T0" fmla="*/ 8 w 220"/>
                <a:gd name="T1" fmla="*/ 16 h 16"/>
                <a:gd name="T2" fmla="*/ 212 w 220"/>
                <a:gd name="T3" fmla="*/ 16 h 16"/>
                <a:gd name="T4" fmla="*/ 220 w 220"/>
                <a:gd name="T5" fmla="*/ 8 h 16"/>
                <a:gd name="T6" fmla="*/ 212 w 220"/>
                <a:gd name="T7" fmla="*/ 0 h 16"/>
                <a:gd name="T8" fmla="*/ 8 w 220"/>
                <a:gd name="T9" fmla="*/ 0 h 16"/>
                <a:gd name="T10" fmla="*/ 0 w 220"/>
                <a:gd name="T11" fmla="*/ 8 h 16"/>
                <a:gd name="T12" fmla="*/ 8 w 22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16">
                  <a:moveTo>
                    <a:pt x="8" y="16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6" y="16"/>
                    <a:pt x="220" y="12"/>
                    <a:pt x="220" y="8"/>
                  </a:cubicBezTo>
                  <a:cubicBezTo>
                    <a:pt x="220" y="4"/>
                    <a:pt x="216" y="0"/>
                    <a:pt x="2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</a:path>
              </a:pathLst>
            </a:custGeom>
            <a:solidFill>
              <a:srgbClr val="EDE9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4" name="Oval 274"/>
            <p:cNvSpPr>
              <a:spLocks noChangeArrowheads="1"/>
            </p:cNvSpPr>
            <p:nvPr/>
          </p:nvSpPr>
          <p:spPr bwMode="auto">
            <a:xfrm>
              <a:off x="5294313" y="2311400"/>
              <a:ext cx="1647825" cy="1649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5" name="Freeform 275"/>
            <p:cNvSpPr>
              <a:spLocks/>
            </p:cNvSpPr>
            <p:nvPr/>
          </p:nvSpPr>
          <p:spPr bwMode="auto">
            <a:xfrm>
              <a:off x="5954713" y="3152775"/>
              <a:ext cx="285750" cy="285750"/>
            </a:xfrm>
            <a:custGeom>
              <a:avLst/>
              <a:gdLst>
                <a:gd name="T0" fmla="*/ 76 w 76"/>
                <a:gd name="T1" fmla="*/ 39 h 76"/>
                <a:gd name="T2" fmla="*/ 39 w 76"/>
                <a:gd name="T3" fmla="*/ 76 h 76"/>
                <a:gd name="T4" fmla="*/ 37 w 76"/>
                <a:gd name="T5" fmla="*/ 76 h 76"/>
                <a:gd name="T6" fmla="*/ 0 w 76"/>
                <a:gd name="T7" fmla="*/ 39 h 76"/>
                <a:gd name="T8" fmla="*/ 0 w 76"/>
                <a:gd name="T9" fmla="*/ 37 h 76"/>
                <a:gd name="T10" fmla="*/ 37 w 76"/>
                <a:gd name="T11" fmla="*/ 0 h 76"/>
                <a:gd name="T12" fmla="*/ 39 w 76"/>
                <a:gd name="T13" fmla="*/ 0 h 76"/>
                <a:gd name="T14" fmla="*/ 76 w 76"/>
                <a:gd name="T15" fmla="*/ 37 h 76"/>
                <a:gd name="T16" fmla="*/ 76 w 76"/>
                <a:gd name="T1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59"/>
                    <a:pt x="59" y="76"/>
                    <a:pt x="39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17" y="76"/>
                    <a:pt x="0" y="59"/>
                    <a:pt x="0" y="3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9" y="0"/>
                    <a:pt x="76" y="17"/>
                    <a:pt x="76" y="37"/>
                  </a:cubicBezTo>
                  <a:lnTo>
                    <a:pt x="76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6" name="Freeform 276"/>
            <p:cNvSpPr>
              <a:spLocks noEditPoints="1"/>
            </p:cNvSpPr>
            <p:nvPr/>
          </p:nvSpPr>
          <p:spPr bwMode="auto">
            <a:xfrm>
              <a:off x="5805488" y="2665413"/>
              <a:ext cx="615950" cy="919163"/>
            </a:xfrm>
            <a:custGeom>
              <a:avLst/>
              <a:gdLst>
                <a:gd name="T0" fmla="*/ 164 w 164"/>
                <a:gd name="T1" fmla="*/ 151 h 245"/>
                <a:gd name="T2" fmla="*/ 164 w 164"/>
                <a:gd name="T3" fmla="*/ 184 h 245"/>
                <a:gd name="T4" fmla="*/ 146 w 164"/>
                <a:gd name="T5" fmla="*/ 222 h 245"/>
                <a:gd name="T6" fmla="*/ 92 w 164"/>
                <a:gd name="T7" fmla="*/ 243 h 245"/>
                <a:gd name="T8" fmla="*/ 34 w 164"/>
                <a:gd name="T9" fmla="*/ 232 h 245"/>
                <a:gd name="T10" fmla="*/ 10 w 164"/>
                <a:gd name="T11" fmla="*/ 214 h 245"/>
                <a:gd name="T12" fmla="*/ 0 w 164"/>
                <a:gd name="T13" fmla="*/ 184 h 245"/>
                <a:gd name="T14" fmla="*/ 0 w 164"/>
                <a:gd name="T15" fmla="*/ 117 h 245"/>
                <a:gd name="T16" fmla="*/ 18 w 164"/>
                <a:gd name="T17" fmla="*/ 88 h 245"/>
                <a:gd name="T18" fmla="*/ 20 w 164"/>
                <a:gd name="T19" fmla="*/ 82 h 245"/>
                <a:gd name="T20" fmla="*/ 34 w 164"/>
                <a:gd name="T21" fmla="*/ 35 h 245"/>
                <a:gd name="T22" fmla="*/ 64 w 164"/>
                <a:gd name="T23" fmla="*/ 8 h 245"/>
                <a:gd name="T24" fmla="*/ 119 w 164"/>
                <a:gd name="T25" fmla="*/ 21 h 245"/>
                <a:gd name="T26" fmla="*/ 143 w 164"/>
                <a:gd name="T27" fmla="*/ 70 h 245"/>
                <a:gd name="T28" fmla="*/ 144 w 164"/>
                <a:gd name="T29" fmla="*/ 84 h 245"/>
                <a:gd name="T30" fmla="*/ 147 w 164"/>
                <a:gd name="T31" fmla="*/ 88 h 245"/>
                <a:gd name="T32" fmla="*/ 164 w 164"/>
                <a:gd name="T33" fmla="*/ 116 h 245"/>
                <a:gd name="T34" fmla="*/ 164 w 164"/>
                <a:gd name="T35" fmla="*/ 151 h 245"/>
                <a:gd name="T36" fmla="*/ 82 w 164"/>
                <a:gd name="T37" fmla="*/ 84 h 245"/>
                <a:gd name="T38" fmla="*/ 114 w 164"/>
                <a:gd name="T39" fmla="*/ 84 h 245"/>
                <a:gd name="T40" fmla="*/ 118 w 164"/>
                <a:gd name="T41" fmla="*/ 81 h 245"/>
                <a:gd name="T42" fmla="*/ 107 w 164"/>
                <a:gd name="T43" fmla="*/ 47 h 245"/>
                <a:gd name="T44" fmla="*/ 60 w 164"/>
                <a:gd name="T45" fmla="*/ 44 h 245"/>
                <a:gd name="T46" fmla="*/ 47 w 164"/>
                <a:gd name="T47" fmla="*/ 80 h 245"/>
                <a:gd name="T48" fmla="*/ 51 w 164"/>
                <a:gd name="T49" fmla="*/ 84 h 245"/>
                <a:gd name="T50" fmla="*/ 82 w 164"/>
                <a:gd name="T51" fmla="*/ 84 h 245"/>
                <a:gd name="T52" fmla="*/ 82 w 164"/>
                <a:gd name="T53" fmla="*/ 192 h 245"/>
                <a:gd name="T54" fmla="*/ 90 w 164"/>
                <a:gd name="T55" fmla="*/ 192 h 245"/>
                <a:gd name="T56" fmla="*/ 94 w 164"/>
                <a:gd name="T57" fmla="*/ 188 h 245"/>
                <a:gd name="T58" fmla="*/ 94 w 164"/>
                <a:gd name="T59" fmla="*/ 176 h 245"/>
                <a:gd name="T60" fmla="*/ 97 w 164"/>
                <a:gd name="T61" fmla="*/ 169 h 245"/>
                <a:gd name="T62" fmla="*/ 102 w 164"/>
                <a:gd name="T63" fmla="*/ 141 h 245"/>
                <a:gd name="T64" fmla="*/ 75 w 164"/>
                <a:gd name="T65" fmla="*/ 130 h 245"/>
                <a:gd name="T66" fmla="*/ 60 w 164"/>
                <a:gd name="T67" fmla="*/ 146 h 245"/>
                <a:gd name="T68" fmla="*/ 67 w 164"/>
                <a:gd name="T69" fmla="*/ 169 h 245"/>
                <a:gd name="T70" fmla="*/ 70 w 164"/>
                <a:gd name="T71" fmla="*/ 175 h 245"/>
                <a:gd name="T72" fmla="*/ 70 w 164"/>
                <a:gd name="T73" fmla="*/ 189 h 245"/>
                <a:gd name="T74" fmla="*/ 74 w 164"/>
                <a:gd name="T75" fmla="*/ 192 h 245"/>
                <a:gd name="T76" fmla="*/ 82 w 164"/>
                <a:gd name="T77" fmla="*/ 1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245">
                  <a:moveTo>
                    <a:pt x="164" y="151"/>
                  </a:moveTo>
                  <a:cubicBezTo>
                    <a:pt x="164" y="162"/>
                    <a:pt x="164" y="173"/>
                    <a:pt x="164" y="184"/>
                  </a:cubicBezTo>
                  <a:cubicBezTo>
                    <a:pt x="164" y="200"/>
                    <a:pt x="157" y="212"/>
                    <a:pt x="146" y="222"/>
                  </a:cubicBezTo>
                  <a:cubicBezTo>
                    <a:pt x="131" y="235"/>
                    <a:pt x="112" y="241"/>
                    <a:pt x="92" y="243"/>
                  </a:cubicBezTo>
                  <a:cubicBezTo>
                    <a:pt x="72" y="245"/>
                    <a:pt x="52" y="242"/>
                    <a:pt x="34" y="232"/>
                  </a:cubicBezTo>
                  <a:cubicBezTo>
                    <a:pt x="25" y="228"/>
                    <a:pt x="17" y="222"/>
                    <a:pt x="10" y="214"/>
                  </a:cubicBezTo>
                  <a:cubicBezTo>
                    <a:pt x="4" y="205"/>
                    <a:pt x="0" y="195"/>
                    <a:pt x="0" y="184"/>
                  </a:cubicBezTo>
                  <a:cubicBezTo>
                    <a:pt x="0" y="162"/>
                    <a:pt x="0" y="139"/>
                    <a:pt x="0" y="117"/>
                  </a:cubicBezTo>
                  <a:cubicBezTo>
                    <a:pt x="0" y="104"/>
                    <a:pt x="5" y="94"/>
                    <a:pt x="18" y="88"/>
                  </a:cubicBezTo>
                  <a:cubicBezTo>
                    <a:pt x="20" y="86"/>
                    <a:pt x="20" y="85"/>
                    <a:pt x="20" y="82"/>
                  </a:cubicBezTo>
                  <a:cubicBezTo>
                    <a:pt x="21" y="65"/>
                    <a:pt x="25" y="49"/>
                    <a:pt x="34" y="35"/>
                  </a:cubicBezTo>
                  <a:cubicBezTo>
                    <a:pt x="41" y="23"/>
                    <a:pt x="51" y="13"/>
                    <a:pt x="64" y="8"/>
                  </a:cubicBezTo>
                  <a:cubicBezTo>
                    <a:pt x="85" y="0"/>
                    <a:pt x="104" y="6"/>
                    <a:pt x="119" y="21"/>
                  </a:cubicBezTo>
                  <a:cubicBezTo>
                    <a:pt x="133" y="34"/>
                    <a:pt x="140" y="51"/>
                    <a:pt x="143" y="70"/>
                  </a:cubicBezTo>
                  <a:cubicBezTo>
                    <a:pt x="144" y="74"/>
                    <a:pt x="144" y="79"/>
                    <a:pt x="144" y="84"/>
                  </a:cubicBezTo>
                  <a:cubicBezTo>
                    <a:pt x="144" y="86"/>
                    <a:pt x="145" y="87"/>
                    <a:pt x="147" y="88"/>
                  </a:cubicBezTo>
                  <a:cubicBezTo>
                    <a:pt x="158" y="94"/>
                    <a:pt x="164" y="103"/>
                    <a:pt x="164" y="116"/>
                  </a:cubicBezTo>
                  <a:cubicBezTo>
                    <a:pt x="164" y="128"/>
                    <a:pt x="164" y="139"/>
                    <a:pt x="164" y="151"/>
                  </a:cubicBezTo>
                  <a:close/>
                  <a:moveTo>
                    <a:pt x="82" y="84"/>
                  </a:moveTo>
                  <a:cubicBezTo>
                    <a:pt x="93" y="84"/>
                    <a:pt x="103" y="84"/>
                    <a:pt x="114" y="84"/>
                  </a:cubicBezTo>
                  <a:cubicBezTo>
                    <a:pt x="117" y="84"/>
                    <a:pt x="118" y="84"/>
                    <a:pt x="118" y="81"/>
                  </a:cubicBezTo>
                  <a:cubicBezTo>
                    <a:pt x="117" y="69"/>
                    <a:pt x="114" y="57"/>
                    <a:pt x="107" y="47"/>
                  </a:cubicBezTo>
                  <a:cubicBezTo>
                    <a:pt x="95" y="31"/>
                    <a:pt x="74" y="29"/>
                    <a:pt x="60" y="44"/>
                  </a:cubicBezTo>
                  <a:cubicBezTo>
                    <a:pt x="51" y="54"/>
                    <a:pt x="48" y="67"/>
                    <a:pt x="47" y="80"/>
                  </a:cubicBezTo>
                  <a:cubicBezTo>
                    <a:pt x="46" y="83"/>
                    <a:pt x="47" y="84"/>
                    <a:pt x="51" y="84"/>
                  </a:cubicBezTo>
                  <a:cubicBezTo>
                    <a:pt x="61" y="84"/>
                    <a:pt x="72" y="84"/>
                    <a:pt x="82" y="84"/>
                  </a:cubicBezTo>
                  <a:close/>
                  <a:moveTo>
                    <a:pt x="82" y="192"/>
                  </a:moveTo>
                  <a:cubicBezTo>
                    <a:pt x="85" y="192"/>
                    <a:pt x="88" y="192"/>
                    <a:pt x="90" y="192"/>
                  </a:cubicBezTo>
                  <a:cubicBezTo>
                    <a:pt x="93" y="192"/>
                    <a:pt x="94" y="191"/>
                    <a:pt x="94" y="188"/>
                  </a:cubicBezTo>
                  <a:cubicBezTo>
                    <a:pt x="94" y="184"/>
                    <a:pt x="94" y="180"/>
                    <a:pt x="94" y="176"/>
                  </a:cubicBezTo>
                  <a:cubicBezTo>
                    <a:pt x="94" y="173"/>
                    <a:pt x="95" y="171"/>
                    <a:pt x="97" y="169"/>
                  </a:cubicBezTo>
                  <a:cubicBezTo>
                    <a:pt x="105" y="162"/>
                    <a:pt x="107" y="150"/>
                    <a:pt x="102" y="141"/>
                  </a:cubicBezTo>
                  <a:cubicBezTo>
                    <a:pt x="97" y="131"/>
                    <a:pt x="85" y="127"/>
                    <a:pt x="75" y="130"/>
                  </a:cubicBezTo>
                  <a:cubicBezTo>
                    <a:pt x="67" y="133"/>
                    <a:pt x="62" y="138"/>
                    <a:pt x="60" y="146"/>
                  </a:cubicBezTo>
                  <a:cubicBezTo>
                    <a:pt x="58" y="155"/>
                    <a:pt x="60" y="163"/>
                    <a:pt x="67" y="169"/>
                  </a:cubicBezTo>
                  <a:cubicBezTo>
                    <a:pt x="69" y="171"/>
                    <a:pt x="70" y="173"/>
                    <a:pt x="70" y="175"/>
                  </a:cubicBezTo>
                  <a:cubicBezTo>
                    <a:pt x="70" y="180"/>
                    <a:pt x="70" y="184"/>
                    <a:pt x="70" y="189"/>
                  </a:cubicBezTo>
                  <a:cubicBezTo>
                    <a:pt x="70" y="191"/>
                    <a:pt x="71" y="192"/>
                    <a:pt x="74" y="192"/>
                  </a:cubicBezTo>
                  <a:cubicBezTo>
                    <a:pt x="77" y="192"/>
                    <a:pt x="79" y="192"/>
                    <a:pt x="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2" name="Freeform 312"/>
            <p:cNvSpPr>
              <a:spLocks/>
            </p:cNvSpPr>
            <p:nvPr/>
          </p:nvSpPr>
          <p:spPr bwMode="auto">
            <a:xfrm>
              <a:off x="7929563" y="2066925"/>
              <a:ext cx="2741613" cy="1830388"/>
            </a:xfrm>
            <a:custGeom>
              <a:avLst/>
              <a:gdLst>
                <a:gd name="T0" fmla="*/ 364 w 730"/>
                <a:gd name="T1" fmla="*/ 0 h 487"/>
                <a:gd name="T2" fmla="*/ 131 w 730"/>
                <a:gd name="T3" fmla="*/ 0 h 487"/>
                <a:gd name="T4" fmla="*/ 2 w 730"/>
                <a:gd name="T5" fmla="*/ 72 h 487"/>
                <a:gd name="T6" fmla="*/ 1 w 730"/>
                <a:gd name="T7" fmla="*/ 86 h 487"/>
                <a:gd name="T8" fmla="*/ 0 w 730"/>
                <a:gd name="T9" fmla="*/ 325 h 487"/>
                <a:gd name="T10" fmla="*/ 101 w 730"/>
                <a:gd name="T11" fmla="*/ 410 h 487"/>
                <a:gd name="T12" fmla="*/ 170 w 730"/>
                <a:gd name="T13" fmla="*/ 414 h 487"/>
                <a:gd name="T14" fmla="*/ 179 w 730"/>
                <a:gd name="T15" fmla="*/ 420 h 487"/>
                <a:gd name="T16" fmla="*/ 141 w 730"/>
                <a:gd name="T17" fmla="*/ 481 h 487"/>
                <a:gd name="T18" fmla="*/ 142 w 730"/>
                <a:gd name="T19" fmla="*/ 486 h 487"/>
                <a:gd name="T20" fmla="*/ 150 w 730"/>
                <a:gd name="T21" fmla="*/ 484 h 487"/>
                <a:gd name="T22" fmla="*/ 288 w 730"/>
                <a:gd name="T23" fmla="*/ 420 h 487"/>
                <a:gd name="T24" fmla="*/ 323 w 730"/>
                <a:gd name="T25" fmla="*/ 413 h 487"/>
                <a:gd name="T26" fmla="*/ 601 w 730"/>
                <a:gd name="T27" fmla="*/ 413 h 487"/>
                <a:gd name="T28" fmla="*/ 722 w 730"/>
                <a:gd name="T29" fmla="*/ 355 h 487"/>
                <a:gd name="T30" fmla="*/ 729 w 730"/>
                <a:gd name="T31" fmla="*/ 328 h 487"/>
                <a:gd name="T32" fmla="*/ 729 w 730"/>
                <a:gd name="T33" fmla="*/ 87 h 487"/>
                <a:gd name="T34" fmla="*/ 629 w 730"/>
                <a:gd name="T35" fmla="*/ 2 h 487"/>
                <a:gd name="T36" fmla="*/ 598 w 730"/>
                <a:gd name="T37" fmla="*/ 0 h 487"/>
                <a:gd name="T38" fmla="*/ 364 w 730"/>
                <a:gd name="T3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0" h="487">
                  <a:moveTo>
                    <a:pt x="364" y="0"/>
                  </a:moveTo>
                  <a:cubicBezTo>
                    <a:pt x="286" y="0"/>
                    <a:pt x="208" y="0"/>
                    <a:pt x="131" y="0"/>
                  </a:cubicBezTo>
                  <a:cubicBezTo>
                    <a:pt x="67" y="0"/>
                    <a:pt x="13" y="30"/>
                    <a:pt x="2" y="72"/>
                  </a:cubicBezTo>
                  <a:cubicBezTo>
                    <a:pt x="1" y="77"/>
                    <a:pt x="1" y="81"/>
                    <a:pt x="1" y="86"/>
                  </a:cubicBezTo>
                  <a:cubicBezTo>
                    <a:pt x="1" y="166"/>
                    <a:pt x="2" y="245"/>
                    <a:pt x="0" y="325"/>
                  </a:cubicBezTo>
                  <a:cubicBezTo>
                    <a:pt x="0" y="366"/>
                    <a:pt x="43" y="401"/>
                    <a:pt x="101" y="410"/>
                  </a:cubicBezTo>
                  <a:cubicBezTo>
                    <a:pt x="111" y="412"/>
                    <a:pt x="159" y="414"/>
                    <a:pt x="170" y="414"/>
                  </a:cubicBezTo>
                  <a:cubicBezTo>
                    <a:pt x="176" y="414"/>
                    <a:pt x="179" y="415"/>
                    <a:pt x="179" y="420"/>
                  </a:cubicBezTo>
                  <a:cubicBezTo>
                    <a:pt x="178" y="441"/>
                    <a:pt x="141" y="476"/>
                    <a:pt x="141" y="481"/>
                  </a:cubicBezTo>
                  <a:cubicBezTo>
                    <a:pt x="140" y="483"/>
                    <a:pt x="139" y="485"/>
                    <a:pt x="142" y="486"/>
                  </a:cubicBezTo>
                  <a:cubicBezTo>
                    <a:pt x="145" y="487"/>
                    <a:pt x="147" y="485"/>
                    <a:pt x="150" y="484"/>
                  </a:cubicBezTo>
                  <a:cubicBezTo>
                    <a:pt x="196" y="463"/>
                    <a:pt x="242" y="442"/>
                    <a:pt x="288" y="420"/>
                  </a:cubicBezTo>
                  <a:cubicBezTo>
                    <a:pt x="299" y="415"/>
                    <a:pt x="310" y="413"/>
                    <a:pt x="323" y="413"/>
                  </a:cubicBezTo>
                  <a:cubicBezTo>
                    <a:pt x="416" y="413"/>
                    <a:pt x="508" y="413"/>
                    <a:pt x="601" y="413"/>
                  </a:cubicBezTo>
                  <a:cubicBezTo>
                    <a:pt x="654" y="412"/>
                    <a:pt x="705" y="388"/>
                    <a:pt x="722" y="355"/>
                  </a:cubicBezTo>
                  <a:cubicBezTo>
                    <a:pt x="727" y="346"/>
                    <a:pt x="729" y="337"/>
                    <a:pt x="729" y="328"/>
                  </a:cubicBezTo>
                  <a:cubicBezTo>
                    <a:pt x="729" y="248"/>
                    <a:pt x="728" y="168"/>
                    <a:pt x="729" y="87"/>
                  </a:cubicBezTo>
                  <a:cubicBezTo>
                    <a:pt x="730" y="47"/>
                    <a:pt x="689" y="12"/>
                    <a:pt x="629" y="2"/>
                  </a:cubicBezTo>
                  <a:cubicBezTo>
                    <a:pt x="619" y="1"/>
                    <a:pt x="608" y="0"/>
                    <a:pt x="598" y="0"/>
                  </a:cubicBezTo>
                  <a:cubicBezTo>
                    <a:pt x="520" y="0"/>
                    <a:pt x="442" y="0"/>
                    <a:pt x="364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8342313" y="2341563"/>
              <a:ext cx="1908176" cy="915988"/>
              <a:chOff x="8342313" y="2341563"/>
              <a:chExt cx="1908176" cy="915988"/>
            </a:xfrm>
            <a:solidFill>
              <a:schemeClr val="bg1"/>
            </a:solidFill>
          </p:grpSpPr>
          <p:sp>
            <p:nvSpPr>
              <p:cNvPr id="33033" name="Freeform 313"/>
              <p:cNvSpPr>
                <a:spLocks/>
              </p:cNvSpPr>
              <p:nvPr/>
            </p:nvSpPr>
            <p:spPr bwMode="auto">
              <a:xfrm>
                <a:off x="8342313" y="2341563"/>
                <a:ext cx="1171575" cy="120650"/>
              </a:xfrm>
              <a:custGeom>
                <a:avLst/>
                <a:gdLst>
                  <a:gd name="T0" fmla="*/ 16 w 312"/>
                  <a:gd name="T1" fmla="*/ 32 h 32"/>
                  <a:gd name="T2" fmla="*/ 296 w 312"/>
                  <a:gd name="T3" fmla="*/ 32 h 32"/>
                  <a:gd name="T4" fmla="*/ 312 w 312"/>
                  <a:gd name="T5" fmla="*/ 16 h 32"/>
                  <a:gd name="T6" fmla="*/ 296 w 312"/>
                  <a:gd name="T7" fmla="*/ 0 h 32"/>
                  <a:gd name="T8" fmla="*/ 16 w 312"/>
                  <a:gd name="T9" fmla="*/ 0 h 32"/>
                  <a:gd name="T10" fmla="*/ 0 w 312"/>
                  <a:gd name="T11" fmla="*/ 16 h 32"/>
                  <a:gd name="T12" fmla="*/ 16 w 312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2">
                    <a:moveTo>
                      <a:pt x="16" y="32"/>
                    </a:moveTo>
                    <a:cubicBezTo>
                      <a:pt x="296" y="32"/>
                      <a:pt x="296" y="32"/>
                      <a:pt x="296" y="32"/>
                    </a:cubicBezTo>
                    <a:cubicBezTo>
                      <a:pt x="305" y="32"/>
                      <a:pt x="312" y="25"/>
                      <a:pt x="312" y="16"/>
                    </a:cubicBezTo>
                    <a:cubicBezTo>
                      <a:pt x="312" y="7"/>
                      <a:pt x="305" y="0"/>
                      <a:pt x="29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4" name="Freeform 314"/>
              <p:cNvSpPr>
                <a:spLocks/>
              </p:cNvSpPr>
              <p:nvPr/>
            </p:nvSpPr>
            <p:spPr bwMode="auto">
              <a:xfrm>
                <a:off x="9604376" y="2341563"/>
                <a:ext cx="646113" cy="120650"/>
              </a:xfrm>
              <a:custGeom>
                <a:avLst/>
                <a:gdLst>
                  <a:gd name="T0" fmla="*/ 16 w 172"/>
                  <a:gd name="T1" fmla="*/ 32 h 32"/>
                  <a:gd name="T2" fmla="*/ 156 w 172"/>
                  <a:gd name="T3" fmla="*/ 32 h 32"/>
                  <a:gd name="T4" fmla="*/ 172 w 172"/>
                  <a:gd name="T5" fmla="*/ 16 h 32"/>
                  <a:gd name="T6" fmla="*/ 156 w 172"/>
                  <a:gd name="T7" fmla="*/ 0 h 32"/>
                  <a:gd name="T8" fmla="*/ 16 w 172"/>
                  <a:gd name="T9" fmla="*/ 0 h 32"/>
                  <a:gd name="T10" fmla="*/ 0 w 172"/>
                  <a:gd name="T11" fmla="*/ 16 h 32"/>
                  <a:gd name="T12" fmla="*/ 16 w 172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2">
                    <a:moveTo>
                      <a:pt x="16" y="32"/>
                    </a:moveTo>
                    <a:cubicBezTo>
                      <a:pt x="156" y="32"/>
                      <a:pt x="156" y="32"/>
                      <a:pt x="156" y="32"/>
                    </a:cubicBezTo>
                    <a:cubicBezTo>
                      <a:pt x="165" y="32"/>
                      <a:pt x="172" y="25"/>
                      <a:pt x="172" y="16"/>
                    </a:cubicBezTo>
                    <a:cubicBezTo>
                      <a:pt x="172" y="7"/>
                      <a:pt x="165" y="0"/>
                      <a:pt x="1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5" name="Freeform 315"/>
              <p:cNvSpPr>
                <a:spLocks/>
              </p:cNvSpPr>
              <p:nvPr/>
            </p:nvSpPr>
            <p:spPr bwMode="auto">
              <a:xfrm>
                <a:off x="8342313" y="2611438"/>
                <a:ext cx="1908175" cy="120650"/>
              </a:xfrm>
              <a:custGeom>
                <a:avLst/>
                <a:gdLst>
                  <a:gd name="T0" fmla="*/ 16 w 508"/>
                  <a:gd name="T1" fmla="*/ 32 h 32"/>
                  <a:gd name="T2" fmla="*/ 492 w 508"/>
                  <a:gd name="T3" fmla="*/ 32 h 32"/>
                  <a:gd name="T4" fmla="*/ 508 w 508"/>
                  <a:gd name="T5" fmla="*/ 16 h 32"/>
                  <a:gd name="T6" fmla="*/ 492 w 508"/>
                  <a:gd name="T7" fmla="*/ 0 h 32"/>
                  <a:gd name="T8" fmla="*/ 16 w 508"/>
                  <a:gd name="T9" fmla="*/ 0 h 32"/>
                  <a:gd name="T10" fmla="*/ 0 w 508"/>
                  <a:gd name="T11" fmla="*/ 16 h 32"/>
                  <a:gd name="T12" fmla="*/ 16 w 5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8" h="32">
                    <a:moveTo>
                      <a:pt x="16" y="32"/>
                    </a:moveTo>
                    <a:cubicBezTo>
                      <a:pt x="492" y="32"/>
                      <a:pt x="492" y="32"/>
                      <a:pt x="492" y="32"/>
                    </a:cubicBezTo>
                    <a:cubicBezTo>
                      <a:pt x="501" y="32"/>
                      <a:pt x="508" y="25"/>
                      <a:pt x="508" y="16"/>
                    </a:cubicBezTo>
                    <a:cubicBezTo>
                      <a:pt x="508" y="7"/>
                      <a:pt x="501" y="0"/>
                      <a:pt x="4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6" name="Freeform 316"/>
              <p:cNvSpPr>
                <a:spLocks/>
              </p:cNvSpPr>
              <p:nvPr/>
            </p:nvSpPr>
            <p:spPr bwMode="auto">
              <a:xfrm>
                <a:off x="8342313" y="2867025"/>
                <a:ext cx="1908175" cy="120650"/>
              </a:xfrm>
              <a:custGeom>
                <a:avLst/>
                <a:gdLst>
                  <a:gd name="T0" fmla="*/ 16 w 508"/>
                  <a:gd name="T1" fmla="*/ 32 h 32"/>
                  <a:gd name="T2" fmla="*/ 492 w 508"/>
                  <a:gd name="T3" fmla="*/ 32 h 32"/>
                  <a:gd name="T4" fmla="*/ 508 w 508"/>
                  <a:gd name="T5" fmla="*/ 16 h 32"/>
                  <a:gd name="T6" fmla="*/ 492 w 508"/>
                  <a:gd name="T7" fmla="*/ 0 h 32"/>
                  <a:gd name="T8" fmla="*/ 16 w 508"/>
                  <a:gd name="T9" fmla="*/ 0 h 32"/>
                  <a:gd name="T10" fmla="*/ 0 w 508"/>
                  <a:gd name="T11" fmla="*/ 16 h 32"/>
                  <a:gd name="T12" fmla="*/ 16 w 5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8" h="32">
                    <a:moveTo>
                      <a:pt x="16" y="32"/>
                    </a:moveTo>
                    <a:cubicBezTo>
                      <a:pt x="492" y="32"/>
                      <a:pt x="492" y="32"/>
                      <a:pt x="492" y="32"/>
                    </a:cubicBezTo>
                    <a:cubicBezTo>
                      <a:pt x="501" y="32"/>
                      <a:pt x="508" y="25"/>
                      <a:pt x="508" y="16"/>
                    </a:cubicBezTo>
                    <a:cubicBezTo>
                      <a:pt x="508" y="7"/>
                      <a:pt x="501" y="0"/>
                      <a:pt x="4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7" name="Freeform 317"/>
              <p:cNvSpPr>
                <a:spLocks/>
              </p:cNvSpPr>
              <p:nvPr/>
            </p:nvSpPr>
            <p:spPr bwMode="auto">
              <a:xfrm>
                <a:off x="8342313" y="3138488"/>
                <a:ext cx="1908175" cy="119063"/>
              </a:xfrm>
              <a:custGeom>
                <a:avLst/>
                <a:gdLst>
                  <a:gd name="T0" fmla="*/ 16 w 508"/>
                  <a:gd name="T1" fmla="*/ 32 h 32"/>
                  <a:gd name="T2" fmla="*/ 492 w 508"/>
                  <a:gd name="T3" fmla="*/ 32 h 32"/>
                  <a:gd name="T4" fmla="*/ 508 w 508"/>
                  <a:gd name="T5" fmla="*/ 16 h 32"/>
                  <a:gd name="T6" fmla="*/ 492 w 508"/>
                  <a:gd name="T7" fmla="*/ 0 h 32"/>
                  <a:gd name="T8" fmla="*/ 16 w 508"/>
                  <a:gd name="T9" fmla="*/ 0 h 32"/>
                  <a:gd name="T10" fmla="*/ 0 w 508"/>
                  <a:gd name="T11" fmla="*/ 16 h 32"/>
                  <a:gd name="T12" fmla="*/ 16 w 5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8" h="32">
                    <a:moveTo>
                      <a:pt x="16" y="32"/>
                    </a:moveTo>
                    <a:cubicBezTo>
                      <a:pt x="492" y="32"/>
                      <a:pt x="492" y="32"/>
                      <a:pt x="492" y="32"/>
                    </a:cubicBezTo>
                    <a:cubicBezTo>
                      <a:pt x="501" y="32"/>
                      <a:pt x="508" y="25"/>
                      <a:pt x="508" y="16"/>
                    </a:cubicBezTo>
                    <a:cubicBezTo>
                      <a:pt x="508" y="7"/>
                      <a:pt x="501" y="0"/>
                      <a:pt x="4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038" name="Freeform 318"/>
            <p:cNvSpPr>
              <a:spLocks/>
            </p:cNvSpPr>
            <p:nvPr/>
          </p:nvSpPr>
          <p:spPr bwMode="auto">
            <a:xfrm>
              <a:off x="5564188" y="6562725"/>
              <a:ext cx="4911725" cy="511175"/>
            </a:xfrm>
            <a:custGeom>
              <a:avLst/>
              <a:gdLst>
                <a:gd name="T0" fmla="*/ 1308 w 1308"/>
                <a:gd name="T1" fmla="*/ 68 h 136"/>
                <a:gd name="T2" fmla="*/ 1240 w 1308"/>
                <a:gd name="T3" fmla="*/ 136 h 136"/>
                <a:gd name="T4" fmla="*/ 68 w 1308"/>
                <a:gd name="T5" fmla="*/ 136 h 136"/>
                <a:gd name="T6" fmla="*/ 0 w 1308"/>
                <a:gd name="T7" fmla="*/ 68 h 136"/>
                <a:gd name="T8" fmla="*/ 68 w 1308"/>
                <a:gd name="T9" fmla="*/ 0 h 136"/>
                <a:gd name="T10" fmla="*/ 1240 w 1308"/>
                <a:gd name="T11" fmla="*/ 0 h 136"/>
                <a:gd name="T12" fmla="*/ 1308 w 1308"/>
                <a:gd name="T1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136">
                  <a:moveTo>
                    <a:pt x="1308" y="68"/>
                  </a:moveTo>
                  <a:cubicBezTo>
                    <a:pt x="1308" y="106"/>
                    <a:pt x="1278" y="136"/>
                    <a:pt x="1240" y="136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30" y="136"/>
                    <a:pt x="0" y="106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240" y="0"/>
                    <a:pt x="1240" y="0"/>
                    <a:pt x="1240" y="0"/>
                  </a:cubicBezTo>
                  <a:cubicBezTo>
                    <a:pt x="1278" y="0"/>
                    <a:pt x="1308" y="30"/>
                    <a:pt x="1308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9" name="Freeform 319"/>
            <p:cNvSpPr>
              <a:spLocks noEditPoints="1"/>
            </p:cNvSpPr>
            <p:nvPr/>
          </p:nvSpPr>
          <p:spPr bwMode="auto">
            <a:xfrm>
              <a:off x="9931401" y="6630988"/>
              <a:ext cx="393700" cy="374650"/>
            </a:xfrm>
            <a:custGeom>
              <a:avLst/>
              <a:gdLst>
                <a:gd name="T0" fmla="*/ 45 w 105"/>
                <a:gd name="T1" fmla="*/ 0 h 100"/>
                <a:gd name="T2" fmla="*/ 87 w 105"/>
                <a:gd name="T3" fmla="*/ 38 h 100"/>
                <a:gd name="T4" fmla="*/ 82 w 105"/>
                <a:gd name="T5" fmla="*/ 63 h 100"/>
                <a:gd name="T6" fmla="*/ 83 w 105"/>
                <a:gd name="T7" fmla="*/ 67 h 100"/>
                <a:gd name="T8" fmla="*/ 100 w 105"/>
                <a:gd name="T9" fmla="*/ 85 h 100"/>
                <a:gd name="T10" fmla="*/ 96 w 105"/>
                <a:gd name="T11" fmla="*/ 99 h 100"/>
                <a:gd name="T12" fmla="*/ 88 w 105"/>
                <a:gd name="T13" fmla="*/ 97 h 100"/>
                <a:gd name="T14" fmla="*/ 71 w 105"/>
                <a:gd name="T15" fmla="*/ 79 h 100"/>
                <a:gd name="T16" fmla="*/ 66 w 105"/>
                <a:gd name="T17" fmla="*/ 79 h 100"/>
                <a:gd name="T18" fmla="*/ 4 w 105"/>
                <a:gd name="T19" fmla="*/ 49 h 100"/>
                <a:gd name="T20" fmla="*/ 40 w 105"/>
                <a:gd name="T21" fmla="*/ 1 h 100"/>
                <a:gd name="T22" fmla="*/ 45 w 105"/>
                <a:gd name="T23" fmla="*/ 0 h 100"/>
                <a:gd name="T24" fmla="*/ 46 w 105"/>
                <a:gd name="T25" fmla="*/ 11 h 100"/>
                <a:gd name="T26" fmla="*/ 14 w 105"/>
                <a:gd name="T27" fmla="*/ 42 h 100"/>
                <a:gd name="T28" fmla="*/ 46 w 105"/>
                <a:gd name="T29" fmla="*/ 74 h 100"/>
                <a:gd name="T30" fmla="*/ 77 w 105"/>
                <a:gd name="T31" fmla="*/ 42 h 100"/>
                <a:gd name="T32" fmla="*/ 46 w 105"/>
                <a:gd name="T33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0">
                  <a:moveTo>
                    <a:pt x="45" y="0"/>
                  </a:moveTo>
                  <a:cubicBezTo>
                    <a:pt x="67" y="0"/>
                    <a:pt x="85" y="17"/>
                    <a:pt x="87" y="38"/>
                  </a:cubicBezTo>
                  <a:cubicBezTo>
                    <a:pt x="88" y="47"/>
                    <a:pt x="86" y="55"/>
                    <a:pt x="82" y="63"/>
                  </a:cubicBezTo>
                  <a:cubicBezTo>
                    <a:pt x="81" y="65"/>
                    <a:pt x="81" y="66"/>
                    <a:pt x="83" y="67"/>
                  </a:cubicBezTo>
                  <a:cubicBezTo>
                    <a:pt x="88" y="73"/>
                    <a:pt x="94" y="79"/>
                    <a:pt x="100" y="85"/>
                  </a:cubicBezTo>
                  <a:cubicBezTo>
                    <a:pt x="105" y="90"/>
                    <a:pt x="103" y="97"/>
                    <a:pt x="96" y="99"/>
                  </a:cubicBezTo>
                  <a:cubicBezTo>
                    <a:pt x="93" y="100"/>
                    <a:pt x="90" y="99"/>
                    <a:pt x="88" y="97"/>
                  </a:cubicBezTo>
                  <a:cubicBezTo>
                    <a:pt x="82" y="91"/>
                    <a:pt x="76" y="85"/>
                    <a:pt x="71" y="79"/>
                  </a:cubicBezTo>
                  <a:cubicBezTo>
                    <a:pt x="69" y="78"/>
                    <a:pt x="68" y="78"/>
                    <a:pt x="66" y="79"/>
                  </a:cubicBezTo>
                  <a:cubicBezTo>
                    <a:pt x="40" y="93"/>
                    <a:pt x="10" y="78"/>
                    <a:pt x="4" y="49"/>
                  </a:cubicBezTo>
                  <a:cubicBezTo>
                    <a:pt x="0" y="26"/>
                    <a:pt x="17" y="4"/>
                    <a:pt x="40" y="1"/>
                  </a:cubicBezTo>
                  <a:cubicBezTo>
                    <a:pt x="42" y="1"/>
                    <a:pt x="44" y="0"/>
                    <a:pt x="45" y="0"/>
                  </a:cubicBezTo>
                  <a:close/>
                  <a:moveTo>
                    <a:pt x="46" y="11"/>
                  </a:moveTo>
                  <a:cubicBezTo>
                    <a:pt x="28" y="11"/>
                    <a:pt x="15" y="25"/>
                    <a:pt x="14" y="42"/>
                  </a:cubicBezTo>
                  <a:cubicBezTo>
                    <a:pt x="14" y="60"/>
                    <a:pt x="28" y="74"/>
                    <a:pt x="46" y="74"/>
                  </a:cubicBezTo>
                  <a:cubicBezTo>
                    <a:pt x="63" y="74"/>
                    <a:pt x="77" y="60"/>
                    <a:pt x="77" y="42"/>
                  </a:cubicBezTo>
                  <a:cubicBezTo>
                    <a:pt x="77" y="25"/>
                    <a:pt x="63" y="11"/>
                    <a:pt x="46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0" name="Freeform 320"/>
            <p:cNvSpPr>
              <a:spLocks/>
            </p:cNvSpPr>
            <p:nvPr/>
          </p:nvSpPr>
          <p:spPr bwMode="auto">
            <a:xfrm>
              <a:off x="5822951" y="6683375"/>
              <a:ext cx="112713" cy="198438"/>
            </a:xfrm>
            <a:custGeom>
              <a:avLst/>
              <a:gdLst>
                <a:gd name="T0" fmla="*/ 1 w 30"/>
                <a:gd name="T1" fmla="*/ 44 h 53"/>
                <a:gd name="T2" fmla="*/ 13 w 30"/>
                <a:gd name="T3" fmla="*/ 48 h 53"/>
                <a:gd name="T4" fmla="*/ 24 w 30"/>
                <a:gd name="T5" fmla="*/ 39 h 53"/>
                <a:gd name="T6" fmla="*/ 14 w 30"/>
                <a:gd name="T7" fmla="*/ 29 h 53"/>
                <a:gd name="T8" fmla="*/ 1 w 30"/>
                <a:gd name="T9" fmla="*/ 14 h 53"/>
                <a:gd name="T10" fmla="*/ 17 w 30"/>
                <a:gd name="T11" fmla="*/ 0 h 53"/>
                <a:gd name="T12" fmla="*/ 28 w 30"/>
                <a:gd name="T13" fmla="*/ 3 h 53"/>
                <a:gd name="T14" fmla="*/ 27 w 30"/>
                <a:gd name="T15" fmla="*/ 8 h 53"/>
                <a:gd name="T16" fmla="*/ 17 w 30"/>
                <a:gd name="T17" fmla="*/ 6 h 53"/>
                <a:gd name="T18" fmla="*/ 7 w 30"/>
                <a:gd name="T19" fmla="*/ 14 h 53"/>
                <a:gd name="T20" fmla="*/ 17 w 30"/>
                <a:gd name="T21" fmla="*/ 23 h 53"/>
                <a:gd name="T22" fmla="*/ 30 w 30"/>
                <a:gd name="T23" fmla="*/ 38 h 53"/>
                <a:gd name="T24" fmla="*/ 13 w 30"/>
                <a:gd name="T25" fmla="*/ 53 h 53"/>
                <a:gd name="T26" fmla="*/ 0 w 30"/>
                <a:gd name="T27" fmla="*/ 50 h 53"/>
                <a:gd name="T28" fmla="*/ 1 w 30"/>
                <a:gd name="T2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53">
                  <a:moveTo>
                    <a:pt x="1" y="44"/>
                  </a:moveTo>
                  <a:cubicBezTo>
                    <a:pt x="4" y="46"/>
                    <a:pt x="8" y="48"/>
                    <a:pt x="13" y="48"/>
                  </a:cubicBezTo>
                  <a:cubicBezTo>
                    <a:pt x="20" y="48"/>
                    <a:pt x="24" y="44"/>
                    <a:pt x="24" y="39"/>
                  </a:cubicBezTo>
                  <a:cubicBezTo>
                    <a:pt x="24" y="34"/>
                    <a:pt x="21" y="31"/>
                    <a:pt x="14" y="29"/>
                  </a:cubicBezTo>
                  <a:cubicBezTo>
                    <a:pt x="6" y="26"/>
                    <a:pt x="1" y="21"/>
                    <a:pt x="1" y="14"/>
                  </a:cubicBezTo>
                  <a:cubicBezTo>
                    <a:pt x="1" y="6"/>
                    <a:pt x="7" y="0"/>
                    <a:pt x="17" y="0"/>
                  </a:cubicBezTo>
                  <a:cubicBezTo>
                    <a:pt x="22" y="0"/>
                    <a:pt x="26" y="2"/>
                    <a:pt x="28" y="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7"/>
                    <a:pt x="22" y="6"/>
                    <a:pt x="17" y="6"/>
                  </a:cubicBezTo>
                  <a:cubicBezTo>
                    <a:pt x="10" y="6"/>
                    <a:pt x="7" y="10"/>
                    <a:pt x="7" y="14"/>
                  </a:cubicBezTo>
                  <a:cubicBezTo>
                    <a:pt x="7" y="18"/>
                    <a:pt x="10" y="21"/>
                    <a:pt x="17" y="23"/>
                  </a:cubicBezTo>
                  <a:cubicBezTo>
                    <a:pt x="26" y="27"/>
                    <a:pt x="30" y="31"/>
                    <a:pt x="30" y="38"/>
                  </a:cubicBezTo>
                  <a:cubicBezTo>
                    <a:pt x="30" y="46"/>
                    <a:pt x="25" y="53"/>
                    <a:pt x="13" y="53"/>
                  </a:cubicBezTo>
                  <a:cubicBezTo>
                    <a:pt x="8" y="53"/>
                    <a:pt x="2" y="52"/>
                    <a:pt x="0" y="50"/>
                  </a:cubicBezTo>
                  <a:lnTo>
                    <a:pt x="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1" name="Freeform 321"/>
            <p:cNvSpPr>
              <a:spLocks noEditPoints="1"/>
            </p:cNvSpPr>
            <p:nvPr/>
          </p:nvSpPr>
          <p:spPr bwMode="auto">
            <a:xfrm>
              <a:off x="5962651" y="6738938"/>
              <a:ext cx="123825" cy="142875"/>
            </a:xfrm>
            <a:custGeom>
              <a:avLst/>
              <a:gdLst>
                <a:gd name="T0" fmla="*/ 7 w 33"/>
                <a:gd name="T1" fmla="*/ 20 h 38"/>
                <a:gd name="T2" fmla="*/ 19 w 33"/>
                <a:gd name="T3" fmla="*/ 33 h 38"/>
                <a:gd name="T4" fmla="*/ 29 w 33"/>
                <a:gd name="T5" fmla="*/ 31 h 38"/>
                <a:gd name="T6" fmla="*/ 31 w 33"/>
                <a:gd name="T7" fmla="*/ 36 h 38"/>
                <a:gd name="T8" fmla="*/ 18 w 33"/>
                <a:gd name="T9" fmla="*/ 38 h 38"/>
                <a:gd name="T10" fmla="*/ 0 w 33"/>
                <a:gd name="T11" fmla="*/ 20 h 38"/>
                <a:gd name="T12" fmla="*/ 17 w 33"/>
                <a:gd name="T13" fmla="*/ 0 h 38"/>
                <a:gd name="T14" fmla="*/ 33 w 33"/>
                <a:gd name="T15" fmla="*/ 17 h 38"/>
                <a:gd name="T16" fmla="*/ 32 w 33"/>
                <a:gd name="T17" fmla="*/ 20 h 38"/>
                <a:gd name="T18" fmla="*/ 7 w 33"/>
                <a:gd name="T19" fmla="*/ 20 h 38"/>
                <a:gd name="T20" fmla="*/ 26 w 33"/>
                <a:gd name="T21" fmla="*/ 15 h 38"/>
                <a:gd name="T22" fmla="*/ 17 w 33"/>
                <a:gd name="T23" fmla="*/ 5 h 38"/>
                <a:gd name="T24" fmla="*/ 7 w 33"/>
                <a:gd name="T25" fmla="*/ 15 h 38"/>
                <a:gd name="T26" fmla="*/ 26 w 33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8">
                  <a:moveTo>
                    <a:pt x="7" y="20"/>
                  </a:moveTo>
                  <a:cubicBezTo>
                    <a:pt x="7" y="29"/>
                    <a:pt x="12" y="33"/>
                    <a:pt x="19" y="33"/>
                  </a:cubicBezTo>
                  <a:cubicBezTo>
                    <a:pt x="24" y="33"/>
                    <a:pt x="27" y="32"/>
                    <a:pt x="29" y="3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7"/>
                    <a:pt x="24" y="38"/>
                    <a:pt x="18" y="38"/>
                  </a:cubicBezTo>
                  <a:cubicBezTo>
                    <a:pt x="7" y="38"/>
                    <a:pt x="0" y="31"/>
                    <a:pt x="0" y="20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9" y="0"/>
                    <a:pt x="33" y="10"/>
                    <a:pt x="33" y="17"/>
                  </a:cubicBezTo>
                  <a:cubicBezTo>
                    <a:pt x="33" y="18"/>
                    <a:pt x="33" y="19"/>
                    <a:pt x="32" y="20"/>
                  </a:cubicBezTo>
                  <a:lnTo>
                    <a:pt x="7" y="20"/>
                  </a:lnTo>
                  <a:close/>
                  <a:moveTo>
                    <a:pt x="26" y="15"/>
                  </a:moveTo>
                  <a:cubicBezTo>
                    <a:pt x="26" y="11"/>
                    <a:pt x="24" y="5"/>
                    <a:pt x="17" y="5"/>
                  </a:cubicBezTo>
                  <a:cubicBezTo>
                    <a:pt x="10" y="5"/>
                    <a:pt x="7" y="11"/>
                    <a:pt x="7" y="15"/>
                  </a:cubicBezTo>
                  <a:lnTo>
                    <a:pt x="26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2" name="Freeform 322"/>
            <p:cNvSpPr>
              <a:spLocks noEditPoints="1"/>
            </p:cNvSpPr>
            <p:nvPr/>
          </p:nvSpPr>
          <p:spPr bwMode="auto">
            <a:xfrm>
              <a:off x="6105526" y="6738938"/>
              <a:ext cx="107950" cy="142875"/>
            </a:xfrm>
            <a:custGeom>
              <a:avLst/>
              <a:gdLst>
                <a:gd name="T0" fmla="*/ 29 w 29"/>
                <a:gd name="T1" fmla="*/ 29 h 38"/>
                <a:gd name="T2" fmla="*/ 29 w 29"/>
                <a:gd name="T3" fmla="*/ 37 h 38"/>
                <a:gd name="T4" fmla="*/ 23 w 29"/>
                <a:gd name="T5" fmla="*/ 37 h 38"/>
                <a:gd name="T6" fmla="*/ 23 w 29"/>
                <a:gd name="T7" fmla="*/ 33 h 38"/>
                <a:gd name="T8" fmla="*/ 22 w 29"/>
                <a:gd name="T9" fmla="*/ 33 h 38"/>
                <a:gd name="T10" fmla="*/ 11 w 29"/>
                <a:gd name="T11" fmla="*/ 38 h 38"/>
                <a:gd name="T12" fmla="*/ 0 w 29"/>
                <a:gd name="T13" fmla="*/ 28 h 38"/>
                <a:gd name="T14" fmla="*/ 22 w 29"/>
                <a:gd name="T15" fmla="*/ 14 h 38"/>
                <a:gd name="T16" fmla="*/ 22 w 29"/>
                <a:gd name="T17" fmla="*/ 13 h 38"/>
                <a:gd name="T18" fmla="*/ 14 w 29"/>
                <a:gd name="T19" fmla="*/ 5 h 38"/>
                <a:gd name="T20" fmla="*/ 4 w 29"/>
                <a:gd name="T21" fmla="*/ 7 h 38"/>
                <a:gd name="T22" fmla="*/ 3 w 29"/>
                <a:gd name="T23" fmla="*/ 3 h 38"/>
                <a:gd name="T24" fmla="*/ 15 w 29"/>
                <a:gd name="T25" fmla="*/ 0 h 38"/>
                <a:gd name="T26" fmla="*/ 29 w 29"/>
                <a:gd name="T27" fmla="*/ 15 h 38"/>
                <a:gd name="T28" fmla="*/ 29 w 29"/>
                <a:gd name="T29" fmla="*/ 29 h 38"/>
                <a:gd name="T30" fmla="*/ 22 w 29"/>
                <a:gd name="T31" fmla="*/ 19 h 38"/>
                <a:gd name="T32" fmla="*/ 7 w 29"/>
                <a:gd name="T33" fmla="*/ 27 h 38"/>
                <a:gd name="T34" fmla="*/ 13 w 29"/>
                <a:gd name="T35" fmla="*/ 33 h 38"/>
                <a:gd name="T36" fmla="*/ 22 w 29"/>
                <a:gd name="T37" fmla="*/ 27 h 38"/>
                <a:gd name="T38" fmla="*/ 22 w 29"/>
                <a:gd name="T39" fmla="*/ 25 h 38"/>
                <a:gd name="T40" fmla="*/ 22 w 2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8">
                  <a:moveTo>
                    <a:pt x="29" y="29"/>
                  </a:moveTo>
                  <a:cubicBezTo>
                    <a:pt x="29" y="32"/>
                    <a:pt x="29" y="35"/>
                    <a:pt x="29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1" y="36"/>
                    <a:pt x="16" y="38"/>
                    <a:pt x="11" y="38"/>
                  </a:cubicBezTo>
                  <a:cubicBezTo>
                    <a:pt x="4" y="38"/>
                    <a:pt x="0" y="33"/>
                    <a:pt x="0" y="28"/>
                  </a:cubicBezTo>
                  <a:cubicBezTo>
                    <a:pt x="0" y="19"/>
                    <a:pt x="8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0"/>
                    <a:pt x="21" y="5"/>
                    <a:pt x="14" y="5"/>
                  </a:cubicBezTo>
                  <a:cubicBezTo>
                    <a:pt x="10" y="5"/>
                    <a:pt x="7" y="6"/>
                    <a:pt x="4" y="7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0" y="0"/>
                    <a:pt x="15" y="0"/>
                  </a:cubicBezTo>
                  <a:cubicBezTo>
                    <a:pt x="26" y="0"/>
                    <a:pt x="29" y="7"/>
                    <a:pt x="29" y="15"/>
                  </a:cubicBezTo>
                  <a:lnTo>
                    <a:pt x="29" y="29"/>
                  </a:lnTo>
                  <a:close/>
                  <a:moveTo>
                    <a:pt x="22" y="19"/>
                  </a:moveTo>
                  <a:cubicBezTo>
                    <a:pt x="15" y="18"/>
                    <a:pt x="7" y="20"/>
                    <a:pt x="7" y="27"/>
                  </a:cubicBezTo>
                  <a:cubicBezTo>
                    <a:pt x="7" y="31"/>
                    <a:pt x="10" y="33"/>
                    <a:pt x="13" y="33"/>
                  </a:cubicBezTo>
                  <a:cubicBezTo>
                    <a:pt x="18" y="33"/>
                    <a:pt x="21" y="30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lnTo>
                    <a:pt x="2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3" name="Freeform 323"/>
            <p:cNvSpPr>
              <a:spLocks/>
            </p:cNvSpPr>
            <p:nvPr/>
          </p:nvSpPr>
          <p:spPr bwMode="auto">
            <a:xfrm>
              <a:off x="6251576" y="6738938"/>
              <a:ext cx="71438" cy="139700"/>
            </a:xfrm>
            <a:custGeom>
              <a:avLst/>
              <a:gdLst>
                <a:gd name="T0" fmla="*/ 1 w 19"/>
                <a:gd name="T1" fmla="*/ 12 h 37"/>
                <a:gd name="T2" fmla="*/ 0 w 19"/>
                <a:gd name="T3" fmla="*/ 1 h 37"/>
                <a:gd name="T4" fmla="*/ 6 w 19"/>
                <a:gd name="T5" fmla="*/ 1 h 37"/>
                <a:gd name="T6" fmla="*/ 6 w 19"/>
                <a:gd name="T7" fmla="*/ 8 h 37"/>
                <a:gd name="T8" fmla="*/ 7 w 19"/>
                <a:gd name="T9" fmla="*/ 8 h 37"/>
                <a:gd name="T10" fmla="*/ 17 w 19"/>
                <a:gd name="T11" fmla="*/ 0 h 37"/>
                <a:gd name="T12" fmla="*/ 19 w 19"/>
                <a:gd name="T13" fmla="*/ 0 h 37"/>
                <a:gd name="T14" fmla="*/ 19 w 19"/>
                <a:gd name="T15" fmla="*/ 6 h 37"/>
                <a:gd name="T16" fmla="*/ 16 w 19"/>
                <a:gd name="T17" fmla="*/ 6 h 37"/>
                <a:gd name="T18" fmla="*/ 7 w 19"/>
                <a:gd name="T19" fmla="*/ 15 h 37"/>
                <a:gd name="T20" fmla="*/ 7 w 19"/>
                <a:gd name="T21" fmla="*/ 18 h 37"/>
                <a:gd name="T22" fmla="*/ 7 w 19"/>
                <a:gd name="T23" fmla="*/ 37 h 37"/>
                <a:gd name="T24" fmla="*/ 1 w 19"/>
                <a:gd name="T25" fmla="*/ 37 h 37"/>
                <a:gd name="T26" fmla="*/ 1 w 19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7">
                  <a:moveTo>
                    <a:pt x="1" y="12"/>
                  </a:moveTo>
                  <a:cubicBezTo>
                    <a:pt x="1" y="8"/>
                    <a:pt x="1" y="4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3"/>
                    <a:pt x="12" y="0"/>
                    <a:pt x="17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2" y="6"/>
                    <a:pt x="8" y="10"/>
                    <a:pt x="7" y="15"/>
                  </a:cubicBezTo>
                  <a:cubicBezTo>
                    <a:pt x="7" y="16"/>
                    <a:pt x="7" y="17"/>
                    <a:pt x="7" y="1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4" name="Freeform 324"/>
            <p:cNvSpPr>
              <a:spLocks/>
            </p:cNvSpPr>
            <p:nvPr/>
          </p:nvSpPr>
          <p:spPr bwMode="auto">
            <a:xfrm>
              <a:off x="6334126" y="6738938"/>
              <a:ext cx="109538" cy="142875"/>
            </a:xfrm>
            <a:custGeom>
              <a:avLst/>
              <a:gdLst>
                <a:gd name="T0" fmla="*/ 29 w 29"/>
                <a:gd name="T1" fmla="*/ 36 h 38"/>
                <a:gd name="T2" fmla="*/ 19 w 29"/>
                <a:gd name="T3" fmla="*/ 38 h 38"/>
                <a:gd name="T4" fmla="*/ 0 w 29"/>
                <a:gd name="T5" fmla="*/ 19 h 38"/>
                <a:gd name="T6" fmla="*/ 20 w 29"/>
                <a:gd name="T7" fmla="*/ 0 h 38"/>
                <a:gd name="T8" fmla="*/ 29 w 29"/>
                <a:gd name="T9" fmla="*/ 2 h 38"/>
                <a:gd name="T10" fmla="*/ 28 w 29"/>
                <a:gd name="T11" fmla="*/ 7 h 38"/>
                <a:gd name="T12" fmla="*/ 20 w 29"/>
                <a:gd name="T13" fmla="*/ 5 h 38"/>
                <a:gd name="T14" fmla="*/ 7 w 29"/>
                <a:gd name="T15" fmla="*/ 19 h 38"/>
                <a:gd name="T16" fmla="*/ 20 w 29"/>
                <a:gd name="T17" fmla="*/ 33 h 38"/>
                <a:gd name="T18" fmla="*/ 28 w 29"/>
                <a:gd name="T19" fmla="*/ 31 h 38"/>
                <a:gd name="T20" fmla="*/ 29 w 29"/>
                <a:gd name="T21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8">
                  <a:moveTo>
                    <a:pt x="29" y="36"/>
                  </a:moveTo>
                  <a:cubicBezTo>
                    <a:pt x="27" y="37"/>
                    <a:pt x="24" y="38"/>
                    <a:pt x="19" y="38"/>
                  </a:cubicBezTo>
                  <a:cubicBezTo>
                    <a:pt x="7" y="38"/>
                    <a:pt x="0" y="31"/>
                    <a:pt x="0" y="19"/>
                  </a:cubicBezTo>
                  <a:cubicBezTo>
                    <a:pt x="0" y="8"/>
                    <a:pt x="8" y="0"/>
                    <a:pt x="20" y="0"/>
                  </a:cubicBezTo>
                  <a:cubicBezTo>
                    <a:pt x="24" y="0"/>
                    <a:pt x="27" y="1"/>
                    <a:pt x="29" y="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6"/>
                    <a:pt x="24" y="5"/>
                    <a:pt x="20" y="5"/>
                  </a:cubicBezTo>
                  <a:cubicBezTo>
                    <a:pt x="12" y="5"/>
                    <a:pt x="7" y="11"/>
                    <a:pt x="7" y="19"/>
                  </a:cubicBezTo>
                  <a:cubicBezTo>
                    <a:pt x="7" y="28"/>
                    <a:pt x="12" y="33"/>
                    <a:pt x="20" y="33"/>
                  </a:cubicBezTo>
                  <a:cubicBezTo>
                    <a:pt x="24" y="33"/>
                    <a:pt x="26" y="32"/>
                    <a:pt x="28" y="31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5" name="Freeform 325"/>
            <p:cNvSpPr>
              <a:spLocks/>
            </p:cNvSpPr>
            <p:nvPr/>
          </p:nvSpPr>
          <p:spPr bwMode="auto">
            <a:xfrm>
              <a:off x="6473826" y="6675438"/>
              <a:ext cx="115888" cy="203200"/>
            </a:xfrm>
            <a:custGeom>
              <a:avLst/>
              <a:gdLst>
                <a:gd name="T0" fmla="*/ 0 w 31"/>
                <a:gd name="T1" fmla="*/ 0 h 54"/>
                <a:gd name="T2" fmla="*/ 7 w 31"/>
                <a:gd name="T3" fmla="*/ 0 h 54"/>
                <a:gd name="T4" fmla="*/ 7 w 31"/>
                <a:gd name="T5" fmla="*/ 23 h 54"/>
                <a:gd name="T6" fmla="*/ 7 w 31"/>
                <a:gd name="T7" fmla="*/ 23 h 54"/>
                <a:gd name="T8" fmla="*/ 12 w 31"/>
                <a:gd name="T9" fmla="*/ 19 h 54"/>
                <a:gd name="T10" fmla="*/ 18 w 31"/>
                <a:gd name="T11" fmla="*/ 17 h 54"/>
                <a:gd name="T12" fmla="*/ 31 w 31"/>
                <a:gd name="T13" fmla="*/ 33 h 54"/>
                <a:gd name="T14" fmla="*/ 31 w 31"/>
                <a:gd name="T15" fmla="*/ 54 h 54"/>
                <a:gd name="T16" fmla="*/ 25 w 31"/>
                <a:gd name="T17" fmla="*/ 54 h 54"/>
                <a:gd name="T18" fmla="*/ 25 w 31"/>
                <a:gd name="T19" fmla="*/ 33 h 54"/>
                <a:gd name="T20" fmla="*/ 16 w 31"/>
                <a:gd name="T21" fmla="*/ 22 h 54"/>
                <a:gd name="T22" fmla="*/ 7 w 31"/>
                <a:gd name="T23" fmla="*/ 29 h 54"/>
                <a:gd name="T24" fmla="*/ 7 w 31"/>
                <a:gd name="T25" fmla="*/ 32 h 54"/>
                <a:gd name="T26" fmla="*/ 7 w 31"/>
                <a:gd name="T27" fmla="*/ 54 h 54"/>
                <a:gd name="T28" fmla="*/ 0 w 31"/>
                <a:gd name="T29" fmla="*/ 54 h 54"/>
                <a:gd name="T30" fmla="*/ 0 w 31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4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2"/>
                    <a:pt x="10" y="20"/>
                    <a:pt x="12" y="19"/>
                  </a:cubicBezTo>
                  <a:cubicBezTo>
                    <a:pt x="14" y="17"/>
                    <a:pt x="16" y="17"/>
                    <a:pt x="18" y="17"/>
                  </a:cubicBezTo>
                  <a:cubicBezTo>
                    <a:pt x="23" y="17"/>
                    <a:pt x="31" y="20"/>
                    <a:pt x="31" y="3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27"/>
                    <a:pt x="22" y="22"/>
                    <a:pt x="16" y="22"/>
                  </a:cubicBezTo>
                  <a:cubicBezTo>
                    <a:pt x="12" y="22"/>
                    <a:pt x="8" y="25"/>
                    <a:pt x="7" y="29"/>
                  </a:cubicBezTo>
                  <a:cubicBezTo>
                    <a:pt x="7" y="30"/>
                    <a:pt x="7" y="31"/>
                    <a:pt x="7" y="32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6" name="Freeform 326"/>
            <p:cNvSpPr>
              <a:spLocks/>
            </p:cNvSpPr>
            <p:nvPr/>
          </p:nvSpPr>
          <p:spPr bwMode="auto">
            <a:xfrm>
              <a:off x="10082213" y="3411538"/>
              <a:ext cx="792163" cy="1363663"/>
            </a:xfrm>
            <a:custGeom>
              <a:avLst/>
              <a:gdLst>
                <a:gd name="T0" fmla="*/ 15 w 211"/>
                <a:gd name="T1" fmla="*/ 0 h 363"/>
                <a:gd name="T2" fmla="*/ 27 w 211"/>
                <a:gd name="T3" fmla="*/ 11 h 363"/>
                <a:gd name="T4" fmla="*/ 57 w 211"/>
                <a:gd name="T5" fmla="*/ 46 h 363"/>
                <a:gd name="T6" fmla="*/ 91 w 211"/>
                <a:gd name="T7" fmla="*/ 87 h 363"/>
                <a:gd name="T8" fmla="*/ 131 w 211"/>
                <a:gd name="T9" fmla="*/ 135 h 363"/>
                <a:gd name="T10" fmla="*/ 169 w 211"/>
                <a:gd name="T11" fmla="*/ 180 h 363"/>
                <a:gd name="T12" fmla="*/ 206 w 211"/>
                <a:gd name="T13" fmla="*/ 223 h 363"/>
                <a:gd name="T14" fmla="*/ 207 w 211"/>
                <a:gd name="T15" fmla="*/ 239 h 363"/>
                <a:gd name="T16" fmla="*/ 196 w 211"/>
                <a:gd name="T17" fmla="*/ 244 h 363"/>
                <a:gd name="T18" fmla="*/ 168 w 211"/>
                <a:gd name="T19" fmla="*/ 239 h 363"/>
                <a:gd name="T20" fmla="*/ 137 w 211"/>
                <a:gd name="T21" fmla="*/ 233 h 363"/>
                <a:gd name="T22" fmla="*/ 121 w 211"/>
                <a:gd name="T23" fmla="*/ 230 h 363"/>
                <a:gd name="T24" fmla="*/ 119 w 211"/>
                <a:gd name="T25" fmla="*/ 232 h 363"/>
                <a:gd name="T26" fmla="*/ 127 w 211"/>
                <a:gd name="T27" fmla="*/ 254 h 363"/>
                <a:gd name="T28" fmla="*/ 136 w 211"/>
                <a:gd name="T29" fmla="*/ 281 h 363"/>
                <a:gd name="T30" fmla="*/ 151 w 211"/>
                <a:gd name="T31" fmla="*/ 323 h 363"/>
                <a:gd name="T32" fmla="*/ 144 w 211"/>
                <a:gd name="T33" fmla="*/ 353 h 363"/>
                <a:gd name="T34" fmla="*/ 106 w 211"/>
                <a:gd name="T35" fmla="*/ 345 h 363"/>
                <a:gd name="T36" fmla="*/ 98 w 211"/>
                <a:gd name="T37" fmla="*/ 321 h 363"/>
                <a:gd name="T38" fmla="*/ 85 w 211"/>
                <a:gd name="T39" fmla="*/ 284 h 363"/>
                <a:gd name="T40" fmla="*/ 73 w 211"/>
                <a:gd name="T41" fmla="*/ 250 h 363"/>
                <a:gd name="T42" fmla="*/ 72 w 211"/>
                <a:gd name="T43" fmla="*/ 247 h 363"/>
                <a:gd name="T44" fmla="*/ 71 w 211"/>
                <a:gd name="T45" fmla="*/ 245 h 363"/>
                <a:gd name="T46" fmla="*/ 69 w 211"/>
                <a:gd name="T47" fmla="*/ 246 h 363"/>
                <a:gd name="T48" fmla="*/ 32 w 211"/>
                <a:gd name="T49" fmla="*/ 295 h 363"/>
                <a:gd name="T50" fmla="*/ 22 w 211"/>
                <a:gd name="T51" fmla="*/ 310 h 363"/>
                <a:gd name="T52" fmla="*/ 8 w 211"/>
                <a:gd name="T53" fmla="*/ 314 h 363"/>
                <a:gd name="T54" fmla="*/ 0 w 211"/>
                <a:gd name="T55" fmla="*/ 302 h 363"/>
                <a:gd name="T56" fmla="*/ 0 w 211"/>
                <a:gd name="T57" fmla="*/ 12 h 363"/>
                <a:gd name="T58" fmla="*/ 9 w 211"/>
                <a:gd name="T59" fmla="*/ 0 h 363"/>
                <a:gd name="T60" fmla="*/ 15 w 211"/>
                <a:gd name="T6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1" h="363">
                  <a:moveTo>
                    <a:pt x="15" y="0"/>
                  </a:moveTo>
                  <a:cubicBezTo>
                    <a:pt x="21" y="2"/>
                    <a:pt x="24" y="7"/>
                    <a:pt x="27" y="11"/>
                  </a:cubicBezTo>
                  <a:cubicBezTo>
                    <a:pt x="37" y="23"/>
                    <a:pt x="47" y="34"/>
                    <a:pt x="57" y="46"/>
                  </a:cubicBezTo>
                  <a:cubicBezTo>
                    <a:pt x="68" y="60"/>
                    <a:pt x="80" y="74"/>
                    <a:pt x="91" y="87"/>
                  </a:cubicBezTo>
                  <a:cubicBezTo>
                    <a:pt x="105" y="103"/>
                    <a:pt x="118" y="119"/>
                    <a:pt x="131" y="135"/>
                  </a:cubicBezTo>
                  <a:cubicBezTo>
                    <a:pt x="144" y="150"/>
                    <a:pt x="157" y="165"/>
                    <a:pt x="169" y="180"/>
                  </a:cubicBezTo>
                  <a:cubicBezTo>
                    <a:pt x="181" y="195"/>
                    <a:pt x="193" y="209"/>
                    <a:pt x="206" y="223"/>
                  </a:cubicBezTo>
                  <a:cubicBezTo>
                    <a:pt x="210" y="229"/>
                    <a:pt x="211" y="234"/>
                    <a:pt x="207" y="239"/>
                  </a:cubicBezTo>
                  <a:cubicBezTo>
                    <a:pt x="205" y="243"/>
                    <a:pt x="201" y="245"/>
                    <a:pt x="196" y="244"/>
                  </a:cubicBezTo>
                  <a:cubicBezTo>
                    <a:pt x="187" y="242"/>
                    <a:pt x="178" y="240"/>
                    <a:pt x="168" y="239"/>
                  </a:cubicBezTo>
                  <a:cubicBezTo>
                    <a:pt x="158" y="237"/>
                    <a:pt x="148" y="235"/>
                    <a:pt x="137" y="233"/>
                  </a:cubicBezTo>
                  <a:cubicBezTo>
                    <a:pt x="132" y="232"/>
                    <a:pt x="127" y="231"/>
                    <a:pt x="121" y="230"/>
                  </a:cubicBezTo>
                  <a:cubicBezTo>
                    <a:pt x="119" y="229"/>
                    <a:pt x="119" y="230"/>
                    <a:pt x="119" y="232"/>
                  </a:cubicBezTo>
                  <a:cubicBezTo>
                    <a:pt x="122" y="239"/>
                    <a:pt x="125" y="247"/>
                    <a:pt x="127" y="254"/>
                  </a:cubicBezTo>
                  <a:cubicBezTo>
                    <a:pt x="130" y="263"/>
                    <a:pt x="133" y="272"/>
                    <a:pt x="136" y="281"/>
                  </a:cubicBezTo>
                  <a:cubicBezTo>
                    <a:pt x="141" y="295"/>
                    <a:pt x="146" y="309"/>
                    <a:pt x="151" y="323"/>
                  </a:cubicBezTo>
                  <a:cubicBezTo>
                    <a:pt x="156" y="335"/>
                    <a:pt x="153" y="346"/>
                    <a:pt x="144" y="353"/>
                  </a:cubicBezTo>
                  <a:cubicBezTo>
                    <a:pt x="132" y="363"/>
                    <a:pt x="113" y="359"/>
                    <a:pt x="106" y="345"/>
                  </a:cubicBezTo>
                  <a:cubicBezTo>
                    <a:pt x="103" y="337"/>
                    <a:pt x="101" y="329"/>
                    <a:pt x="98" y="321"/>
                  </a:cubicBezTo>
                  <a:cubicBezTo>
                    <a:pt x="93" y="309"/>
                    <a:pt x="89" y="297"/>
                    <a:pt x="85" y="284"/>
                  </a:cubicBezTo>
                  <a:cubicBezTo>
                    <a:pt x="81" y="273"/>
                    <a:pt x="77" y="262"/>
                    <a:pt x="73" y="250"/>
                  </a:cubicBezTo>
                  <a:cubicBezTo>
                    <a:pt x="73" y="249"/>
                    <a:pt x="72" y="248"/>
                    <a:pt x="72" y="247"/>
                  </a:cubicBezTo>
                  <a:cubicBezTo>
                    <a:pt x="71" y="246"/>
                    <a:pt x="72" y="245"/>
                    <a:pt x="71" y="245"/>
                  </a:cubicBezTo>
                  <a:cubicBezTo>
                    <a:pt x="70" y="245"/>
                    <a:pt x="69" y="246"/>
                    <a:pt x="69" y="246"/>
                  </a:cubicBezTo>
                  <a:cubicBezTo>
                    <a:pt x="57" y="263"/>
                    <a:pt x="45" y="279"/>
                    <a:pt x="32" y="295"/>
                  </a:cubicBezTo>
                  <a:cubicBezTo>
                    <a:pt x="29" y="300"/>
                    <a:pt x="25" y="305"/>
                    <a:pt x="22" y="310"/>
                  </a:cubicBezTo>
                  <a:cubicBezTo>
                    <a:pt x="18" y="314"/>
                    <a:pt x="14" y="316"/>
                    <a:pt x="8" y="314"/>
                  </a:cubicBezTo>
                  <a:cubicBezTo>
                    <a:pt x="3" y="313"/>
                    <a:pt x="0" y="308"/>
                    <a:pt x="0" y="302"/>
                  </a:cubicBezTo>
                  <a:cubicBezTo>
                    <a:pt x="0" y="206"/>
                    <a:pt x="0" y="109"/>
                    <a:pt x="0" y="12"/>
                  </a:cubicBezTo>
                  <a:cubicBezTo>
                    <a:pt x="0" y="6"/>
                    <a:pt x="3" y="2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389063" y="3889375"/>
              <a:ext cx="3529013" cy="3049588"/>
              <a:chOff x="1389063" y="3889375"/>
              <a:chExt cx="3529013" cy="3049588"/>
            </a:xfrm>
            <a:solidFill>
              <a:schemeClr val="bg2"/>
            </a:solidFill>
          </p:grpSpPr>
          <p:sp>
            <p:nvSpPr>
              <p:cNvPr id="32960" name="Freeform 240"/>
              <p:cNvSpPr>
                <a:spLocks/>
              </p:cNvSpPr>
              <p:nvPr/>
            </p:nvSpPr>
            <p:spPr bwMode="auto">
              <a:xfrm>
                <a:off x="2560638" y="5962650"/>
                <a:ext cx="2343150" cy="119063"/>
              </a:xfrm>
              <a:custGeom>
                <a:avLst/>
                <a:gdLst>
                  <a:gd name="T0" fmla="*/ 16 w 624"/>
                  <a:gd name="T1" fmla="*/ 32 h 32"/>
                  <a:gd name="T2" fmla="*/ 608 w 624"/>
                  <a:gd name="T3" fmla="*/ 32 h 32"/>
                  <a:gd name="T4" fmla="*/ 624 w 624"/>
                  <a:gd name="T5" fmla="*/ 16 h 32"/>
                  <a:gd name="T6" fmla="*/ 608 w 624"/>
                  <a:gd name="T7" fmla="*/ 0 h 32"/>
                  <a:gd name="T8" fmla="*/ 16 w 624"/>
                  <a:gd name="T9" fmla="*/ 0 h 32"/>
                  <a:gd name="T10" fmla="*/ 0 w 624"/>
                  <a:gd name="T11" fmla="*/ 16 h 32"/>
                  <a:gd name="T12" fmla="*/ 16 w 62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32">
                    <a:moveTo>
                      <a:pt x="16" y="32"/>
                    </a:moveTo>
                    <a:cubicBezTo>
                      <a:pt x="608" y="32"/>
                      <a:pt x="608" y="32"/>
                      <a:pt x="608" y="32"/>
                    </a:cubicBezTo>
                    <a:cubicBezTo>
                      <a:pt x="617" y="32"/>
                      <a:pt x="624" y="25"/>
                      <a:pt x="624" y="16"/>
                    </a:cubicBezTo>
                    <a:cubicBezTo>
                      <a:pt x="624" y="7"/>
                      <a:pt x="617" y="0"/>
                      <a:pt x="60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1" name="Freeform 241"/>
              <p:cNvSpPr>
                <a:spLocks/>
              </p:cNvSpPr>
              <p:nvPr/>
            </p:nvSpPr>
            <p:spPr bwMode="auto">
              <a:xfrm>
                <a:off x="3221038" y="6232525"/>
                <a:ext cx="1682750" cy="120650"/>
              </a:xfrm>
              <a:custGeom>
                <a:avLst/>
                <a:gdLst>
                  <a:gd name="T0" fmla="*/ 16 w 448"/>
                  <a:gd name="T1" fmla="*/ 32 h 32"/>
                  <a:gd name="T2" fmla="*/ 432 w 448"/>
                  <a:gd name="T3" fmla="*/ 32 h 32"/>
                  <a:gd name="T4" fmla="*/ 448 w 448"/>
                  <a:gd name="T5" fmla="*/ 16 h 32"/>
                  <a:gd name="T6" fmla="*/ 432 w 448"/>
                  <a:gd name="T7" fmla="*/ 0 h 32"/>
                  <a:gd name="T8" fmla="*/ 16 w 448"/>
                  <a:gd name="T9" fmla="*/ 0 h 32"/>
                  <a:gd name="T10" fmla="*/ 0 w 448"/>
                  <a:gd name="T11" fmla="*/ 16 h 32"/>
                  <a:gd name="T12" fmla="*/ 16 w 44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8" h="32">
                    <a:moveTo>
                      <a:pt x="16" y="32"/>
                    </a:moveTo>
                    <a:cubicBezTo>
                      <a:pt x="432" y="32"/>
                      <a:pt x="432" y="32"/>
                      <a:pt x="432" y="32"/>
                    </a:cubicBezTo>
                    <a:cubicBezTo>
                      <a:pt x="441" y="32"/>
                      <a:pt x="448" y="25"/>
                      <a:pt x="448" y="16"/>
                    </a:cubicBezTo>
                    <a:cubicBezTo>
                      <a:pt x="448" y="7"/>
                      <a:pt x="441" y="0"/>
                      <a:pt x="4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2" name="Freeform 242"/>
              <p:cNvSpPr>
                <a:spLocks/>
              </p:cNvSpPr>
              <p:nvPr/>
            </p:nvSpPr>
            <p:spPr bwMode="auto">
              <a:xfrm>
                <a:off x="2846388" y="6532563"/>
                <a:ext cx="2057400" cy="120650"/>
              </a:xfrm>
              <a:custGeom>
                <a:avLst/>
                <a:gdLst>
                  <a:gd name="T0" fmla="*/ 16 w 548"/>
                  <a:gd name="T1" fmla="*/ 32 h 32"/>
                  <a:gd name="T2" fmla="*/ 532 w 548"/>
                  <a:gd name="T3" fmla="*/ 32 h 32"/>
                  <a:gd name="T4" fmla="*/ 548 w 548"/>
                  <a:gd name="T5" fmla="*/ 16 h 32"/>
                  <a:gd name="T6" fmla="*/ 532 w 548"/>
                  <a:gd name="T7" fmla="*/ 0 h 32"/>
                  <a:gd name="T8" fmla="*/ 16 w 548"/>
                  <a:gd name="T9" fmla="*/ 0 h 32"/>
                  <a:gd name="T10" fmla="*/ 0 w 548"/>
                  <a:gd name="T11" fmla="*/ 16 h 32"/>
                  <a:gd name="T12" fmla="*/ 16 w 54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8" h="32">
                    <a:moveTo>
                      <a:pt x="16" y="32"/>
                    </a:moveTo>
                    <a:cubicBezTo>
                      <a:pt x="532" y="32"/>
                      <a:pt x="532" y="32"/>
                      <a:pt x="532" y="32"/>
                    </a:cubicBezTo>
                    <a:cubicBezTo>
                      <a:pt x="541" y="32"/>
                      <a:pt x="548" y="25"/>
                      <a:pt x="548" y="16"/>
                    </a:cubicBezTo>
                    <a:cubicBezTo>
                      <a:pt x="548" y="7"/>
                      <a:pt x="541" y="0"/>
                      <a:pt x="53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3" name="Freeform 243"/>
              <p:cNvSpPr>
                <a:spLocks/>
              </p:cNvSpPr>
              <p:nvPr/>
            </p:nvSpPr>
            <p:spPr bwMode="auto">
              <a:xfrm>
                <a:off x="3748088" y="5060950"/>
                <a:ext cx="1155700" cy="120650"/>
              </a:xfrm>
              <a:custGeom>
                <a:avLst/>
                <a:gdLst>
                  <a:gd name="T0" fmla="*/ 16 w 308"/>
                  <a:gd name="T1" fmla="*/ 32 h 32"/>
                  <a:gd name="T2" fmla="*/ 292 w 308"/>
                  <a:gd name="T3" fmla="*/ 32 h 32"/>
                  <a:gd name="T4" fmla="*/ 308 w 308"/>
                  <a:gd name="T5" fmla="*/ 16 h 32"/>
                  <a:gd name="T6" fmla="*/ 292 w 308"/>
                  <a:gd name="T7" fmla="*/ 0 h 32"/>
                  <a:gd name="T8" fmla="*/ 16 w 308"/>
                  <a:gd name="T9" fmla="*/ 0 h 32"/>
                  <a:gd name="T10" fmla="*/ 0 w 308"/>
                  <a:gd name="T11" fmla="*/ 16 h 32"/>
                  <a:gd name="T12" fmla="*/ 16 w 3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2">
                    <a:moveTo>
                      <a:pt x="16" y="32"/>
                    </a:moveTo>
                    <a:cubicBezTo>
                      <a:pt x="292" y="32"/>
                      <a:pt x="292" y="32"/>
                      <a:pt x="292" y="32"/>
                    </a:cubicBezTo>
                    <a:cubicBezTo>
                      <a:pt x="301" y="32"/>
                      <a:pt x="308" y="25"/>
                      <a:pt x="308" y="16"/>
                    </a:cubicBezTo>
                    <a:cubicBezTo>
                      <a:pt x="308" y="7"/>
                      <a:pt x="301" y="0"/>
                      <a:pt x="2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4" name="Freeform 244"/>
              <p:cNvSpPr>
                <a:spLocks/>
              </p:cNvSpPr>
              <p:nvPr/>
            </p:nvSpPr>
            <p:spPr bwMode="auto">
              <a:xfrm>
                <a:off x="3748088" y="5330825"/>
                <a:ext cx="1155700" cy="120650"/>
              </a:xfrm>
              <a:custGeom>
                <a:avLst/>
                <a:gdLst>
                  <a:gd name="T0" fmla="*/ 16 w 308"/>
                  <a:gd name="T1" fmla="*/ 32 h 32"/>
                  <a:gd name="T2" fmla="*/ 292 w 308"/>
                  <a:gd name="T3" fmla="*/ 32 h 32"/>
                  <a:gd name="T4" fmla="*/ 308 w 308"/>
                  <a:gd name="T5" fmla="*/ 16 h 32"/>
                  <a:gd name="T6" fmla="*/ 292 w 308"/>
                  <a:gd name="T7" fmla="*/ 0 h 32"/>
                  <a:gd name="T8" fmla="*/ 16 w 308"/>
                  <a:gd name="T9" fmla="*/ 0 h 32"/>
                  <a:gd name="T10" fmla="*/ 0 w 308"/>
                  <a:gd name="T11" fmla="*/ 16 h 32"/>
                  <a:gd name="T12" fmla="*/ 16 w 3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2">
                    <a:moveTo>
                      <a:pt x="16" y="32"/>
                    </a:moveTo>
                    <a:cubicBezTo>
                      <a:pt x="292" y="32"/>
                      <a:pt x="292" y="32"/>
                      <a:pt x="292" y="32"/>
                    </a:cubicBezTo>
                    <a:cubicBezTo>
                      <a:pt x="301" y="32"/>
                      <a:pt x="308" y="25"/>
                      <a:pt x="308" y="16"/>
                    </a:cubicBezTo>
                    <a:cubicBezTo>
                      <a:pt x="308" y="7"/>
                      <a:pt x="301" y="0"/>
                      <a:pt x="2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5" name="Freeform 245"/>
              <p:cNvSpPr>
                <a:spLocks/>
              </p:cNvSpPr>
              <p:nvPr/>
            </p:nvSpPr>
            <p:spPr bwMode="auto">
              <a:xfrm>
                <a:off x="2854326" y="5346700"/>
                <a:ext cx="585788" cy="104775"/>
              </a:xfrm>
              <a:custGeom>
                <a:avLst/>
                <a:gdLst>
                  <a:gd name="T0" fmla="*/ 14 w 156"/>
                  <a:gd name="T1" fmla="*/ 28 h 28"/>
                  <a:gd name="T2" fmla="*/ 142 w 156"/>
                  <a:gd name="T3" fmla="*/ 28 h 28"/>
                  <a:gd name="T4" fmla="*/ 156 w 156"/>
                  <a:gd name="T5" fmla="*/ 14 h 28"/>
                  <a:gd name="T6" fmla="*/ 142 w 156"/>
                  <a:gd name="T7" fmla="*/ 0 h 28"/>
                  <a:gd name="T8" fmla="*/ 14 w 156"/>
                  <a:gd name="T9" fmla="*/ 0 h 28"/>
                  <a:gd name="T10" fmla="*/ 0 w 156"/>
                  <a:gd name="T11" fmla="*/ 14 h 28"/>
                  <a:gd name="T12" fmla="*/ 14 w 156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28">
                    <a:moveTo>
                      <a:pt x="14" y="28"/>
                    </a:moveTo>
                    <a:cubicBezTo>
                      <a:pt x="142" y="28"/>
                      <a:pt x="142" y="28"/>
                      <a:pt x="142" y="28"/>
                    </a:cubicBezTo>
                    <a:cubicBezTo>
                      <a:pt x="150" y="28"/>
                      <a:pt x="156" y="22"/>
                      <a:pt x="156" y="14"/>
                    </a:cubicBezTo>
                    <a:cubicBezTo>
                      <a:pt x="156" y="6"/>
                      <a:pt x="150" y="0"/>
                      <a:pt x="14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6" name="Freeform 246"/>
              <p:cNvSpPr>
                <a:spLocks/>
              </p:cNvSpPr>
              <p:nvPr/>
            </p:nvSpPr>
            <p:spPr bwMode="auto">
              <a:xfrm>
                <a:off x="3162301" y="5632450"/>
                <a:ext cx="449263" cy="119063"/>
              </a:xfrm>
              <a:custGeom>
                <a:avLst/>
                <a:gdLst>
                  <a:gd name="T0" fmla="*/ 16 w 120"/>
                  <a:gd name="T1" fmla="*/ 32 h 32"/>
                  <a:gd name="T2" fmla="*/ 104 w 120"/>
                  <a:gd name="T3" fmla="*/ 32 h 32"/>
                  <a:gd name="T4" fmla="*/ 120 w 120"/>
                  <a:gd name="T5" fmla="*/ 16 h 32"/>
                  <a:gd name="T6" fmla="*/ 104 w 120"/>
                  <a:gd name="T7" fmla="*/ 0 h 32"/>
                  <a:gd name="T8" fmla="*/ 16 w 120"/>
                  <a:gd name="T9" fmla="*/ 0 h 32"/>
                  <a:gd name="T10" fmla="*/ 0 w 120"/>
                  <a:gd name="T11" fmla="*/ 16 h 32"/>
                  <a:gd name="T12" fmla="*/ 16 w 12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32">
                    <a:moveTo>
                      <a:pt x="16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13" y="32"/>
                      <a:pt x="120" y="25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7" name="Freeform 247"/>
              <p:cNvSpPr>
                <a:spLocks/>
              </p:cNvSpPr>
              <p:nvPr/>
            </p:nvSpPr>
            <p:spPr bwMode="auto">
              <a:xfrm>
                <a:off x="3748088" y="5632450"/>
                <a:ext cx="1155700" cy="119063"/>
              </a:xfrm>
              <a:custGeom>
                <a:avLst/>
                <a:gdLst>
                  <a:gd name="T0" fmla="*/ 16 w 308"/>
                  <a:gd name="T1" fmla="*/ 32 h 32"/>
                  <a:gd name="T2" fmla="*/ 292 w 308"/>
                  <a:gd name="T3" fmla="*/ 32 h 32"/>
                  <a:gd name="T4" fmla="*/ 308 w 308"/>
                  <a:gd name="T5" fmla="*/ 16 h 32"/>
                  <a:gd name="T6" fmla="*/ 292 w 308"/>
                  <a:gd name="T7" fmla="*/ 0 h 32"/>
                  <a:gd name="T8" fmla="*/ 16 w 308"/>
                  <a:gd name="T9" fmla="*/ 0 h 32"/>
                  <a:gd name="T10" fmla="*/ 0 w 308"/>
                  <a:gd name="T11" fmla="*/ 16 h 32"/>
                  <a:gd name="T12" fmla="*/ 16 w 3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2">
                    <a:moveTo>
                      <a:pt x="16" y="32"/>
                    </a:moveTo>
                    <a:cubicBezTo>
                      <a:pt x="292" y="32"/>
                      <a:pt x="292" y="32"/>
                      <a:pt x="292" y="32"/>
                    </a:cubicBezTo>
                    <a:cubicBezTo>
                      <a:pt x="301" y="32"/>
                      <a:pt x="308" y="25"/>
                      <a:pt x="308" y="16"/>
                    </a:cubicBezTo>
                    <a:cubicBezTo>
                      <a:pt x="308" y="7"/>
                      <a:pt x="301" y="0"/>
                      <a:pt x="2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8" name="Freeform 248"/>
              <p:cNvSpPr>
                <a:spLocks/>
              </p:cNvSpPr>
              <p:nvPr/>
            </p:nvSpPr>
            <p:spPr bwMode="auto">
              <a:xfrm>
                <a:off x="2552701" y="6804025"/>
                <a:ext cx="2359025" cy="134938"/>
              </a:xfrm>
              <a:custGeom>
                <a:avLst/>
                <a:gdLst>
                  <a:gd name="T0" fmla="*/ 18 w 628"/>
                  <a:gd name="T1" fmla="*/ 36 h 36"/>
                  <a:gd name="T2" fmla="*/ 610 w 628"/>
                  <a:gd name="T3" fmla="*/ 36 h 36"/>
                  <a:gd name="T4" fmla="*/ 628 w 628"/>
                  <a:gd name="T5" fmla="*/ 18 h 36"/>
                  <a:gd name="T6" fmla="*/ 610 w 628"/>
                  <a:gd name="T7" fmla="*/ 0 h 36"/>
                  <a:gd name="T8" fmla="*/ 18 w 628"/>
                  <a:gd name="T9" fmla="*/ 0 h 36"/>
                  <a:gd name="T10" fmla="*/ 0 w 628"/>
                  <a:gd name="T11" fmla="*/ 18 h 36"/>
                  <a:gd name="T12" fmla="*/ 18 w 628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8" h="36">
                    <a:moveTo>
                      <a:pt x="18" y="36"/>
                    </a:moveTo>
                    <a:cubicBezTo>
                      <a:pt x="610" y="36"/>
                      <a:pt x="610" y="36"/>
                      <a:pt x="610" y="36"/>
                    </a:cubicBezTo>
                    <a:cubicBezTo>
                      <a:pt x="620" y="36"/>
                      <a:pt x="628" y="28"/>
                      <a:pt x="628" y="18"/>
                    </a:cubicBezTo>
                    <a:cubicBezTo>
                      <a:pt x="628" y="8"/>
                      <a:pt x="620" y="0"/>
                      <a:pt x="6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9" name="Freeform 249"/>
              <p:cNvSpPr>
                <a:spLocks/>
              </p:cNvSpPr>
              <p:nvPr/>
            </p:nvSpPr>
            <p:spPr bwMode="auto">
              <a:xfrm>
                <a:off x="4032251" y="3889375"/>
                <a:ext cx="885825" cy="120650"/>
              </a:xfrm>
              <a:custGeom>
                <a:avLst/>
                <a:gdLst>
                  <a:gd name="T0" fmla="*/ 16 w 236"/>
                  <a:gd name="T1" fmla="*/ 32 h 32"/>
                  <a:gd name="T2" fmla="*/ 220 w 236"/>
                  <a:gd name="T3" fmla="*/ 32 h 32"/>
                  <a:gd name="T4" fmla="*/ 236 w 236"/>
                  <a:gd name="T5" fmla="*/ 16 h 32"/>
                  <a:gd name="T6" fmla="*/ 220 w 236"/>
                  <a:gd name="T7" fmla="*/ 0 h 32"/>
                  <a:gd name="T8" fmla="*/ 16 w 236"/>
                  <a:gd name="T9" fmla="*/ 0 h 32"/>
                  <a:gd name="T10" fmla="*/ 0 w 236"/>
                  <a:gd name="T11" fmla="*/ 16 h 32"/>
                  <a:gd name="T12" fmla="*/ 16 w 23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32">
                    <a:moveTo>
                      <a:pt x="16" y="32"/>
                    </a:moveTo>
                    <a:cubicBezTo>
                      <a:pt x="220" y="32"/>
                      <a:pt x="220" y="32"/>
                      <a:pt x="220" y="32"/>
                    </a:cubicBezTo>
                    <a:cubicBezTo>
                      <a:pt x="229" y="32"/>
                      <a:pt x="236" y="25"/>
                      <a:pt x="236" y="16"/>
                    </a:cubicBezTo>
                    <a:cubicBezTo>
                      <a:pt x="236" y="7"/>
                      <a:pt x="229" y="0"/>
                      <a:pt x="2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0" name="Freeform 250"/>
              <p:cNvSpPr>
                <a:spLocks/>
              </p:cNvSpPr>
              <p:nvPr/>
            </p:nvSpPr>
            <p:spPr bwMode="auto">
              <a:xfrm>
                <a:off x="2771776" y="3889375"/>
                <a:ext cx="885825" cy="120650"/>
              </a:xfrm>
              <a:custGeom>
                <a:avLst/>
                <a:gdLst>
                  <a:gd name="T0" fmla="*/ 16 w 236"/>
                  <a:gd name="T1" fmla="*/ 32 h 32"/>
                  <a:gd name="T2" fmla="*/ 220 w 236"/>
                  <a:gd name="T3" fmla="*/ 32 h 32"/>
                  <a:gd name="T4" fmla="*/ 236 w 236"/>
                  <a:gd name="T5" fmla="*/ 16 h 32"/>
                  <a:gd name="T6" fmla="*/ 220 w 236"/>
                  <a:gd name="T7" fmla="*/ 0 h 32"/>
                  <a:gd name="T8" fmla="*/ 16 w 236"/>
                  <a:gd name="T9" fmla="*/ 0 h 32"/>
                  <a:gd name="T10" fmla="*/ 0 w 236"/>
                  <a:gd name="T11" fmla="*/ 16 h 32"/>
                  <a:gd name="T12" fmla="*/ 16 w 23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32">
                    <a:moveTo>
                      <a:pt x="16" y="32"/>
                    </a:moveTo>
                    <a:cubicBezTo>
                      <a:pt x="220" y="32"/>
                      <a:pt x="220" y="32"/>
                      <a:pt x="220" y="32"/>
                    </a:cubicBezTo>
                    <a:cubicBezTo>
                      <a:pt x="229" y="32"/>
                      <a:pt x="236" y="25"/>
                      <a:pt x="236" y="16"/>
                    </a:cubicBezTo>
                    <a:cubicBezTo>
                      <a:pt x="236" y="7"/>
                      <a:pt x="229" y="0"/>
                      <a:pt x="22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1" name="Freeform 251"/>
              <p:cNvSpPr>
                <a:spLocks/>
              </p:cNvSpPr>
              <p:nvPr/>
            </p:nvSpPr>
            <p:spPr bwMode="auto">
              <a:xfrm>
                <a:off x="3086101" y="4159250"/>
                <a:ext cx="1831975" cy="120650"/>
              </a:xfrm>
              <a:custGeom>
                <a:avLst/>
                <a:gdLst>
                  <a:gd name="T0" fmla="*/ 16 w 488"/>
                  <a:gd name="T1" fmla="*/ 32 h 32"/>
                  <a:gd name="T2" fmla="*/ 472 w 488"/>
                  <a:gd name="T3" fmla="*/ 32 h 32"/>
                  <a:gd name="T4" fmla="*/ 488 w 488"/>
                  <a:gd name="T5" fmla="*/ 16 h 32"/>
                  <a:gd name="T6" fmla="*/ 472 w 488"/>
                  <a:gd name="T7" fmla="*/ 0 h 32"/>
                  <a:gd name="T8" fmla="*/ 16 w 488"/>
                  <a:gd name="T9" fmla="*/ 0 h 32"/>
                  <a:gd name="T10" fmla="*/ 0 w 488"/>
                  <a:gd name="T11" fmla="*/ 16 h 32"/>
                  <a:gd name="T12" fmla="*/ 16 w 48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32">
                    <a:moveTo>
                      <a:pt x="16" y="32"/>
                    </a:moveTo>
                    <a:cubicBezTo>
                      <a:pt x="472" y="32"/>
                      <a:pt x="472" y="32"/>
                      <a:pt x="472" y="32"/>
                    </a:cubicBezTo>
                    <a:cubicBezTo>
                      <a:pt x="481" y="32"/>
                      <a:pt x="488" y="25"/>
                      <a:pt x="488" y="16"/>
                    </a:cubicBezTo>
                    <a:cubicBezTo>
                      <a:pt x="488" y="7"/>
                      <a:pt x="481" y="0"/>
                      <a:pt x="47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2" name="Freeform 252"/>
              <p:cNvSpPr>
                <a:spLocks/>
              </p:cNvSpPr>
              <p:nvPr/>
            </p:nvSpPr>
            <p:spPr bwMode="auto">
              <a:xfrm>
                <a:off x="3387726" y="4459288"/>
                <a:ext cx="1530350" cy="120650"/>
              </a:xfrm>
              <a:custGeom>
                <a:avLst/>
                <a:gdLst>
                  <a:gd name="T0" fmla="*/ 16 w 408"/>
                  <a:gd name="T1" fmla="*/ 32 h 32"/>
                  <a:gd name="T2" fmla="*/ 392 w 408"/>
                  <a:gd name="T3" fmla="*/ 32 h 32"/>
                  <a:gd name="T4" fmla="*/ 408 w 408"/>
                  <a:gd name="T5" fmla="*/ 16 h 32"/>
                  <a:gd name="T6" fmla="*/ 392 w 408"/>
                  <a:gd name="T7" fmla="*/ 0 h 32"/>
                  <a:gd name="T8" fmla="*/ 16 w 408"/>
                  <a:gd name="T9" fmla="*/ 0 h 32"/>
                  <a:gd name="T10" fmla="*/ 0 w 408"/>
                  <a:gd name="T11" fmla="*/ 16 h 32"/>
                  <a:gd name="T12" fmla="*/ 16 w 40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8" h="32">
                    <a:moveTo>
                      <a:pt x="16" y="32"/>
                    </a:moveTo>
                    <a:cubicBezTo>
                      <a:pt x="392" y="32"/>
                      <a:pt x="392" y="32"/>
                      <a:pt x="392" y="32"/>
                    </a:cubicBezTo>
                    <a:cubicBezTo>
                      <a:pt x="401" y="32"/>
                      <a:pt x="408" y="25"/>
                      <a:pt x="408" y="16"/>
                    </a:cubicBezTo>
                    <a:cubicBezTo>
                      <a:pt x="408" y="7"/>
                      <a:pt x="401" y="0"/>
                      <a:pt x="39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3" name="Freeform 253"/>
              <p:cNvSpPr>
                <a:spLocks/>
              </p:cNvSpPr>
              <p:nvPr/>
            </p:nvSpPr>
            <p:spPr bwMode="auto">
              <a:xfrm>
                <a:off x="2606676" y="4459288"/>
                <a:ext cx="600075" cy="120650"/>
              </a:xfrm>
              <a:custGeom>
                <a:avLst/>
                <a:gdLst>
                  <a:gd name="T0" fmla="*/ 16 w 160"/>
                  <a:gd name="T1" fmla="*/ 32 h 32"/>
                  <a:gd name="T2" fmla="*/ 144 w 160"/>
                  <a:gd name="T3" fmla="*/ 32 h 32"/>
                  <a:gd name="T4" fmla="*/ 160 w 160"/>
                  <a:gd name="T5" fmla="*/ 16 h 32"/>
                  <a:gd name="T6" fmla="*/ 144 w 160"/>
                  <a:gd name="T7" fmla="*/ 0 h 32"/>
                  <a:gd name="T8" fmla="*/ 16 w 160"/>
                  <a:gd name="T9" fmla="*/ 0 h 32"/>
                  <a:gd name="T10" fmla="*/ 0 w 160"/>
                  <a:gd name="T11" fmla="*/ 16 h 32"/>
                  <a:gd name="T12" fmla="*/ 16 w 160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32">
                    <a:moveTo>
                      <a:pt x="16" y="32"/>
                    </a:moveTo>
                    <a:cubicBezTo>
                      <a:pt x="144" y="32"/>
                      <a:pt x="144" y="32"/>
                      <a:pt x="144" y="32"/>
                    </a:cubicBezTo>
                    <a:cubicBezTo>
                      <a:pt x="153" y="32"/>
                      <a:pt x="160" y="25"/>
                      <a:pt x="160" y="16"/>
                    </a:cubicBezTo>
                    <a:cubicBezTo>
                      <a:pt x="160" y="7"/>
                      <a:pt x="153" y="0"/>
                      <a:pt x="14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4" name="Freeform 254"/>
              <p:cNvSpPr>
                <a:spLocks/>
              </p:cNvSpPr>
              <p:nvPr/>
            </p:nvSpPr>
            <p:spPr bwMode="auto">
              <a:xfrm>
                <a:off x="3086101" y="4730750"/>
                <a:ext cx="1831975" cy="119063"/>
              </a:xfrm>
              <a:custGeom>
                <a:avLst/>
                <a:gdLst>
                  <a:gd name="T0" fmla="*/ 16 w 488"/>
                  <a:gd name="T1" fmla="*/ 32 h 32"/>
                  <a:gd name="T2" fmla="*/ 472 w 488"/>
                  <a:gd name="T3" fmla="*/ 32 h 32"/>
                  <a:gd name="T4" fmla="*/ 488 w 488"/>
                  <a:gd name="T5" fmla="*/ 16 h 32"/>
                  <a:gd name="T6" fmla="*/ 472 w 488"/>
                  <a:gd name="T7" fmla="*/ 0 h 32"/>
                  <a:gd name="T8" fmla="*/ 16 w 488"/>
                  <a:gd name="T9" fmla="*/ 0 h 32"/>
                  <a:gd name="T10" fmla="*/ 0 w 488"/>
                  <a:gd name="T11" fmla="*/ 16 h 32"/>
                  <a:gd name="T12" fmla="*/ 16 w 48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8" h="32">
                    <a:moveTo>
                      <a:pt x="16" y="32"/>
                    </a:moveTo>
                    <a:cubicBezTo>
                      <a:pt x="472" y="32"/>
                      <a:pt x="472" y="32"/>
                      <a:pt x="472" y="32"/>
                    </a:cubicBezTo>
                    <a:cubicBezTo>
                      <a:pt x="481" y="32"/>
                      <a:pt x="488" y="25"/>
                      <a:pt x="488" y="16"/>
                    </a:cubicBezTo>
                    <a:cubicBezTo>
                      <a:pt x="488" y="7"/>
                      <a:pt x="481" y="0"/>
                      <a:pt x="47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8" name="Freeform 328"/>
              <p:cNvSpPr>
                <a:spLocks/>
              </p:cNvSpPr>
              <p:nvPr/>
            </p:nvSpPr>
            <p:spPr bwMode="auto">
              <a:xfrm>
                <a:off x="1389063" y="5267325"/>
                <a:ext cx="679450" cy="649288"/>
              </a:xfrm>
              <a:custGeom>
                <a:avLst/>
                <a:gdLst>
                  <a:gd name="T0" fmla="*/ 181 w 181"/>
                  <a:gd name="T1" fmla="*/ 67 h 173"/>
                  <a:gd name="T2" fmla="*/ 178 w 181"/>
                  <a:gd name="T3" fmla="*/ 72 h 173"/>
                  <a:gd name="T4" fmla="*/ 139 w 181"/>
                  <a:gd name="T5" fmla="*/ 111 h 173"/>
                  <a:gd name="T6" fmla="*/ 148 w 181"/>
                  <a:gd name="T7" fmla="*/ 165 h 173"/>
                  <a:gd name="T8" fmla="*/ 148 w 181"/>
                  <a:gd name="T9" fmla="*/ 167 h 173"/>
                  <a:gd name="T10" fmla="*/ 147 w 181"/>
                  <a:gd name="T11" fmla="*/ 171 h 173"/>
                  <a:gd name="T12" fmla="*/ 144 w 181"/>
                  <a:gd name="T13" fmla="*/ 173 h 173"/>
                  <a:gd name="T14" fmla="*/ 139 w 181"/>
                  <a:gd name="T15" fmla="*/ 172 h 173"/>
                  <a:gd name="T16" fmla="*/ 90 w 181"/>
                  <a:gd name="T17" fmla="*/ 146 h 173"/>
                  <a:gd name="T18" fmla="*/ 41 w 181"/>
                  <a:gd name="T19" fmla="*/ 172 h 173"/>
                  <a:gd name="T20" fmla="*/ 37 w 181"/>
                  <a:gd name="T21" fmla="*/ 173 h 173"/>
                  <a:gd name="T22" fmla="*/ 34 w 181"/>
                  <a:gd name="T23" fmla="*/ 171 h 173"/>
                  <a:gd name="T24" fmla="*/ 32 w 181"/>
                  <a:gd name="T25" fmla="*/ 167 h 173"/>
                  <a:gd name="T26" fmla="*/ 33 w 181"/>
                  <a:gd name="T27" fmla="*/ 165 h 173"/>
                  <a:gd name="T28" fmla="*/ 42 w 181"/>
                  <a:gd name="T29" fmla="*/ 111 h 173"/>
                  <a:gd name="T30" fmla="*/ 2 w 181"/>
                  <a:gd name="T31" fmla="*/ 72 h 173"/>
                  <a:gd name="T32" fmla="*/ 0 w 181"/>
                  <a:gd name="T33" fmla="*/ 67 h 173"/>
                  <a:gd name="T34" fmla="*/ 6 w 181"/>
                  <a:gd name="T35" fmla="*/ 62 h 173"/>
                  <a:gd name="T36" fmla="*/ 60 w 181"/>
                  <a:gd name="T37" fmla="*/ 54 h 173"/>
                  <a:gd name="T38" fmla="*/ 85 w 181"/>
                  <a:gd name="T39" fmla="*/ 4 h 173"/>
                  <a:gd name="T40" fmla="*/ 90 w 181"/>
                  <a:gd name="T41" fmla="*/ 0 h 173"/>
                  <a:gd name="T42" fmla="*/ 96 w 181"/>
                  <a:gd name="T43" fmla="*/ 4 h 173"/>
                  <a:gd name="T44" fmla="*/ 120 w 181"/>
                  <a:gd name="T45" fmla="*/ 54 h 173"/>
                  <a:gd name="T46" fmla="*/ 175 w 181"/>
                  <a:gd name="T47" fmla="*/ 62 h 173"/>
                  <a:gd name="T48" fmla="*/ 181 w 181"/>
                  <a:gd name="T49" fmla="*/ 6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73">
                    <a:moveTo>
                      <a:pt x="181" y="67"/>
                    </a:moveTo>
                    <a:cubicBezTo>
                      <a:pt x="181" y="69"/>
                      <a:pt x="180" y="70"/>
                      <a:pt x="178" y="72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6"/>
                      <a:pt x="148" y="166"/>
                      <a:pt x="148" y="167"/>
                    </a:cubicBezTo>
                    <a:cubicBezTo>
                      <a:pt x="148" y="169"/>
                      <a:pt x="148" y="170"/>
                      <a:pt x="147" y="171"/>
                    </a:cubicBezTo>
                    <a:cubicBezTo>
                      <a:pt x="146" y="172"/>
                      <a:pt x="145" y="173"/>
                      <a:pt x="144" y="173"/>
                    </a:cubicBezTo>
                    <a:cubicBezTo>
                      <a:pt x="142" y="173"/>
                      <a:pt x="141" y="172"/>
                      <a:pt x="139" y="172"/>
                    </a:cubicBezTo>
                    <a:cubicBezTo>
                      <a:pt x="90" y="146"/>
                      <a:pt x="90" y="146"/>
                      <a:pt x="90" y="146"/>
                    </a:cubicBezTo>
                    <a:cubicBezTo>
                      <a:pt x="41" y="172"/>
                      <a:pt x="41" y="172"/>
                      <a:pt x="41" y="172"/>
                    </a:cubicBezTo>
                    <a:cubicBezTo>
                      <a:pt x="40" y="172"/>
                      <a:pt x="38" y="173"/>
                      <a:pt x="37" y="173"/>
                    </a:cubicBezTo>
                    <a:cubicBezTo>
                      <a:pt x="36" y="173"/>
                      <a:pt x="34" y="172"/>
                      <a:pt x="34" y="171"/>
                    </a:cubicBezTo>
                    <a:cubicBezTo>
                      <a:pt x="33" y="170"/>
                      <a:pt x="32" y="169"/>
                      <a:pt x="32" y="167"/>
                    </a:cubicBezTo>
                    <a:cubicBezTo>
                      <a:pt x="32" y="167"/>
                      <a:pt x="33" y="166"/>
                      <a:pt x="33" y="165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1" y="70"/>
                      <a:pt x="0" y="69"/>
                      <a:pt x="0" y="67"/>
                    </a:cubicBezTo>
                    <a:cubicBezTo>
                      <a:pt x="0" y="64"/>
                      <a:pt x="2" y="63"/>
                      <a:pt x="6" y="62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2"/>
                      <a:pt x="88" y="0"/>
                      <a:pt x="90" y="0"/>
                    </a:cubicBezTo>
                    <a:cubicBezTo>
                      <a:pt x="92" y="0"/>
                      <a:pt x="94" y="2"/>
                      <a:pt x="96" y="4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75" y="62"/>
                      <a:pt x="175" y="62"/>
                      <a:pt x="175" y="62"/>
                    </a:cubicBezTo>
                    <a:cubicBezTo>
                      <a:pt x="179" y="63"/>
                      <a:pt x="181" y="64"/>
                      <a:pt x="181" y="6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7832726" y="4640263"/>
              <a:ext cx="3278187" cy="1727200"/>
              <a:chOff x="7832726" y="4640263"/>
              <a:chExt cx="3278187" cy="1727200"/>
            </a:xfrm>
            <a:solidFill>
              <a:schemeClr val="bg2"/>
            </a:solidFill>
          </p:grpSpPr>
          <p:sp>
            <p:nvSpPr>
              <p:cNvPr id="32954" name="Freeform 234"/>
              <p:cNvSpPr>
                <a:spLocks/>
              </p:cNvSpPr>
              <p:nvPr/>
            </p:nvSpPr>
            <p:spPr bwMode="auto">
              <a:xfrm>
                <a:off x="7832726" y="4640263"/>
                <a:ext cx="720725" cy="120650"/>
              </a:xfrm>
              <a:custGeom>
                <a:avLst/>
                <a:gdLst>
                  <a:gd name="T0" fmla="*/ 176 w 192"/>
                  <a:gd name="T1" fmla="*/ 0 h 32"/>
                  <a:gd name="T2" fmla="*/ 16 w 192"/>
                  <a:gd name="T3" fmla="*/ 0 h 32"/>
                  <a:gd name="T4" fmla="*/ 0 w 192"/>
                  <a:gd name="T5" fmla="*/ 16 h 32"/>
                  <a:gd name="T6" fmla="*/ 16 w 192"/>
                  <a:gd name="T7" fmla="*/ 32 h 32"/>
                  <a:gd name="T8" fmla="*/ 176 w 192"/>
                  <a:gd name="T9" fmla="*/ 32 h 32"/>
                  <a:gd name="T10" fmla="*/ 192 w 192"/>
                  <a:gd name="T11" fmla="*/ 16 h 32"/>
                  <a:gd name="T12" fmla="*/ 176 w 19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2">
                    <a:moveTo>
                      <a:pt x="17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85" y="32"/>
                      <a:pt x="192" y="25"/>
                      <a:pt x="192" y="16"/>
                    </a:cubicBezTo>
                    <a:cubicBezTo>
                      <a:pt x="192" y="7"/>
                      <a:pt x="185" y="0"/>
                      <a:pt x="1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5" name="Freeform 235"/>
              <p:cNvSpPr>
                <a:spLocks/>
              </p:cNvSpPr>
              <p:nvPr/>
            </p:nvSpPr>
            <p:spPr bwMode="auto">
              <a:xfrm>
                <a:off x="8823326" y="4640263"/>
                <a:ext cx="720725" cy="120650"/>
              </a:xfrm>
              <a:custGeom>
                <a:avLst/>
                <a:gdLst>
                  <a:gd name="T0" fmla="*/ 176 w 192"/>
                  <a:gd name="T1" fmla="*/ 0 h 32"/>
                  <a:gd name="T2" fmla="*/ 16 w 192"/>
                  <a:gd name="T3" fmla="*/ 0 h 32"/>
                  <a:gd name="T4" fmla="*/ 0 w 192"/>
                  <a:gd name="T5" fmla="*/ 16 h 32"/>
                  <a:gd name="T6" fmla="*/ 16 w 192"/>
                  <a:gd name="T7" fmla="*/ 32 h 32"/>
                  <a:gd name="T8" fmla="*/ 176 w 192"/>
                  <a:gd name="T9" fmla="*/ 32 h 32"/>
                  <a:gd name="T10" fmla="*/ 192 w 192"/>
                  <a:gd name="T11" fmla="*/ 16 h 32"/>
                  <a:gd name="T12" fmla="*/ 176 w 192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32">
                    <a:moveTo>
                      <a:pt x="17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85" y="32"/>
                      <a:pt x="192" y="25"/>
                      <a:pt x="192" y="16"/>
                    </a:cubicBezTo>
                    <a:cubicBezTo>
                      <a:pt x="192" y="7"/>
                      <a:pt x="185" y="0"/>
                      <a:pt x="1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6" name="Freeform 236"/>
              <p:cNvSpPr>
                <a:spLocks/>
              </p:cNvSpPr>
              <p:nvPr/>
            </p:nvSpPr>
            <p:spPr bwMode="auto">
              <a:xfrm>
                <a:off x="7832726" y="4910138"/>
                <a:ext cx="1455738" cy="120650"/>
              </a:xfrm>
              <a:custGeom>
                <a:avLst/>
                <a:gdLst>
                  <a:gd name="T0" fmla="*/ 372 w 388"/>
                  <a:gd name="T1" fmla="*/ 0 h 32"/>
                  <a:gd name="T2" fmla="*/ 16 w 388"/>
                  <a:gd name="T3" fmla="*/ 0 h 32"/>
                  <a:gd name="T4" fmla="*/ 0 w 388"/>
                  <a:gd name="T5" fmla="*/ 16 h 32"/>
                  <a:gd name="T6" fmla="*/ 16 w 388"/>
                  <a:gd name="T7" fmla="*/ 32 h 32"/>
                  <a:gd name="T8" fmla="*/ 372 w 388"/>
                  <a:gd name="T9" fmla="*/ 32 h 32"/>
                  <a:gd name="T10" fmla="*/ 388 w 388"/>
                  <a:gd name="T11" fmla="*/ 16 h 32"/>
                  <a:gd name="T12" fmla="*/ 372 w 38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2">
                    <a:moveTo>
                      <a:pt x="37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372" y="32"/>
                      <a:pt x="372" y="32"/>
                      <a:pt x="372" y="32"/>
                    </a:cubicBezTo>
                    <a:cubicBezTo>
                      <a:pt x="381" y="32"/>
                      <a:pt x="388" y="25"/>
                      <a:pt x="388" y="16"/>
                    </a:cubicBezTo>
                    <a:cubicBezTo>
                      <a:pt x="388" y="7"/>
                      <a:pt x="381" y="0"/>
                      <a:pt x="3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7" name="Freeform 237"/>
              <p:cNvSpPr>
                <a:spLocks/>
              </p:cNvSpPr>
              <p:nvPr/>
            </p:nvSpPr>
            <p:spPr bwMode="auto">
              <a:xfrm>
                <a:off x="7832726" y="5211763"/>
                <a:ext cx="1231900" cy="119063"/>
              </a:xfrm>
              <a:custGeom>
                <a:avLst/>
                <a:gdLst>
                  <a:gd name="T0" fmla="*/ 312 w 328"/>
                  <a:gd name="T1" fmla="*/ 0 h 32"/>
                  <a:gd name="T2" fmla="*/ 16 w 328"/>
                  <a:gd name="T3" fmla="*/ 0 h 32"/>
                  <a:gd name="T4" fmla="*/ 0 w 328"/>
                  <a:gd name="T5" fmla="*/ 16 h 32"/>
                  <a:gd name="T6" fmla="*/ 16 w 328"/>
                  <a:gd name="T7" fmla="*/ 32 h 32"/>
                  <a:gd name="T8" fmla="*/ 312 w 328"/>
                  <a:gd name="T9" fmla="*/ 32 h 32"/>
                  <a:gd name="T10" fmla="*/ 328 w 328"/>
                  <a:gd name="T11" fmla="*/ 16 h 32"/>
                  <a:gd name="T12" fmla="*/ 312 w 32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32">
                    <a:moveTo>
                      <a:pt x="31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312" y="32"/>
                      <a:pt x="312" y="32"/>
                      <a:pt x="312" y="32"/>
                    </a:cubicBezTo>
                    <a:cubicBezTo>
                      <a:pt x="321" y="32"/>
                      <a:pt x="328" y="25"/>
                      <a:pt x="328" y="16"/>
                    </a:cubicBezTo>
                    <a:cubicBezTo>
                      <a:pt x="328" y="7"/>
                      <a:pt x="321" y="0"/>
                      <a:pt x="3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8" name="Freeform 238"/>
              <p:cNvSpPr>
                <a:spLocks/>
              </p:cNvSpPr>
              <p:nvPr/>
            </p:nvSpPr>
            <p:spPr bwMode="auto">
              <a:xfrm>
                <a:off x="9169401" y="5211763"/>
                <a:ext cx="509588" cy="119063"/>
              </a:xfrm>
              <a:custGeom>
                <a:avLst/>
                <a:gdLst>
                  <a:gd name="T0" fmla="*/ 120 w 136"/>
                  <a:gd name="T1" fmla="*/ 0 h 32"/>
                  <a:gd name="T2" fmla="*/ 16 w 136"/>
                  <a:gd name="T3" fmla="*/ 0 h 32"/>
                  <a:gd name="T4" fmla="*/ 0 w 136"/>
                  <a:gd name="T5" fmla="*/ 16 h 32"/>
                  <a:gd name="T6" fmla="*/ 16 w 136"/>
                  <a:gd name="T7" fmla="*/ 32 h 32"/>
                  <a:gd name="T8" fmla="*/ 120 w 136"/>
                  <a:gd name="T9" fmla="*/ 32 h 32"/>
                  <a:gd name="T10" fmla="*/ 136 w 136"/>
                  <a:gd name="T11" fmla="*/ 16 h 32"/>
                  <a:gd name="T12" fmla="*/ 120 w 136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32">
                    <a:moveTo>
                      <a:pt x="12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9" name="Freeform 239"/>
              <p:cNvSpPr>
                <a:spLocks/>
              </p:cNvSpPr>
              <p:nvPr/>
            </p:nvSpPr>
            <p:spPr bwMode="auto">
              <a:xfrm>
                <a:off x="7832726" y="5481638"/>
                <a:ext cx="1455738" cy="120650"/>
              </a:xfrm>
              <a:custGeom>
                <a:avLst/>
                <a:gdLst>
                  <a:gd name="T0" fmla="*/ 372 w 388"/>
                  <a:gd name="T1" fmla="*/ 0 h 32"/>
                  <a:gd name="T2" fmla="*/ 16 w 388"/>
                  <a:gd name="T3" fmla="*/ 0 h 32"/>
                  <a:gd name="T4" fmla="*/ 0 w 388"/>
                  <a:gd name="T5" fmla="*/ 16 h 32"/>
                  <a:gd name="T6" fmla="*/ 16 w 388"/>
                  <a:gd name="T7" fmla="*/ 32 h 32"/>
                  <a:gd name="T8" fmla="*/ 372 w 388"/>
                  <a:gd name="T9" fmla="*/ 32 h 32"/>
                  <a:gd name="T10" fmla="*/ 388 w 388"/>
                  <a:gd name="T11" fmla="*/ 16 h 32"/>
                  <a:gd name="T12" fmla="*/ 372 w 388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2">
                    <a:moveTo>
                      <a:pt x="37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372" y="32"/>
                      <a:pt x="372" y="32"/>
                      <a:pt x="372" y="32"/>
                    </a:cubicBezTo>
                    <a:cubicBezTo>
                      <a:pt x="381" y="32"/>
                      <a:pt x="388" y="25"/>
                      <a:pt x="388" y="16"/>
                    </a:cubicBezTo>
                    <a:cubicBezTo>
                      <a:pt x="388" y="7"/>
                      <a:pt x="381" y="0"/>
                      <a:pt x="3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9" name="Freeform 329"/>
              <p:cNvSpPr>
                <a:spLocks/>
              </p:cNvSpPr>
              <p:nvPr/>
            </p:nvSpPr>
            <p:spPr bwMode="auto">
              <a:xfrm>
                <a:off x="10666413" y="5946775"/>
                <a:ext cx="444500" cy="420688"/>
              </a:xfrm>
              <a:custGeom>
                <a:avLst/>
                <a:gdLst>
                  <a:gd name="T0" fmla="*/ 118 w 118"/>
                  <a:gd name="T1" fmla="*/ 43 h 112"/>
                  <a:gd name="T2" fmla="*/ 116 w 118"/>
                  <a:gd name="T3" fmla="*/ 47 h 112"/>
                  <a:gd name="T4" fmla="*/ 91 w 118"/>
                  <a:gd name="T5" fmla="*/ 72 h 112"/>
                  <a:gd name="T6" fmla="*/ 97 w 118"/>
                  <a:gd name="T7" fmla="*/ 107 h 112"/>
                  <a:gd name="T8" fmla="*/ 97 w 118"/>
                  <a:gd name="T9" fmla="*/ 109 h 112"/>
                  <a:gd name="T10" fmla="*/ 96 w 118"/>
                  <a:gd name="T11" fmla="*/ 111 h 112"/>
                  <a:gd name="T12" fmla="*/ 94 w 118"/>
                  <a:gd name="T13" fmla="*/ 112 h 112"/>
                  <a:gd name="T14" fmla="*/ 91 w 118"/>
                  <a:gd name="T15" fmla="*/ 112 h 112"/>
                  <a:gd name="T16" fmla="*/ 59 w 118"/>
                  <a:gd name="T17" fmla="*/ 95 h 112"/>
                  <a:gd name="T18" fmla="*/ 27 w 118"/>
                  <a:gd name="T19" fmla="*/ 112 h 112"/>
                  <a:gd name="T20" fmla="*/ 24 w 118"/>
                  <a:gd name="T21" fmla="*/ 112 h 112"/>
                  <a:gd name="T22" fmla="*/ 22 w 118"/>
                  <a:gd name="T23" fmla="*/ 111 h 112"/>
                  <a:gd name="T24" fmla="*/ 21 w 118"/>
                  <a:gd name="T25" fmla="*/ 109 h 112"/>
                  <a:gd name="T26" fmla="*/ 22 w 118"/>
                  <a:gd name="T27" fmla="*/ 107 h 112"/>
                  <a:gd name="T28" fmla="*/ 28 w 118"/>
                  <a:gd name="T29" fmla="*/ 72 h 112"/>
                  <a:gd name="T30" fmla="*/ 2 w 118"/>
                  <a:gd name="T31" fmla="*/ 47 h 112"/>
                  <a:gd name="T32" fmla="*/ 0 w 118"/>
                  <a:gd name="T33" fmla="*/ 43 h 112"/>
                  <a:gd name="T34" fmla="*/ 4 w 118"/>
                  <a:gd name="T35" fmla="*/ 40 h 112"/>
                  <a:gd name="T36" fmla="*/ 40 w 118"/>
                  <a:gd name="T37" fmla="*/ 35 h 112"/>
                  <a:gd name="T38" fmla="*/ 56 w 118"/>
                  <a:gd name="T39" fmla="*/ 3 h 112"/>
                  <a:gd name="T40" fmla="*/ 59 w 118"/>
                  <a:gd name="T41" fmla="*/ 0 h 112"/>
                  <a:gd name="T42" fmla="*/ 63 w 118"/>
                  <a:gd name="T43" fmla="*/ 3 h 112"/>
                  <a:gd name="T44" fmla="*/ 79 w 118"/>
                  <a:gd name="T45" fmla="*/ 35 h 112"/>
                  <a:gd name="T46" fmla="*/ 114 w 118"/>
                  <a:gd name="T47" fmla="*/ 40 h 112"/>
                  <a:gd name="T48" fmla="*/ 118 w 118"/>
                  <a:gd name="T49" fmla="*/ 4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12">
                    <a:moveTo>
                      <a:pt x="118" y="43"/>
                    </a:moveTo>
                    <a:cubicBezTo>
                      <a:pt x="118" y="44"/>
                      <a:pt x="118" y="45"/>
                      <a:pt x="116" y="47"/>
                    </a:cubicBezTo>
                    <a:cubicBezTo>
                      <a:pt x="91" y="72"/>
                      <a:pt x="91" y="72"/>
                      <a:pt x="91" y="72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8"/>
                      <a:pt x="97" y="108"/>
                      <a:pt x="97" y="109"/>
                    </a:cubicBezTo>
                    <a:cubicBezTo>
                      <a:pt x="97" y="110"/>
                      <a:pt x="97" y="111"/>
                      <a:pt x="96" y="111"/>
                    </a:cubicBezTo>
                    <a:cubicBezTo>
                      <a:pt x="96" y="112"/>
                      <a:pt x="95" y="112"/>
                      <a:pt x="94" y="112"/>
                    </a:cubicBezTo>
                    <a:cubicBezTo>
                      <a:pt x="93" y="112"/>
                      <a:pt x="92" y="112"/>
                      <a:pt x="91" y="112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6" y="112"/>
                      <a:pt x="25" y="112"/>
                      <a:pt x="24" y="112"/>
                    </a:cubicBezTo>
                    <a:cubicBezTo>
                      <a:pt x="23" y="112"/>
                      <a:pt x="23" y="112"/>
                      <a:pt x="22" y="111"/>
                    </a:cubicBezTo>
                    <a:cubicBezTo>
                      <a:pt x="22" y="111"/>
                      <a:pt x="21" y="110"/>
                      <a:pt x="21" y="109"/>
                    </a:cubicBezTo>
                    <a:cubicBezTo>
                      <a:pt x="21" y="109"/>
                      <a:pt x="22" y="108"/>
                      <a:pt x="22" y="107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5"/>
                      <a:pt x="0" y="44"/>
                      <a:pt x="0" y="43"/>
                    </a:cubicBezTo>
                    <a:cubicBezTo>
                      <a:pt x="0" y="42"/>
                      <a:pt x="1" y="40"/>
                      <a:pt x="4" y="40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7" y="1"/>
                      <a:pt x="58" y="0"/>
                      <a:pt x="59" y="0"/>
                    </a:cubicBezTo>
                    <a:cubicBezTo>
                      <a:pt x="61" y="0"/>
                      <a:pt x="62" y="1"/>
                      <a:pt x="63" y="3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114" y="40"/>
                      <a:pt x="114" y="40"/>
                      <a:pt x="114" y="40"/>
                    </a:cubicBezTo>
                    <a:cubicBezTo>
                      <a:pt x="117" y="40"/>
                      <a:pt x="118" y="42"/>
                      <a:pt x="118" y="4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1625601" y="663575"/>
              <a:ext cx="3127375" cy="1587501"/>
              <a:chOff x="1625601" y="663575"/>
              <a:chExt cx="3127375" cy="15875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950" name="Freeform 230"/>
              <p:cNvSpPr>
                <a:spLocks/>
              </p:cNvSpPr>
              <p:nvPr/>
            </p:nvSpPr>
            <p:spPr bwMode="auto">
              <a:xfrm>
                <a:off x="3387726" y="1335088"/>
                <a:ext cx="1365250" cy="120650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1" name="Freeform 231"/>
              <p:cNvSpPr>
                <a:spLocks/>
              </p:cNvSpPr>
              <p:nvPr/>
            </p:nvSpPr>
            <p:spPr bwMode="auto">
              <a:xfrm>
                <a:off x="3387726" y="1604963"/>
                <a:ext cx="1365250" cy="120650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2" name="Freeform 232"/>
              <p:cNvSpPr>
                <a:spLocks/>
              </p:cNvSpPr>
              <p:nvPr/>
            </p:nvSpPr>
            <p:spPr bwMode="auto">
              <a:xfrm>
                <a:off x="3387726" y="1860550"/>
                <a:ext cx="1365250" cy="120650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3" name="Freeform 233"/>
              <p:cNvSpPr>
                <a:spLocks/>
              </p:cNvSpPr>
              <p:nvPr/>
            </p:nvSpPr>
            <p:spPr bwMode="auto">
              <a:xfrm>
                <a:off x="3387726" y="2132013"/>
                <a:ext cx="1365250" cy="119063"/>
              </a:xfrm>
              <a:custGeom>
                <a:avLst/>
                <a:gdLst>
                  <a:gd name="T0" fmla="*/ 16 w 364"/>
                  <a:gd name="T1" fmla="*/ 32 h 32"/>
                  <a:gd name="T2" fmla="*/ 348 w 364"/>
                  <a:gd name="T3" fmla="*/ 32 h 32"/>
                  <a:gd name="T4" fmla="*/ 364 w 364"/>
                  <a:gd name="T5" fmla="*/ 16 h 32"/>
                  <a:gd name="T6" fmla="*/ 348 w 364"/>
                  <a:gd name="T7" fmla="*/ 0 h 32"/>
                  <a:gd name="T8" fmla="*/ 16 w 364"/>
                  <a:gd name="T9" fmla="*/ 0 h 32"/>
                  <a:gd name="T10" fmla="*/ 0 w 364"/>
                  <a:gd name="T11" fmla="*/ 16 h 32"/>
                  <a:gd name="T12" fmla="*/ 16 w 364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4" h="32">
                    <a:moveTo>
                      <a:pt x="16" y="32"/>
                    </a:moveTo>
                    <a:cubicBezTo>
                      <a:pt x="348" y="32"/>
                      <a:pt x="348" y="32"/>
                      <a:pt x="348" y="32"/>
                    </a:cubicBezTo>
                    <a:cubicBezTo>
                      <a:pt x="357" y="32"/>
                      <a:pt x="364" y="25"/>
                      <a:pt x="364" y="16"/>
                    </a:cubicBezTo>
                    <a:cubicBezTo>
                      <a:pt x="364" y="7"/>
                      <a:pt x="357" y="0"/>
                      <a:pt x="34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50" name="Freeform 330"/>
              <p:cNvSpPr>
                <a:spLocks/>
              </p:cNvSpPr>
              <p:nvPr/>
            </p:nvSpPr>
            <p:spPr bwMode="auto">
              <a:xfrm>
                <a:off x="1625601" y="663575"/>
                <a:ext cx="442913" cy="420688"/>
              </a:xfrm>
              <a:custGeom>
                <a:avLst/>
                <a:gdLst>
                  <a:gd name="T0" fmla="*/ 118 w 118"/>
                  <a:gd name="T1" fmla="*/ 43 h 112"/>
                  <a:gd name="T2" fmla="*/ 116 w 118"/>
                  <a:gd name="T3" fmla="*/ 47 h 112"/>
                  <a:gd name="T4" fmla="*/ 90 w 118"/>
                  <a:gd name="T5" fmla="*/ 72 h 112"/>
                  <a:gd name="T6" fmla="*/ 96 w 118"/>
                  <a:gd name="T7" fmla="*/ 107 h 112"/>
                  <a:gd name="T8" fmla="*/ 96 w 118"/>
                  <a:gd name="T9" fmla="*/ 109 h 112"/>
                  <a:gd name="T10" fmla="*/ 96 w 118"/>
                  <a:gd name="T11" fmla="*/ 111 h 112"/>
                  <a:gd name="T12" fmla="*/ 94 w 118"/>
                  <a:gd name="T13" fmla="*/ 112 h 112"/>
                  <a:gd name="T14" fmla="*/ 91 w 118"/>
                  <a:gd name="T15" fmla="*/ 112 h 112"/>
                  <a:gd name="T16" fmla="*/ 59 w 118"/>
                  <a:gd name="T17" fmla="*/ 95 h 112"/>
                  <a:gd name="T18" fmla="*/ 27 w 118"/>
                  <a:gd name="T19" fmla="*/ 112 h 112"/>
                  <a:gd name="T20" fmla="*/ 24 w 118"/>
                  <a:gd name="T21" fmla="*/ 112 h 112"/>
                  <a:gd name="T22" fmla="*/ 22 w 118"/>
                  <a:gd name="T23" fmla="*/ 111 h 112"/>
                  <a:gd name="T24" fmla="*/ 21 w 118"/>
                  <a:gd name="T25" fmla="*/ 109 h 112"/>
                  <a:gd name="T26" fmla="*/ 21 w 118"/>
                  <a:gd name="T27" fmla="*/ 107 h 112"/>
                  <a:gd name="T28" fmla="*/ 27 w 118"/>
                  <a:gd name="T29" fmla="*/ 72 h 112"/>
                  <a:gd name="T30" fmla="*/ 1 w 118"/>
                  <a:gd name="T31" fmla="*/ 47 h 112"/>
                  <a:gd name="T32" fmla="*/ 0 w 118"/>
                  <a:gd name="T33" fmla="*/ 43 h 112"/>
                  <a:gd name="T34" fmla="*/ 4 w 118"/>
                  <a:gd name="T35" fmla="*/ 40 h 112"/>
                  <a:gd name="T36" fmla="*/ 39 w 118"/>
                  <a:gd name="T37" fmla="*/ 35 h 112"/>
                  <a:gd name="T38" fmla="*/ 55 w 118"/>
                  <a:gd name="T39" fmla="*/ 3 h 112"/>
                  <a:gd name="T40" fmla="*/ 59 w 118"/>
                  <a:gd name="T41" fmla="*/ 0 h 112"/>
                  <a:gd name="T42" fmla="*/ 62 w 118"/>
                  <a:gd name="T43" fmla="*/ 3 h 112"/>
                  <a:gd name="T44" fmla="*/ 78 w 118"/>
                  <a:gd name="T45" fmla="*/ 35 h 112"/>
                  <a:gd name="T46" fmla="*/ 114 w 118"/>
                  <a:gd name="T47" fmla="*/ 40 h 112"/>
                  <a:gd name="T48" fmla="*/ 118 w 118"/>
                  <a:gd name="T49" fmla="*/ 4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12">
                    <a:moveTo>
                      <a:pt x="118" y="43"/>
                    </a:moveTo>
                    <a:cubicBezTo>
                      <a:pt x="118" y="44"/>
                      <a:pt x="117" y="45"/>
                      <a:pt x="116" y="47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8"/>
                      <a:pt x="96" y="108"/>
                      <a:pt x="96" y="109"/>
                    </a:cubicBezTo>
                    <a:cubicBezTo>
                      <a:pt x="96" y="110"/>
                      <a:pt x="96" y="111"/>
                      <a:pt x="96" y="111"/>
                    </a:cubicBezTo>
                    <a:cubicBezTo>
                      <a:pt x="95" y="112"/>
                      <a:pt x="94" y="112"/>
                      <a:pt x="94" y="112"/>
                    </a:cubicBezTo>
                    <a:cubicBezTo>
                      <a:pt x="93" y="112"/>
                      <a:pt x="92" y="112"/>
                      <a:pt x="91" y="112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6" y="112"/>
                      <a:pt x="25" y="112"/>
                      <a:pt x="24" y="112"/>
                    </a:cubicBezTo>
                    <a:cubicBezTo>
                      <a:pt x="23" y="112"/>
                      <a:pt x="22" y="112"/>
                      <a:pt x="22" y="111"/>
                    </a:cubicBezTo>
                    <a:cubicBezTo>
                      <a:pt x="21" y="111"/>
                      <a:pt x="21" y="110"/>
                      <a:pt x="21" y="109"/>
                    </a:cubicBezTo>
                    <a:cubicBezTo>
                      <a:pt x="21" y="109"/>
                      <a:pt x="21" y="108"/>
                      <a:pt x="21" y="107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0" y="45"/>
                      <a:pt x="0" y="44"/>
                      <a:pt x="0" y="43"/>
                    </a:cubicBezTo>
                    <a:cubicBezTo>
                      <a:pt x="0" y="42"/>
                      <a:pt x="1" y="40"/>
                      <a:pt x="4" y="40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0" y="0"/>
                      <a:pt x="61" y="1"/>
                      <a:pt x="62" y="3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114" y="40"/>
                      <a:pt x="114" y="40"/>
                      <a:pt x="114" y="40"/>
                    </a:cubicBezTo>
                    <a:cubicBezTo>
                      <a:pt x="117" y="40"/>
                      <a:pt x="118" y="42"/>
                      <a:pt x="118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052" name="Group 33051"/>
            <p:cNvGrpSpPr/>
            <p:nvPr/>
          </p:nvGrpSpPr>
          <p:grpSpPr>
            <a:xfrm>
              <a:off x="1291884" y="569913"/>
              <a:ext cx="3611904" cy="3514725"/>
              <a:chOff x="1291884" y="569913"/>
              <a:chExt cx="3611904" cy="3514725"/>
            </a:xfrm>
          </p:grpSpPr>
          <p:sp>
            <p:nvSpPr>
              <p:cNvPr id="33031" name="Freeform 311"/>
              <p:cNvSpPr>
                <a:spLocks noEditPoints="1"/>
              </p:cNvSpPr>
              <p:nvPr/>
            </p:nvSpPr>
            <p:spPr bwMode="auto">
              <a:xfrm>
                <a:off x="1389063" y="569913"/>
                <a:ext cx="3514725" cy="3514725"/>
              </a:xfrm>
              <a:custGeom>
                <a:avLst/>
                <a:gdLst>
                  <a:gd name="T0" fmla="*/ 84 w 936"/>
                  <a:gd name="T1" fmla="*/ 936 h 936"/>
                  <a:gd name="T2" fmla="*/ 28 w 936"/>
                  <a:gd name="T3" fmla="*/ 880 h 936"/>
                  <a:gd name="T4" fmla="*/ 0 w 936"/>
                  <a:gd name="T5" fmla="*/ 852 h 936"/>
                  <a:gd name="T6" fmla="*/ 0 w 936"/>
                  <a:gd name="T7" fmla="*/ 841 h 936"/>
                  <a:gd name="T8" fmla="*/ 129 w 936"/>
                  <a:gd name="T9" fmla="*/ 712 h 936"/>
                  <a:gd name="T10" fmla="*/ 229 w 936"/>
                  <a:gd name="T11" fmla="*/ 612 h 936"/>
                  <a:gd name="T12" fmla="*/ 276 w 936"/>
                  <a:gd name="T13" fmla="*/ 609 h 936"/>
                  <a:gd name="T14" fmla="*/ 282 w 936"/>
                  <a:gd name="T15" fmla="*/ 609 h 936"/>
                  <a:gd name="T16" fmla="*/ 353 w 936"/>
                  <a:gd name="T17" fmla="*/ 537 h 936"/>
                  <a:gd name="T18" fmla="*/ 354 w 936"/>
                  <a:gd name="T19" fmla="*/ 530 h 936"/>
                  <a:gd name="T20" fmla="*/ 331 w 936"/>
                  <a:gd name="T21" fmla="*/ 498 h 936"/>
                  <a:gd name="T22" fmla="*/ 288 w 936"/>
                  <a:gd name="T23" fmla="*/ 265 h 936"/>
                  <a:gd name="T24" fmla="*/ 364 w 936"/>
                  <a:gd name="T25" fmla="*/ 110 h 936"/>
                  <a:gd name="T26" fmla="*/ 543 w 936"/>
                  <a:gd name="T27" fmla="*/ 6 h 936"/>
                  <a:gd name="T28" fmla="*/ 582 w 936"/>
                  <a:gd name="T29" fmla="*/ 0 h 936"/>
                  <a:gd name="T30" fmla="*/ 637 w 936"/>
                  <a:gd name="T31" fmla="*/ 0 h 936"/>
                  <a:gd name="T32" fmla="*/ 678 w 936"/>
                  <a:gd name="T33" fmla="*/ 6 h 936"/>
                  <a:gd name="T34" fmla="*/ 816 w 936"/>
                  <a:gd name="T35" fmla="*/ 72 h 936"/>
                  <a:gd name="T36" fmla="*/ 922 w 936"/>
                  <a:gd name="T37" fmla="*/ 229 h 936"/>
                  <a:gd name="T38" fmla="*/ 936 w 936"/>
                  <a:gd name="T39" fmla="*/ 296 h 936"/>
                  <a:gd name="T40" fmla="*/ 936 w 936"/>
                  <a:gd name="T41" fmla="*/ 299 h 936"/>
                  <a:gd name="T42" fmla="*/ 936 w 936"/>
                  <a:gd name="T43" fmla="*/ 354 h 936"/>
                  <a:gd name="T44" fmla="*/ 932 w 936"/>
                  <a:gd name="T45" fmla="*/ 383 h 936"/>
                  <a:gd name="T46" fmla="*/ 828 w 936"/>
                  <a:gd name="T47" fmla="*/ 570 h 936"/>
                  <a:gd name="T48" fmla="*/ 565 w 936"/>
                  <a:gd name="T49" fmla="*/ 650 h 936"/>
                  <a:gd name="T50" fmla="*/ 410 w 936"/>
                  <a:gd name="T51" fmla="*/ 585 h 936"/>
                  <a:gd name="T52" fmla="*/ 403 w 936"/>
                  <a:gd name="T53" fmla="*/ 586 h 936"/>
                  <a:gd name="T54" fmla="*/ 367 w 936"/>
                  <a:gd name="T55" fmla="*/ 622 h 936"/>
                  <a:gd name="T56" fmla="*/ 331 w 936"/>
                  <a:gd name="T57" fmla="*/ 658 h 936"/>
                  <a:gd name="T58" fmla="*/ 330 w 936"/>
                  <a:gd name="T59" fmla="*/ 663 h 936"/>
                  <a:gd name="T60" fmla="*/ 326 w 936"/>
                  <a:gd name="T61" fmla="*/ 713 h 936"/>
                  <a:gd name="T62" fmla="*/ 122 w 936"/>
                  <a:gd name="T63" fmla="*/ 917 h 936"/>
                  <a:gd name="T64" fmla="*/ 103 w 936"/>
                  <a:gd name="T65" fmla="*/ 936 h 936"/>
                  <a:gd name="T66" fmla="*/ 84 w 936"/>
                  <a:gd name="T67" fmla="*/ 936 h 936"/>
                  <a:gd name="T68" fmla="*/ 391 w 936"/>
                  <a:gd name="T69" fmla="*/ 328 h 936"/>
                  <a:gd name="T70" fmla="*/ 611 w 936"/>
                  <a:gd name="T71" fmla="*/ 548 h 936"/>
                  <a:gd name="T72" fmla="*/ 831 w 936"/>
                  <a:gd name="T73" fmla="*/ 328 h 936"/>
                  <a:gd name="T74" fmla="*/ 611 w 936"/>
                  <a:gd name="T75" fmla="*/ 108 h 936"/>
                  <a:gd name="T76" fmla="*/ 391 w 936"/>
                  <a:gd name="T77" fmla="*/ 328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936">
                    <a:moveTo>
                      <a:pt x="84" y="936"/>
                    </a:moveTo>
                    <a:cubicBezTo>
                      <a:pt x="65" y="917"/>
                      <a:pt x="46" y="899"/>
                      <a:pt x="28" y="880"/>
                    </a:cubicBezTo>
                    <a:cubicBezTo>
                      <a:pt x="18" y="870"/>
                      <a:pt x="9" y="861"/>
                      <a:pt x="0" y="852"/>
                    </a:cubicBezTo>
                    <a:cubicBezTo>
                      <a:pt x="0" y="848"/>
                      <a:pt x="0" y="845"/>
                      <a:pt x="0" y="841"/>
                    </a:cubicBezTo>
                    <a:cubicBezTo>
                      <a:pt x="43" y="798"/>
                      <a:pt x="86" y="755"/>
                      <a:pt x="129" y="712"/>
                    </a:cubicBezTo>
                    <a:cubicBezTo>
                      <a:pt x="162" y="679"/>
                      <a:pt x="195" y="646"/>
                      <a:pt x="229" y="612"/>
                    </a:cubicBezTo>
                    <a:cubicBezTo>
                      <a:pt x="242" y="599"/>
                      <a:pt x="261" y="598"/>
                      <a:pt x="276" y="609"/>
                    </a:cubicBezTo>
                    <a:cubicBezTo>
                      <a:pt x="279" y="611"/>
                      <a:pt x="280" y="611"/>
                      <a:pt x="282" y="609"/>
                    </a:cubicBezTo>
                    <a:cubicBezTo>
                      <a:pt x="306" y="585"/>
                      <a:pt x="329" y="561"/>
                      <a:pt x="353" y="537"/>
                    </a:cubicBezTo>
                    <a:cubicBezTo>
                      <a:pt x="356" y="535"/>
                      <a:pt x="356" y="533"/>
                      <a:pt x="354" y="530"/>
                    </a:cubicBezTo>
                    <a:cubicBezTo>
                      <a:pt x="346" y="520"/>
                      <a:pt x="338" y="509"/>
                      <a:pt x="331" y="498"/>
                    </a:cubicBezTo>
                    <a:cubicBezTo>
                      <a:pt x="288" y="426"/>
                      <a:pt x="273" y="348"/>
                      <a:pt x="288" y="265"/>
                    </a:cubicBezTo>
                    <a:cubicBezTo>
                      <a:pt x="299" y="207"/>
                      <a:pt x="325" y="155"/>
                      <a:pt x="364" y="110"/>
                    </a:cubicBezTo>
                    <a:cubicBezTo>
                      <a:pt x="412" y="56"/>
                      <a:pt x="472" y="21"/>
                      <a:pt x="543" y="6"/>
                    </a:cubicBezTo>
                    <a:cubicBezTo>
                      <a:pt x="556" y="3"/>
                      <a:pt x="569" y="2"/>
                      <a:pt x="582" y="0"/>
                    </a:cubicBezTo>
                    <a:cubicBezTo>
                      <a:pt x="601" y="0"/>
                      <a:pt x="619" y="0"/>
                      <a:pt x="637" y="0"/>
                    </a:cubicBezTo>
                    <a:cubicBezTo>
                      <a:pt x="651" y="1"/>
                      <a:pt x="665" y="3"/>
                      <a:pt x="678" y="6"/>
                    </a:cubicBezTo>
                    <a:cubicBezTo>
                      <a:pt x="729" y="17"/>
                      <a:pt x="776" y="39"/>
                      <a:pt x="816" y="72"/>
                    </a:cubicBezTo>
                    <a:cubicBezTo>
                      <a:pt x="867" y="114"/>
                      <a:pt x="903" y="166"/>
                      <a:pt x="922" y="229"/>
                    </a:cubicBezTo>
                    <a:cubicBezTo>
                      <a:pt x="929" y="251"/>
                      <a:pt x="934" y="273"/>
                      <a:pt x="936" y="296"/>
                    </a:cubicBezTo>
                    <a:cubicBezTo>
                      <a:pt x="936" y="297"/>
                      <a:pt x="936" y="298"/>
                      <a:pt x="936" y="299"/>
                    </a:cubicBezTo>
                    <a:cubicBezTo>
                      <a:pt x="936" y="317"/>
                      <a:pt x="936" y="335"/>
                      <a:pt x="936" y="354"/>
                    </a:cubicBezTo>
                    <a:cubicBezTo>
                      <a:pt x="935" y="363"/>
                      <a:pt x="934" y="373"/>
                      <a:pt x="932" y="383"/>
                    </a:cubicBezTo>
                    <a:cubicBezTo>
                      <a:pt x="919" y="457"/>
                      <a:pt x="885" y="520"/>
                      <a:pt x="828" y="570"/>
                    </a:cubicBezTo>
                    <a:cubicBezTo>
                      <a:pt x="753" y="636"/>
                      <a:pt x="665" y="663"/>
                      <a:pt x="565" y="650"/>
                    </a:cubicBezTo>
                    <a:cubicBezTo>
                      <a:pt x="507" y="643"/>
                      <a:pt x="456" y="621"/>
                      <a:pt x="410" y="585"/>
                    </a:cubicBezTo>
                    <a:cubicBezTo>
                      <a:pt x="407" y="583"/>
                      <a:pt x="405" y="584"/>
                      <a:pt x="403" y="586"/>
                    </a:cubicBezTo>
                    <a:cubicBezTo>
                      <a:pt x="391" y="598"/>
                      <a:pt x="379" y="610"/>
                      <a:pt x="367" y="622"/>
                    </a:cubicBezTo>
                    <a:cubicBezTo>
                      <a:pt x="355" y="634"/>
                      <a:pt x="343" y="646"/>
                      <a:pt x="331" y="658"/>
                    </a:cubicBezTo>
                    <a:cubicBezTo>
                      <a:pt x="330" y="659"/>
                      <a:pt x="328" y="660"/>
                      <a:pt x="330" y="663"/>
                    </a:cubicBezTo>
                    <a:cubicBezTo>
                      <a:pt x="342" y="677"/>
                      <a:pt x="341" y="698"/>
                      <a:pt x="326" y="713"/>
                    </a:cubicBezTo>
                    <a:cubicBezTo>
                      <a:pt x="258" y="781"/>
                      <a:pt x="190" y="849"/>
                      <a:pt x="122" y="917"/>
                    </a:cubicBezTo>
                    <a:cubicBezTo>
                      <a:pt x="116" y="923"/>
                      <a:pt x="109" y="930"/>
                      <a:pt x="103" y="936"/>
                    </a:cubicBezTo>
                    <a:cubicBezTo>
                      <a:pt x="97" y="936"/>
                      <a:pt x="90" y="936"/>
                      <a:pt x="84" y="936"/>
                    </a:cubicBezTo>
                    <a:close/>
                    <a:moveTo>
                      <a:pt x="391" y="328"/>
                    </a:moveTo>
                    <a:cubicBezTo>
                      <a:pt x="390" y="450"/>
                      <a:pt x="489" y="549"/>
                      <a:pt x="611" y="548"/>
                    </a:cubicBezTo>
                    <a:cubicBezTo>
                      <a:pt x="734" y="548"/>
                      <a:pt x="831" y="449"/>
                      <a:pt x="831" y="328"/>
                    </a:cubicBezTo>
                    <a:cubicBezTo>
                      <a:pt x="831" y="206"/>
                      <a:pt x="733" y="108"/>
                      <a:pt x="611" y="108"/>
                    </a:cubicBezTo>
                    <a:cubicBezTo>
                      <a:pt x="489" y="108"/>
                      <a:pt x="391" y="205"/>
                      <a:pt x="391" y="3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51" name="Rounded Rectangle 33050"/>
              <p:cNvSpPr/>
              <p:nvPr/>
            </p:nvSpPr>
            <p:spPr>
              <a:xfrm rot="2702839">
                <a:off x="1751030" y="2742561"/>
                <a:ext cx="537627" cy="1455920"/>
              </a:xfrm>
              <a:prstGeom prst="roundRect">
                <a:avLst>
                  <a:gd name="adj" fmla="val 2425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6" name="Freeform 278"/>
            <p:cNvSpPr>
              <a:spLocks/>
            </p:cNvSpPr>
            <p:nvPr/>
          </p:nvSpPr>
          <p:spPr bwMode="auto">
            <a:xfrm>
              <a:off x="5129213" y="4233863"/>
              <a:ext cx="1982788" cy="271463"/>
            </a:xfrm>
            <a:custGeom>
              <a:avLst/>
              <a:gdLst>
                <a:gd name="T0" fmla="*/ 528 w 528"/>
                <a:gd name="T1" fmla="*/ 36 h 72"/>
                <a:gd name="T2" fmla="*/ 492 w 528"/>
                <a:gd name="T3" fmla="*/ 72 h 72"/>
                <a:gd name="T4" fmla="*/ 36 w 528"/>
                <a:gd name="T5" fmla="*/ 72 h 72"/>
                <a:gd name="T6" fmla="*/ 0 w 528"/>
                <a:gd name="T7" fmla="*/ 36 h 72"/>
                <a:gd name="T8" fmla="*/ 36 w 528"/>
                <a:gd name="T9" fmla="*/ 0 h 72"/>
                <a:gd name="T10" fmla="*/ 492 w 528"/>
                <a:gd name="T11" fmla="*/ 0 h 72"/>
                <a:gd name="T12" fmla="*/ 528 w 528"/>
                <a:gd name="T1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72">
                  <a:moveTo>
                    <a:pt x="528" y="36"/>
                  </a:moveTo>
                  <a:cubicBezTo>
                    <a:pt x="528" y="56"/>
                    <a:pt x="512" y="72"/>
                    <a:pt x="49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12" y="0"/>
                    <a:pt x="528" y="16"/>
                    <a:pt x="528" y="36"/>
                  </a:cubicBez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2"/>
            <p:cNvSpPr>
              <a:spLocks noChangeArrowheads="1"/>
            </p:cNvSpPr>
            <p:nvPr/>
          </p:nvSpPr>
          <p:spPr bwMode="auto">
            <a:xfrm>
              <a:off x="6727826" y="4233864"/>
              <a:ext cx="384175" cy="271463"/>
            </a:xfrm>
            <a:custGeom>
              <a:avLst/>
              <a:gdLst>
                <a:gd name="connsiteX0" fmla="*/ 0 w 384175"/>
                <a:gd name="connsiteY0" fmla="*/ 0 h 271463"/>
                <a:gd name="connsiteX1" fmla="*/ 34934 w 384175"/>
                <a:gd name="connsiteY1" fmla="*/ 0 h 271463"/>
                <a:gd name="connsiteX2" fmla="*/ 248985 w 384175"/>
                <a:gd name="connsiteY2" fmla="*/ 0 h 271463"/>
                <a:gd name="connsiteX3" fmla="*/ 384175 w 384175"/>
                <a:gd name="connsiteY3" fmla="*/ 135732 h 271463"/>
                <a:gd name="connsiteX4" fmla="*/ 248985 w 384175"/>
                <a:gd name="connsiteY4" fmla="*/ 271463 h 271463"/>
                <a:gd name="connsiteX5" fmla="*/ 0 w 384175"/>
                <a:gd name="connsiteY5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175" h="271463">
                  <a:moveTo>
                    <a:pt x="0" y="0"/>
                  </a:moveTo>
                  <a:lnTo>
                    <a:pt x="34934" y="0"/>
                  </a:lnTo>
                  <a:cubicBezTo>
                    <a:pt x="248985" y="0"/>
                    <a:pt x="248985" y="0"/>
                    <a:pt x="248985" y="0"/>
                  </a:cubicBezTo>
                  <a:cubicBezTo>
                    <a:pt x="324091" y="0"/>
                    <a:pt x="384175" y="60325"/>
                    <a:pt x="384175" y="135732"/>
                  </a:cubicBezTo>
                  <a:cubicBezTo>
                    <a:pt x="384175" y="211138"/>
                    <a:pt x="324091" y="271463"/>
                    <a:pt x="248985" y="271463"/>
                  </a:cubicBezTo>
                  <a:lnTo>
                    <a:pt x="0" y="2714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6705601" y="4233864"/>
              <a:ext cx="46038" cy="271463"/>
            </a:xfrm>
            <a:custGeom>
              <a:avLst/>
              <a:gdLst>
                <a:gd name="connsiteX0" fmla="*/ 0 w 46038"/>
                <a:gd name="connsiteY0" fmla="*/ 0 h 271463"/>
                <a:gd name="connsiteX1" fmla="*/ 46038 w 46038"/>
                <a:gd name="connsiteY1" fmla="*/ 0 h 271463"/>
                <a:gd name="connsiteX2" fmla="*/ 46038 w 46038"/>
                <a:gd name="connsiteY2" fmla="*/ 271463 h 271463"/>
                <a:gd name="connsiteX3" fmla="*/ 0 w 46038"/>
                <a:gd name="connsiteY3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38" h="271463">
                  <a:moveTo>
                    <a:pt x="0" y="0"/>
                  </a:moveTo>
                  <a:lnTo>
                    <a:pt x="46038" y="0"/>
                  </a:lnTo>
                  <a:lnTo>
                    <a:pt x="46038" y="271463"/>
                  </a:lnTo>
                  <a:lnTo>
                    <a:pt x="0" y="2714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001" name="Freeform 281"/>
            <p:cNvSpPr>
              <a:spLocks/>
            </p:cNvSpPr>
            <p:nvPr/>
          </p:nvSpPr>
          <p:spPr bwMode="auto">
            <a:xfrm>
              <a:off x="5267326" y="4340225"/>
              <a:ext cx="68263" cy="82550"/>
            </a:xfrm>
            <a:custGeom>
              <a:avLst/>
              <a:gdLst>
                <a:gd name="T0" fmla="*/ 18 w 18"/>
                <a:gd name="T1" fmla="*/ 15 h 22"/>
                <a:gd name="T2" fmla="*/ 18 w 18"/>
                <a:gd name="T3" fmla="*/ 21 h 22"/>
                <a:gd name="T4" fmla="*/ 15 w 18"/>
                <a:gd name="T5" fmla="*/ 21 h 22"/>
                <a:gd name="T6" fmla="*/ 15 w 18"/>
                <a:gd name="T7" fmla="*/ 18 h 22"/>
                <a:gd name="T8" fmla="*/ 14 w 18"/>
                <a:gd name="T9" fmla="*/ 18 h 22"/>
                <a:gd name="T10" fmla="*/ 7 w 18"/>
                <a:gd name="T11" fmla="*/ 22 h 22"/>
                <a:gd name="T12" fmla="*/ 0 w 18"/>
                <a:gd name="T13" fmla="*/ 12 h 22"/>
                <a:gd name="T14" fmla="*/ 0 w 18"/>
                <a:gd name="T15" fmla="*/ 0 h 22"/>
                <a:gd name="T16" fmla="*/ 4 w 18"/>
                <a:gd name="T17" fmla="*/ 0 h 22"/>
                <a:gd name="T18" fmla="*/ 4 w 18"/>
                <a:gd name="T19" fmla="*/ 12 h 22"/>
                <a:gd name="T20" fmla="*/ 9 w 18"/>
                <a:gd name="T21" fmla="*/ 19 h 22"/>
                <a:gd name="T22" fmla="*/ 14 w 18"/>
                <a:gd name="T23" fmla="*/ 15 h 22"/>
                <a:gd name="T24" fmla="*/ 14 w 18"/>
                <a:gd name="T25" fmla="*/ 13 h 22"/>
                <a:gd name="T26" fmla="*/ 14 w 18"/>
                <a:gd name="T27" fmla="*/ 0 h 22"/>
                <a:gd name="T28" fmla="*/ 18 w 18"/>
                <a:gd name="T29" fmla="*/ 0 h 22"/>
                <a:gd name="T30" fmla="*/ 18 w 18"/>
                <a:gd name="T3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2">
                  <a:moveTo>
                    <a:pt x="18" y="15"/>
                  </a:moveTo>
                  <a:cubicBezTo>
                    <a:pt x="18" y="18"/>
                    <a:pt x="18" y="20"/>
                    <a:pt x="18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1" y="22"/>
                    <a:pt x="7" y="22"/>
                  </a:cubicBezTo>
                  <a:cubicBezTo>
                    <a:pt x="4" y="22"/>
                    <a:pt x="0" y="2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6"/>
                    <a:pt x="5" y="19"/>
                    <a:pt x="9" y="19"/>
                  </a:cubicBezTo>
                  <a:cubicBezTo>
                    <a:pt x="11" y="19"/>
                    <a:pt x="13" y="17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2" name="Freeform 282"/>
            <p:cNvSpPr>
              <a:spLocks/>
            </p:cNvSpPr>
            <p:nvPr/>
          </p:nvSpPr>
          <p:spPr bwMode="auto">
            <a:xfrm>
              <a:off x="5354638" y="4335463"/>
              <a:ext cx="52388" cy="87313"/>
            </a:xfrm>
            <a:custGeom>
              <a:avLst/>
              <a:gdLst>
                <a:gd name="T0" fmla="*/ 1 w 14"/>
                <a:gd name="T1" fmla="*/ 18 h 23"/>
                <a:gd name="T2" fmla="*/ 6 w 14"/>
                <a:gd name="T3" fmla="*/ 20 h 23"/>
                <a:gd name="T4" fmla="*/ 10 w 14"/>
                <a:gd name="T5" fmla="*/ 17 h 23"/>
                <a:gd name="T6" fmla="*/ 6 w 14"/>
                <a:gd name="T7" fmla="*/ 13 h 23"/>
                <a:gd name="T8" fmla="*/ 1 w 14"/>
                <a:gd name="T9" fmla="*/ 7 h 23"/>
                <a:gd name="T10" fmla="*/ 8 w 14"/>
                <a:gd name="T11" fmla="*/ 0 h 23"/>
                <a:gd name="T12" fmla="*/ 13 w 14"/>
                <a:gd name="T13" fmla="*/ 2 h 23"/>
                <a:gd name="T14" fmla="*/ 12 w 14"/>
                <a:gd name="T15" fmla="*/ 5 h 23"/>
                <a:gd name="T16" fmla="*/ 8 w 14"/>
                <a:gd name="T17" fmla="*/ 3 h 23"/>
                <a:gd name="T18" fmla="*/ 4 w 14"/>
                <a:gd name="T19" fmla="*/ 6 h 23"/>
                <a:gd name="T20" fmla="*/ 8 w 14"/>
                <a:gd name="T21" fmla="*/ 10 h 23"/>
                <a:gd name="T22" fmla="*/ 14 w 14"/>
                <a:gd name="T23" fmla="*/ 16 h 23"/>
                <a:gd name="T24" fmla="*/ 6 w 14"/>
                <a:gd name="T25" fmla="*/ 23 h 23"/>
                <a:gd name="T26" fmla="*/ 0 w 14"/>
                <a:gd name="T27" fmla="*/ 21 h 23"/>
                <a:gd name="T28" fmla="*/ 1 w 14"/>
                <a:gd name="T2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1" y="18"/>
                  </a:moveTo>
                  <a:cubicBezTo>
                    <a:pt x="2" y="19"/>
                    <a:pt x="4" y="20"/>
                    <a:pt x="6" y="20"/>
                  </a:cubicBezTo>
                  <a:cubicBezTo>
                    <a:pt x="9" y="20"/>
                    <a:pt x="10" y="18"/>
                    <a:pt x="10" y="17"/>
                  </a:cubicBezTo>
                  <a:cubicBezTo>
                    <a:pt x="10" y="15"/>
                    <a:pt x="9" y="14"/>
                    <a:pt x="6" y="13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0" y="0"/>
                    <a:pt x="12" y="1"/>
                    <a:pt x="13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4" y="5"/>
                    <a:pt x="4" y="6"/>
                  </a:cubicBezTo>
                  <a:cubicBezTo>
                    <a:pt x="4" y="8"/>
                    <a:pt x="6" y="9"/>
                    <a:pt x="8" y="10"/>
                  </a:cubicBezTo>
                  <a:cubicBezTo>
                    <a:pt x="12" y="11"/>
                    <a:pt x="14" y="13"/>
                    <a:pt x="14" y="16"/>
                  </a:cubicBezTo>
                  <a:cubicBezTo>
                    <a:pt x="14" y="20"/>
                    <a:pt x="11" y="23"/>
                    <a:pt x="6" y="23"/>
                  </a:cubicBezTo>
                  <a:cubicBezTo>
                    <a:pt x="4" y="23"/>
                    <a:pt x="2" y="22"/>
                    <a:pt x="0" y="21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3" name="Freeform 283"/>
            <p:cNvSpPr>
              <a:spLocks noEditPoints="1"/>
            </p:cNvSpPr>
            <p:nvPr/>
          </p:nvSpPr>
          <p:spPr bwMode="auto">
            <a:xfrm>
              <a:off x="5418138" y="4335463"/>
              <a:ext cx="71438" cy="87313"/>
            </a:xfrm>
            <a:custGeom>
              <a:avLst/>
              <a:gdLst>
                <a:gd name="T0" fmla="*/ 4 w 19"/>
                <a:gd name="T1" fmla="*/ 12 h 23"/>
                <a:gd name="T2" fmla="*/ 11 w 19"/>
                <a:gd name="T3" fmla="*/ 20 h 23"/>
                <a:gd name="T4" fmla="*/ 17 w 19"/>
                <a:gd name="T5" fmla="*/ 19 h 23"/>
                <a:gd name="T6" fmla="*/ 18 w 19"/>
                <a:gd name="T7" fmla="*/ 21 h 23"/>
                <a:gd name="T8" fmla="*/ 11 w 19"/>
                <a:gd name="T9" fmla="*/ 23 h 23"/>
                <a:gd name="T10" fmla="*/ 0 w 19"/>
                <a:gd name="T11" fmla="*/ 12 h 23"/>
                <a:gd name="T12" fmla="*/ 10 w 19"/>
                <a:gd name="T13" fmla="*/ 0 h 23"/>
                <a:gd name="T14" fmla="*/ 19 w 19"/>
                <a:gd name="T15" fmla="*/ 10 h 23"/>
                <a:gd name="T16" fmla="*/ 19 w 19"/>
                <a:gd name="T17" fmla="*/ 12 h 23"/>
                <a:gd name="T18" fmla="*/ 4 w 19"/>
                <a:gd name="T19" fmla="*/ 12 h 23"/>
                <a:gd name="T20" fmla="*/ 15 w 19"/>
                <a:gd name="T21" fmla="*/ 9 h 23"/>
                <a:gd name="T22" fmla="*/ 10 w 19"/>
                <a:gd name="T23" fmla="*/ 3 h 23"/>
                <a:gd name="T24" fmla="*/ 4 w 19"/>
                <a:gd name="T25" fmla="*/ 9 h 23"/>
                <a:gd name="T26" fmla="*/ 15 w 19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3">
                  <a:moveTo>
                    <a:pt x="4" y="12"/>
                  </a:moveTo>
                  <a:cubicBezTo>
                    <a:pt x="4" y="17"/>
                    <a:pt x="7" y="20"/>
                    <a:pt x="11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4" y="23"/>
                    <a:pt x="11" y="23"/>
                  </a:cubicBez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19" y="7"/>
                    <a:pt x="19" y="10"/>
                  </a:cubicBezTo>
                  <a:cubicBezTo>
                    <a:pt x="19" y="11"/>
                    <a:pt x="19" y="12"/>
                    <a:pt x="19" y="12"/>
                  </a:cubicBezTo>
                  <a:lnTo>
                    <a:pt x="4" y="12"/>
                  </a:lnTo>
                  <a:close/>
                  <a:moveTo>
                    <a:pt x="15" y="9"/>
                  </a:moveTo>
                  <a:cubicBezTo>
                    <a:pt x="15" y="7"/>
                    <a:pt x="14" y="3"/>
                    <a:pt x="10" y="3"/>
                  </a:cubicBezTo>
                  <a:cubicBezTo>
                    <a:pt x="6" y="3"/>
                    <a:pt x="4" y="7"/>
                    <a:pt x="4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4" name="Freeform 284"/>
            <p:cNvSpPr>
              <a:spLocks/>
            </p:cNvSpPr>
            <p:nvPr/>
          </p:nvSpPr>
          <p:spPr bwMode="auto">
            <a:xfrm>
              <a:off x="5508626" y="4335463"/>
              <a:ext cx="36513" cy="82550"/>
            </a:xfrm>
            <a:custGeom>
              <a:avLst/>
              <a:gdLst>
                <a:gd name="T0" fmla="*/ 0 w 10"/>
                <a:gd name="T1" fmla="*/ 8 h 22"/>
                <a:gd name="T2" fmla="*/ 0 w 10"/>
                <a:gd name="T3" fmla="*/ 1 h 22"/>
                <a:gd name="T4" fmla="*/ 3 w 10"/>
                <a:gd name="T5" fmla="*/ 1 h 22"/>
                <a:gd name="T6" fmla="*/ 3 w 10"/>
                <a:gd name="T7" fmla="*/ 5 h 22"/>
                <a:gd name="T8" fmla="*/ 3 w 10"/>
                <a:gd name="T9" fmla="*/ 5 h 22"/>
                <a:gd name="T10" fmla="*/ 9 w 10"/>
                <a:gd name="T11" fmla="*/ 0 h 22"/>
                <a:gd name="T12" fmla="*/ 10 w 10"/>
                <a:gd name="T13" fmla="*/ 1 h 22"/>
                <a:gd name="T14" fmla="*/ 10 w 10"/>
                <a:gd name="T15" fmla="*/ 4 h 22"/>
                <a:gd name="T16" fmla="*/ 9 w 10"/>
                <a:gd name="T17" fmla="*/ 4 h 22"/>
                <a:gd name="T18" fmla="*/ 4 w 10"/>
                <a:gd name="T19" fmla="*/ 9 h 22"/>
                <a:gd name="T20" fmla="*/ 4 w 10"/>
                <a:gd name="T21" fmla="*/ 11 h 22"/>
                <a:gd name="T22" fmla="*/ 4 w 10"/>
                <a:gd name="T23" fmla="*/ 22 h 22"/>
                <a:gd name="T24" fmla="*/ 0 w 10"/>
                <a:gd name="T25" fmla="*/ 22 h 22"/>
                <a:gd name="T26" fmla="*/ 0 w 10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22">
                  <a:moveTo>
                    <a:pt x="0" y="8"/>
                  </a:moveTo>
                  <a:cubicBezTo>
                    <a:pt x="0" y="5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2"/>
                    <a:pt x="7" y="0"/>
                    <a:pt x="9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6" y="4"/>
                    <a:pt x="4" y="6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5" name="Freeform 285"/>
            <p:cNvSpPr>
              <a:spLocks/>
            </p:cNvSpPr>
            <p:nvPr/>
          </p:nvSpPr>
          <p:spPr bwMode="auto">
            <a:xfrm>
              <a:off x="5561013" y="4335463"/>
              <a:ext cx="71438" cy="82550"/>
            </a:xfrm>
            <a:custGeom>
              <a:avLst/>
              <a:gdLst>
                <a:gd name="T0" fmla="*/ 0 w 19"/>
                <a:gd name="T1" fmla="*/ 7 h 22"/>
                <a:gd name="T2" fmla="*/ 0 w 19"/>
                <a:gd name="T3" fmla="*/ 1 h 22"/>
                <a:gd name="T4" fmla="*/ 4 w 19"/>
                <a:gd name="T5" fmla="*/ 1 h 22"/>
                <a:gd name="T6" fmla="*/ 4 w 19"/>
                <a:gd name="T7" fmla="*/ 4 h 22"/>
                <a:gd name="T8" fmla="*/ 4 w 19"/>
                <a:gd name="T9" fmla="*/ 4 h 22"/>
                <a:gd name="T10" fmla="*/ 11 w 19"/>
                <a:gd name="T11" fmla="*/ 0 h 22"/>
                <a:gd name="T12" fmla="*/ 19 w 19"/>
                <a:gd name="T13" fmla="*/ 10 h 22"/>
                <a:gd name="T14" fmla="*/ 19 w 19"/>
                <a:gd name="T15" fmla="*/ 22 h 22"/>
                <a:gd name="T16" fmla="*/ 15 w 19"/>
                <a:gd name="T17" fmla="*/ 22 h 22"/>
                <a:gd name="T18" fmla="*/ 15 w 19"/>
                <a:gd name="T19" fmla="*/ 10 h 22"/>
                <a:gd name="T20" fmla="*/ 10 w 19"/>
                <a:gd name="T21" fmla="*/ 4 h 22"/>
                <a:gd name="T22" fmla="*/ 5 w 19"/>
                <a:gd name="T23" fmla="*/ 8 h 22"/>
                <a:gd name="T24" fmla="*/ 4 w 19"/>
                <a:gd name="T25" fmla="*/ 9 h 22"/>
                <a:gd name="T26" fmla="*/ 4 w 19"/>
                <a:gd name="T27" fmla="*/ 22 h 22"/>
                <a:gd name="T28" fmla="*/ 0 w 19"/>
                <a:gd name="T29" fmla="*/ 22 h 22"/>
                <a:gd name="T30" fmla="*/ 0 w 19"/>
                <a:gd name="T3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2">
                  <a:moveTo>
                    <a:pt x="0" y="7"/>
                  </a:moveTo>
                  <a:cubicBezTo>
                    <a:pt x="0" y="4"/>
                    <a:pt x="0" y="3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4" y="0"/>
                    <a:pt x="19" y="2"/>
                    <a:pt x="19" y="1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7" y="4"/>
                    <a:pt x="5" y="5"/>
                    <a:pt x="5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6" name="Freeform 286"/>
            <p:cNvSpPr>
              <a:spLocks noEditPoints="1"/>
            </p:cNvSpPr>
            <p:nvPr/>
          </p:nvSpPr>
          <p:spPr bwMode="auto">
            <a:xfrm>
              <a:off x="5646738" y="4335463"/>
              <a:ext cx="65088" cy="87313"/>
            </a:xfrm>
            <a:custGeom>
              <a:avLst/>
              <a:gdLst>
                <a:gd name="T0" fmla="*/ 17 w 17"/>
                <a:gd name="T1" fmla="*/ 17 h 23"/>
                <a:gd name="T2" fmla="*/ 17 w 17"/>
                <a:gd name="T3" fmla="*/ 22 h 23"/>
                <a:gd name="T4" fmla="*/ 14 w 17"/>
                <a:gd name="T5" fmla="*/ 22 h 23"/>
                <a:gd name="T6" fmla="*/ 13 w 17"/>
                <a:gd name="T7" fmla="*/ 20 h 23"/>
                <a:gd name="T8" fmla="*/ 13 w 17"/>
                <a:gd name="T9" fmla="*/ 20 h 23"/>
                <a:gd name="T10" fmla="*/ 7 w 17"/>
                <a:gd name="T11" fmla="*/ 23 h 23"/>
                <a:gd name="T12" fmla="*/ 0 w 17"/>
                <a:gd name="T13" fmla="*/ 17 h 23"/>
                <a:gd name="T14" fmla="*/ 13 w 17"/>
                <a:gd name="T15" fmla="*/ 9 h 23"/>
                <a:gd name="T16" fmla="*/ 13 w 17"/>
                <a:gd name="T17" fmla="*/ 8 h 23"/>
                <a:gd name="T18" fmla="*/ 8 w 17"/>
                <a:gd name="T19" fmla="*/ 3 h 23"/>
                <a:gd name="T20" fmla="*/ 3 w 17"/>
                <a:gd name="T21" fmla="*/ 5 h 23"/>
                <a:gd name="T22" fmla="*/ 2 w 17"/>
                <a:gd name="T23" fmla="*/ 2 h 23"/>
                <a:gd name="T24" fmla="*/ 9 w 17"/>
                <a:gd name="T25" fmla="*/ 0 h 23"/>
                <a:gd name="T26" fmla="*/ 17 w 17"/>
                <a:gd name="T27" fmla="*/ 9 h 23"/>
                <a:gd name="T28" fmla="*/ 17 w 17"/>
                <a:gd name="T29" fmla="*/ 17 h 23"/>
                <a:gd name="T30" fmla="*/ 13 w 17"/>
                <a:gd name="T31" fmla="*/ 11 h 23"/>
                <a:gd name="T32" fmla="*/ 4 w 17"/>
                <a:gd name="T33" fmla="*/ 16 h 23"/>
                <a:gd name="T34" fmla="*/ 8 w 17"/>
                <a:gd name="T35" fmla="*/ 20 h 23"/>
                <a:gd name="T36" fmla="*/ 13 w 17"/>
                <a:gd name="T37" fmla="*/ 16 h 23"/>
                <a:gd name="T38" fmla="*/ 13 w 17"/>
                <a:gd name="T39" fmla="*/ 15 h 23"/>
                <a:gd name="T40" fmla="*/ 13 w 17"/>
                <a:gd name="T4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23">
                  <a:moveTo>
                    <a:pt x="17" y="17"/>
                  </a:moveTo>
                  <a:cubicBezTo>
                    <a:pt x="17" y="19"/>
                    <a:pt x="17" y="21"/>
                    <a:pt x="17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1"/>
                    <a:pt x="10" y="23"/>
                    <a:pt x="7" y="23"/>
                  </a:cubicBezTo>
                  <a:cubicBezTo>
                    <a:pt x="2" y="23"/>
                    <a:pt x="0" y="20"/>
                    <a:pt x="0" y="17"/>
                  </a:cubicBezTo>
                  <a:cubicBezTo>
                    <a:pt x="0" y="11"/>
                    <a:pt x="5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3"/>
                    <a:pt x="8" y="3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5" y="0"/>
                    <a:pt x="17" y="5"/>
                    <a:pt x="17" y="9"/>
                  </a:cubicBezTo>
                  <a:lnTo>
                    <a:pt x="17" y="17"/>
                  </a:lnTo>
                  <a:close/>
                  <a:moveTo>
                    <a:pt x="13" y="11"/>
                  </a:moveTo>
                  <a:cubicBezTo>
                    <a:pt x="9" y="11"/>
                    <a:pt x="4" y="12"/>
                    <a:pt x="4" y="16"/>
                  </a:cubicBezTo>
                  <a:cubicBezTo>
                    <a:pt x="4" y="19"/>
                    <a:pt x="6" y="20"/>
                    <a:pt x="8" y="20"/>
                  </a:cubicBezTo>
                  <a:cubicBezTo>
                    <a:pt x="11" y="20"/>
                    <a:pt x="12" y="18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lnTo>
                    <a:pt x="13" y="1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7" name="Freeform 287"/>
            <p:cNvSpPr>
              <a:spLocks/>
            </p:cNvSpPr>
            <p:nvPr/>
          </p:nvSpPr>
          <p:spPr bwMode="auto">
            <a:xfrm>
              <a:off x="5734051" y="4335463"/>
              <a:ext cx="115888" cy="82550"/>
            </a:xfrm>
            <a:custGeom>
              <a:avLst/>
              <a:gdLst>
                <a:gd name="T0" fmla="*/ 0 w 31"/>
                <a:gd name="T1" fmla="*/ 7 h 22"/>
                <a:gd name="T2" fmla="*/ 0 w 31"/>
                <a:gd name="T3" fmla="*/ 1 h 22"/>
                <a:gd name="T4" fmla="*/ 3 w 31"/>
                <a:gd name="T5" fmla="*/ 1 h 22"/>
                <a:gd name="T6" fmla="*/ 4 w 31"/>
                <a:gd name="T7" fmla="*/ 4 h 22"/>
                <a:gd name="T8" fmla="*/ 4 w 31"/>
                <a:gd name="T9" fmla="*/ 4 h 22"/>
                <a:gd name="T10" fmla="*/ 10 w 31"/>
                <a:gd name="T11" fmla="*/ 0 h 22"/>
                <a:gd name="T12" fmla="*/ 16 w 31"/>
                <a:gd name="T13" fmla="*/ 5 h 22"/>
                <a:gd name="T14" fmla="*/ 16 w 31"/>
                <a:gd name="T15" fmla="*/ 5 h 22"/>
                <a:gd name="T16" fmla="*/ 19 w 31"/>
                <a:gd name="T17" fmla="*/ 2 h 22"/>
                <a:gd name="T18" fmla="*/ 24 w 31"/>
                <a:gd name="T19" fmla="*/ 0 h 22"/>
                <a:gd name="T20" fmla="*/ 31 w 31"/>
                <a:gd name="T21" fmla="*/ 10 h 22"/>
                <a:gd name="T22" fmla="*/ 31 w 31"/>
                <a:gd name="T23" fmla="*/ 22 h 22"/>
                <a:gd name="T24" fmla="*/ 27 w 31"/>
                <a:gd name="T25" fmla="*/ 22 h 22"/>
                <a:gd name="T26" fmla="*/ 27 w 31"/>
                <a:gd name="T27" fmla="*/ 10 h 22"/>
                <a:gd name="T28" fmla="*/ 22 w 31"/>
                <a:gd name="T29" fmla="*/ 4 h 22"/>
                <a:gd name="T30" fmla="*/ 18 w 31"/>
                <a:gd name="T31" fmla="*/ 7 h 22"/>
                <a:gd name="T32" fmla="*/ 17 w 31"/>
                <a:gd name="T33" fmla="*/ 9 h 22"/>
                <a:gd name="T34" fmla="*/ 17 w 31"/>
                <a:gd name="T35" fmla="*/ 22 h 22"/>
                <a:gd name="T36" fmla="*/ 13 w 31"/>
                <a:gd name="T37" fmla="*/ 22 h 22"/>
                <a:gd name="T38" fmla="*/ 13 w 31"/>
                <a:gd name="T39" fmla="*/ 9 h 22"/>
                <a:gd name="T40" fmla="*/ 9 w 31"/>
                <a:gd name="T41" fmla="*/ 4 h 22"/>
                <a:gd name="T42" fmla="*/ 4 w 31"/>
                <a:gd name="T43" fmla="*/ 7 h 22"/>
                <a:gd name="T44" fmla="*/ 4 w 31"/>
                <a:gd name="T45" fmla="*/ 9 h 22"/>
                <a:gd name="T46" fmla="*/ 4 w 31"/>
                <a:gd name="T47" fmla="*/ 22 h 22"/>
                <a:gd name="T48" fmla="*/ 0 w 31"/>
                <a:gd name="T49" fmla="*/ 22 h 22"/>
                <a:gd name="T50" fmla="*/ 0 w 31"/>
                <a:gd name="T5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0" y="7"/>
                  </a:moveTo>
                  <a:cubicBezTo>
                    <a:pt x="0" y="4"/>
                    <a:pt x="0" y="3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7" y="0"/>
                    <a:pt x="10" y="0"/>
                  </a:cubicBezTo>
                  <a:cubicBezTo>
                    <a:pt x="13" y="0"/>
                    <a:pt x="15" y="2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3"/>
                    <a:pt x="18" y="3"/>
                    <a:pt x="19" y="2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26" y="0"/>
                    <a:pt x="31" y="2"/>
                    <a:pt x="31" y="1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5" y="4"/>
                    <a:pt x="22" y="4"/>
                  </a:cubicBezTo>
                  <a:cubicBezTo>
                    <a:pt x="20" y="4"/>
                    <a:pt x="18" y="5"/>
                    <a:pt x="18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6"/>
                    <a:pt x="12" y="4"/>
                    <a:pt x="9" y="4"/>
                  </a:cubicBezTo>
                  <a:cubicBezTo>
                    <a:pt x="7" y="4"/>
                    <a:pt x="5" y="6"/>
                    <a:pt x="4" y="7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8" name="Freeform 288"/>
            <p:cNvSpPr>
              <a:spLocks noEditPoints="1"/>
            </p:cNvSpPr>
            <p:nvPr/>
          </p:nvSpPr>
          <p:spPr bwMode="auto">
            <a:xfrm>
              <a:off x="5864226" y="4335463"/>
              <a:ext cx="71438" cy="87313"/>
            </a:xfrm>
            <a:custGeom>
              <a:avLst/>
              <a:gdLst>
                <a:gd name="T0" fmla="*/ 4 w 19"/>
                <a:gd name="T1" fmla="*/ 12 h 23"/>
                <a:gd name="T2" fmla="*/ 11 w 19"/>
                <a:gd name="T3" fmla="*/ 20 h 23"/>
                <a:gd name="T4" fmla="*/ 17 w 19"/>
                <a:gd name="T5" fmla="*/ 19 h 23"/>
                <a:gd name="T6" fmla="*/ 18 w 19"/>
                <a:gd name="T7" fmla="*/ 21 h 23"/>
                <a:gd name="T8" fmla="*/ 11 w 19"/>
                <a:gd name="T9" fmla="*/ 23 h 23"/>
                <a:gd name="T10" fmla="*/ 0 w 19"/>
                <a:gd name="T11" fmla="*/ 12 h 23"/>
                <a:gd name="T12" fmla="*/ 10 w 19"/>
                <a:gd name="T13" fmla="*/ 0 h 23"/>
                <a:gd name="T14" fmla="*/ 19 w 19"/>
                <a:gd name="T15" fmla="*/ 10 h 23"/>
                <a:gd name="T16" fmla="*/ 19 w 19"/>
                <a:gd name="T17" fmla="*/ 12 h 23"/>
                <a:gd name="T18" fmla="*/ 4 w 19"/>
                <a:gd name="T19" fmla="*/ 12 h 23"/>
                <a:gd name="T20" fmla="*/ 15 w 19"/>
                <a:gd name="T21" fmla="*/ 9 h 23"/>
                <a:gd name="T22" fmla="*/ 10 w 19"/>
                <a:gd name="T23" fmla="*/ 3 h 23"/>
                <a:gd name="T24" fmla="*/ 4 w 19"/>
                <a:gd name="T25" fmla="*/ 9 h 23"/>
                <a:gd name="T26" fmla="*/ 15 w 19"/>
                <a:gd name="T2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3">
                  <a:moveTo>
                    <a:pt x="4" y="12"/>
                  </a:moveTo>
                  <a:cubicBezTo>
                    <a:pt x="4" y="17"/>
                    <a:pt x="7" y="20"/>
                    <a:pt x="11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4" y="23"/>
                    <a:pt x="11" y="23"/>
                  </a:cubicBezTo>
                  <a:cubicBezTo>
                    <a:pt x="4" y="23"/>
                    <a:pt x="0" y="18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7" y="0"/>
                    <a:pt x="19" y="7"/>
                    <a:pt x="19" y="10"/>
                  </a:cubicBezTo>
                  <a:cubicBezTo>
                    <a:pt x="19" y="11"/>
                    <a:pt x="19" y="12"/>
                    <a:pt x="19" y="12"/>
                  </a:cubicBezTo>
                  <a:lnTo>
                    <a:pt x="4" y="12"/>
                  </a:lnTo>
                  <a:close/>
                  <a:moveTo>
                    <a:pt x="15" y="9"/>
                  </a:moveTo>
                  <a:cubicBezTo>
                    <a:pt x="15" y="7"/>
                    <a:pt x="14" y="3"/>
                    <a:pt x="10" y="3"/>
                  </a:cubicBezTo>
                  <a:cubicBezTo>
                    <a:pt x="6" y="3"/>
                    <a:pt x="4" y="7"/>
                    <a:pt x="4" y="9"/>
                  </a:cubicBezTo>
                  <a:lnTo>
                    <a:pt x="15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89"/>
            <p:cNvSpPr>
              <a:spLocks/>
            </p:cNvSpPr>
            <p:nvPr/>
          </p:nvSpPr>
          <p:spPr bwMode="auto">
            <a:xfrm>
              <a:off x="5113338" y="4714875"/>
              <a:ext cx="1982788" cy="271463"/>
            </a:xfrm>
            <a:custGeom>
              <a:avLst/>
              <a:gdLst>
                <a:gd name="T0" fmla="*/ 528 w 528"/>
                <a:gd name="T1" fmla="*/ 36 h 72"/>
                <a:gd name="T2" fmla="*/ 492 w 528"/>
                <a:gd name="T3" fmla="*/ 72 h 72"/>
                <a:gd name="T4" fmla="*/ 36 w 528"/>
                <a:gd name="T5" fmla="*/ 72 h 72"/>
                <a:gd name="T6" fmla="*/ 0 w 528"/>
                <a:gd name="T7" fmla="*/ 36 h 72"/>
                <a:gd name="T8" fmla="*/ 36 w 528"/>
                <a:gd name="T9" fmla="*/ 0 h 72"/>
                <a:gd name="T10" fmla="*/ 492 w 528"/>
                <a:gd name="T11" fmla="*/ 0 h 72"/>
                <a:gd name="T12" fmla="*/ 528 w 528"/>
                <a:gd name="T1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72">
                  <a:moveTo>
                    <a:pt x="528" y="36"/>
                  </a:moveTo>
                  <a:cubicBezTo>
                    <a:pt x="528" y="56"/>
                    <a:pt x="512" y="72"/>
                    <a:pt x="49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12" y="0"/>
                    <a:pt x="528" y="16"/>
                    <a:pt x="528" y="36"/>
                  </a:cubicBez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66"/>
            <p:cNvSpPr>
              <a:spLocks noChangeArrowheads="1"/>
            </p:cNvSpPr>
            <p:nvPr/>
          </p:nvSpPr>
          <p:spPr bwMode="auto">
            <a:xfrm>
              <a:off x="6727826" y="4714875"/>
              <a:ext cx="368300" cy="271463"/>
            </a:xfrm>
            <a:custGeom>
              <a:avLst/>
              <a:gdLst>
                <a:gd name="connsiteX0" fmla="*/ 0 w 368300"/>
                <a:gd name="connsiteY0" fmla="*/ 0 h 271463"/>
                <a:gd name="connsiteX1" fmla="*/ 19059 w 368300"/>
                <a:gd name="connsiteY1" fmla="*/ 0 h 271463"/>
                <a:gd name="connsiteX2" fmla="*/ 233110 w 368300"/>
                <a:gd name="connsiteY2" fmla="*/ 0 h 271463"/>
                <a:gd name="connsiteX3" fmla="*/ 368300 w 368300"/>
                <a:gd name="connsiteY3" fmla="*/ 135732 h 271463"/>
                <a:gd name="connsiteX4" fmla="*/ 233110 w 368300"/>
                <a:gd name="connsiteY4" fmla="*/ 271463 h 271463"/>
                <a:gd name="connsiteX5" fmla="*/ 0 w 368300"/>
                <a:gd name="connsiteY5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300" h="271463">
                  <a:moveTo>
                    <a:pt x="0" y="0"/>
                  </a:moveTo>
                  <a:lnTo>
                    <a:pt x="19059" y="0"/>
                  </a:lnTo>
                  <a:cubicBezTo>
                    <a:pt x="233110" y="0"/>
                    <a:pt x="233110" y="0"/>
                    <a:pt x="233110" y="0"/>
                  </a:cubicBezTo>
                  <a:cubicBezTo>
                    <a:pt x="308216" y="0"/>
                    <a:pt x="368300" y="60325"/>
                    <a:pt x="368300" y="135732"/>
                  </a:cubicBezTo>
                  <a:cubicBezTo>
                    <a:pt x="368300" y="211138"/>
                    <a:pt x="308216" y="271463"/>
                    <a:pt x="233110" y="271463"/>
                  </a:cubicBezTo>
                  <a:lnTo>
                    <a:pt x="0" y="2714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6705601" y="4714875"/>
              <a:ext cx="46038" cy="271463"/>
            </a:xfrm>
            <a:custGeom>
              <a:avLst/>
              <a:gdLst>
                <a:gd name="connsiteX0" fmla="*/ 0 w 46038"/>
                <a:gd name="connsiteY0" fmla="*/ 0 h 271463"/>
                <a:gd name="connsiteX1" fmla="*/ 41284 w 46038"/>
                <a:gd name="connsiteY1" fmla="*/ 0 h 271463"/>
                <a:gd name="connsiteX2" fmla="*/ 46038 w 46038"/>
                <a:gd name="connsiteY2" fmla="*/ 0 h 271463"/>
                <a:gd name="connsiteX3" fmla="*/ 46038 w 46038"/>
                <a:gd name="connsiteY3" fmla="*/ 271463 h 271463"/>
                <a:gd name="connsiteX4" fmla="*/ 0 w 46038"/>
                <a:gd name="connsiteY4" fmla="*/ 271463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" h="271463">
                  <a:moveTo>
                    <a:pt x="0" y="0"/>
                  </a:moveTo>
                  <a:lnTo>
                    <a:pt x="41284" y="0"/>
                  </a:lnTo>
                  <a:lnTo>
                    <a:pt x="46038" y="0"/>
                  </a:lnTo>
                  <a:lnTo>
                    <a:pt x="46038" y="271463"/>
                  </a:lnTo>
                  <a:lnTo>
                    <a:pt x="0" y="2714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012" name="Freeform 292"/>
            <p:cNvSpPr>
              <a:spLocks/>
            </p:cNvSpPr>
            <p:nvPr/>
          </p:nvSpPr>
          <p:spPr bwMode="auto">
            <a:xfrm>
              <a:off x="5260976" y="4786313"/>
              <a:ext cx="60325" cy="57150"/>
            </a:xfrm>
            <a:custGeom>
              <a:avLst/>
              <a:gdLst>
                <a:gd name="T0" fmla="*/ 30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3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7 w 38"/>
                <a:gd name="T25" fmla="*/ 33 h 36"/>
                <a:gd name="T26" fmla="*/ 16 w 38"/>
                <a:gd name="T27" fmla="*/ 22 h 36"/>
                <a:gd name="T28" fmla="*/ 16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6 w 38"/>
                <a:gd name="T35" fmla="*/ 17 h 36"/>
                <a:gd name="T36" fmla="*/ 16 w 38"/>
                <a:gd name="T37" fmla="*/ 17 h 36"/>
                <a:gd name="T38" fmla="*/ 7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0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0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3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7" y="3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7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3" name="Freeform 293"/>
            <p:cNvSpPr>
              <a:spLocks/>
            </p:cNvSpPr>
            <p:nvPr/>
          </p:nvSpPr>
          <p:spPr bwMode="auto">
            <a:xfrm>
              <a:off x="5332413" y="4786313"/>
              <a:ext cx="55563" cy="57150"/>
            </a:xfrm>
            <a:custGeom>
              <a:avLst/>
              <a:gdLst>
                <a:gd name="T0" fmla="*/ 30 w 35"/>
                <a:gd name="T1" fmla="*/ 5 h 36"/>
                <a:gd name="T2" fmla="*/ 21 w 35"/>
                <a:gd name="T3" fmla="*/ 17 h 36"/>
                <a:gd name="T4" fmla="*/ 21 w 35"/>
                <a:gd name="T5" fmla="*/ 17 h 36"/>
                <a:gd name="T6" fmla="*/ 35 w 35"/>
                <a:gd name="T7" fmla="*/ 14 h 36"/>
                <a:gd name="T8" fmla="*/ 35 w 35"/>
                <a:gd name="T9" fmla="*/ 22 h 36"/>
                <a:gd name="T10" fmla="*/ 21 w 35"/>
                <a:gd name="T11" fmla="*/ 22 h 36"/>
                <a:gd name="T12" fmla="*/ 21 w 35"/>
                <a:gd name="T13" fmla="*/ 22 h 36"/>
                <a:gd name="T14" fmla="*/ 30 w 35"/>
                <a:gd name="T15" fmla="*/ 33 h 36"/>
                <a:gd name="T16" fmla="*/ 23 w 35"/>
                <a:gd name="T17" fmla="*/ 36 h 36"/>
                <a:gd name="T18" fmla="*/ 16 w 35"/>
                <a:gd name="T19" fmla="*/ 22 h 36"/>
                <a:gd name="T20" fmla="*/ 16 w 35"/>
                <a:gd name="T21" fmla="*/ 22 h 36"/>
                <a:gd name="T22" fmla="*/ 9 w 35"/>
                <a:gd name="T23" fmla="*/ 36 h 36"/>
                <a:gd name="T24" fmla="*/ 4 w 35"/>
                <a:gd name="T25" fmla="*/ 33 h 36"/>
                <a:gd name="T26" fmla="*/ 14 w 35"/>
                <a:gd name="T27" fmla="*/ 22 h 36"/>
                <a:gd name="T28" fmla="*/ 14 w 35"/>
                <a:gd name="T29" fmla="*/ 19 h 36"/>
                <a:gd name="T30" fmla="*/ 0 w 35"/>
                <a:gd name="T31" fmla="*/ 22 h 36"/>
                <a:gd name="T32" fmla="*/ 0 w 35"/>
                <a:gd name="T33" fmla="*/ 14 h 36"/>
                <a:gd name="T34" fmla="*/ 14 w 35"/>
                <a:gd name="T35" fmla="*/ 17 h 36"/>
                <a:gd name="T36" fmla="*/ 14 w 35"/>
                <a:gd name="T37" fmla="*/ 17 h 36"/>
                <a:gd name="T38" fmla="*/ 4 w 35"/>
                <a:gd name="T39" fmla="*/ 5 h 36"/>
                <a:gd name="T40" fmla="*/ 11 w 35"/>
                <a:gd name="T41" fmla="*/ 0 h 36"/>
                <a:gd name="T42" fmla="*/ 16 w 35"/>
                <a:gd name="T43" fmla="*/ 14 h 36"/>
                <a:gd name="T44" fmla="*/ 16 w 35"/>
                <a:gd name="T45" fmla="*/ 14 h 36"/>
                <a:gd name="T46" fmla="*/ 23 w 35"/>
                <a:gd name="T47" fmla="*/ 0 h 36"/>
                <a:gd name="T48" fmla="*/ 30 w 35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6">
                  <a:moveTo>
                    <a:pt x="30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5" y="14"/>
                  </a:lnTo>
                  <a:lnTo>
                    <a:pt x="35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0" y="33"/>
                  </a:lnTo>
                  <a:lnTo>
                    <a:pt x="23" y="3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9" y="36"/>
                  </a:lnTo>
                  <a:lnTo>
                    <a:pt x="4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4" y="5"/>
                  </a:lnTo>
                  <a:lnTo>
                    <a:pt x="11" y="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23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4" name="Freeform 294"/>
            <p:cNvSpPr>
              <a:spLocks/>
            </p:cNvSpPr>
            <p:nvPr/>
          </p:nvSpPr>
          <p:spPr bwMode="auto">
            <a:xfrm>
              <a:off x="5399088" y="4786313"/>
              <a:ext cx="57150" cy="57150"/>
            </a:xfrm>
            <a:custGeom>
              <a:avLst/>
              <a:gdLst>
                <a:gd name="T0" fmla="*/ 31 w 36"/>
                <a:gd name="T1" fmla="*/ 5 h 36"/>
                <a:gd name="T2" fmla="*/ 21 w 36"/>
                <a:gd name="T3" fmla="*/ 17 h 36"/>
                <a:gd name="T4" fmla="*/ 21 w 36"/>
                <a:gd name="T5" fmla="*/ 17 h 36"/>
                <a:gd name="T6" fmla="*/ 36 w 36"/>
                <a:gd name="T7" fmla="*/ 14 h 36"/>
                <a:gd name="T8" fmla="*/ 36 w 36"/>
                <a:gd name="T9" fmla="*/ 22 h 36"/>
                <a:gd name="T10" fmla="*/ 21 w 36"/>
                <a:gd name="T11" fmla="*/ 22 h 36"/>
                <a:gd name="T12" fmla="*/ 21 w 36"/>
                <a:gd name="T13" fmla="*/ 22 h 36"/>
                <a:gd name="T14" fmla="*/ 31 w 36"/>
                <a:gd name="T15" fmla="*/ 33 h 36"/>
                <a:gd name="T16" fmla="*/ 24 w 36"/>
                <a:gd name="T17" fmla="*/ 36 h 36"/>
                <a:gd name="T18" fmla="*/ 19 w 36"/>
                <a:gd name="T19" fmla="*/ 22 h 36"/>
                <a:gd name="T20" fmla="*/ 17 w 36"/>
                <a:gd name="T21" fmla="*/ 22 h 36"/>
                <a:gd name="T22" fmla="*/ 12 w 36"/>
                <a:gd name="T23" fmla="*/ 36 h 36"/>
                <a:gd name="T24" fmla="*/ 5 w 36"/>
                <a:gd name="T25" fmla="*/ 33 h 36"/>
                <a:gd name="T26" fmla="*/ 14 w 36"/>
                <a:gd name="T27" fmla="*/ 22 h 36"/>
                <a:gd name="T28" fmla="*/ 14 w 36"/>
                <a:gd name="T29" fmla="*/ 19 h 36"/>
                <a:gd name="T30" fmla="*/ 0 w 36"/>
                <a:gd name="T31" fmla="*/ 22 h 36"/>
                <a:gd name="T32" fmla="*/ 0 w 36"/>
                <a:gd name="T33" fmla="*/ 14 h 36"/>
                <a:gd name="T34" fmla="*/ 14 w 36"/>
                <a:gd name="T35" fmla="*/ 17 h 36"/>
                <a:gd name="T36" fmla="*/ 14 w 36"/>
                <a:gd name="T37" fmla="*/ 17 h 36"/>
                <a:gd name="T38" fmla="*/ 5 w 36"/>
                <a:gd name="T39" fmla="*/ 5 h 36"/>
                <a:gd name="T40" fmla="*/ 12 w 36"/>
                <a:gd name="T41" fmla="*/ 0 h 36"/>
                <a:gd name="T42" fmla="*/ 19 w 36"/>
                <a:gd name="T43" fmla="*/ 14 h 36"/>
                <a:gd name="T44" fmla="*/ 19 w 36"/>
                <a:gd name="T45" fmla="*/ 14 h 36"/>
                <a:gd name="T46" fmla="*/ 24 w 36"/>
                <a:gd name="T47" fmla="*/ 0 h 36"/>
                <a:gd name="T48" fmla="*/ 31 w 36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5" name="Freeform 295"/>
            <p:cNvSpPr>
              <a:spLocks/>
            </p:cNvSpPr>
            <p:nvPr/>
          </p:nvSpPr>
          <p:spPr bwMode="auto">
            <a:xfrm>
              <a:off x="5467351" y="4786313"/>
              <a:ext cx="60325" cy="57150"/>
            </a:xfrm>
            <a:custGeom>
              <a:avLst/>
              <a:gdLst>
                <a:gd name="T0" fmla="*/ 31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1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5 w 38"/>
                <a:gd name="T25" fmla="*/ 33 h 36"/>
                <a:gd name="T26" fmla="*/ 16 w 38"/>
                <a:gd name="T27" fmla="*/ 22 h 36"/>
                <a:gd name="T28" fmla="*/ 16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6 w 38"/>
                <a:gd name="T35" fmla="*/ 17 h 36"/>
                <a:gd name="T36" fmla="*/ 16 w 38"/>
                <a:gd name="T37" fmla="*/ 17 h 36"/>
                <a:gd name="T38" fmla="*/ 5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1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6" name="Freeform 296"/>
            <p:cNvSpPr>
              <a:spLocks/>
            </p:cNvSpPr>
            <p:nvPr/>
          </p:nvSpPr>
          <p:spPr bwMode="auto">
            <a:xfrm>
              <a:off x="5534026" y="4786313"/>
              <a:ext cx="60325" cy="57150"/>
            </a:xfrm>
            <a:custGeom>
              <a:avLst/>
              <a:gdLst>
                <a:gd name="T0" fmla="*/ 33 w 38"/>
                <a:gd name="T1" fmla="*/ 5 h 36"/>
                <a:gd name="T2" fmla="*/ 22 w 38"/>
                <a:gd name="T3" fmla="*/ 17 h 36"/>
                <a:gd name="T4" fmla="*/ 22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2 w 38"/>
                <a:gd name="T11" fmla="*/ 22 h 36"/>
                <a:gd name="T12" fmla="*/ 22 w 38"/>
                <a:gd name="T13" fmla="*/ 22 h 36"/>
                <a:gd name="T14" fmla="*/ 33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7 w 38"/>
                <a:gd name="T25" fmla="*/ 33 h 36"/>
                <a:gd name="T26" fmla="*/ 17 w 38"/>
                <a:gd name="T27" fmla="*/ 22 h 36"/>
                <a:gd name="T28" fmla="*/ 17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7 w 38"/>
                <a:gd name="T35" fmla="*/ 17 h 36"/>
                <a:gd name="T36" fmla="*/ 17 w 38"/>
                <a:gd name="T37" fmla="*/ 17 h 36"/>
                <a:gd name="T38" fmla="*/ 7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3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3" y="5"/>
                  </a:moveTo>
                  <a:lnTo>
                    <a:pt x="22" y="17"/>
                  </a:lnTo>
                  <a:lnTo>
                    <a:pt x="22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3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7" y="33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7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7" name="Freeform 297"/>
            <p:cNvSpPr>
              <a:spLocks/>
            </p:cNvSpPr>
            <p:nvPr/>
          </p:nvSpPr>
          <p:spPr bwMode="auto">
            <a:xfrm>
              <a:off x="5605463" y="4786313"/>
              <a:ext cx="57150" cy="57150"/>
            </a:xfrm>
            <a:custGeom>
              <a:avLst/>
              <a:gdLst>
                <a:gd name="T0" fmla="*/ 31 w 36"/>
                <a:gd name="T1" fmla="*/ 5 h 36"/>
                <a:gd name="T2" fmla="*/ 22 w 36"/>
                <a:gd name="T3" fmla="*/ 17 h 36"/>
                <a:gd name="T4" fmla="*/ 22 w 36"/>
                <a:gd name="T5" fmla="*/ 17 h 36"/>
                <a:gd name="T6" fmla="*/ 36 w 36"/>
                <a:gd name="T7" fmla="*/ 14 h 36"/>
                <a:gd name="T8" fmla="*/ 36 w 36"/>
                <a:gd name="T9" fmla="*/ 22 h 36"/>
                <a:gd name="T10" fmla="*/ 22 w 36"/>
                <a:gd name="T11" fmla="*/ 22 h 36"/>
                <a:gd name="T12" fmla="*/ 22 w 36"/>
                <a:gd name="T13" fmla="*/ 22 h 36"/>
                <a:gd name="T14" fmla="*/ 31 w 36"/>
                <a:gd name="T15" fmla="*/ 33 h 36"/>
                <a:gd name="T16" fmla="*/ 24 w 36"/>
                <a:gd name="T17" fmla="*/ 36 h 36"/>
                <a:gd name="T18" fmla="*/ 17 w 36"/>
                <a:gd name="T19" fmla="*/ 22 h 36"/>
                <a:gd name="T20" fmla="*/ 17 w 36"/>
                <a:gd name="T21" fmla="*/ 22 h 36"/>
                <a:gd name="T22" fmla="*/ 10 w 36"/>
                <a:gd name="T23" fmla="*/ 36 h 36"/>
                <a:gd name="T24" fmla="*/ 5 w 36"/>
                <a:gd name="T25" fmla="*/ 33 h 36"/>
                <a:gd name="T26" fmla="*/ 14 w 36"/>
                <a:gd name="T27" fmla="*/ 22 h 36"/>
                <a:gd name="T28" fmla="*/ 14 w 36"/>
                <a:gd name="T29" fmla="*/ 19 h 36"/>
                <a:gd name="T30" fmla="*/ 0 w 36"/>
                <a:gd name="T31" fmla="*/ 22 h 36"/>
                <a:gd name="T32" fmla="*/ 0 w 36"/>
                <a:gd name="T33" fmla="*/ 14 h 36"/>
                <a:gd name="T34" fmla="*/ 14 w 36"/>
                <a:gd name="T35" fmla="*/ 17 h 36"/>
                <a:gd name="T36" fmla="*/ 14 w 36"/>
                <a:gd name="T37" fmla="*/ 17 h 36"/>
                <a:gd name="T38" fmla="*/ 5 w 36"/>
                <a:gd name="T39" fmla="*/ 5 h 36"/>
                <a:gd name="T40" fmla="*/ 12 w 36"/>
                <a:gd name="T41" fmla="*/ 0 h 36"/>
                <a:gd name="T42" fmla="*/ 17 w 36"/>
                <a:gd name="T43" fmla="*/ 14 h 36"/>
                <a:gd name="T44" fmla="*/ 17 w 36"/>
                <a:gd name="T45" fmla="*/ 14 h 36"/>
                <a:gd name="T46" fmla="*/ 24 w 36"/>
                <a:gd name="T47" fmla="*/ 0 h 36"/>
                <a:gd name="T48" fmla="*/ 31 w 36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6">
                  <a:moveTo>
                    <a:pt x="31" y="5"/>
                  </a:moveTo>
                  <a:lnTo>
                    <a:pt x="22" y="17"/>
                  </a:lnTo>
                  <a:lnTo>
                    <a:pt x="22" y="17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0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8" name="Freeform 298"/>
            <p:cNvSpPr>
              <a:spLocks/>
            </p:cNvSpPr>
            <p:nvPr/>
          </p:nvSpPr>
          <p:spPr bwMode="auto">
            <a:xfrm>
              <a:off x="5673726" y="4786313"/>
              <a:ext cx="60325" cy="57150"/>
            </a:xfrm>
            <a:custGeom>
              <a:avLst/>
              <a:gdLst>
                <a:gd name="T0" fmla="*/ 31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1 w 38"/>
                <a:gd name="T15" fmla="*/ 33 h 36"/>
                <a:gd name="T16" fmla="*/ 24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5 w 38"/>
                <a:gd name="T25" fmla="*/ 33 h 36"/>
                <a:gd name="T26" fmla="*/ 14 w 38"/>
                <a:gd name="T27" fmla="*/ 22 h 36"/>
                <a:gd name="T28" fmla="*/ 14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4 w 38"/>
                <a:gd name="T35" fmla="*/ 17 h 36"/>
                <a:gd name="T36" fmla="*/ 14 w 38"/>
                <a:gd name="T37" fmla="*/ 17 h 36"/>
                <a:gd name="T38" fmla="*/ 5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4 w 38"/>
                <a:gd name="T47" fmla="*/ 0 h 36"/>
                <a:gd name="T48" fmla="*/ 31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9" name="Freeform 299"/>
            <p:cNvSpPr>
              <a:spLocks/>
            </p:cNvSpPr>
            <p:nvPr/>
          </p:nvSpPr>
          <p:spPr bwMode="auto">
            <a:xfrm>
              <a:off x="5740401" y="4786313"/>
              <a:ext cx="60325" cy="57150"/>
            </a:xfrm>
            <a:custGeom>
              <a:avLst/>
              <a:gdLst>
                <a:gd name="T0" fmla="*/ 31 w 38"/>
                <a:gd name="T1" fmla="*/ 5 h 36"/>
                <a:gd name="T2" fmla="*/ 22 w 38"/>
                <a:gd name="T3" fmla="*/ 17 h 36"/>
                <a:gd name="T4" fmla="*/ 22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2 w 38"/>
                <a:gd name="T11" fmla="*/ 22 h 36"/>
                <a:gd name="T12" fmla="*/ 22 w 38"/>
                <a:gd name="T13" fmla="*/ 22 h 36"/>
                <a:gd name="T14" fmla="*/ 31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5 w 38"/>
                <a:gd name="T25" fmla="*/ 33 h 36"/>
                <a:gd name="T26" fmla="*/ 17 w 38"/>
                <a:gd name="T27" fmla="*/ 22 h 36"/>
                <a:gd name="T28" fmla="*/ 17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7 w 38"/>
                <a:gd name="T35" fmla="*/ 17 h 36"/>
                <a:gd name="T36" fmla="*/ 17 w 38"/>
                <a:gd name="T37" fmla="*/ 17 h 36"/>
                <a:gd name="T38" fmla="*/ 5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1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1" y="5"/>
                  </a:moveTo>
                  <a:lnTo>
                    <a:pt x="22" y="17"/>
                  </a:lnTo>
                  <a:lnTo>
                    <a:pt x="22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1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5" y="33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0" name="Freeform 300"/>
            <p:cNvSpPr>
              <a:spLocks/>
            </p:cNvSpPr>
            <p:nvPr/>
          </p:nvSpPr>
          <p:spPr bwMode="auto">
            <a:xfrm>
              <a:off x="5808663" y="4786313"/>
              <a:ext cx="60325" cy="57150"/>
            </a:xfrm>
            <a:custGeom>
              <a:avLst/>
              <a:gdLst>
                <a:gd name="T0" fmla="*/ 33 w 38"/>
                <a:gd name="T1" fmla="*/ 5 h 36"/>
                <a:gd name="T2" fmla="*/ 21 w 38"/>
                <a:gd name="T3" fmla="*/ 17 h 36"/>
                <a:gd name="T4" fmla="*/ 21 w 38"/>
                <a:gd name="T5" fmla="*/ 17 h 36"/>
                <a:gd name="T6" fmla="*/ 38 w 38"/>
                <a:gd name="T7" fmla="*/ 14 h 36"/>
                <a:gd name="T8" fmla="*/ 38 w 38"/>
                <a:gd name="T9" fmla="*/ 22 h 36"/>
                <a:gd name="T10" fmla="*/ 21 w 38"/>
                <a:gd name="T11" fmla="*/ 22 h 36"/>
                <a:gd name="T12" fmla="*/ 21 w 38"/>
                <a:gd name="T13" fmla="*/ 22 h 36"/>
                <a:gd name="T14" fmla="*/ 33 w 38"/>
                <a:gd name="T15" fmla="*/ 33 h 36"/>
                <a:gd name="T16" fmla="*/ 26 w 38"/>
                <a:gd name="T17" fmla="*/ 36 h 36"/>
                <a:gd name="T18" fmla="*/ 19 w 38"/>
                <a:gd name="T19" fmla="*/ 22 h 36"/>
                <a:gd name="T20" fmla="*/ 19 w 38"/>
                <a:gd name="T21" fmla="*/ 22 h 36"/>
                <a:gd name="T22" fmla="*/ 12 w 38"/>
                <a:gd name="T23" fmla="*/ 36 h 36"/>
                <a:gd name="T24" fmla="*/ 7 w 38"/>
                <a:gd name="T25" fmla="*/ 33 h 36"/>
                <a:gd name="T26" fmla="*/ 17 w 38"/>
                <a:gd name="T27" fmla="*/ 22 h 36"/>
                <a:gd name="T28" fmla="*/ 17 w 38"/>
                <a:gd name="T29" fmla="*/ 19 h 36"/>
                <a:gd name="T30" fmla="*/ 0 w 38"/>
                <a:gd name="T31" fmla="*/ 22 h 36"/>
                <a:gd name="T32" fmla="*/ 0 w 38"/>
                <a:gd name="T33" fmla="*/ 14 h 36"/>
                <a:gd name="T34" fmla="*/ 17 w 38"/>
                <a:gd name="T35" fmla="*/ 17 h 36"/>
                <a:gd name="T36" fmla="*/ 17 w 38"/>
                <a:gd name="T37" fmla="*/ 17 h 36"/>
                <a:gd name="T38" fmla="*/ 7 w 38"/>
                <a:gd name="T39" fmla="*/ 5 h 36"/>
                <a:gd name="T40" fmla="*/ 12 w 38"/>
                <a:gd name="T41" fmla="*/ 0 h 36"/>
                <a:gd name="T42" fmla="*/ 19 w 38"/>
                <a:gd name="T43" fmla="*/ 14 h 36"/>
                <a:gd name="T44" fmla="*/ 19 w 38"/>
                <a:gd name="T45" fmla="*/ 14 h 36"/>
                <a:gd name="T46" fmla="*/ 26 w 38"/>
                <a:gd name="T47" fmla="*/ 0 h 36"/>
                <a:gd name="T48" fmla="*/ 33 w 38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6">
                  <a:moveTo>
                    <a:pt x="33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8" y="14"/>
                  </a:lnTo>
                  <a:lnTo>
                    <a:pt x="38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3" y="33"/>
                  </a:lnTo>
                  <a:lnTo>
                    <a:pt x="26" y="3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2" y="36"/>
                  </a:lnTo>
                  <a:lnTo>
                    <a:pt x="7" y="33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7" y="5"/>
                  </a:lnTo>
                  <a:lnTo>
                    <a:pt x="12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6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1" name="Freeform 301"/>
            <p:cNvSpPr>
              <a:spLocks/>
            </p:cNvSpPr>
            <p:nvPr/>
          </p:nvSpPr>
          <p:spPr bwMode="auto">
            <a:xfrm>
              <a:off x="5880101" y="4786313"/>
              <a:ext cx="55563" cy="57150"/>
            </a:xfrm>
            <a:custGeom>
              <a:avLst/>
              <a:gdLst>
                <a:gd name="T0" fmla="*/ 31 w 35"/>
                <a:gd name="T1" fmla="*/ 5 h 36"/>
                <a:gd name="T2" fmla="*/ 21 w 35"/>
                <a:gd name="T3" fmla="*/ 17 h 36"/>
                <a:gd name="T4" fmla="*/ 21 w 35"/>
                <a:gd name="T5" fmla="*/ 17 h 36"/>
                <a:gd name="T6" fmla="*/ 35 w 35"/>
                <a:gd name="T7" fmla="*/ 14 h 36"/>
                <a:gd name="T8" fmla="*/ 35 w 35"/>
                <a:gd name="T9" fmla="*/ 22 h 36"/>
                <a:gd name="T10" fmla="*/ 21 w 35"/>
                <a:gd name="T11" fmla="*/ 22 h 36"/>
                <a:gd name="T12" fmla="*/ 21 w 35"/>
                <a:gd name="T13" fmla="*/ 22 h 36"/>
                <a:gd name="T14" fmla="*/ 31 w 35"/>
                <a:gd name="T15" fmla="*/ 33 h 36"/>
                <a:gd name="T16" fmla="*/ 24 w 35"/>
                <a:gd name="T17" fmla="*/ 36 h 36"/>
                <a:gd name="T18" fmla="*/ 16 w 35"/>
                <a:gd name="T19" fmla="*/ 22 h 36"/>
                <a:gd name="T20" fmla="*/ 16 w 35"/>
                <a:gd name="T21" fmla="*/ 22 h 36"/>
                <a:gd name="T22" fmla="*/ 9 w 35"/>
                <a:gd name="T23" fmla="*/ 36 h 36"/>
                <a:gd name="T24" fmla="*/ 5 w 35"/>
                <a:gd name="T25" fmla="*/ 33 h 36"/>
                <a:gd name="T26" fmla="*/ 14 w 35"/>
                <a:gd name="T27" fmla="*/ 22 h 36"/>
                <a:gd name="T28" fmla="*/ 14 w 35"/>
                <a:gd name="T29" fmla="*/ 19 h 36"/>
                <a:gd name="T30" fmla="*/ 0 w 35"/>
                <a:gd name="T31" fmla="*/ 22 h 36"/>
                <a:gd name="T32" fmla="*/ 0 w 35"/>
                <a:gd name="T33" fmla="*/ 14 h 36"/>
                <a:gd name="T34" fmla="*/ 14 w 35"/>
                <a:gd name="T35" fmla="*/ 17 h 36"/>
                <a:gd name="T36" fmla="*/ 14 w 35"/>
                <a:gd name="T37" fmla="*/ 17 h 36"/>
                <a:gd name="T38" fmla="*/ 5 w 35"/>
                <a:gd name="T39" fmla="*/ 5 h 36"/>
                <a:gd name="T40" fmla="*/ 12 w 35"/>
                <a:gd name="T41" fmla="*/ 0 h 36"/>
                <a:gd name="T42" fmla="*/ 16 w 35"/>
                <a:gd name="T43" fmla="*/ 14 h 36"/>
                <a:gd name="T44" fmla="*/ 16 w 35"/>
                <a:gd name="T45" fmla="*/ 14 h 36"/>
                <a:gd name="T46" fmla="*/ 24 w 35"/>
                <a:gd name="T47" fmla="*/ 0 h 36"/>
                <a:gd name="T48" fmla="*/ 31 w 35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6">
                  <a:moveTo>
                    <a:pt x="31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5" y="14"/>
                  </a:lnTo>
                  <a:lnTo>
                    <a:pt x="35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1" y="33"/>
                  </a:lnTo>
                  <a:lnTo>
                    <a:pt x="24" y="3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9" y="36"/>
                  </a:lnTo>
                  <a:lnTo>
                    <a:pt x="5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5" y="5"/>
                  </a:lnTo>
                  <a:lnTo>
                    <a:pt x="12" y="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24" y="0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2" name="Freeform 302"/>
            <p:cNvSpPr>
              <a:spLocks/>
            </p:cNvSpPr>
            <p:nvPr/>
          </p:nvSpPr>
          <p:spPr bwMode="auto">
            <a:xfrm>
              <a:off x="5948363" y="4786313"/>
              <a:ext cx="58738" cy="57150"/>
            </a:xfrm>
            <a:custGeom>
              <a:avLst/>
              <a:gdLst>
                <a:gd name="T0" fmla="*/ 30 w 37"/>
                <a:gd name="T1" fmla="*/ 5 h 36"/>
                <a:gd name="T2" fmla="*/ 21 w 37"/>
                <a:gd name="T3" fmla="*/ 17 h 36"/>
                <a:gd name="T4" fmla="*/ 21 w 37"/>
                <a:gd name="T5" fmla="*/ 17 h 36"/>
                <a:gd name="T6" fmla="*/ 37 w 37"/>
                <a:gd name="T7" fmla="*/ 14 h 36"/>
                <a:gd name="T8" fmla="*/ 37 w 37"/>
                <a:gd name="T9" fmla="*/ 22 h 36"/>
                <a:gd name="T10" fmla="*/ 21 w 37"/>
                <a:gd name="T11" fmla="*/ 22 h 36"/>
                <a:gd name="T12" fmla="*/ 21 w 37"/>
                <a:gd name="T13" fmla="*/ 22 h 36"/>
                <a:gd name="T14" fmla="*/ 30 w 37"/>
                <a:gd name="T15" fmla="*/ 33 h 36"/>
                <a:gd name="T16" fmla="*/ 23 w 37"/>
                <a:gd name="T17" fmla="*/ 36 h 36"/>
                <a:gd name="T18" fmla="*/ 18 w 37"/>
                <a:gd name="T19" fmla="*/ 22 h 36"/>
                <a:gd name="T20" fmla="*/ 18 w 37"/>
                <a:gd name="T21" fmla="*/ 22 h 36"/>
                <a:gd name="T22" fmla="*/ 11 w 37"/>
                <a:gd name="T23" fmla="*/ 36 h 36"/>
                <a:gd name="T24" fmla="*/ 4 w 37"/>
                <a:gd name="T25" fmla="*/ 33 h 36"/>
                <a:gd name="T26" fmla="*/ 14 w 37"/>
                <a:gd name="T27" fmla="*/ 22 h 36"/>
                <a:gd name="T28" fmla="*/ 14 w 37"/>
                <a:gd name="T29" fmla="*/ 19 h 36"/>
                <a:gd name="T30" fmla="*/ 0 w 37"/>
                <a:gd name="T31" fmla="*/ 22 h 36"/>
                <a:gd name="T32" fmla="*/ 0 w 37"/>
                <a:gd name="T33" fmla="*/ 14 h 36"/>
                <a:gd name="T34" fmla="*/ 14 w 37"/>
                <a:gd name="T35" fmla="*/ 17 h 36"/>
                <a:gd name="T36" fmla="*/ 14 w 37"/>
                <a:gd name="T37" fmla="*/ 17 h 36"/>
                <a:gd name="T38" fmla="*/ 4 w 37"/>
                <a:gd name="T39" fmla="*/ 5 h 36"/>
                <a:gd name="T40" fmla="*/ 11 w 37"/>
                <a:gd name="T41" fmla="*/ 0 h 36"/>
                <a:gd name="T42" fmla="*/ 18 w 37"/>
                <a:gd name="T43" fmla="*/ 14 h 36"/>
                <a:gd name="T44" fmla="*/ 18 w 37"/>
                <a:gd name="T45" fmla="*/ 14 h 36"/>
                <a:gd name="T46" fmla="*/ 23 w 37"/>
                <a:gd name="T47" fmla="*/ 0 h 36"/>
                <a:gd name="T48" fmla="*/ 30 w 37"/>
                <a:gd name="T49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6">
                  <a:moveTo>
                    <a:pt x="30" y="5"/>
                  </a:moveTo>
                  <a:lnTo>
                    <a:pt x="21" y="17"/>
                  </a:lnTo>
                  <a:lnTo>
                    <a:pt x="21" y="17"/>
                  </a:lnTo>
                  <a:lnTo>
                    <a:pt x="37" y="14"/>
                  </a:lnTo>
                  <a:lnTo>
                    <a:pt x="37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0" y="33"/>
                  </a:lnTo>
                  <a:lnTo>
                    <a:pt x="23" y="3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1" y="36"/>
                  </a:lnTo>
                  <a:lnTo>
                    <a:pt x="4" y="3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4" y="5"/>
                  </a:lnTo>
                  <a:lnTo>
                    <a:pt x="11" y="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3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4272442" y="366946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7268" y="2338998"/>
            <a:ext cx="113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6"/>
                </a:solidFill>
                <a:latin typeface="+mj-lt"/>
              </a:rPr>
              <a:t>90%</a:t>
            </a:r>
            <a:endParaRPr lang="en-US" sz="40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88387" y="2395690"/>
            <a:ext cx="2825286" cy="51390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b="1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7268" y="3092148"/>
            <a:ext cx="3966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此处添加详细文本描述，建议与标题相关并符合整体语言风格此处添加详细文本描述，建议与标题相关并符合整体语言风格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7268" y="4125127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4"/>
                </a:solidFill>
                <a:latin typeface="+mj-lt"/>
              </a:rPr>
              <a:t>78%</a:t>
            </a:r>
            <a:endParaRPr lang="en-US" sz="4000" b="1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88387" y="4181819"/>
            <a:ext cx="2825286" cy="51390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b="1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47268" y="4878277"/>
            <a:ext cx="3966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此处添加详细文本描述，建议与标题相关并符合整体语言风格此处添加详细文本描述，建议与标题相关并符合整体语言风格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  <p:bldP spid="373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6" name="TextBox 42"/>
          <p:cNvSpPr txBox="1"/>
          <p:nvPr/>
        </p:nvSpPr>
        <p:spPr>
          <a:xfrm>
            <a:off x="274864" y="4391771"/>
            <a:ext cx="3373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zh-CN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28899" y="3974717"/>
            <a:ext cx="2423244" cy="462209"/>
            <a:chOff x="4428899" y="3974717"/>
            <a:chExt cx="2423244" cy="462209"/>
          </a:xfrm>
        </p:grpSpPr>
        <p:sp>
          <p:nvSpPr>
            <p:cNvPr id="11" name="TextBox 31"/>
            <p:cNvSpPr txBox="1"/>
            <p:nvPr/>
          </p:nvSpPr>
          <p:spPr>
            <a:xfrm>
              <a:off x="5128594" y="399166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lt"/>
                </a:rPr>
                <a:t>添加标题内容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3" name="Oval 91"/>
            <p:cNvSpPr>
              <a:spLocks noChangeArrowheads="1"/>
            </p:cNvSpPr>
            <p:nvPr/>
          </p:nvSpPr>
          <p:spPr bwMode="auto">
            <a:xfrm>
              <a:off x="4428899" y="3974717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4466999" y="4035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86816" y="3974717"/>
            <a:ext cx="2423244" cy="462209"/>
            <a:chOff x="8086816" y="3974717"/>
            <a:chExt cx="2423244" cy="462209"/>
          </a:xfrm>
        </p:grpSpPr>
        <p:sp>
          <p:nvSpPr>
            <p:cNvPr id="16" name="TextBox 31"/>
            <p:cNvSpPr txBox="1"/>
            <p:nvPr/>
          </p:nvSpPr>
          <p:spPr>
            <a:xfrm>
              <a:off x="8786511" y="399166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lt"/>
                </a:rPr>
                <a:t>添加标题内容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8" name="Oval 91"/>
            <p:cNvSpPr>
              <a:spLocks noChangeArrowheads="1"/>
            </p:cNvSpPr>
            <p:nvPr/>
          </p:nvSpPr>
          <p:spPr bwMode="auto">
            <a:xfrm>
              <a:off x="8086816" y="3974717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31"/>
            <p:cNvSpPr txBox="1"/>
            <p:nvPr/>
          </p:nvSpPr>
          <p:spPr>
            <a:xfrm>
              <a:off x="8124916" y="40353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02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8899" y="5190435"/>
            <a:ext cx="2423244" cy="462209"/>
            <a:chOff x="4428899" y="5190435"/>
            <a:chExt cx="2423244" cy="462209"/>
          </a:xfrm>
        </p:grpSpPr>
        <p:sp>
          <p:nvSpPr>
            <p:cNvPr id="20" name="TextBox 31"/>
            <p:cNvSpPr txBox="1"/>
            <p:nvPr/>
          </p:nvSpPr>
          <p:spPr>
            <a:xfrm>
              <a:off x="5128594" y="520737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lt"/>
                </a:rPr>
                <a:t>添加标题内容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Oval 91"/>
            <p:cNvSpPr>
              <a:spLocks noChangeArrowheads="1"/>
            </p:cNvSpPr>
            <p:nvPr/>
          </p:nvSpPr>
          <p:spPr bwMode="auto">
            <a:xfrm>
              <a:off x="4428899" y="5190435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31"/>
            <p:cNvSpPr txBox="1"/>
            <p:nvPr/>
          </p:nvSpPr>
          <p:spPr>
            <a:xfrm>
              <a:off x="4466999" y="52511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03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86816" y="5190435"/>
            <a:ext cx="2423244" cy="462209"/>
            <a:chOff x="8086816" y="5190435"/>
            <a:chExt cx="2423244" cy="462209"/>
          </a:xfrm>
        </p:grpSpPr>
        <p:sp>
          <p:nvSpPr>
            <p:cNvPr id="23" name="TextBox 31"/>
            <p:cNvSpPr txBox="1"/>
            <p:nvPr/>
          </p:nvSpPr>
          <p:spPr>
            <a:xfrm>
              <a:off x="8786511" y="520737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j-lt"/>
                </a:rPr>
                <a:t>添加标题内容</a:t>
              </a:r>
              <a:endParaRPr lang="en-US" sz="2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4" name="Oval 91"/>
            <p:cNvSpPr>
              <a:spLocks noChangeArrowheads="1"/>
            </p:cNvSpPr>
            <p:nvPr/>
          </p:nvSpPr>
          <p:spPr bwMode="auto">
            <a:xfrm>
              <a:off x="8086816" y="5190435"/>
              <a:ext cx="462209" cy="4622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16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8124916" y="52511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lt"/>
                </a:rPr>
                <a:t>04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3" name="Group 32782"/>
          <p:cNvGrpSpPr/>
          <p:nvPr/>
        </p:nvGrpSpPr>
        <p:grpSpPr>
          <a:xfrm>
            <a:off x="3292878" y="2404678"/>
            <a:ext cx="5486327" cy="3733730"/>
            <a:chOff x="569913" y="-331788"/>
            <a:chExt cx="11052175" cy="7521576"/>
          </a:xfrm>
        </p:grpSpPr>
        <p:sp>
          <p:nvSpPr>
            <p:cNvPr id="32769" name="Freeform 37"/>
            <p:cNvSpPr>
              <a:spLocks/>
            </p:cNvSpPr>
            <p:nvPr/>
          </p:nvSpPr>
          <p:spPr bwMode="auto">
            <a:xfrm>
              <a:off x="569913" y="3498850"/>
              <a:ext cx="11052175" cy="3690938"/>
            </a:xfrm>
            <a:custGeom>
              <a:avLst/>
              <a:gdLst>
                <a:gd name="T0" fmla="*/ 6947 w 6962"/>
                <a:gd name="T1" fmla="*/ 246 h 2325"/>
                <a:gd name="T2" fmla="*/ 6571 w 6962"/>
                <a:gd name="T3" fmla="*/ 0 h 2325"/>
                <a:gd name="T4" fmla="*/ 6578 w 6962"/>
                <a:gd name="T5" fmla="*/ 4 h 2325"/>
                <a:gd name="T6" fmla="*/ 3490 w 6962"/>
                <a:gd name="T7" fmla="*/ 1788 h 2325"/>
                <a:gd name="T8" fmla="*/ 398 w 6962"/>
                <a:gd name="T9" fmla="*/ 2 h 2325"/>
                <a:gd name="T10" fmla="*/ 0 w 6962"/>
                <a:gd name="T11" fmla="*/ 246 h 2325"/>
                <a:gd name="T12" fmla="*/ 3583 w 6962"/>
                <a:gd name="T13" fmla="*/ 2325 h 2325"/>
                <a:gd name="T14" fmla="*/ 4448 w 6962"/>
                <a:gd name="T15" fmla="*/ 1795 h 2325"/>
                <a:gd name="T16" fmla="*/ 4538 w 6962"/>
                <a:gd name="T17" fmla="*/ 1741 h 2325"/>
                <a:gd name="T18" fmla="*/ 4538 w 6962"/>
                <a:gd name="T19" fmla="*/ 1741 h 2325"/>
                <a:gd name="T20" fmla="*/ 6962 w 6962"/>
                <a:gd name="T21" fmla="*/ 255 h 2325"/>
                <a:gd name="T22" fmla="*/ 6947 w 6962"/>
                <a:gd name="T23" fmla="*/ 246 h 2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62" h="2325">
                  <a:moveTo>
                    <a:pt x="6947" y="246"/>
                  </a:moveTo>
                  <a:lnTo>
                    <a:pt x="6571" y="0"/>
                  </a:lnTo>
                  <a:lnTo>
                    <a:pt x="6578" y="4"/>
                  </a:lnTo>
                  <a:lnTo>
                    <a:pt x="3490" y="1788"/>
                  </a:lnTo>
                  <a:lnTo>
                    <a:pt x="398" y="2"/>
                  </a:lnTo>
                  <a:lnTo>
                    <a:pt x="0" y="246"/>
                  </a:lnTo>
                  <a:lnTo>
                    <a:pt x="3583" y="2325"/>
                  </a:lnTo>
                  <a:lnTo>
                    <a:pt x="4448" y="1795"/>
                  </a:lnTo>
                  <a:lnTo>
                    <a:pt x="4538" y="1741"/>
                  </a:lnTo>
                  <a:lnTo>
                    <a:pt x="4538" y="1741"/>
                  </a:lnTo>
                  <a:lnTo>
                    <a:pt x="6962" y="255"/>
                  </a:lnTo>
                  <a:lnTo>
                    <a:pt x="6947" y="2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0" name="Line 38"/>
            <p:cNvSpPr>
              <a:spLocks noChangeShapeType="1"/>
            </p:cNvSpPr>
            <p:nvPr/>
          </p:nvSpPr>
          <p:spPr bwMode="auto">
            <a:xfrm>
              <a:off x="6110288" y="-3317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1" name="Line 39"/>
            <p:cNvSpPr>
              <a:spLocks noChangeShapeType="1"/>
            </p:cNvSpPr>
            <p:nvPr/>
          </p:nvSpPr>
          <p:spPr bwMode="auto">
            <a:xfrm>
              <a:off x="6110288" y="-3317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2" name="Freeform 40"/>
            <p:cNvSpPr>
              <a:spLocks/>
            </p:cNvSpPr>
            <p:nvPr/>
          </p:nvSpPr>
          <p:spPr bwMode="auto">
            <a:xfrm>
              <a:off x="2060576" y="2830512"/>
              <a:ext cx="6430963" cy="2339975"/>
            </a:xfrm>
            <a:custGeom>
              <a:avLst/>
              <a:gdLst>
                <a:gd name="T0" fmla="*/ 2551 w 4051"/>
                <a:gd name="T1" fmla="*/ 1474 h 1474"/>
                <a:gd name="T2" fmla="*/ 0 w 4051"/>
                <a:gd name="T3" fmla="*/ 0 h 1474"/>
                <a:gd name="T4" fmla="*/ 0 w 4051"/>
                <a:gd name="T5" fmla="*/ 0 h 1474"/>
                <a:gd name="T6" fmla="*/ 2551 w 4051"/>
                <a:gd name="T7" fmla="*/ 1474 h 1474"/>
                <a:gd name="T8" fmla="*/ 4051 w 4051"/>
                <a:gd name="T9" fmla="*/ 608 h 1474"/>
                <a:gd name="T10" fmla="*/ 2551 w 4051"/>
                <a:gd name="T11" fmla="*/ 1474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1" h="1474">
                  <a:moveTo>
                    <a:pt x="2551" y="147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551" y="1474"/>
                  </a:lnTo>
                  <a:lnTo>
                    <a:pt x="4051" y="608"/>
                  </a:lnTo>
                  <a:lnTo>
                    <a:pt x="2551" y="1474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4" name="Freeform 41"/>
            <p:cNvSpPr>
              <a:spLocks/>
            </p:cNvSpPr>
            <p:nvPr/>
          </p:nvSpPr>
          <p:spPr bwMode="auto">
            <a:xfrm>
              <a:off x="1201738" y="3386137"/>
              <a:ext cx="9810750" cy="2951163"/>
            </a:xfrm>
            <a:custGeom>
              <a:avLst/>
              <a:gdLst>
                <a:gd name="T0" fmla="*/ 6180 w 6180"/>
                <a:gd name="T1" fmla="*/ 75 h 1859"/>
                <a:gd name="T2" fmla="*/ 6173 w 6180"/>
                <a:gd name="T3" fmla="*/ 71 h 1859"/>
                <a:gd name="T4" fmla="*/ 6093 w 6180"/>
                <a:gd name="T5" fmla="*/ 7 h 1859"/>
                <a:gd name="T6" fmla="*/ 6093 w 6180"/>
                <a:gd name="T7" fmla="*/ 19 h 1859"/>
                <a:gd name="T8" fmla="*/ 3092 w 6180"/>
                <a:gd name="T9" fmla="*/ 1751 h 1859"/>
                <a:gd name="T10" fmla="*/ 92 w 6180"/>
                <a:gd name="T11" fmla="*/ 19 h 1859"/>
                <a:gd name="T12" fmla="*/ 92 w 6180"/>
                <a:gd name="T13" fmla="*/ 0 h 1859"/>
                <a:gd name="T14" fmla="*/ 0 w 6180"/>
                <a:gd name="T15" fmla="*/ 73 h 1859"/>
                <a:gd name="T16" fmla="*/ 3092 w 6180"/>
                <a:gd name="T17" fmla="*/ 1859 h 1859"/>
                <a:gd name="T18" fmla="*/ 6180 w 6180"/>
                <a:gd name="T19" fmla="*/ 75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80" h="1859">
                  <a:moveTo>
                    <a:pt x="6180" y="75"/>
                  </a:moveTo>
                  <a:lnTo>
                    <a:pt x="6173" y="71"/>
                  </a:lnTo>
                  <a:lnTo>
                    <a:pt x="6093" y="7"/>
                  </a:lnTo>
                  <a:lnTo>
                    <a:pt x="6093" y="19"/>
                  </a:lnTo>
                  <a:lnTo>
                    <a:pt x="3092" y="1751"/>
                  </a:lnTo>
                  <a:lnTo>
                    <a:pt x="92" y="19"/>
                  </a:lnTo>
                  <a:lnTo>
                    <a:pt x="92" y="0"/>
                  </a:lnTo>
                  <a:lnTo>
                    <a:pt x="0" y="73"/>
                  </a:lnTo>
                  <a:lnTo>
                    <a:pt x="3092" y="1859"/>
                  </a:lnTo>
                  <a:lnTo>
                    <a:pt x="6180" y="7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5" name="Freeform 42"/>
            <p:cNvSpPr>
              <a:spLocks/>
            </p:cNvSpPr>
            <p:nvPr/>
          </p:nvSpPr>
          <p:spPr bwMode="auto">
            <a:xfrm>
              <a:off x="6723063" y="2668587"/>
              <a:ext cx="1493838" cy="863600"/>
            </a:xfrm>
            <a:custGeom>
              <a:avLst/>
              <a:gdLst>
                <a:gd name="T0" fmla="*/ 335 w 398"/>
                <a:gd name="T1" fmla="*/ 36 h 230"/>
                <a:gd name="T2" fmla="*/ 98 w 398"/>
                <a:gd name="T3" fmla="*/ 59 h 230"/>
                <a:gd name="T4" fmla="*/ 61 w 398"/>
                <a:gd name="T5" fmla="*/ 195 h 230"/>
                <a:gd name="T6" fmla="*/ 297 w 398"/>
                <a:gd name="T7" fmla="*/ 171 h 230"/>
                <a:gd name="T8" fmla="*/ 335 w 398"/>
                <a:gd name="T9" fmla="*/ 3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30">
                  <a:moveTo>
                    <a:pt x="335" y="36"/>
                  </a:moveTo>
                  <a:cubicBezTo>
                    <a:pt x="272" y="0"/>
                    <a:pt x="177" y="13"/>
                    <a:pt x="98" y="59"/>
                  </a:cubicBezTo>
                  <a:cubicBezTo>
                    <a:pt x="18" y="105"/>
                    <a:pt x="0" y="159"/>
                    <a:pt x="61" y="195"/>
                  </a:cubicBezTo>
                  <a:cubicBezTo>
                    <a:pt x="123" y="230"/>
                    <a:pt x="218" y="217"/>
                    <a:pt x="297" y="171"/>
                  </a:cubicBezTo>
                  <a:cubicBezTo>
                    <a:pt x="370" y="129"/>
                    <a:pt x="398" y="73"/>
                    <a:pt x="335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6" name="Freeform 43"/>
            <p:cNvSpPr>
              <a:spLocks/>
            </p:cNvSpPr>
            <p:nvPr/>
          </p:nvSpPr>
          <p:spPr bwMode="auto">
            <a:xfrm>
              <a:off x="6110288" y="2420937"/>
              <a:ext cx="4764088" cy="3744913"/>
            </a:xfrm>
            <a:custGeom>
              <a:avLst/>
              <a:gdLst>
                <a:gd name="T0" fmla="*/ 1500 w 3001"/>
                <a:gd name="T1" fmla="*/ 866 h 2359"/>
                <a:gd name="T2" fmla="*/ 0 w 3001"/>
                <a:gd name="T3" fmla="*/ 1732 h 2359"/>
                <a:gd name="T4" fmla="*/ 0 w 3001"/>
                <a:gd name="T5" fmla="*/ 2359 h 2359"/>
                <a:gd name="T6" fmla="*/ 3001 w 3001"/>
                <a:gd name="T7" fmla="*/ 627 h 2359"/>
                <a:gd name="T8" fmla="*/ 3001 w 3001"/>
                <a:gd name="T9" fmla="*/ 615 h 2359"/>
                <a:gd name="T10" fmla="*/ 3001 w 3001"/>
                <a:gd name="T11" fmla="*/ 0 h 2359"/>
                <a:gd name="T12" fmla="*/ 3001 w 3001"/>
                <a:gd name="T13" fmla="*/ 0 h 2359"/>
                <a:gd name="T14" fmla="*/ 1500 w 3001"/>
                <a:gd name="T15" fmla="*/ 866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1" h="2359">
                  <a:moveTo>
                    <a:pt x="1500" y="866"/>
                  </a:moveTo>
                  <a:lnTo>
                    <a:pt x="0" y="1732"/>
                  </a:lnTo>
                  <a:lnTo>
                    <a:pt x="0" y="2359"/>
                  </a:lnTo>
                  <a:lnTo>
                    <a:pt x="3001" y="627"/>
                  </a:lnTo>
                  <a:lnTo>
                    <a:pt x="3001" y="615"/>
                  </a:lnTo>
                  <a:lnTo>
                    <a:pt x="3001" y="0"/>
                  </a:lnTo>
                  <a:lnTo>
                    <a:pt x="3001" y="0"/>
                  </a:lnTo>
                  <a:lnTo>
                    <a:pt x="1500" y="86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7" name="Freeform 44"/>
            <p:cNvSpPr>
              <a:spLocks noEditPoints="1"/>
            </p:cNvSpPr>
            <p:nvPr/>
          </p:nvSpPr>
          <p:spPr bwMode="auto">
            <a:xfrm>
              <a:off x="1347788" y="-331788"/>
              <a:ext cx="9526588" cy="5502276"/>
            </a:xfrm>
            <a:custGeom>
              <a:avLst/>
              <a:gdLst>
                <a:gd name="T0" fmla="*/ 1269 w 2538"/>
                <a:gd name="T1" fmla="*/ 0 h 1465"/>
                <a:gd name="T2" fmla="*/ 586 w 2538"/>
                <a:gd name="T3" fmla="*/ 395 h 1465"/>
                <a:gd name="T4" fmla="*/ 0 w 2538"/>
                <a:gd name="T5" fmla="*/ 733 h 1465"/>
                <a:gd name="T6" fmla="*/ 17 w 2538"/>
                <a:gd name="T7" fmla="*/ 743 h 1465"/>
                <a:gd name="T8" fmla="*/ 190 w 2538"/>
                <a:gd name="T9" fmla="*/ 842 h 1465"/>
                <a:gd name="T10" fmla="*/ 1269 w 2538"/>
                <a:gd name="T11" fmla="*/ 1465 h 1465"/>
                <a:gd name="T12" fmla="*/ 1903 w 2538"/>
                <a:gd name="T13" fmla="*/ 1099 h 1465"/>
                <a:gd name="T14" fmla="*/ 2538 w 2538"/>
                <a:gd name="T15" fmla="*/ 733 h 1465"/>
                <a:gd name="T16" fmla="*/ 1269 w 2538"/>
                <a:gd name="T17" fmla="*/ 0 h 1465"/>
                <a:gd name="T18" fmla="*/ 695 w 2538"/>
                <a:gd name="T19" fmla="*/ 616 h 1465"/>
                <a:gd name="T20" fmla="*/ 605 w 2538"/>
                <a:gd name="T21" fmla="*/ 536 h 1465"/>
                <a:gd name="T22" fmla="*/ 699 w 2538"/>
                <a:gd name="T23" fmla="*/ 502 h 1465"/>
                <a:gd name="T24" fmla="*/ 776 w 2538"/>
                <a:gd name="T25" fmla="*/ 576 h 1465"/>
                <a:gd name="T26" fmla="*/ 885 w 2538"/>
                <a:gd name="T27" fmla="*/ 588 h 1465"/>
                <a:gd name="T28" fmla="*/ 874 w 2538"/>
                <a:gd name="T29" fmla="*/ 515 h 1465"/>
                <a:gd name="T30" fmla="*/ 882 w 2538"/>
                <a:gd name="T31" fmla="*/ 382 h 1465"/>
                <a:gd name="T32" fmla="*/ 1158 w 2538"/>
                <a:gd name="T33" fmla="*/ 400 h 1465"/>
                <a:gd name="T34" fmla="*/ 1242 w 2538"/>
                <a:gd name="T35" fmla="*/ 471 h 1465"/>
                <a:gd name="T36" fmla="*/ 1147 w 2538"/>
                <a:gd name="T37" fmla="*/ 502 h 1465"/>
                <a:gd name="T38" fmla="*/ 1081 w 2538"/>
                <a:gd name="T39" fmla="*/ 442 h 1465"/>
                <a:gd name="T40" fmla="*/ 983 w 2538"/>
                <a:gd name="T41" fmla="*/ 431 h 1465"/>
                <a:gd name="T42" fmla="*/ 1001 w 2538"/>
                <a:gd name="T43" fmla="*/ 507 h 1465"/>
                <a:gd name="T44" fmla="*/ 985 w 2538"/>
                <a:gd name="T45" fmla="*/ 638 h 1465"/>
                <a:gd name="T46" fmla="*/ 695 w 2538"/>
                <a:gd name="T47" fmla="*/ 616 h 1465"/>
                <a:gd name="T48" fmla="*/ 1262 w 2538"/>
                <a:gd name="T49" fmla="*/ 850 h 1465"/>
                <a:gd name="T50" fmla="*/ 1187 w 2538"/>
                <a:gd name="T51" fmla="*/ 893 h 1465"/>
                <a:gd name="T52" fmla="*/ 927 w 2538"/>
                <a:gd name="T53" fmla="*/ 744 h 1465"/>
                <a:gd name="T54" fmla="*/ 1334 w 2538"/>
                <a:gd name="T55" fmla="*/ 509 h 1465"/>
                <a:gd name="T56" fmla="*/ 1585 w 2538"/>
                <a:gd name="T57" fmla="*/ 654 h 1465"/>
                <a:gd name="T58" fmla="*/ 1510 w 2538"/>
                <a:gd name="T59" fmla="*/ 697 h 1465"/>
                <a:gd name="T60" fmla="*/ 1351 w 2538"/>
                <a:gd name="T61" fmla="*/ 606 h 1465"/>
                <a:gd name="T62" fmla="*/ 1266 w 2538"/>
                <a:gd name="T63" fmla="*/ 654 h 1465"/>
                <a:gd name="T64" fmla="*/ 1416 w 2538"/>
                <a:gd name="T65" fmla="*/ 741 h 1465"/>
                <a:gd name="T66" fmla="*/ 1341 w 2538"/>
                <a:gd name="T67" fmla="*/ 784 h 1465"/>
                <a:gd name="T68" fmla="*/ 1192 w 2538"/>
                <a:gd name="T69" fmla="*/ 698 h 1465"/>
                <a:gd name="T70" fmla="*/ 1095 w 2538"/>
                <a:gd name="T71" fmla="*/ 753 h 1465"/>
                <a:gd name="T72" fmla="*/ 1262 w 2538"/>
                <a:gd name="T73" fmla="*/ 850 h 1465"/>
                <a:gd name="T74" fmla="*/ 1829 w 2538"/>
                <a:gd name="T75" fmla="*/ 1025 h 1465"/>
                <a:gd name="T76" fmla="*/ 1416 w 2538"/>
                <a:gd name="T77" fmla="*/ 1033 h 1465"/>
                <a:gd name="T78" fmla="*/ 1431 w 2538"/>
                <a:gd name="T79" fmla="*/ 803 h 1465"/>
                <a:gd name="T80" fmla="*/ 1842 w 2538"/>
                <a:gd name="T81" fmla="*/ 794 h 1465"/>
                <a:gd name="T82" fmla="*/ 1829 w 2538"/>
                <a:gd name="T83" fmla="*/ 102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38" h="1465">
                  <a:moveTo>
                    <a:pt x="1269" y="0"/>
                  </a:moveTo>
                  <a:cubicBezTo>
                    <a:pt x="586" y="395"/>
                    <a:pt x="586" y="395"/>
                    <a:pt x="586" y="395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17" y="743"/>
                    <a:pt x="17" y="743"/>
                    <a:pt x="17" y="743"/>
                  </a:cubicBezTo>
                  <a:cubicBezTo>
                    <a:pt x="190" y="842"/>
                    <a:pt x="190" y="842"/>
                    <a:pt x="190" y="842"/>
                  </a:cubicBezTo>
                  <a:cubicBezTo>
                    <a:pt x="1269" y="1465"/>
                    <a:pt x="1269" y="1465"/>
                    <a:pt x="1269" y="1465"/>
                  </a:cubicBezTo>
                  <a:cubicBezTo>
                    <a:pt x="1903" y="1099"/>
                    <a:pt x="1903" y="1099"/>
                    <a:pt x="1903" y="1099"/>
                  </a:cubicBezTo>
                  <a:cubicBezTo>
                    <a:pt x="2538" y="733"/>
                    <a:pt x="2538" y="733"/>
                    <a:pt x="2538" y="733"/>
                  </a:cubicBezTo>
                  <a:lnTo>
                    <a:pt x="1269" y="0"/>
                  </a:lnTo>
                  <a:close/>
                  <a:moveTo>
                    <a:pt x="695" y="616"/>
                  </a:moveTo>
                  <a:cubicBezTo>
                    <a:pt x="649" y="590"/>
                    <a:pt x="615" y="556"/>
                    <a:pt x="605" y="536"/>
                  </a:cubicBezTo>
                  <a:cubicBezTo>
                    <a:pt x="699" y="502"/>
                    <a:pt x="699" y="502"/>
                    <a:pt x="699" y="502"/>
                  </a:cubicBezTo>
                  <a:cubicBezTo>
                    <a:pt x="711" y="524"/>
                    <a:pt x="737" y="553"/>
                    <a:pt x="776" y="576"/>
                  </a:cubicBezTo>
                  <a:cubicBezTo>
                    <a:pt x="818" y="600"/>
                    <a:pt x="858" y="603"/>
                    <a:pt x="885" y="588"/>
                  </a:cubicBezTo>
                  <a:cubicBezTo>
                    <a:pt x="910" y="573"/>
                    <a:pt x="905" y="554"/>
                    <a:pt x="874" y="515"/>
                  </a:cubicBezTo>
                  <a:cubicBezTo>
                    <a:pt x="830" y="463"/>
                    <a:pt x="823" y="416"/>
                    <a:pt x="882" y="382"/>
                  </a:cubicBezTo>
                  <a:cubicBezTo>
                    <a:pt x="952" y="342"/>
                    <a:pt x="1063" y="344"/>
                    <a:pt x="1158" y="400"/>
                  </a:cubicBezTo>
                  <a:cubicBezTo>
                    <a:pt x="1204" y="426"/>
                    <a:pt x="1228" y="451"/>
                    <a:pt x="1242" y="471"/>
                  </a:cubicBezTo>
                  <a:cubicBezTo>
                    <a:pt x="1147" y="502"/>
                    <a:pt x="1147" y="502"/>
                    <a:pt x="1147" y="502"/>
                  </a:cubicBezTo>
                  <a:cubicBezTo>
                    <a:pt x="1139" y="489"/>
                    <a:pt x="1121" y="465"/>
                    <a:pt x="1081" y="442"/>
                  </a:cubicBezTo>
                  <a:cubicBezTo>
                    <a:pt x="1041" y="419"/>
                    <a:pt x="1004" y="419"/>
                    <a:pt x="983" y="431"/>
                  </a:cubicBezTo>
                  <a:cubicBezTo>
                    <a:pt x="957" y="446"/>
                    <a:pt x="968" y="466"/>
                    <a:pt x="1001" y="507"/>
                  </a:cubicBezTo>
                  <a:cubicBezTo>
                    <a:pt x="1046" y="564"/>
                    <a:pt x="1043" y="605"/>
                    <a:pt x="985" y="638"/>
                  </a:cubicBezTo>
                  <a:cubicBezTo>
                    <a:pt x="917" y="678"/>
                    <a:pt x="807" y="681"/>
                    <a:pt x="695" y="616"/>
                  </a:cubicBezTo>
                  <a:close/>
                  <a:moveTo>
                    <a:pt x="1262" y="850"/>
                  </a:moveTo>
                  <a:cubicBezTo>
                    <a:pt x="1187" y="893"/>
                    <a:pt x="1187" y="893"/>
                    <a:pt x="1187" y="893"/>
                  </a:cubicBezTo>
                  <a:cubicBezTo>
                    <a:pt x="927" y="744"/>
                    <a:pt x="927" y="744"/>
                    <a:pt x="927" y="744"/>
                  </a:cubicBezTo>
                  <a:cubicBezTo>
                    <a:pt x="1334" y="509"/>
                    <a:pt x="1334" y="509"/>
                    <a:pt x="1334" y="509"/>
                  </a:cubicBezTo>
                  <a:cubicBezTo>
                    <a:pt x="1585" y="654"/>
                    <a:pt x="1585" y="654"/>
                    <a:pt x="1585" y="654"/>
                  </a:cubicBezTo>
                  <a:cubicBezTo>
                    <a:pt x="1510" y="697"/>
                    <a:pt x="1510" y="697"/>
                    <a:pt x="1510" y="697"/>
                  </a:cubicBezTo>
                  <a:cubicBezTo>
                    <a:pt x="1351" y="606"/>
                    <a:pt x="1351" y="606"/>
                    <a:pt x="1351" y="606"/>
                  </a:cubicBezTo>
                  <a:cubicBezTo>
                    <a:pt x="1266" y="654"/>
                    <a:pt x="1266" y="654"/>
                    <a:pt x="1266" y="654"/>
                  </a:cubicBezTo>
                  <a:cubicBezTo>
                    <a:pt x="1416" y="741"/>
                    <a:pt x="1416" y="741"/>
                    <a:pt x="1416" y="741"/>
                  </a:cubicBezTo>
                  <a:cubicBezTo>
                    <a:pt x="1341" y="784"/>
                    <a:pt x="1341" y="784"/>
                    <a:pt x="1341" y="784"/>
                  </a:cubicBezTo>
                  <a:cubicBezTo>
                    <a:pt x="1192" y="698"/>
                    <a:pt x="1192" y="698"/>
                    <a:pt x="1192" y="698"/>
                  </a:cubicBezTo>
                  <a:cubicBezTo>
                    <a:pt x="1095" y="753"/>
                    <a:pt x="1095" y="753"/>
                    <a:pt x="1095" y="753"/>
                  </a:cubicBezTo>
                  <a:lnTo>
                    <a:pt x="1262" y="850"/>
                  </a:lnTo>
                  <a:close/>
                  <a:moveTo>
                    <a:pt x="1829" y="1025"/>
                  </a:moveTo>
                  <a:cubicBezTo>
                    <a:pt x="1696" y="1102"/>
                    <a:pt x="1534" y="1102"/>
                    <a:pt x="1416" y="1033"/>
                  </a:cubicBezTo>
                  <a:cubicBezTo>
                    <a:pt x="1295" y="963"/>
                    <a:pt x="1315" y="870"/>
                    <a:pt x="1431" y="803"/>
                  </a:cubicBezTo>
                  <a:cubicBezTo>
                    <a:pt x="1553" y="733"/>
                    <a:pt x="1722" y="725"/>
                    <a:pt x="1842" y="794"/>
                  </a:cubicBezTo>
                  <a:cubicBezTo>
                    <a:pt x="1967" y="866"/>
                    <a:pt x="1942" y="960"/>
                    <a:pt x="1829" y="10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8" name="Freeform 45"/>
            <p:cNvSpPr>
              <a:spLocks/>
            </p:cNvSpPr>
            <p:nvPr/>
          </p:nvSpPr>
          <p:spPr bwMode="auto">
            <a:xfrm>
              <a:off x="1347788" y="2420937"/>
              <a:ext cx="4762500" cy="3744913"/>
            </a:xfrm>
            <a:custGeom>
              <a:avLst/>
              <a:gdLst>
                <a:gd name="T0" fmla="*/ 449 w 3000"/>
                <a:gd name="T1" fmla="*/ 258 h 2359"/>
                <a:gd name="T2" fmla="*/ 40 w 3000"/>
                <a:gd name="T3" fmla="*/ 23 h 2359"/>
                <a:gd name="T4" fmla="*/ 0 w 3000"/>
                <a:gd name="T5" fmla="*/ 0 h 2359"/>
                <a:gd name="T6" fmla="*/ 0 w 3000"/>
                <a:gd name="T7" fmla="*/ 47 h 2359"/>
                <a:gd name="T8" fmla="*/ 0 w 3000"/>
                <a:gd name="T9" fmla="*/ 608 h 2359"/>
                <a:gd name="T10" fmla="*/ 0 w 3000"/>
                <a:gd name="T11" fmla="*/ 627 h 2359"/>
                <a:gd name="T12" fmla="*/ 3000 w 3000"/>
                <a:gd name="T13" fmla="*/ 2359 h 2359"/>
                <a:gd name="T14" fmla="*/ 3000 w 3000"/>
                <a:gd name="T15" fmla="*/ 1732 h 2359"/>
                <a:gd name="T16" fmla="*/ 449 w 3000"/>
                <a:gd name="T17" fmla="*/ 258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0" h="2359">
                  <a:moveTo>
                    <a:pt x="449" y="258"/>
                  </a:moveTo>
                  <a:lnTo>
                    <a:pt x="40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608"/>
                  </a:lnTo>
                  <a:lnTo>
                    <a:pt x="0" y="627"/>
                  </a:lnTo>
                  <a:lnTo>
                    <a:pt x="3000" y="2359"/>
                  </a:lnTo>
                  <a:lnTo>
                    <a:pt x="3000" y="1732"/>
                  </a:lnTo>
                  <a:lnTo>
                    <a:pt x="449" y="2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Freeform 46"/>
            <p:cNvSpPr>
              <a:spLocks/>
            </p:cNvSpPr>
            <p:nvPr/>
          </p:nvSpPr>
          <p:spPr bwMode="auto">
            <a:xfrm>
              <a:off x="3617913" y="952500"/>
              <a:ext cx="2392363" cy="1273175"/>
            </a:xfrm>
            <a:custGeom>
              <a:avLst/>
              <a:gdLst>
                <a:gd name="T0" fmla="*/ 553 w 637"/>
                <a:gd name="T1" fmla="*/ 58 h 339"/>
                <a:gd name="T2" fmla="*/ 277 w 637"/>
                <a:gd name="T3" fmla="*/ 40 h 339"/>
                <a:gd name="T4" fmla="*/ 269 w 637"/>
                <a:gd name="T5" fmla="*/ 173 h 339"/>
                <a:gd name="T6" fmla="*/ 280 w 637"/>
                <a:gd name="T7" fmla="*/ 246 h 339"/>
                <a:gd name="T8" fmla="*/ 171 w 637"/>
                <a:gd name="T9" fmla="*/ 234 h 339"/>
                <a:gd name="T10" fmla="*/ 94 w 637"/>
                <a:gd name="T11" fmla="*/ 160 h 339"/>
                <a:gd name="T12" fmla="*/ 0 w 637"/>
                <a:gd name="T13" fmla="*/ 194 h 339"/>
                <a:gd name="T14" fmla="*/ 90 w 637"/>
                <a:gd name="T15" fmla="*/ 274 h 339"/>
                <a:gd name="T16" fmla="*/ 380 w 637"/>
                <a:gd name="T17" fmla="*/ 296 h 339"/>
                <a:gd name="T18" fmla="*/ 396 w 637"/>
                <a:gd name="T19" fmla="*/ 165 h 339"/>
                <a:gd name="T20" fmla="*/ 378 w 637"/>
                <a:gd name="T21" fmla="*/ 89 h 339"/>
                <a:gd name="T22" fmla="*/ 476 w 637"/>
                <a:gd name="T23" fmla="*/ 100 h 339"/>
                <a:gd name="T24" fmla="*/ 542 w 637"/>
                <a:gd name="T25" fmla="*/ 160 h 339"/>
                <a:gd name="T26" fmla="*/ 637 w 637"/>
                <a:gd name="T27" fmla="*/ 129 h 339"/>
                <a:gd name="T28" fmla="*/ 553 w 637"/>
                <a:gd name="T29" fmla="*/ 5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7" h="339">
                  <a:moveTo>
                    <a:pt x="553" y="58"/>
                  </a:moveTo>
                  <a:cubicBezTo>
                    <a:pt x="458" y="2"/>
                    <a:pt x="347" y="0"/>
                    <a:pt x="277" y="40"/>
                  </a:cubicBezTo>
                  <a:cubicBezTo>
                    <a:pt x="218" y="74"/>
                    <a:pt x="225" y="121"/>
                    <a:pt x="269" y="173"/>
                  </a:cubicBezTo>
                  <a:cubicBezTo>
                    <a:pt x="300" y="212"/>
                    <a:pt x="305" y="231"/>
                    <a:pt x="280" y="246"/>
                  </a:cubicBezTo>
                  <a:cubicBezTo>
                    <a:pt x="253" y="261"/>
                    <a:pt x="213" y="258"/>
                    <a:pt x="171" y="234"/>
                  </a:cubicBezTo>
                  <a:cubicBezTo>
                    <a:pt x="132" y="211"/>
                    <a:pt x="106" y="182"/>
                    <a:pt x="94" y="16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0" y="214"/>
                    <a:pt x="44" y="248"/>
                    <a:pt x="90" y="274"/>
                  </a:cubicBezTo>
                  <a:cubicBezTo>
                    <a:pt x="202" y="339"/>
                    <a:pt x="312" y="336"/>
                    <a:pt x="380" y="296"/>
                  </a:cubicBezTo>
                  <a:cubicBezTo>
                    <a:pt x="438" y="263"/>
                    <a:pt x="441" y="222"/>
                    <a:pt x="396" y="165"/>
                  </a:cubicBezTo>
                  <a:cubicBezTo>
                    <a:pt x="363" y="124"/>
                    <a:pt x="352" y="104"/>
                    <a:pt x="378" y="89"/>
                  </a:cubicBezTo>
                  <a:cubicBezTo>
                    <a:pt x="399" y="77"/>
                    <a:pt x="436" y="77"/>
                    <a:pt x="476" y="100"/>
                  </a:cubicBezTo>
                  <a:cubicBezTo>
                    <a:pt x="516" y="123"/>
                    <a:pt x="534" y="147"/>
                    <a:pt x="542" y="160"/>
                  </a:cubicBezTo>
                  <a:cubicBezTo>
                    <a:pt x="637" y="129"/>
                    <a:pt x="637" y="129"/>
                    <a:pt x="637" y="129"/>
                  </a:cubicBezTo>
                  <a:cubicBezTo>
                    <a:pt x="623" y="109"/>
                    <a:pt x="599" y="84"/>
                    <a:pt x="553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Freeform 47"/>
            <p:cNvSpPr>
              <a:spLocks/>
            </p:cNvSpPr>
            <p:nvPr/>
          </p:nvSpPr>
          <p:spPr bwMode="auto">
            <a:xfrm>
              <a:off x="4827588" y="1579562"/>
              <a:ext cx="2470150" cy="1441450"/>
            </a:xfrm>
            <a:custGeom>
              <a:avLst/>
              <a:gdLst>
                <a:gd name="T0" fmla="*/ 1378 w 1556"/>
                <a:gd name="T1" fmla="*/ 445 h 908"/>
                <a:gd name="T2" fmla="*/ 1556 w 1556"/>
                <a:gd name="T3" fmla="*/ 343 h 908"/>
                <a:gd name="T4" fmla="*/ 962 w 1556"/>
                <a:gd name="T5" fmla="*/ 0 h 908"/>
                <a:gd name="T6" fmla="*/ 0 w 1556"/>
                <a:gd name="T7" fmla="*/ 556 h 908"/>
                <a:gd name="T8" fmla="*/ 615 w 1556"/>
                <a:gd name="T9" fmla="*/ 908 h 908"/>
                <a:gd name="T10" fmla="*/ 792 w 1556"/>
                <a:gd name="T11" fmla="*/ 807 h 908"/>
                <a:gd name="T12" fmla="*/ 397 w 1556"/>
                <a:gd name="T13" fmla="*/ 577 h 908"/>
                <a:gd name="T14" fmla="*/ 626 w 1556"/>
                <a:gd name="T15" fmla="*/ 447 h 908"/>
                <a:gd name="T16" fmla="*/ 979 w 1556"/>
                <a:gd name="T17" fmla="*/ 650 h 908"/>
                <a:gd name="T18" fmla="*/ 1156 w 1556"/>
                <a:gd name="T19" fmla="*/ 549 h 908"/>
                <a:gd name="T20" fmla="*/ 801 w 1556"/>
                <a:gd name="T21" fmla="*/ 343 h 908"/>
                <a:gd name="T22" fmla="*/ 1002 w 1556"/>
                <a:gd name="T23" fmla="*/ 229 h 908"/>
                <a:gd name="T24" fmla="*/ 1378 w 1556"/>
                <a:gd name="T25" fmla="*/ 44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6" h="908">
                  <a:moveTo>
                    <a:pt x="1378" y="445"/>
                  </a:moveTo>
                  <a:lnTo>
                    <a:pt x="1556" y="343"/>
                  </a:lnTo>
                  <a:lnTo>
                    <a:pt x="962" y="0"/>
                  </a:lnTo>
                  <a:lnTo>
                    <a:pt x="0" y="556"/>
                  </a:lnTo>
                  <a:lnTo>
                    <a:pt x="615" y="908"/>
                  </a:lnTo>
                  <a:lnTo>
                    <a:pt x="792" y="807"/>
                  </a:lnTo>
                  <a:lnTo>
                    <a:pt x="397" y="577"/>
                  </a:lnTo>
                  <a:lnTo>
                    <a:pt x="626" y="447"/>
                  </a:lnTo>
                  <a:lnTo>
                    <a:pt x="979" y="650"/>
                  </a:lnTo>
                  <a:lnTo>
                    <a:pt x="1156" y="549"/>
                  </a:lnTo>
                  <a:lnTo>
                    <a:pt x="801" y="343"/>
                  </a:lnTo>
                  <a:lnTo>
                    <a:pt x="1002" y="229"/>
                  </a:lnTo>
                  <a:lnTo>
                    <a:pt x="1378" y="4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2" name="Freeform 48"/>
            <p:cNvSpPr>
              <a:spLocks noEditPoints="1"/>
            </p:cNvSpPr>
            <p:nvPr/>
          </p:nvSpPr>
          <p:spPr bwMode="auto">
            <a:xfrm>
              <a:off x="6208713" y="2390775"/>
              <a:ext cx="2522538" cy="1416050"/>
            </a:xfrm>
            <a:custGeom>
              <a:avLst/>
              <a:gdLst>
                <a:gd name="T0" fmla="*/ 547 w 672"/>
                <a:gd name="T1" fmla="*/ 69 h 377"/>
                <a:gd name="T2" fmla="*/ 136 w 672"/>
                <a:gd name="T3" fmla="*/ 78 h 377"/>
                <a:gd name="T4" fmla="*/ 121 w 672"/>
                <a:gd name="T5" fmla="*/ 308 h 377"/>
                <a:gd name="T6" fmla="*/ 534 w 672"/>
                <a:gd name="T7" fmla="*/ 300 h 377"/>
                <a:gd name="T8" fmla="*/ 547 w 672"/>
                <a:gd name="T9" fmla="*/ 69 h 377"/>
                <a:gd name="T10" fmla="*/ 198 w 672"/>
                <a:gd name="T11" fmla="*/ 269 h 377"/>
                <a:gd name="T12" fmla="*/ 235 w 672"/>
                <a:gd name="T13" fmla="*/ 133 h 377"/>
                <a:gd name="T14" fmla="*/ 472 w 672"/>
                <a:gd name="T15" fmla="*/ 110 h 377"/>
                <a:gd name="T16" fmla="*/ 434 w 672"/>
                <a:gd name="T17" fmla="*/ 245 h 377"/>
                <a:gd name="T18" fmla="*/ 198 w 672"/>
                <a:gd name="T19" fmla="*/ 26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2" h="377">
                  <a:moveTo>
                    <a:pt x="547" y="69"/>
                  </a:moveTo>
                  <a:cubicBezTo>
                    <a:pt x="427" y="0"/>
                    <a:pt x="258" y="8"/>
                    <a:pt x="136" y="78"/>
                  </a:cubicBezTo>
                  <a:cubicBezTo>
                    <a:pt x="20" y="145"/>
                    <a:pt x="0" y="238"/>
                    <a:pt x="121" y="308"/>
                  </a:cubicBezTo>
                  <a:cubicBezTo>
                    <a:pt x="239" y="377"/>
                    <a:pt x="401" y="377"/>
                    <a:pt x="534" y="300"/>
                  </a:cubicBezTo>
                  <a:cubicBezTo>
                    <a:pt x="647" y="235"/>
                    <a:pt x="672" y="141"/>
                    <a:pt x="547" y="69"/>
                  </a:cubicBezTo>
                  <a:close/>
                  <a:moveTo>
                    <a:pt x="198" y="269"/>
                  </a:moveTo>
                  <a:cubicBezTo>
                    <a:pt x="137" y="233"/>
                    <a:pt x="155" y="179"/>
                    <a:pt x="235" y="133"/>
                  </a:cubicBezTo>
                  <a:cubicBezTo>
                    <a:pt x="314" y="87"/>
                    <a:pt x="409" y="74"/>
                    <a:pt x="472" y="110"/>
                  </a:cubicBezTo>
                  <a:cubicBezTo>
                    <a:pt x="535" y="147"/>
                    <a:pt x="507" y="203"/>
                    <a:pt x="434" y="245"/>
                  </a:cubicBezTo>
                  <a:cubicBezTo>
                    <a:pt x="355" y="291"/>
                    <a:pt x="260" y="304"/>
                    <a:pt x="198" y="2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272442" y="366946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1215" y="6382260"/>
            <a:ext cx="1480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/>
                </a:solidFill>
                <a:latin typeface="Bebas" pitchFamily="2" charset="0"/>
              </a:rPr>
              <a:t>F</a:t>
            </a:r>
            <a:r>
              <a:rPr lang="en-US" sz="1400">
                <a:solidFill>
                  <a:schemeClr val="accent2"/>
                </a:solidFill>
                <a:latin typeface="Bebas" pitchFamily="2" charset="0"/>
              </a:rPr>
              <a:t>o</a:t>
            </a:r>
            <a:r>
              <a:rPr lang="en-US" sz="1400">
                <a:solidFill>
                  <a:schemeClr val="accent3"/>
                </a:solidFill>
                <a:latin typeface="Bebas" pitchFamily="2" charset="0"/>
              </a:rPr>
              <a:t>r</a:t>
            </a:r>
            <a:r>
              <a:rPr lang="en-US" sz="1400">
                <a:solidFill>
                  <a:schemeClr val="accent4"/>
                </a:solidFill>
                <a:latin typeface="Bebas" pitchFamily="2" charset="0"/>
              </a:rPr>
              <a:t>e</a:t>
            </a:r>
            <a:r>
              <a:rPr lang="en-US" sz="1400">
                <a:solidFill>
                  <a:schemeClr val="accent5"/>
                </a:solidFill>
                <a:latin typeface="Bebas" pitchFamily="2" charset="0"/>
              </a:rPr>
              <a:t>s</a:t>
            </a:r>
            <a:r>
              <a:rPr lang="en-US" sz="1400">
                <a:solidFill>
                  <a:schemeClr val="accent6"/>
                </a:solidFill>
                <a:latin typeface="Bebas" pitchFamily="2" charset="0"/>
              </a:rPr>
              <a:t>t</a:t>
            </a:r>
            <a:r>
              <a:rPr lang="en-US" sz="1400">
                <a:solidFill>
                  <a:schemeClr val="tx2"/>
                </a:solidFill>
                <a:latin typeface="Bebas" pitchFamily="2" charset="0"/>
              </a:rPr>
              <a:t> Company</a:t>
            </a:r>
          </a:p>
        </p:txBody>
      </p:sp>
      <p:sp>
        <p:nvSpPr>
          <p:cNvPr id="2" name="Oval 1"/>
          <p:cNvSpPr/>
          <p:nvPr/>
        </p:nvSpPr>
        <p:spPr>
          <a:xfrm>
            <a:off x="9123548" y="3602368"/>
            <a:ext cx="419725" cy="419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+mj-lt"/>
              </a:rPr>
              <a:t>1</a:t>
            </a:r>
            <a:endParaRPr lang="en-US" sz="1400" b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7853" y="3570906"/>
            <a:ext cx="2070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123548" y="4348015"/>
            <a:ext cx="419725" cy="419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+mj-lt"/>
              </a:rPr>
              <a:t>2</a:t>
            </a:r>
            <a:endParaRPr lang="en-US" sz="1400" b="1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47853" y="4332694"/>
            <a:ext cx="2070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123548" y="5068898"/>
            <a:ext cx="419725" cy="41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+mj-lt"/>
              </a:rPr>
              <a:t>3</a:t>
            </a:r>
            <a:endParaRPr lang="en-US" sz="1400" b="1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47853" y="5053577"/>
            <a:ext cx="20701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3500" y="253211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accent3"/>
                </a:solidFill>
                <a:latin typeface="+mj-lt"/>
              </a:rPr>
              <a:t>58%</a:t>
            </a:r>
            <a:endParaRPr lang="en-US" sz="3600" b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30125" y="2442563"/>
            <a:ext cx="1699791" cy="7339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b="1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106" y="25479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+mj-lt"/>
              </a:rPr>
              <a:t>添加标题内容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107" y="3117709"/>
            <a:ext cx="22168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tx2"/>
                </a:solidFill>
              </a:rPr>
              <a:t>此处添加详细文本描述，建议与标题相关并符合整体语言</a:t>
            </a:r>
            <a:r>
              <a:rPr lang="zh-CN" altLang="en-US" sz="1050" b="1" dirty="0" smtClean="0">
                <a:solidFill>
                  <a:schemeClr val="tx2"/>
                </a:solidFill>
              </a:rPr>
              <a:t>风格</a:t>
            </a:r>
            <a:endParaRPr lang="en-US" altLang="zh-CN" sz="1050" b="1" dirty="0" smtClean="0">
              <a:solidFill>
                <a:schemeClr val="tx2"/>
              </a:solidFill>
            </a:endParaRPr>
          </a:p>
          <a:p>
            <a:endParaRPr lang="en-US" sz="1050" dirty="0" smtClean="0">
              <a:solidFill>
                <a:schemeClr val="tx2"/>
              </a:solidFill>
            </a:endParaRPr>
          </a:p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</a:t>
            </a:r>
            <a:r>
              <a:rPr lang="zh-CN" altLang="en-US" sz="1050" dirty="0" smtClean="0">
                <a:solidFill>
                  <a:schemeClr val="tx2"/>
                </a:solidFill>
              </a:rPr>
              <a:t>风格</a:t>
            </a:r>
            <a:endParaRPr lang="en-US" altLang="zh-CN" sz="1050" dirty="0" smtClean="0">
              <a:solidFill>
                <a:schemeClr val="tx2"/>
              </a:solidFill>
            </a:endParaRPr>
          </a:p>
          <a:p>
            <a:endParaRPr lang="en-US" sz="1050" dirty="0">
              <a:solidFill>
                <a:schemeClr val="tx2"/>
              </a:solidFill>
            </a:endParaRPr>
          </a:p>
          <a:p>
            <a:r>
              <a:rPr lang="zh-CN" altLang="en-US" sz="105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05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27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27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2" grpId="0"/>
          <p:bldP spid="2" grpId="0" animBg="1"/>
          <p:bldP spid="3" grpId="0"/>
          <p:bldP spid="35" grpId="0" animBg="1"/>
          <p:bldP spid="36" grpId="0"/>
          <p:bldP spid="37" grpId="0" animBg="1"/>
          <p:bldP spid="38" grpId="0"/>
          <p:bldP spid="42" grpId="0"/>
          <p:bldP spid="43" grpId="0"/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27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27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2" grpId="0"/>
          <p:bldP spid="2" grpId="0" animBg="1"/>
          <p:bldP spid="3" grpId="0"/>
          <p:bldP spid="35" grpId="0" animBg="1"/>
          <p:bldP spid="36" grpId="0"/>
          <p:bldP spid="37" grpId="0" animBg="1"/>
          <p:bldP spid="38" grpId="0"/>
          <p:bldP spid="42" grpId="0"/>
          <p:bldP spid="43" grpId="0"/>
          <p:bldP spid="5" grpId="0"/>
          <p:bldP spid="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添加标题内容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134652" y="488962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02346" y="5013498"/>
            <a:ext cx="4648609" cy="1368859"/>
            <a:chOff x="6702346" y="5013498"/>
            <a:chExt cx="4648609" cy="1368859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702346" y="5096946"/>
              <a:ext cx="4647078" cy="1285411"/>
            </a:xfrm>
            <a:custGeom>
              <a:avLst/>
              <a:gdLst>
                <a:gd name="T0" fmla="*/ 1304 w 2567"/>
                <a:gd name="T1" fmla="*/ 692 h 710"/>
                <a:gd name="T2" fmla="*/ 1133 w 2567"/>
                <a:gd name="T3" fmla="*/ 700 h 710"/>
                <a:gd name="T4" fmla="*/ 62 w 2567"/>
                <a:gd name="T5" fmla="*/ 493 h 710"/>
                <a:gd name="T6" fmla="*/ 41 w 2567"/>
                <a:gd name="T7" fmla="*/ 448 h 710"/>
                <a:gd name="T8" fmla="*/ 1263 w 2567"/>
                <a:gd name="T9" fmla="*/ 18 h 710"/>
                <a:gd name="T10" fmla="*/ 1433 w 2567"/>
                <a:gd name="T11" fmla="*/ 10 h 710"/>
                <a:gd name="T12" fmla="*/ 2505 w 2567"/>
                <a:gd name="T13" fmla="*/ 204 h 710"/>
                <a:gd name="T14" fmla="*/ 2526 w 2567"/>
                <a:gd name="T15" fmla="*/ 249 h 710"/>
                <a:gd name="T16" fmla="*/ 1304 w 2567"/>
                <a:gd name="T17" fmla="*/ 692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7" h="710">
                  <a:moveTo>
                    <a:pt x="1304" y="692"/>
                  </a:moveTo>
                  <a:cubicBezTo>
                    <a:pt x="1263" y="707"/>
                    <a:pt x="1186" y="710"/>
                    <a:pt x="1133" y="700"/>
                  </a:cubicBezTo>
                  <a:cubicBezTo>
                    <a:pt x="62" y="493"/>
                    <a:pt x="62" y="493"/>
                    <a:pt x="62" y="493"/>
                  </a:cubicBezTo>
                  <a:cubicBezTo>
                    <a:pt x="9" y="482"/>
                    <a:pt x="0" y="462"/>
                    <a:pt x="41" y="448"/>
                  </a:cubicBezTo>
                  <a:cubicBezTo>
                    <a:pt x="1263" y="18"/>
                    <a:pt x="1263" y="18"/>
                    <a:pt x="1263" y="18"/>
                  </a:cubicBezTo>
                  <a:cubicBezTo>
                    <a:pt x="1304" y="3"/>
                    <a:pt x="1380" y="0"/>
                    <a:pt x="1433" y="10"/>
                  </a:cubicBezTo>
                  <a:cubicBezTo>
                    <a:pt x="2505" y="204"/>
                    <a:pt x="2505" y="204"/>
                    <a:pt x="2505" y="204"/>
                  </a:cubicBezTo>
                  <a:cubicBezTo>
                    <a:pt x="2558" y="214"/>
                    <a:pt x="2567" y="234"/>
                    <a:pt x="2526" y="249"/>
                  </a:cubicBezTo>
                  <a:lnTo>
                    <a:pt x="1304" y="69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729907" y="5453708"/>
              <a:ext cx="4594253" cy="912573"/>
            </a:xfrm>
            <a:custGeom>
              <a:avLst/>
              <a:gdLst>
                <a:gd name="T0" fmla="*/ 2538 w 2538"/>
                <a:gd name="T1" fmla="*/ 0 h 504"/>
                <a:gd name="T2" fmla="*/ 2536 w 2538"/>
                <a:gd name="T3" fmla="*/ 32 h 504"/>
                <a:gd name="T4" fmla="*/ 2464 w 2538"/>
                <a:gd name="T5" fmla="*/ 65 h 504"/>
                <a:gd name="T6" fmla="*/ 1186 w 2538"/>
                <a:gd name="T7" fmla="*/ 504 h 504"/>
                <a:gd name="T8" fmla="*/ 12 w 2538"/>
                <a:gd name="T9" fmla="*/ 284 h 504"/>
                <a:gd name="T10" fmla="*/ 0 w 2538"/>
                <a:gd name="T11" fmla="*/ 268 h 504"/>
                <a:gd name="T12" fmla="*/ 2 w 2538"/>
                <a:gd name="T13" fmla="*/ 225 h 504"/>
                <a:gd name="T14" fmla="*/ 2538 w 2538"/>
                <a:gd name="T1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8" h="504">
                  <a:moveTo>
                    <a:pt x="2538" y="0"/>
                  </a:moveTo>
                  <a:cubicBezTo>
                    <a:pt x="2536" y="32"/>
                    <a:pt x="2536" y="32"/>
                    <a:pt x="2536" y="32"/>
                  </a:cubicBezTo>
                  <a:cubicBezTo>
                    <a:pt x="2464" y="65"/>
                    <a:pt x="2464" y="65"/>
                    <a:pt x="2464" y="65"/>
                  </a:cubicBezTo>
                  <a:cubicBezTo>
                    <a:pt x="1186" y="504"/>
                    <a:pt x="1186" y="504"/>
                    <a:pt x="1186" y="50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1" y="225"/>
                    <a:pt x="2" y="225"/>
                  </a:cubicBezTo>
                  <a:cubicBezTo>
                    <a:pt x="2" y="225"/>
                    <a:pt x="2538" y="0"/>
                    <a:pt x="253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703877" y="5013498"/>
              <a:ext cx="4647078" cy="1286942"/>
            </a:xfrm>
            <a:custGeom>
              <a:avLst/>
              <a:gdLst>
                <a:gd name="T0" fmla="*/ 1304 w 2567"/>
                <a:gd name="T1" fmla="*/ 693 h 711"/>
                <a:gd name="T2" fmla="*/ 1134 w 2567"/>
                <a:gd name="T3" fmla="*/ 700 h 711"/>
                <a:gd name="T4" fmla="*/ 62 w 2567"/>
                <a:gd name="T5" fmla="*/ 493 h 711"/>
                <a:gd name="T6" fmla="*/ 41 w 2567"/>
                <a:gd name="T7" fmla="*/ 448 h 711"/>
                <a:gd name="T8" fmla="*/ 1263 w 2567"/>
                <a:gd name="T9" fmla="*/ 18 h 711"/>
                <a:gd name="T10" fmla="*/ 1434 w 2567"/>
                <a:gd name="T11" fmla="*/ 10 h 711"/>
                <a:gd name="T12" fmla="*/ 2505 w 2567"/>
                <a:gd name="T13" fmla="*/ 218 h 711"/>
                <a:gd name="T14" fmla="*/ 2526 w 2567"/>
                <a:gd name="T15" fmla="*/ 263 h 711"/>
                <a:gd name="T16" fmla="*/ 1304 w 2567"/>
                <a:gd name="T17" fmla="*/ 693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7" h="711">
                  <a:moveTo>
                    <a:pt x="1304" y="693"/>
                  </a:moveTo>
                  <a:cubicBezTo>
                    <a:pt x="1263" y="707"/>
                    <a:pt x="1187" y="711"/>
                    <a:pt x="1134" y="700"/>
                  </a:cubicBezTo>
                  <a:cubicBezTo>
                    <a:pt x="62" y="493"/>
                    <a:pt x="62" y="493"/>
                    <a:pt x="62" y="493"/>
                  </a:cubicBezTo>
                  <a:cubicBezTo>
                    <a:pt x="9" y="483"/>
                    <a:pt x="0" y="462"/>
                    <a:pt x="41" y="448"/>
                  </a:cubicBezTo>
                  <a:cubicBezTo>
                    <a:pt x="1263" y="18"/>
                    <a:pt x="1263" y="18"/>
                    <a:pt x="1263" y="18"/>
                  </a:cubicBezTo>
                  <a:cubicBezTo>
                    <a:pt x="1305" y="3"/>
                    <a:pt x="1381" y="0"/>
                    <a:pt x="1434" y="10"/>
                  </a:cubicBezTo>
                  <a:cubicBezTo>
                    <a:pt x="2505" y="218"/>
                    <a:pt x="2505" y="218"/>
                    <a:pt x="2505" y="218"/>
                  </a:cubicBezTo>
                  <a:cubicBezTo>
                    <a:pt x="2558" y="228"/>
                    <a:pt x="2567" y="248"/>
                    <a:pt x="2526" y="263"/>
                  </a:cubicBezTo>
                  <a:lnTo>
                    <a:pt x="1304" y="6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028483" y="5069385"/>
              <a:ext cx="4107343" cy="1136888"/>
            </a:xfrm>
            <a:custGeom>
              <a:avLst/>
              <a:gdLst>
                <a:gd name="T0" fmla="*/ 0 w 5365"/>
                <a:gd name="T1" fmla="*/ 991 h 1485"/>
                <a:gd name="T2" fmla="*/ 2814 w 5365"/>
                <a:gd name="T3" fmla="*/ 0 h 1485"/>
                <a:gd name="T4" fmla="*/ 5365 w 5365"/>
                <a:gd name="T5" fmla="*/ 495 h 1485"/>
                <a:gd name="T6" fmla="*/ 2549 w 5365"/>
                <a:gd name="T7" fmla="*/ 1485 h 1485"/>
                <a:gd name="T8" fmla="*/ 0 w 5365"/>
                <a:gd name="T9" fmla="*/ 991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5" h="1485">
                  <a:moveTo>
                    <a:pt x="0" y="991"/>
                  </a:moveTo>
                  <a:lnTo>
                    <a:pt x="2814" y="0"/>
                  </a:lnTo>
                  <a:lnTo>
                    <a:pt x="5365" y="495"/>
                  </a:lnTo>
                  <a:lnTo>
                    <a:pt x="2549" y="1485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979950" y="5069385"/>
              <a:ext cx="2155876" cy="1136888"/>
            </a:xfrm>
            <a:custGeom>
              <a:avLst/>
              <a:gdLst>
                <a:gd name="T0" fmla="*/ 0 w 2816"/>
                <a:gd name="T1" fmla="*/ 1485 h 1485"/>
                <a:gd name="T2" fmla="*/ 2816 w 2816"/>
                <a:gd name="T3" fmla="*/ 495 h 1485"/>
                <a:gd name="T4" fmla="*/ 265 w 2816"/>
                <a:gd name="T5" fmla="*/ 0 h 1485"/>
                <a:gd name="T6" fmla="*/ 0 w 2816"/>
                <a:gd name="T7" fmla="*/ 1485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6" h="1485">
                  <a:moveTo>
                    <a:pt x="0" y="1485"/>
                  </a:moveTo>
                  <a:lnTo>
                    <a:pt x="2816" y="495"/>
                  </a:lnTo>
                  <a:lnTo>
                    <a:pt x="265" y="0"/>
                  </a:lnTo>
                  <a:lnTo>
                    <a:pt x="0" y="14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7784878" y="6027127"/>
              <a:ext cx="217425" cy="58184"/>
            </a:xfrm>
            <a:custGeom>
              <a:avLst/>
              <a:gdLst>
                <a:gd name="T0" fmla="*/ 27 w 120"/>
                <a:gd name="T1" fmla="*/ 27 h 32"/>
                <a:gd name="T2" fmla="*/ 102 w 120"/>
                <a:gd name="T3" fmla="*/ 24 h 32"/>
                <a:gd name="T4" fmla="*/ 93 w 120"/>
                <a:gd name="T5" fmla="*/ 4 h 32"/>
                <a:gd name="T6" fmla="*/ 18 w 120"/>
                <a:gd name="T7" fmla="*/ 8 h 32"/>
                <a:gd name="T8" fmla="*/ 27 w 120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2">
                  <a:moveTo>
                    <a:pt x="27" y="27"/>
                  </a:moveTo>
                  <a:cubicBezTo>
                    <a:pt x="51" y="32"/>
                    <a:pt x="84" y="30"/>
                    <a:pt x="102" y="24"/>
                  </a:cubicBezTo>
                  <a:cubicBezTo>
                    <a:pt x="120" y="18"/>
                    <a:pt x="116" y="9"/>
                    <a:pt x="93" y="4"/>
                  </a:cubicBezTo>
                  <a:cubicBezTo>
                    <a:pt x="70" y="0"/>
                    <a:pt x="36" y="1"/>
                    <a:pt x="18" y="8"/>
                  </a:cubicBezTo>
                  <a:cubicBezTo>
                    <a:pt x="0" y="14"/>
                    <a:pt x="4" y="23"/>
                    <a:pt x="27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038749" y="5207190"/>
              <a:ext cx="340684" cy="68903"/>
            </a:xfrm>
            <a:custGeom>
              <a:avLst/>
              <a:gdLst>
                <a:gd name="T0" fmla="*/ 5 w 188"/>
                <a:gd name="T1" fmla="*/ 4 h 38"/>
                <a:gd name="T2" fmla="*/ 3 w 188"/>
                <a:gd name="T3" fmla="*/ 1 h 38"/>
                <a:gd name="T4" fmla="*/ 3 w 188"/>
                <a:gd name="T5" fmla="*/ 1 h 38"/>
                <a:gd name="T6" fmla="*/ 16 w 188"/>
                <a:gd name="T7" fmla="*/ 0 h 38"/>
                <a:gd name="T8" fmla="*/ 183 w 188"/>
                <a:gd name="T9" fmla="*/ 33 h 38"/>
                <a:gd name="T10" fmla="*/ 185 w 188"/>
                <a:gd name="T11" fmla="*/ 36 h 38"/>
                <a:gd name="T12" fmla="*/ 185 w 188"/>
                <a:gd name="T13" fmla="*/ 36 h 38"/>
                <a:gd name="T14" fmla="*/ 172 w 188"/>
                <a:gd name="T15" fmla="*/ 37 h 38"/>
                <a:gd name="T16" fmla="*/ 5 w 188"/>
                <a:gd name="T1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38">
                  <a:moveTo>
                    <a:pt x="5" y="4"/>
                  </a:moveTo>
                  <a:cubicBezTo>
                    <a:pt x="1" y="4"/>
                    <a:pt x="0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0"/>
                    <a:pt x="12" y="0"/>
                    <a:pt x="16" y="0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7" y="34"/>
                    <a:pt x="188" y="35"/>
                    <a:pt x="185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2" y="37"/>
                    <a:pt x="176" y="38"/>
                    <a:pt x="172" y="37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37271" y="1658722"/>
            <a:ext cx="4840770" cy="4059110"/>
            <a:chOff x="6637271" y="1658722"/>
            <a:chExt cx="4840770" cy="4059110"/>
          </a:xfrm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7661619" y="3827613"/>
              <a:ext cx="1008271" cy="947024"/>
            </a:xfrm>
            <a:custGeom>
              <a:avLst/>
              <a:gdLst>
                <a:gd name="T0" fmla="*/ 34 w 557"/>
                <a:gd name="T1" fmla="*/ 0 h 523"/>
                <a:gd name="T2" fmla="*/ 522 w 557"/>
                <a:gd name="T3" fmla="*/ 0 h 523"/>
                <a:gd name="T4" fmla="*/ 557 w 557"/>
                <a:gd name="T5" fmla="*/ 35 h 523"/>
                <a:gd name="T6" fmla="*/ 557 w 557"/>
                <a:gd name="T7" fmla="*/ 374 h 523"/>
                <a:gd name="T8" fmla="*/ 522 w 557"/>
                <a:gd name="T9" fmla="*/ 408 h 523"/>
                <a:gd name="T10" fmla="*/ 483 w 557"/>
                <a:gd name="T11" fmla="*/ 408 h 523"/>
                <a:gd name="T12" fmla="*/ 483 w 557"/>
                <a:gd name="T13" fmla="*/ 523 h 523"/>
                <a:gd name="T14" fmla="*/ 360 w 557"/>
                <a:gd name="T15" fmla="*/ 408 h 523"/>
                <a:gd name="T16" fmla="*/ 34 w 557"/>
                <a:gd name="T17" fmla="*/ 408 h 523"/>
                <a:gd name="T18" fmla="*/ 0 w 557"/>
                <a:gd name="T19" fmla="*/ 374 h 523"/>
                <a:gd name="T20" fmla="*/ 0 w 557"/>
                <a:gd name="T21" fmla="*/ 35 h 523"/>
                <a:gd name="T22" fmla="*/ 34 w 557"/>
                <a:gd name="T2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7" h="523">
                  <a:moveTo>
                    <a:pt x="34" y="0"/>
                  </a:moveTo>
                  <a:cubicBezTo>
                    <a:pt x="522" y="0"/>
                    <a:pt x="522" y="0"/>
                    <a:pt x="522" y="0"/>
                  </a:cubicBezTo>
                  <a:cubicBezTo>
                    <a:pt x="541" y="0"/>
                    <a:pt x="557" y="16"/>
                    <a:pt x="557" y="35"/>
                  </a:cubicBezTo>
                  <a:cubicBezTo>
                    <a:pt x="557" y="374"/>
                    <a:pt x="557" y="374"/>
                    <a:pt x="557" y="374"/>
                  </a:cubicBezTo>
                  <a:cubicBezTo>
                    <a:pt x="557" y="393"/>
                    <a:pt x="541" y="408"/>
                    <a:pt x="522" y="408"/>
                  </a:cubicBezTo>
                  <a:cubicBezTo>
                    <a:pt x="483" y="408"/>
                    <a:pt x="483" y="408"/>
                    <a:pt x="483" y="408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360" y="408"/>
                    <a:pt x="360" y="408"/>
                    <a:pt x="360" y="408"/>
                  </a:cubicBezTo>
                  <a:cubicBezTo>
                    <a:pt x="34" y="408"/>
                    <a:pt x="34" y="408"/>
                    <a:pt x="34" y="408"/>
                  </a:cubicBezTo>
                  <a:cubicBezTo>
                    <a:pt x="15" y="408"/>
                    <a:pt x="0" y="393"/>
                    <a:pt x="0" y="37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8698982" y="2498564"/>
              <a:ext cx="1006740" cy="947024"/>
            </a:xfrm>
            <a:custGeom>
              <a:avLst/>
              <a:gdLst>
                <a:gd name="T0" fmla="*/ 34 w 556"/>
                <a:gd name="T1" fmla="*/ 0 h 523"/>
                <a:gd name="T2" fmla="*/ 522 w 556"/>
                <a:gd name="T3" fmla="*/ 0 h 523"/>
                <a:gd name="T4" fmla="*/ 556 w 556"/>
                <a:gd name="T5" fmla="*/ 35 h 523"/>
                <a:gd name="T6" fmla="*/ 556 w 556"/>
                <a:gd name="T7" fmla="*/ 374 h 523"/>
                <a:gd name="T8" fmla="*/ 522 w 556"/>
                <a:gd name="T9" fmla="*/ 408 h 523"/>
                <a:gd name="T10" fmla="*/ 483 w 556"/>
                <a:gd name="T11" fmla="*/ 408 h 523"/>
                <a:gd name="T12" fmla="*/ 483 w 556"/>
                <a:gd name="T13" fmla="*/ 523 h 523"/>
                <a:gd name="T14" fmla="*/ 359 w 556"/>
                <a:gd name="T15" fmla="*/ 408 h 523"/>
                <a:gd name="T16" fmla="*/ 34 w 556"/>
                <a:gd name="T17" fmla="*/ 408 h 523"/>
                <a:gd name="T18" fmla="*/ 0 w 556"/>
                <a:gd name="T19" fmla="*/ 374 h 523"/>
                <a:gd name="T20" fmla="*/ 0 w 556"/>
                <a:gd name="T21" fmla="*/ 35 h 523"/>
                <a:gd name="T22" fmla="*/ 34 w 556"/>
                <a:gd name="T2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523">
                  <a:moveTo>
                    <a:pt x="34" y="0"/>
                  </a:moveTo>
                  <a:cubicBezTo>
                    <a:pt x="522" y="0"/>
                    <a:pt x="522" y="0"/>
                    <a:pt x="522" y="0"/>
                  </a:cubicBezTo>
                  <a:cubicBezTo>
                    <a:pt x="541" y="0"/>
                    <a:pt x="556" y="16"/>
                    <a:pt x="556" y="35"/>
                  </a:cubicBezTo>
                  <a:cubicBezTo>
                    <a:pt x="556" y="374"/>
                    <a:pt x="556" y="374"/>
                    <a:pt x="556" y="374"/>
                  </a:cubicBezTo>
                  <a:cubicBezTo>
                    <a:pt x="556" y="393"/>
                    <a:pt x="541" y="408"/>
                    <a:pt x="522" y="408"/>
                  </a:cubicBezTo>
                  <a:cubicBezTo>
                    <a:pt x="483" y="408"/>
                    <a:pt x="483" y="408"/>
                    <a:pt x="483" y="408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359" y="408"/>
                    <a:pt x="359" y="408"/>
                    <a:pt x="359" y="408"/>
                  </a:cubicBezTo>
                  <a:cubicBezTo>
                    <a:pt x="34" y="408"/>
                    <a:pt x="34" y="408"/>
                    <a:pt x="34" y="408"/>
                  </a:cubicBezTo>
                  <a:cubicBezTo>
                    <a:pt x="15" y="408"/>
                    <a:pt x="0" y="393"/>
                    <a:pt x="0" y="37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9665911" y="3395060"/>
              <a:ext cx="1006740" cy="947024"/>
            </a:xfrm>
            <a:custGeom>
              <a:avLst/>
              <a:gdLst>
                <a:gd name="T0" fmla="*/ 522 w 556"/>
                <a:gd name="T1" fmla="*/ 0 h 523"/>
                <a:gd name="T2" fmla="*/ 34 w 556"/>
                <a:gd name="T3" fmla="*/ 0 h 523"/>
                <a:gd name="T4" fmla="*/ 0 w 556"/>
                <a:gd name="T5" fmla="*/ 34 h 523"/>
                <a:gd name="T6" fmla="*/ 0 w 556"/>
                <a:gd name="T7" fmla="*/ 373 h 523"/>
                <a:gd name="T8" fmla="*/ 34 w 556"/>
                <a:gd name="T9" fmla="*/ 407 h 523"/>
                <a:gd name="T10" fmla="*/ 73 w 556"/>
                <a:gd name="T11" fmla="*/ 407 h 523"/>
                <a:gd name="T12" fmla="*/ 73 w 556"/>
                <a:gd name="T13" fmla="*/ 523 h 523"/>
                <a:gd name="T14" fmla="*/ 197 w 556"/>
                <a:gd name="T15" fmla="*/ 407 h 523"/>
                <a:gd name="T16" fmla="*/ 522 w 556"/>
                <a:gd name="T17" fmla="*/ 407 h 523"/>
                <a:gd name="T18" fmla="*/ 556 w 556"/>
                <a:gd name="T19" fmla="*/ 373 h 523"/>
                <a:gd name="T20" fmla="*/ 556 w 556"/>
                <a:gd name="T21" fmla="*/ 34 h 523"/>
                <a:gd name="T22" fmla="*/ 522 w 556"/>
                <a:gd name="T2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523">
                  <a:moveTo>
                    <a:pt x="52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92"/>
                    <a:pt x="15" y="407"/>
                    <a:pt x="34" y="407"/>
                  </a:cubicBezTo>
                  <a:cubicBezTo>
                    <a:pt x="73" y="407"/>
                    <a:pt x="73" y="407"/>
                    <a:pt x="73" y="407"/>
                  </a:cubicBezTo>
                  <a:cubicBezTo>
                    <a:pt x="73" y="523"/>
                    <a:pt x="73" y="523"/>
                    <a:pt x="73" y="523"/>
                  </a:cubicBezTo>
                  <a:cubicBezTo>
                    <a:pt x="197" y="407"/>
                    <a:pt x="197" y="407"/>
                    <a:pt x="197" y="407"/>
                  </a:cubicBezTo>
                  <a:cubicBezTo>
                    <a:pt x="522" y="407"/>
                    <a:pt x="522" y="407"/>
                    <a:pt x="522" y="407"/>
                  </a:cubicBezTo>
                  <a:cubicBezTo>
                    <a:pt x="541" y="407"/>
                    <a:pt x="556" y="392"/>
                    <a:pt x="556" y="373"/>
                  </a:cubicBezTo>
                  <a:cubicBezTo>
                    <a:pt x="556" y="34"/>
                    <a:pt x="556" y="34"/>
                    <a:pt x="556" y="34"/>
                  </a:cubicBezTo>
                  <a:cubicBezTo>
                    <a:pt x="556" y="15"/>
                    <a:pt x="541" y="0"/>
                    <a:pt x="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682440" y="3067392"/>
              <a:ext cx="695148" cy="653806"/>
            </a:xfrm>
            <a:custGeom>
              <a:avLst/>
              <a:gdLst>
                <a:gd name="T0" fmla="*/ 24 w 384"/>
                <a:gd name="T1" fmla="*/ 0 h 361"/>
                <a:gd name="T2" fmla="*/ 361 w 384"/>
                <a:gd name="T3" fmla="*/ 0 h 361"/>
                <a:gd name="T4" fmla="*/ 384 w 384"/>
                <a:gd name="T5" fmla="*/ 24 h 361"/>
                <a:gd name="T6" fmla="*/ 384 w 384"/>
                <a:gd name="T7" fmla="*/ 258 h 361"/>
                <a:gd name="T8" fmla="*/ 361 w 384"/>
                <a:gd name="T9" fmla="*/ 281 h 361"/>
                <a:gd name="T10" fmla="*/ 333 w 384"/>
                <a:gd name="T11" fmla="*/ 281 h 361"/>
                <a:gd name="T12" fmla="*/ 333 w 384"/>
                <a:gd name="T13" fmla="*/ 361 h 361"/>
                <a:gd name="T14" fmla="*/ 248 w 384"/>
                <a:gd name="T15" fmla="*/ 281 h 361"/>
                <a:gd name="T16" fmla="*/ 24 w 384"/>
                <a:gd name="T17" fmla="*/ 281 h 361"/>
                <a:gd name="T18" fmla="*/ 0 w 384"/>
                <a:gd name="T19" fmla="*/ 258 h 361"/>
                <a:gd name="T20" fmla="*/ 0 w 384"/>
                <a:gd name="T21" fmla="*/ 24 h 361"/>
                <a:gd name="T22" fmla="*/ 24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24" y="0"/>
                  </a:moveTo>
                  <a:cubicBezTo>
                    <a:pt x="361" y="0"/>
                    <a:pt x="361" y="0"/>
                    <a:pt x="361" y="0"/>
                  </a:cubicBezTo>
                  <a:cubicBezTo>
                    <a:pt x="374" y="0"/>
                    <a:pt x="384" y="11"/>
                    <a:pt x="384" y="24"/>
                  </a:cubicBezTo>
                  <a:cubicBezTo>
                    <a:pt x="384" y="258"/>
                    <a:pt x="384" y="258"/>
                    <a:pt x="384" y="258"/>
                  </a:cubicBezTo>
                  <a:cubicBezTo>
                    <a:pt x="384" y="271"/>
                    <a:pt x="374" y="281"/>
                    <a:pt x="361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1"/>
                    <a:pt x="333" y="361"/>
                    <a:pt x="333" y="36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11" y="281"/>
                    <a:pt x="0" y="271"/>
                    <a:pt x="0" y="2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7832343" y="3045189"/>
              <a:ext cx="695148" cy="653806"/>
            </a:xfrm>
            <a:custGeom>
              <a:avLst/>
              <a:gdLst>
                <a:gd name="T0" fmla="*/ 360 w 384"/>
                <a:gd name="T1" fmla="*/ 0 h 361"/>
                <a:gd name="T2" fmla="*/ 24 w 384"/>
                <a:gd name="T3" fmla="*/ 0 h 361"/>
                <a:gd name="T4" fmla="*/ 0 w 384"/>
                <a:gd name="T5" fmla="*/ 24 h 361"/>
                <a:gd name="T6" fmla="*/ 0 w 384"/>
                <a:gd name="T7" fmla="*/ 258 h 361"/>
                <a:gd name="T8" fmla="*/ 24 w 384"/>
                <a:gd name="T9" fmla="*/ 281 h 361"/>
                <a:gd name="T10" fmla="*/ 51 w 384"/>
                <a:gd name="T11" fmla="*/ 281 h 361"/>
                <a:gd name="T12" fmla="*/ 51 w 384"/>
                <a:gd name="T13" fmla="*/ 361 h 361"/>
                <a:gd name="T14" fmla="*/ 136 w 384"/>
                <a:gd name="T15" fmla="*/ 281 h 361"/>
                <a:gd name="T16" fmla="*/ 360 w 384"/>
                <a:gd name="T17" fmla="*/ 281 h 361"/>
                <a:gd name="T18" fmla="*/ 384 w 384"/>
                <a:gd name="T19" fmla="*/ 258 h 361"/>
                <a:gd name="T20" fmla="*/ 384 w 384"/>
                <a:gd name="T21" fmla="*/ 24 h 361"/>
                <a:gd name="T22" fmla="*/ 360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36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71"/>
                    <a:pt x="11" y="281"/>
                    <a:pt x="24" y="281"/>
                  </a:cubicBezTo>
                  <a:cubicBezTo>
                    <a:pt x="51" y="281"/>
                    <a:pt x="51" y="281"/>
                    <a:pt x="51" y="281"/>
                  </a:cubicBezTo>
                  <a:cubicBezTo>
                    <a:pt x="51" y="361"/>
                    <a:pt x="51" y="361"/>
                    <a:pt x="51" y="361"/>
                  </a:cubicBezTo>
                  <a:cubicBezTo>
                    <a:pt x="136" y="281"/>
                    <a:pt x="136" y="281"/>
                    <a:pt x="136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4" y="271"/>
                    <a:pt x="384" y="258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4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0784424" y="3117920"/>
              <a:ext cx="693617" cy="651509"/>
            </a:xfrm>
            <a:custGeom>
              <a:avLst/>
              <a:gdLst>
                <a:gd name="T0" fmla="*/ 360 w 383"/>
                <a:gd name="T1" fmla="*/ 0 h 360"/>
                <a:gd name="T2" fmla="*/ 23 w 383"/>
                <a:gd name="T3" fmla="*/ 0 h 360"/>
                <a:gd name="T4" fmla="*/ 0 w 383"/>
                <a:gd name="T5" fmla="*/ 24 h 360"/>
                <a:gd name="T6" fmla="*/ 0 w 383"/>
                <a:gd name="T7" fmla="*/ 257 h 360"/>
                <a:gd name="T8" fmla="*/ 23 w 383"/>
                <a:gd name="T9" fmla="*/ 281 h 360"/>
                <a:gd name="T10" fmla="*/ 50 w 383"/>
                <a:gd name="T11" fmla="*/ 281 h 360"/>
                <a:gd name="T12" fmla="*/ 50 w 383"/>
                <a:gd name="T13" fmla="*/ 360 h 360"/>
                <a:gd name="T14" fmla="*/ 135 w 383"/>
                <a:gd name="T15" fmla="*/ 281 h 360"/>
                <a:gd name="T16" fmla="*/ 360 w 383"/>
                <a:gd name="T17" fmla="*/ 281 h 360"/>
                <a:gd name="T18" fmla="*/ 383 w 383"/>
                <a:gd name="T19" fmla="*/ 257 h 360"/>
                <a:gd name="T20" fmla="*/ 383 w 383"/>
                <a:gd name="T21" fmla="*/ 24 h 360"/>
                <a:gd name="T22" fmla="*/ 360 w 383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60">
                  <a:moveTo>
                    <a:pt x="36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0"/>
                    <a:pt x="10" y="281"/>
                    <a:pt x="23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360"/>
                    <a:pt x="50" y="360"/>
                    <a:pt x="50" y="360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3" y="270"/>
                    <a:pt x="383" y="257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8787788" y="3614016"/>
              <a:ext cx="695148" cy="651509"/>
            </a:xfrm>
            <a:custGeom>
              <a:avLst/>
              <a:gdLst>
                <a:gd name="T0" fmla="*/ 24 w 384"/>
                <a:gd name="T1" fmla="*/ 0 h 360"/>
                <a:gd name="T2" fmla="*/ 360 w 384"/>
                <a:gd name="T3" fmla="*/ 0 h 360"/>
                <a:gd name="T4" fmla="*/ 384 w 384"/>
                <a:gd name="T5" fmla="*/ 24 h 360"/>
                <a:gd name="T6" fmla="*/ 384 w 384"/>
                <a:gd name="T7" fmla="*/ 257 h 360"/>
                <a:gd name="T8" fmla="*/ 360 w 384"/>
                <a:gd name="T9" fmla="*/ 281 h 360"/>
                <a:gd name="T10" fmla="*/ 333 w 384"/>
                <a:gd name="T11" fmla="*/ 281 h 360"/>
                <a:gd name="T12" fmla="*/ 333 w 384"/>
                <a:gd name="T13" fmla="*/ 360 h 360"/>
                <a:gd name="T14" fmla="*/ 248 w 384"/>
                <a:gd name="T15" fmla="*/ 281 h 360"/>
                <a:gd name="T16" fmla="*/ 24 w 384"/>
                <a:gd name="T17" fmla="*/ 281 h 360"/>
                <a:gd name="T18" fmla="*/ 0 w 384"/>
                <a:gd name="T19" fmla="*/ 257 h 360"/>
                <a:gd name="T20" fmla="*/ 0 w 384"/>
                <a:gd name="T21" fmla="*/ 24 h 360"/>
                <a:gd name="T22" fmla="*/ 24 w 384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0">
                  <a:moveTo>
                    <a:pt x="2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0"/>
                    <a:pt x="384" y="24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1"/>
                    <a:pt x="360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10" y="281"/>
                    <a:pt x="0" y="270"/>
                    <a:pt x="0" y="2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6787325" y="3883501"/>
              <a:ext cx="695148" cy="653806"/>
            </a:xfrm>
            <a:custGeom>
              <a:avLst/>
              <a:gdLst>
                <a:gd name="T0" fmla="*/ 23 w 384"/>
                <a:gd name="T1" fmla="*/ 0 h 361"/>
                <a:gd name="T2" fmla="*/ 360 w 384"/>
                <a:gd name="T3" fmla="*/ 0 h 361"/>
                <a:gd name="T4" fmla="*/ 384 w 384"/>
                <a:gd name="T5" fmla="*/ 24 h 361"/>
                <a:gd name="T6" fmla="*/ 384 w 384"/>
                <a:gd name="T7" fmla="*/ 257 h 361"/>
                <a:gd name="T8" fmla="*/ 360 w 384"/>
                <a:gd name="T9" fmla="*/ 281 h 361"/>
                <a:gd name="T10" fmla="*/ 333 w 384"/>
                <a:gd name="T11" fmla="*/ 281 h 361"/>
                <a:gd name="T12" fmla="*/ 333 w 384"/>
                <a:gd name="T13" fmla="*/ 361 h 361"/>
                <a:gd name="T14" fmla="*/ 248 w 384"/>
                <a:gd name="T15" fmla="*/ 281 h 361"/>
                <a:gd name="T16" fmla="*/ 23 w 384"/>
                <a:gd name="T17" fmla="*/ 281 h 361"/>
                <a:gd name="T18" fmla="*/ 0 w 384"/>
                <a:gd name="T19" fmla="*/ 257 h 361"/>
                <a:gd name="T20" fmla="*/ 0 w 384"/>
                <a:gd name="T21" fmla="*/ 24 h 361"/>
                <a:gd name="T22" fmla="*/ 23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23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1"/>
                    <a:pt x="384" y="24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1"/>
                    <a:pt x="360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1"/>
                    <a:pt x="333" y="361"/>
                    <a:pt x="333" y="36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3" y="281"/>
                    <a:pt x="23" y="281"/>
                    <a:pt x="23" y="281"/>
                  </a:cubicBezTo>
                  <a:cubicBezTo>
                    <a:pt x="10" y="281"/>
                    <a:pt x="0" y="270"/>
                    <a:pt x="0" y="2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7234424" y="2116540"/>
              <a:ext cx="695148" cy="653806"/>
            </a:xfrm>
            <a:custGeom>
              <a:avLst/>
              <a:gdLst>
                <a:gd name="T0" fmla="*/ 24 w 384"/>
                <a:gd name="T1" fmla="*/ 0 h 361"/>
                <a:gd name="T2" fmla="*/ 360 w 384"/>
                <a:gd name="T3" fmla="*/ 0 h 361"/>
                <a:gd name="T4" fmla="*/ 384 w 384"/>
                <a:gd name="T5" fmla="*/ 24 h 361"/>
                <a:gd name="T6" fmla="*/ 384 w 384"/>
                <a:gd name="T7" fmla="*/ 257 h 361"/>
                <a:gd name="T8" fmla="*/ 360 w 384"/>
                <a:gd name="T9" fmla="*/ 281 h 361"/>
                <a:gd name="T10" fmla="*/ 333 w 384"/>
                <a:gd name="T11" fmla="*/ 281 h 361"/>
                <a:gd name="T12" fmla="*/ 333 w 384"/>
                <a:gd name="T13" fmla="*/ 361 h 361"/>
                <a:gd name="T14" fmla="*/ 248 w 384"/>
                <a:gd name="T15" fmla="*/ 281 h 361"/>
                <a:gd name="T16" fmla="*/ 24 w 384"/>
                <a:gd name="T17" fmla="*/ 281 h 361"/>
                <a:gd name="T18" fmla="*/ 0 w 384"/>
                <a:gd name="T19" fmla="*/ 257 h 361"/>
                <a:gd name="T20" fmla="*/ 0 w 384"/>
                <a:gd name="T21" fmla="*/ 24 h 361"/>
                <a:gd name="T22" fmla="*/ 24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2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1"/>
                    <a:pt x="384" y="24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1"/>
                    <a:pt x="360" y="281"/>
                  </a:cubicBezTo>
                  <a:cubicBezTo>
                    <a:pt x="333" y="281"/>
                    <a:pt x="333" y="281"/>
                    <a:pt x="333" y="281"/>
                  </a:cubicBezTo>
                  <a:cubicBezTo>
                    <a:pt x="333" y="361"/>
                    <a:pt x="333" y="361"/>
                    <a:pt x="333" y="36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11" y="281"/>
                    <a:pt x="0" y="270"/>
                    <a:pt x="0" y="2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8141638" y="1658722"/>
              <a:ext cx="695148" cy="651509"/>
            </a:xfrm>
            <a:custGeom>
              <a:avLst/>
              <a:gdLst>
                <a:gd name="T0" fmla="*/ 24 w 384"/>
                <a:gd name="T1" fmla="*/ 0 h 360"/>
                <a:gd name="T2" fmla="*/ 360 w 384"/>
                <a:gd name="T3" fmla="*/ 0 h 360"/>
                <a:gd name="T4" fmla="*/ 384 w 384"/>
                <a:gd name="T5" fmla="*/ 23 h 360"/>
                <a:gd name="T6" fmla="*/ 384 w 384"/>
                <a:gd name="T7" fmla="*/ 257 h 360"/>
                <a:gd name="T8" fmla="*/ 360 w 384"/>
                <a:gd name="T9" fmla="*/ 280 h 360"/>
                <a:gd name="T10" fmla="*/ 333 w 384"/>
                <a:gd name="T11" fmla="*/ 280 h 360"/>
                <a:gd name="T12" fmla="*/ 333 w 384"/>
                <a:gd name="T13" fmla="*/ 360 h 360"/>
                <a:gd name="T14" fmla="*/ 248 w 384"/>
                <a:gd name="T15" fmla="*/ 280 h 360"/>
                <a:gd name="T16" fmla="*/ 24 w 384"/>
                <a:gd name="T17" fmla="*/ 280 h 360"/>
                <a:gd name="T18" fmla="*/ 0 w 384"/>
                <a:gd name="T19" fmla="*/ 257 h 360"/>
                <a:gd name="T20" fmla="*/ 0 w 384"/>
                <a:gd name="T21" fmla="*/ 23 h 360"/>
                <a:gd name="T22" fmla="*/ 24 w 384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0">
                  <a:moveTo>
                    <a:pt x="2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73" y="0"/>
                    <a:pt x="384" y="10"/>
                    <a:pt x="384" y="23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70"/>
                    <a:pt x="373" y="280"/>
                    <a:pt x="360" y="280"/>
                  </a:cubicBezTo>
                  <a:cubicBezTo>
                    <a:pt x="333" y="280"/>
                    <a:pt x="333" y="280"/>
                    <a:pt x="333" y="28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248" y="280"/>
                    <a:pt x="248" y="280"/>
                    <a:pt x="248" y="280"/>
                  </a:cubicBezTo>
                  <a:cubicBezTo>
                    <a:pt x="24" y="280"/>
                    <a:pt x="24" y="280"/>
                    <a:pt x="24" y="280"/>
                  </a:cubicBezTo>
                  <a:cubicBezTo>
                    <a:pt x="10" y="280"/>
                    <a:pt x="0" y="270"/>
                    <a:pt x="0" y="2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10053294" y="4290789"/>
              <a:ext cx="695148" cy="653806"/>
            </a:xfrm>
            <a:custGeom>
              <a:avLst/>
              <a:gdLst>
                <a:gd name="T0" fmla="*/ 360 w 384"/>
                <a:gd name="T1" fmla="*/ 0 h 361"/>
                <a:gd name="T2" fmla="*/ 24 w 384"/>
                <a:gd name="T3" fmla="*/ 0 h 361"/>
                <a:gd name="T4" fmla="*/ 0 w 384"/>
                <a:gd name="T5" fmla="*/ 24 h 361"/>
                <a:gd name="T6" fmla="*/ 0 w 384"/>
                <a:gd name="T7" fmla="*/ 257 h 361"/>
                <a:gd name="T8" fmla="*/ 24 w 384"/>
                <a:gd name="T9" fmla="*/ 281 h 361"/>
                <a:gd name="T10" fmla="*/ 51 w 384"/>
                <a:gd name="T11" fmla="*/ 281 h 361"/>
                <a:gd name="T12" fmla="*/ 51 w 384"/>
                <a:gd name="T13" fmla="*/ 361 h 361"/>
                <a:gd name="T14" fmla="*/ 136 w 384"/>
                <a:gd name="T15" fmla="*/ 281 h 361"/>
                <a:gd name="T16" fmla="*/ 360 w 384"/>
                <a:gd name="T17" fmla="*/ 281 h 361"/>
                <a:gd name="T18" fmla="*/ 384 w 384"/>
                <a:gd name="T19" fmla="*/ 257 h 361"/>
                <a:gd name="T20" fmla="*/ 384 w 384"/>
                <a:gd name="T21" fmla="*/ 24 h 361"/>
                <a:gd name="T22" fmla="*/ 360 w 384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361">
                  <a:moveTo>
                    <a:pt x="36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0"/>
                    <a:pt x="11" y="281"/>
                    <a:pt x="24" y="281"/>
                  </a:cubicBezTo>
                  <a:cubicBezTo>
                    <a:pt x="51" y="281"/>
                    <a:pt x="51" y="281"/>
                    <a:pt x="51" y="281"/>
                  </a:cubicBezTo>
                  <a:cubicBezTo>
                    <a:pt x="51" y="361"/>
                    <a:pt x="51" y="361"/>
                    <a:pt x="51" y="361"/>
                  </a:cubicBezTo>
                  <a:cubicBezTo>
                    <a:pt x="136" y="281"/>
                    <a:pt x="136" y="281"/>
                    <a:pt x="136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4" y="270"/>
                    <a:pt x="384" y="257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4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10246986" y="2239798"/>
              <a:ext cx="693617" cy="651509"/>
            </a:xfrm>
            <a:custGeom>
              <a:avLst/>
              <a:gdLst>
                <a:gd name="T0" fmla="*/ 360 w 383"/>
                <a:gd name="T1" fmla="*/ 0 h 360"/>
                <a:gd name="T2" fmla="*/ 23 w 383"/>
                <a:gd name="T3" fmla="*/ 0 h 360"/>
                <a:gd name="T4" fmla="*/ 0 w 383"/>
                <a:gd name="T5" fmla="*/ 24 h 360"/>
                <a:gd name="T6" fmla="*/ 0 w 383"/>
                <a:gd name="T7" fmla="*/ 257 h 360"/>
                <a:gd name="T8" fmla="*/ 23 w 383"/>
                <a:gd name="T9" fmla="*/ 281 h 360"/>
                <a:gd name="T10" fmla="*/ 50 w 383"/>
                <a:gd name="T11" fmla="*/ 281 h 360"/>
                <a:gd name="T12" fmla="*/ 50 w 383"/>
                <a:gd name="T13" fmla="*/ 360 h 360"/>
                <a:gd name="T14" fmla="*/ 135 w 383"/>
                <a:gd name="T15" fmla="*/ 281 h 360"/>
                <a:gd name="T16" fmla="*/ 360 w 383"/>
                <a:gd name="T17" fmla="*/ 281 h 360"/>
                <a:gd name="T18" fmla="*/ 383 w 383"/>
                <a:gd name="T19" fmla="*/ 257 h 360"/>
                <a:gd name="T20" fmla="*/ 383 w 383"/>
                <a:gd name="T21" fmla="*/ 24 h 360"/>
                <a:gd name="T22" fmla="*/ 360 w 383"/>
                <a:gd name="T2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60">
                  <a:moveTo>
                    <a:pt x="36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0"/>
                    <a:pt x="10" y="281"/>
                    <a:pt x="23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360"/>
                    <a:pt x="50" y="360"/>
                    <a:pt x="50" y="360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3" y="270"/>
                    <a:pt x="383" y="257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9269340" y="1658722"/>
              <a:ext cx="693617" cy="653806"/>
            </a:xfrm>
            <a:custGeom>
              <a:avLst/>
              <a:gdLst>
                <a:gd name="T0" fmla="*/ 360 w 383"/>
                <a:gd name="T1" fmla="*/ 0 h 361"/>
                <a:gd name="T2" fmla="*/ 23 w 383"/>
                <a:gd name="T3" fmla="*/ 0 h 361"/>
                <a:gd name="T4" fmla="*/ 0 w 383"/>
                <a:gd name="T5" fmla="*/ 24 h 361"/>
                <a:gd name="T6" fmla="*/ 0 w 383"/>
                <a:gd name="T7" fmla="*/ 257 h 361"/>
                <a:gd name="T8" fmla="*/ 23 w 383"/>
                <a:gd name="T9" fmla="*/ 281 h 361"/>
                <a:gd name="T10" fmla="*/ 50 w 383"/>
                <a:gd name="T11" fmla="*/ 281 h 361"/>
                <a:gd name="T12" fmla="*/ 50 w 383"/>
                <a:gd name="T13" fmla="*/ 361 h 361"/>
                <a:gd name="T14" fmla="*/ 135 w 383"/>
                <a:gd name="T15" fmla="*/ 281 h 361"/>
                <a:gd name="T16" fmla="*/ 360 w 383"/>
                <a:gd name="T17" fmla="*/ 281 h 361"/>
                <a:gd name="T18" fmla="*/ 383 w 383"/>
                <a:gd name="T19" fmla="*/ 257 h 361"/>
                <a:gd name="T20" fmla="*/ 383 w 383"/>
                <a:gd name="T21" fmla="*/ 24 h 361"/>
                <a:gd name="T22" fmla="*/ 360 w 383"/>
                <a:gd name="T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61">
                  <a:moveTo>
                    <a:pt x="36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1"/>
                    <a:pt x="10" y="281"/>
                    <a:pt x="23" y="281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361"/>
                    <a:pt x="50" y="361"/>
                    <a:pt x="50" y="361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360" y="281"/>
                    <a:pt x="360" y="281"/>
                    <a:pt x="360" y="281"/>
                  </a:cubicBezTo>
                  <a:cubicBezTo>
                    <a:pt x="373" y="281"/>
                    <a:pt x="383" y="271"/>
                    <a:pt x="383" y="257"/>
                  </a:cubicBezTo>
                  <a:cubicBezTo>
                    <a:pt x="383" y="24"/>
                    <a:pt x="383" y="24"/>
                    <a:pt x="383" y="24"/>
                  </a:cubicBezTo>
                  <a:cubicBezTo>
                    <a:pt x="383" y="11"/>
                    <a:pt x="373" y="0"/>
                    <a:pt x="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8672185" y="4611568"/>
              <a:ext cx="1178230" cy="1106264"/>
            </a:xfrm>
            <a:custGeom>
              <a:avLst/>
              <a:gdLst>
                <a:gd name="T0" fmla="*/ 611 w 651"/>
                <a:gd name="T1" fmla="*/ 0 h 611"/>
                <a:gd name="T2" fmla="*/ 40 w 651"/>
                <a:gd name="T3" fmla="*/ 0 h 611"/>
                <a:gd name="T4" fmla="*/ 0 w 651"/>
                <a:gd name="T5" fmla="*/ 40 h 611"/>
                <a:gd name="T6" fmla="*/ 0 w 651"/>
                <a:gd name="T7" fmla="*/ 436 h 611"/>
                <a:gd name="T8" fmla="*/ 40 w 651"/>
                <a:gd name="T9" fmla="*/ 477 h 611"/>
                <a:gd name="T10" fmla="*/ 86 w 651"/>
                <a:gd name="T11" fmla="*/ 477 h 611"/>
                <a:gd name="T12" fmla="*/ 86 w 651"/>
                <a:gd name="T13" fmla="*/ 611 h 611"/>
                <a:gd name="T14" fmla="*/ 230 w 651"/>
                <a:gd name="T15" fmla="*/ 477 h 611"/>
                <a:gd name="T16" fmla="*/ 611 w 651"/>
                <a:gd name="T17" fmla="*/ 477 h 611"/>
                <a:gd name="T18" fmla="*/ 651 w 651"/>
                <a:gd name="T19" fmla="*/ 436 h 611"/>
                <a:gd name="T20" fmla="*/ 651 w 651"/>
                <a:gd name="T21" fmla="*/ 40 h 611"/>
                <a:gd name="T22" fmla="*/ 611 w 651"/>
                <a:gd name="T2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1" h="611">
                  <a:moveTo>
                    <a:pt x="611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59"/>
                    <a:pt x="18" y="477"/>
                    <a:pt x="40" y="477"/>
                  </a:cubicBezTo>
                  <a:cubicBezTo>
                    <a:pt x="86" y="477"/>
                    <a:pt x="86" y="477"/>
                    <a:pt x="86" y="477"/>
                  </a:cubicBezTo>
                  <a:cubicBezTo>
                    <a:pt x="86" y="611"/>
                    <a:pt x="86" y="611"/>
                    <a:pt x="86" y="611"/>
                  </a:cubicBezTo>
                  <a:cubicBezTo>
                    <a:pt x="230" y="477"/>
                    <a:pt x="230" y="477"/>
                    <a:pt x="230" y="477"/>
                  </a:cubicBezTo>
                  <a:cubicBezTo>
                    <a:pt x="611" y="477"/>
                    <a:pt x="611" y="477"/>
                    <a:pt x="611" y="477"/>
                  </a:cubicBezTo>
                  <a:cubicBezTo>
                    <a:pt x="633" y="477"/>
                    <a:pt x="651" y="459"/>
                    <a:pt x="651" y="436"/>
                  </a:cubicBezTo>
                  <a:cubicBezTo>
                    <a:pt x="651" y="40"/>
                    <a:pt x="651" y="40"/>
                    <a:pt x="651" y="40"/>
                  </a:cubicBezTo>
                  <a:cubicBezTo>
                    <a:pt x="651" y="18"/>
                    <a:pt x="633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8840612" y="4745544"/>
              <a:ext cx="760976" cy="584905"/>
            </a:xfrm>
            <a:custGeom>
              <a:avLst/>
              <a:gdLst>
                <a:gd name="connsiteX0" fmla="*/ 131142 w 682478"/>
                <a:gd name="connsiteY0" fmla="*/ 236880 h 524569"/>
                <a:gd name="connsiteX1" fmla="*/ 322923 w 682478"/>
                <a:gd name="connsiteY1" fmla="*/ 327900 h 524569"/>
                <a:gd name="connsiteX2" fmla="*/ 516329 w 682478"/>
                <a:gd name="connsiteY2" fmla="*/ 236880 h 524569"/>
                <a:gd name="connsiteX3" fmla="*/ 516329 w 682478"/>
                <a:gd name="connsiteY3" fmla="*/ 457929 h 524569"/>
                <a:gd name="connsiteX4" fmla="*/ 329424 w 682478"/>
                <a:gd name="connsiteY4" fmla="*/ 524569 h 524569"/>
                <a:gd name="connsiteX5" fmla="*/ 322923 w 682478"/>
                <a:gd name="connsiteY5" fmla="*/ 524569 h 524569"/>
                <a:gd name="connsiteX6" fmla="*/ 318047 w 682478"/>
                <a:gd name="connsiteY6" fmla="*/ 524569 h 524569"/>
                <a:gd name="connsiteX7" fmla="*/ 131142 w 682478"/>
                <a:gd name="connsiteY7" fmla="*/ 457929 h 524569"/>
                <a:gd name="connsiteX8" fmla="*/ 131142 w 682478"/>
                <a:gd name="connsiteY8" fmla="*/ 236880 h 524569"/>
                <a:gd name="connsiteX9" fmla="*/ 337811 w 682478"/>
                <a:gd name="connsiteY9" fmla="*/ 0 h 524569"/>
                <a:gd name="connsiteX10" fmla="*/ 651089 w 682478"/>
                <a:gd name="connsiteY10" fmla="*/ 139382 h 524569"/>
                <a:gd name="connsiteX11" fmla="*/ 655711 w 682478"/>
                <a:gd name="connsiteY11" fmla="*/ 139382 h 524569"/>
                <a:gd name="connsiteX12" fmla="*/ 655711 w 682478"/>
                <a:gd name="connsiteY12" fmla="*/ 141438 h 524569"/>
                <a:gd name="connsiteX13" fmla="*/ 661890 w 682478"/>
                <a:gd name="connsiteY13" fmla="*/ 144187 h 524569"/>
                <a:gd name="connsiteX14" fmla="*/ 655711 w 682478"/>
                <a:gd name="connsiteY14" fmla="*/ 147034 h 524569"/>
                <a:gd name="connsiteX15" fmla="*/ 655711 w 682478"/>
                <a:gd name="connsiteY15" fmla="*/ 337114 h 524569"/>
                <a:gd name="connsiteX16" fmla="*/ 668918 w 682478"/>
                <a:gd name="connsiteY16" fmla="*/ 342759 h 524569"/>
                <a:gd name="connsiteX17" fmla="*/ 678370 w 682478"/>
                <a:gd name="connsiteY17" fmla="*/ 366306 h 524569"/>
                <a:gd name="connsiteX18" fmla="*/ 668918 w 682478"/>
                <a:gd name="connsiteY18" fmla="*/ 389854 h 524569"/>
                <a:gd name="connsiteX19" fmla="*/ 668899 w 682478"/>
                <a:gd name="connsiteY19" fmla="*/ 389862 h 524569"/>
                <a:gd name="connsiteX20" fmla="*/ 675823 w 682478"/>
                <a:gd name="connsiteY20" fmla="*/ 414208 h 524569"/>
                <a:gd name="connsiteX21" fmla="*/ 680291 w 682478"/>
                <a:gd name="connsiteY21" fmla="*/ 514956 h 524569"/>
                <a:gd name="connsiteX22" fmla="*/ 657745 w 682478"/>
                <a:gd name="connsiteY22" fmla="*/ 514956 h 524569"/>
                <a:gd name="connsiteX23" fmla="*/ 652277 w 682478"/>
                <a:gd name="connsiteY23" fmla="*/ 514956 h 524569"/>
                <a:gd name="connsiteX24" fmla="*/ 647648 w 682478"/>
                <a:gd name="connsiteY24" fmla="*/ 514956 h 524569"/>
                <a:gd name="connsiteX25" fmla="*/ 646167 w 682478"/>
                <a:gd name="connsiteY25" fmla="*/ 514956 h 524569"/>
                <a:gd name="connsiteX26" fmla="*/ 641292 w 682478"/>
                <a:gd name="connsiteY26" fmla="*/ 514956 h 524569"/>
                <a:gd name="connsiteX27" fmla="*/ 636655 w 682478"/>
                <a:gd name="connsiteY27" fmla="*/ 514956 h 524569"/>
                <a:gd name="connsiteX28" fmla="*/ 615248 w 682478"/>
                <a:gd name="connsiteY28" fmla="*/ 514956 h 524569"/>
                <a:gd name="connsiteX29" fmla="*/ 619675 w 682478"/>
                <a:gd name="connsiteY29" fmla="*/ 414208 h 524569"/>
                <a:gd name="connsiteX30" fmla="*/ 626187 w 682478"/>
                <a:gd name="connsiteY30" fmla="*/ 391096 h 524569"/>
                <a:gd name="connsiteX31" fmla="*/ 623280 w 682478"/>
                <a:gd name="connsiteY31" fmla="*/ 389854 h 524569"/>
                <a:gd name="connsiteX32" fmla="*/ 613828 w 682478"/>
                <a:gd name="connsiteY32" fmla="*/ 366306 h 524569"/>
                <a:gd name="connsiteX33" fmla="*/ 623280 w 682478"/>
                <a:gd name="connsiteY33" fmla="*/ 342759 h 524569"/>
                <a:gd name="connsiteX34" fmla="*/ 636486 w 682478"/>
                <a:gd name="connsiteY34" fmla="*/ 337114 h 524569"/>
                <a:gd name="connsiteX35" fmla="*/ 636486 w 682478"/>
                <a:gd name="connsiteY35" fmla="*/ 155892 h 524569"/>
                <a:gd name="connsiteX36" fmla="*/ 329572 w 682478"/>
                <a:gd name="connsiteY36" fmla="*/ 297301 h 524569"/>
                <a:gd name="connsiteX37" fmla="*/ 0 w 682478"/>
                <a:gd name="connsiteY37" fmla="*/ 149680 h 52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82478" h="524569">
                  <a:moveTo>
                    <a:pt x="131142" y="236880"/>
                  </a:moveTo>
                  <a:cubicBezTo>
                    <a:pt x="131142" y="238506"/>
                    <a:pt x="292043" y="313272"/>
                    <a:pt x="322923" y="327900"/>
                  </a:cubicBezTo>
                  <a:cubicBezTo>
                    <a:pt x="355428" y="313272"/>
                    <a:pt x="516329" y="238506"/>
                    <a:pt x="516329" y="236880"/>
                  </a:cubicBezTo>
                  <a:lnTo>
                    <a:pt x="516329" y="457929"/>
                  </a:lnTo>
                  <a:cubicBezTo>
                    <a:pt x="464321" y="513192"/>
                    <a:pt x="361929" y="522944"/>
                    <a:pt x="329424" y="524569"/>
                  </a:cubicBezTo>
                  <a:cubicBezTo>
                    <a:pt x="329424" y="524569"/>
                    <a:pt x="326173" y="524569"/>
                    <a:pt x="322923" y="524569"/>
                  </a:cubicBezTo>
                  <a:cubicBezTo>
                    <a:pt x="319672" y="524569"/>
                    <a:pt x="318047" y="524569"/>
                    <a:pt x="318047" y="524569"/>
                  </a:cubicBezTo>
                  <a:cubicBezTo>
                    <a:pt x="285542" y="522944"/>
                    <a:pt x="183150" y="513192"/>
                    <a:pt x="131142" y="457929"/>
                  </a:cubicBezTo>
                  <a:cubicBezTo>
                    <a:pt x="131142" y="457929"/>
                    <a:pt x="131142" y="457929"/>
                    <a:pt x="131142" y="236880"/>
                  </a:cubicBezTo>
                  <a:close/>
                  <a:moveTo>
                    <a:pt x="337811" y="0"/>
                  </a:moveTo>
                  <a:lnTo>
                    <a:pt x="651089" y="139382"/>
                  </a:lnTo>
                  <a:lnTo>
                    <a:pt x="655711" y="139382"/>
                  </a:lnTo>
                  <a:lnTo>
                    <a:pt x="655711" y="141438"/>
                  </a:lnTo>
                  <a:lnTo>
                    <a:pt x="661890" y="144187"/>
                  </a:lnTo>
                  <a:lnTo>
                    <a:pt x="655711" y="147034"/>
                  </a:lnTo>
                  <a:lnTo>
                    <a:pt x="655711" y="337114"/>
                  </a:lnTo>
                  <a:lnTo>
                    <a:pt x="668918" y="342759"/>
                  </a:lnTo>
                  <a:cubicBezTo>
                    <a:pt x="674758" y="348785"/>
                    <a:pt x="678370" y="357110"/>
                    <a:pt x="678370" y="366306"/>
                  </a:cubicBezTo>
                  <a:cubicBezTo>
                    <a:pt x="678370" y="375502"/>
                    <a:pt x="674758" y="383827"/>
                    <a:pt x="668918" y="389854"/>
                  </a:cubicBezTo>
                  <a:lnTo>
                    <a:pt x="668899" y="389862"/>
                  </a:lnTo>
                  <a:lnTo>
                    <a:pt x="675823" y="414208"/>
                  </a:lnTo>
                  <a:cubicBezTo>
                    <a:pt x="681104" y="438177"/>
                    <a:pt x="685166" y="472707"/>
                    <a:pt x="680291" y="514956"/>
                  </a:cubicBezTo>
                  <a:cubicBezTo>
                    <a:pt x="670541" y="514956"/>
                    <a:pt x="663229" y="514956"/>
                    <a:pt x="657745" y="514956"/>
                  </a:cubicBezTo>
                  <a:lnTo>
                    <a:pt x="652277" y="514956"/>
                  </a:lnTo>
                  <a:cubicBezTo>
                    <a:pt x="652277" y="514956"/>
                    <a:pt x="652277" y="514956"/>
                    <a:pt x="647648" y="514956"/>
                  </a:cubicBezTo>
                  <a:lnTo>
                    <a:pt x="646167" y="514956"/>
                  </a:lnTo>
                  <a:lnTo>
                    <a:pt x="641292" y="514956"/>
                  </a:lnTo>
                  <a:lnTo>
                    <a:pt x="636655" y="514956"/>
                  </a:lnTo>
                  <a:cubicBezTo>
                    <a:pt x="631448" y="514956"/>
                    <a:pt x="624505" y="514956"/>
                    <a:pt x="615248" y="514956"/>
                  </a:cubicBezTo>
                  <a:cubicBezTo>
                    <a:pt x="610418" y="472707"/>
                    <a:pt x="614443" y="438177"/>
                    <a:pt x="619675" y="414208"/>
                  </a:cubicBezTo>
                  <a:lnTo>
                    <a:pt x="626187" y="391096"/>
                  </a:lnTo>
                  <a:lnTo>
                    <a:pt x="623280" y="389854"/>
                  </a:lnTo>
                  <a:cubicBezTo>
                    <a:pt x="617440" y="383827"/>
                    <a:pt x="613828" y="375502"/>
                    <a:pt x="613828" y="366306"/>
                  </a:cubicBezTo>
                  <a:cubicBezTo>
                    <a:pt x="613828" y="357110"/>
                    <a:pt x="617440" y="348785"/>
                    <a:pt x="623280" y="342759"/>
                  </a:cubicBezTo>
                  <a:lnTo>
                    <a:pt x="636486" y="337114"/>
                  </a:lnTo>
                  <a:lnTo>
                    <a:pt x="636486" y="155892"/>
                  </a:lnTo>
                  <a:lnTo>
                    <a:pt x="329572" y="297301"/>
                  </a:lnTo>
                  <a:lnTo>
                    <a:pt x="0" y="1496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10187271" y="4334428"/>
              <a:ext cx="416476" cy="418007"/>
            </a:xfrm>
            <a:custGeom>
              <a:avLst/>
              <a:gdLst>
                <a:gd name="T0" fmla="*/ 147 w 230"/>
                <a:gd name="T1" fmla="*/ 111 h 231"/>
                <a:gd name="T2" fmla="*/ 142 w 230"/>
                <a:gd name="T3" fmla="*/ 98 h 231"/>
                <a:gd name="T4" fmla="*/ 142 w 230"/>
                <a:gd name="T5" fmla="*/ 44 h 231"/>
                <a:gd name="T6" fmla="*/ 148 w 230"/>
                <a:gd name="T7" fmla="*/ 37 h 231"/>
                <a:gd name="T8" fmla="*/ 149 w 230"/>
                <a:gd name="T9" fmla="*/ 37 h 231"/>
                <a:gd name="T10" fmla="*/ 149 w 230"/>
                <a:gd name="T11" fmla="*/ 13 h 231"/>
                <a:gd name="T12" fmla="*/ 148 w 230"/>
                <a:gd name="T13" fmla="*/ 13 h 231"/>
                <a:gd name="T14" fmla="*/ 148 w 230"/>
                <a:gd name="T15" fmla="*/ 12 h 231"/>
                <a:gd name="T16" fmla="*/ 115 w 230"/>
                <a:gd name="T17" fmla="*/ 0 h 231"/>
                <a:gd name="T18" fmla="*/ 82 w 230"/>
                <a:gd name="T19" fmla="*/ 12 h 231"/>
                <a:gd name="T20" fmla="*/ 82 w 230"/>
                <a:gd name="T21" fmla="*/ 13 h 231"/>
                <a:gd name="T22" fmla="*/ 81 w 230"/>
                <a:gd name="T23" fmla="*/ 13 h 231"/>
                <a:gd name="T24" fmla="*/ 81 w 230"/>
                <a:gd name="T25" fmla="*/ 37 h 231"/>
                <a:gd name="T26" fmla="*/ 82 w 230"/>
                <a:gd name="T27" fmla="*/ 37 h 231"/>
                <a:gd name="T28" fmla="*/ 91 w 230"/>
                <a:gd name="T29" fmla="*/ 44 h 231"/>
                <a:gd name="T30" fmla="*/ 91 w 230"/>
                <a:gd name="T31" fmla="*/ 98 h 231"/>
                <a:gd name="T32" fmla="*/ 84 w 230"/>
                <a:gd name="T33" fmla="*/ 111 h 231"/>
                <a:gd name="T34" fmla="*/ 31 w 230"/>
                <a:gd name="T35" fmla="*/ 212 h 231"/>
                <a:gd name="T36" fmla="*/ 115 w 230"/>
                <a:gd name="T37" fmla="*/ 230 h 231"/>
                <a:gd name="T38" fmla="*/ 199 w 230"/>
                <a:gd name="T39" fmla="*/ 212 h 231"/>
                <a:gd name="T40" fmla="*/ 147 w 230"/>
                <a:gd name="T41" fmla="*/ 111 h 231"/>
                <a:gd name="T42" fmla="*/ 145 w 230"/>
                <a:gd name="T43" fmla="*/ 213 h 231"/>
                <a:gd name="T44" fmla="*/ 182 w 230"/>
                <a:gd name="T45" fmla="*/ 187 h 231"/>
                <a:gd name="T46" fmla="*/ 150 w 230"/>
                <a:gd name="T47" fmla="*/ 134 h 231"/>
                <a:gd name="T48" fmla="*/ 194 w 230"/>
                <a:gd name="T49" fmla="*/ 190 h 231"/>
                <a:gd name="T50" fmla="*/ 145 w 230"/>
                <a:gd name="T51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0" h="231">
                  <a:moveTo>
                    <a:pt x="147" y="111"/>
                  </a:moveTo>
                  <a:cubicBezTo>
                    <a:pt x="147" y="111"/>
                    <a:pt x="142" y="109"/>
                    <a:pt x="142" y="98"/>
                  </a:cubicBezTo>
                  <a:cubicBezTo>
                    <a:pt x="142" y="89"/>
                    <a:pt x="142" y="55"/>
                    <a:pt x="142" y="44"/>
                  </a:cubicBezTo>
                  <a:cubicBezTo>
                    <a:pt x="145" y="42"/>
                    <a:pt x="147" y="40"/>
                    <a:pt x="148" y="37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48" y="13"/>
                    <a:pt x="148" y="12"/>
                  </a:cubicBezTo>
                  <a:cubicBezTo>
                    <a:pt x="148" y="5"/>
                    <a:pt x="133" y="0"/>
                    <a:pt x="115" y="0"/>
                  </a:cubicBezTo>
                  <a:cubicBezTo>
                    <a:pt x="96" y="0"/>
                    <a:pt x="82" y="5"/>
                    <a:pt x="82" y="12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40"/>
                    <a:pt x="84" y="42"/>
                    <a:pt x="91" y="44"/>
                  </a:cubicBezTo>
                  <a:cubicBezTo>
                    <a:pt x="91" y="56"/>
                    <a:pt x="91" y="89"/>
                    <a:pt x="91" y="98"/>
                  </a:cubicBezTo>
                  <a:cubicBezTo>
                    <a:pt x="91" y="109"/>
                    <a:pt x="84" y="111"/>
                    <a:pt x="84" y="111"/>
                  </a:cubicBezTo>
                  <a:cubicBezTo>
                    <a:pt x="72" y="119"/>
                    <a:pt x="0" y="190"/>
                    <a:pt x="31" y="212"/>
                  </a:cubicBezTo>
                  <a:cubicBezTo>
                    <a:pt x="59" y="231"/>
                    <a:pt x="106" y="231"/>
                    <a:pt x="115" y="230"/>
                  </a:cubicBezTo>
                  <a:cubicBezTo>
                    <a:pt x="124" y="231"/>
                    <a:pt x="171" y="231"/>
                    <a:pt x="199" y="212"/>
                  </a:cubicBezTo>
                  <a:cubicBezTo>
                    <a:pt x="230" y="190"/>
                    <a:pt x="159" y="119"/>
                    <a:pt x="147" y="111"/>
                  </a:cubicBezTo>
                  <a:close/>
                  <a:moveTo>
                    <a:pt x="145" y="213"/>
                  </a:moveTo>
                  <a:cubicBezTo>
                    <a:pt x="145" y="213"/>
                    <a:pt x="181" y="206"/>
                    <a:pt x="182" y="187"/>
                  </a:cubicBezTo>
                  <a:cubicBezTo>
                    <a:pt x="184" y="169"/>
                    <a:pt x="150" y="134"/>
                    <a:pt x="150" y="134"/>
                  </a:cubicBezTo>
                  <a:cubicBezTo>
                    <a:pt x="150" y="134"/>
                    <a:pt x="194" y="167"/>
                    <a:pt x="194" y="190"/>
                  </a:cubicBezTo>
                  <a:cubicBezTo>
                    <a:pt x="193" y="213"/>
                    <a:pt x="145" y="213"/>
                    <a:pt x="145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379119" y="2164005"/>
              <a:ext cx="393509" cy="396571"/>
            </a:xfrm>
            <a:custGeom>
              <a:avLst/>
              <a:gdLst>
                <a:gd name="T0" fmla="*/ 139 w 217"/>
                <a:gd name="T1" fmla="*/ 105 h 219"/>
                <a:gd name="T2" fmla="*/ 134 w 217"/>
                <a:gd name="T3" fmla="*/ 93 h 219"/>
                <a:gd name="T4" fmla="*/ 134 w 217"/>
                <a:gd name="T5" fmla="*/ 42 h 219"/>
                <a:gd name="T6" fmla="*/ 139 w 217"/>
                <a:gd name="T7" fmla="*/ 35 h 219"/>
                <a:gd name="T8" fmla="*/ 141 w 217"/>
                <a:gd name="T9" fmla="*/ 35 h 219"/>
                <a:gd name="T10" fmla="*/ 141 w 217"/>
                <a:gd name="T11" fmla="*/ 12 h 219"/>
                <a:gd name="T12" fmla="*/ 139 w 217"/>
                <a:gd name="T13" fmla="*/ 12 h 219"/>
                <a:gd name="T14" fmla="*/ 139 w 217"/>
                <a:gd name="T15" fmla="*/ 12 h 219"/>
                <a:gd name="T16" fmla="*/ 108 w 217"/>
                <a:gd name="T17" fmla="*/ 0 h 219"/>
                <a:gd name="T18" fmla="*/ 77 w 217"/>
                <a:gd name="T19" fmla="*/ 12 h 219"/>
                <a:gd name="T20" fmla="*/ 77 w 217"/>
                <a:gd name="T21" fmla="*/ 12 h 219"/>
                <a:gd name="T22" fmla="*/ 77 w 217"/>
                <a:gd name="T23" fmla="*/ 12 h 219"/>
                <a:gd name="T24" fmla="*/ 77 w 217"/>
                <a:gd name="T25" fmla="*/ 35 h 219"/>
                <a:gd name="T26" fmla="*/ 77 w 217"/>
                <a:gd name="T27" fmla="*/ 35 h 219"/>
                <a:gd name="T28" fmla="*/ 86 w 217"/>
                <a:gd name="T29" fmla="*/ 42 h 219"/>
                <a:gd name="T30" fmla="*/ 86 w 217"/>
                <a:gd name="T31" fmla="*/ 93 h 219"/>
                <a:gd name="T32" fmla="*/ 79 w 217"/>
                <a:gd name="T33" fmla="*/ 105 h 219"/>
                <a:gd name="T34" fmla="*/ 30 w 217"/>
                <a:gd name="T35" fmla="*/ 200 h 219"/>
                <a:gd name="T36" fmla="*/ 109 w 217"/>
                <a:gd name="T37" fmla="*/ 218 h 219"/>
                <a:gd name="T38" fmla="*/ 188 w 217"/>
                <a:gd name="T39" fmla="*/ 200 h 219"/>
                <a:gd name="T40" fmla="*/ 139 w 217"/>
                <a:gd name="T41" fmla="*/ 105 h 219"/>
                <a:gd name="T42" fmla="*/ 137 w 217"/>
                <a:gd name="T43" fmla="*/ 201 h 219"/>
                <a:gd name="T44" fmla="*/ 172 w 217"/>
                <a:gd name="T45" fmla="*/ 177 h 219"/>
                <a:gd name="T46" fmla="*/ 142 w 217"/>
                <a:gd name="T47" fmla="*/ 126 h 219"/>
                <a:gd name="T48" fmla="*/ 183 w 217"/>
                <a:gd name="T49" fmla="*/ 179 h 219"/>
                <a:gd name="T50" fmla="*/ 137 w 217"/>
                <a:gd name="T51" fmla="*/ 2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19">
                  <a:moveTo>
                    <a:pt x="139" y="105"/>
                  </a:moveTo>
                  <a:cubicBezTo>
                    <a:pt x="139" y="105"/>
                    <a:pt x="134" y="103"/>
                    <a:pt x="134" y="93"/>
                  </a:cubicBezTo>
                  <a:cubicBezTo>
                    <a:pt x="134" y="84"/>
                    <a:pt x="134" y="52"/>
                    <a:pt x="134" y="42"/>
                  </a:cubicBezTo>
                  <a:cubicBezTo>
                    <a:pt x="137" y="40"/>
                    <a:pt x="139" y="37"/>
                    <a:pt x="139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5"/>
                    <a:pt x="126" y="0"/>
                    <a:pt x="108" y="0"/>
                  </a:cubicBezTo>
                  <a:cubicBezTo>
                    <a:pt x="91" y="0"/>
                    <a:pt x="77" y="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8" y="38"/>
                    <a:pt x="80" y="40"/>
                    <a:pt x="86" y="42"/>
                  </a:cubicBezTo>
                  <a:cubicBezTo>
                    <a:pt x="86" y="53"/>
                    <a:pt x="86" y="85"/>
                    <a:pt x="86" y="93"/>
                  </a:cubicBezTo>
                  <a:cubicBezTo>
                    <a:pt x="86" y="103"/>
                    <a:pt x="79" y="105"/>
                    <a:pt x="79" y="105"/>
                  </a:cubicBezTo>
                  <a:cubicBezTo>
                    <a:pt x="68" y="112"/>
                    <a:pt x="0" y="180"/>
                    <a:pt x="30" y="200"/>
                  </a:cubicBezTo>
                  <a:cubicBezTo>
                    <a:pt x="56" y="219"/>
                    <a:pt x="100" y="218"/>
                    <a:pt x="109" y="218"/>
                  </a:cubicBezTo>
                  <a:cubicBezTo>
                    <a:pt x="118" y="218"/>
                    <a:pt x="161" y="219"/>
                    <a:pt x="188" y="200"/>
                  </a:cubicBezTo>
                  <a:cubicBezTo>
                    <a:pt x="217" y="180"/>
                    <a:pt x="151" y="112"/>
                    <a:pt x="139" y="105"/>
                  </a:cubicBezTo>
                  <a:close/>
                  <a:moveTo>
                    <a:pt x="137" y="201"/>
                  </a:moveTo>
                  <a:cubicBezTo>
                    <a:pt x="137" y="201"/>
                    <a:pt x="171" y="195"/>
                    <a:pt x="172" y="177"/>
                  </a:cubicBezTo>
                  <a:cubicBezTo>
                    <a:pt x="174" y="159"/>
                    <a:pt x="142" y="126"/>
                    <a:pt x="142" y="126"/>
                  </a:cubicBezTo>
                  <a:cubicBezTo>
                    <a:pt x="142" y="126"/>
                    <a:pt x="183" y="158"/>
                    <a:pt x="183" y="179"/>
                  </a:cubicBezTo>
                  <a:cubicBezTo>
                    <a:pt x="183" y="201"/>
                    <a:pt x="137" y="201"/>
                    <a:pt x="137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8900330" y="2560576"/>
              <a:ext cx="624714" cy="626245"/>
              <a:chOff x="8627073" y="2949042"/>
              <a:chExt cx="560272" cy="561645"/>
            </a:xfrm>
            <a:solidFill>
              <a:schemeClr val="bg1"/>
            </a:solidFill>
          </p:grpSpPr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803531" y="2949042"/>
                <a:ext cx="206669" cy="561645"/>
              </a:xfrm>
              <a:custGeom>
                <a:avLst/>
                <a:gdLst>
                  <a:gd name="T0" fmla="*/ 64 w 127"/>
                  <a:gd name="T1" fmla="*/ 0 h 346"/>
                  <a:gd name="T2" fmla="*/ 0 w 127"/>
                  <a:gd name="T3" fmla="*/ 173 h 346"/>
                  <a:gd name="T4" fmla="*/ 64 w 127"/>
                  <a:gd name="T5" fmla="*/ 346 h 346"/>
                  <a:gd name="T6" fmla="*/ 127 w 127"/>
                  <a:gd name="T7" fmla="*/ 173 h 346"/>
                  <a:gd name="T8" fmla="*/ 64 w 127"/>
                  <a:gd name="T9" fmla="*/ 0 h 346"/>
                  <a:gd name="T10" fmla="*/ 64 w 127"/>
                  <a:gd name="T11" fmla="*/ 318 h 346"/>
                  <a:gd name="T12" fmla="*/ 10 w 127"/>
                  <a:gd name="T13" fmla="*/ 173 h 346"/>
                  <a:gd name="T14" fmla="*/ 64 w 127"/>
                  <a:gd name="T15" fmla="*/ 29 h 346"/>
                  <a:gd name="T16" fmla="*/ 117 w 127"/>
                  <a:gd name="T17" fmla="*/ 173 h 346"/>
                  <a:gd name="T18" fmla="*/ 64 w 127"/>
                  <a:gd name="T19" fmla="*/ 31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46">
                    <a:moveTo>
                      <a:pt x="64" y="0"/>
                    </a:moveTo>
                    <a:cubicBezTo>
                      <a:pt x="28" y="0"/>
                      <a:pt x="0" y="78"/>
                      <a:pt x="0" y="173"/>
                    </a:cubicBezTo>
                    <a:cubicBezTo>
                      <a:pt x="0" y="269"/>
                      <a:pt x="28" y="346"/>
                      <a:pt x="64" y="346"/>
                    </a:cubicBezTo>
                    <a:cubicBezTo>
                      <a:pt x="99" y="346"/>
                      <a:pt x="127" y="269"/>
                      <a:pt x="127" y="173"/>
                    </a:cubicBezTo>
                    <a:cubicBezTo>
                      <a:pt x="127" y="78"/>
                      <a:pt x="99" y="0"/>
                      <a:pt x="64" y="0"/>
                    </a:cubicBezTo>
                    <a:close/>
                    <a:moveTo>
                      <a:pt x="64" y="318"/>
                    </a:moveTo>
                    <a:cubicBezTo>
                      <a:pt x="34" y="318"/>
                      <a:pt x="10" y="253"/>
                      <a:pt x="10" y="173"/>
                    </a:cubicBezTo>
                    <a:cubicBezTo>
                      <a:pt x="10" y="93"/>
                      <a:pt x="34" y="29"/>
                      <a:pt x="64" y="29"/>
                    </a:cubicBezTo>
                    <a:cubicBezTo>
                      <a:pt x="93" y="29"/>
                      <a:pt x="117" y="93"/>
                      <a:pt x="117" y="173"/>
                    </a:cubicBezTo>
                    <a:cubicBezTo>
                      <a:pt x="117" y="253"/>
                      <a:pt x="93" y="318"/>
                      <a:pt x="64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 noEditPoints="1"/>
              </p:cNvSpPr>
              <p:nvPr/>
            </p:nvSpPr>
            <p:spPr bwMode="auto">
              <a:xfrm>
                <a:off x="8627073" y="3127560"/>
                <a:ext cx="560272" cy="205982"/>
              </a:xfrm>
              <a:custGeom>
                <a:avLst/>
                <a:gdLst>
                  <a:gd name="T0" fmla="*/ 345 w 345"/>
                  <a:gd name="T1" fmla="*/ 63 h 127"/>
                  <a:gd name="T2" fmla="*/ 173 w 345"/>
                  <a:gd name="T3" fmla="*/ 0 h 127"/>
                  <a:gd name="T4" fmla="*/ 0 w 345"/>
                  <a:gd name="T5" fmla="*/ 63 h 127"/>
                  <a:gd name="T6" fmla="*/ 173 w 345"/>
                  <a:gd name="T7" fmla="*/ 127 h 127"/>
                  <a:gd name="T8" fmla="*/ 345 w 345"/>
                  <a:gd name="T9" fmla="*/ 63 h 127"/>
                  <a:gd name="T10" fmla="*/ 28 w 345"/>
                  <a:gd name="T11" fmla="*/ 63 h 127"/>
                  <a:gd name="T12" fmla="*/ 173 w 345"/>
                  <a:gd name="T13" fmla="*/ 10 h 127"/>
                  <a:gd name="T14" fmla="*/ 317 w 345"/>
                  <a:gd name="T15" fmla="*/ 63 h 127"/>
                  <a:gd name="T16" fmla="*/ 173 w 345"/>
                  <a:gd name="T17" fmla="*/ 117 h 127"/>
                  <a:gd name="T18" fmla="*/ 28 w 345"/>
                  <a:gd name="T19" fmla="*/ 6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27">
                    <a:moveTo>
                      <a:pt x="345" y="63"/>
                    </a:moveTo>
                    <a:cubicBezTo>
                      <a:pt x="345" y="28"/>
                      <a:pt x="268" y="0"/>
                      <a:pt x="173" y="0"/>
                    </a:cubicBezTo>
                    <a:cubicBezTo>
                      <a:pt x="77" y="0"/>
                      <a:pt x="0" y="28"/>
                      <a:pt x="0" y="63"/>
                    </a:cubicBezTo>
                    <a:cubicBezTo>
                      <a:pt x="0" y="98"/>
                      <a:pt x="77" y="127"/>
                      <a:pt x="173" y="127"/>
                    </a:cubicBezTo>
                    <a:cubicBezTo>
                      <a:pt x="268" y="127"/>
                      <a:pt x="345" y="98"/>
                      <a:pt x="345" y="63"/>
                    </a:cubicBezTo>
                    <a:close/>
                    <a:moveTo>
                      <a:pt x="28" y="63"/>
                    </a:moveTo>
                    <a:cubicBezTo>
                      <a:pt x="28" y="34"/>
                      <a:pt x="93" y="10"/>
                      <a:pt x="173" y="10"/>
                    </a:cubicBezTo>
                    <a:cubicBezTo>
                      <a:pt x="252" y="10"/>
                      <a:pt x="317" y="34"/>
                      <a:pt x="317" y="63"/>
                    </a:cubicBezTo>
                    <a:cubicBezTo>
                      <a:pt x="317" y="93"/>
                      <a:pt x="252" y="117"/>
                      <a:pt x="173" y="117"/>
                    </a:cubicBezTo>
                    <a:cubicBezTo>
                      <a:pt x="93" y="117"/>
                      <a:pt x="28" y="93"/>
                      <a:pt x="28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 noEditPoints="1"/>
              </p:cNvSpPr>
              <p:nvPr/>
            </p:nvSpPr>
            <p:spPr bwMode="auto">
              <a:xfrm>
                <a:off x="8667582" y="2990925"/>
                <a:ext cx="478566" cy="477193"/>
              </a:xfrm>
              <a:custGeom>
                <a:avLst/>
                <a:gdLst>
                  <a:gd name="T0" fmla="*/ 270 w 295"/>
                  <a:gd name="T1" fmla="*/ 25 h 294"/>
                  <a:gd name="T2" fmla="*/ 102 w 295"/>
                  <a:gd name="T3" fmla="*/ 102 h 294"/>
                  <a:gd name="T4" fmla="*/ 25 w 295"/>
                  <a:gd name="T5" fmla="*/ 269 h 294"/>
                  <a:gd name="T6" fmla="*/ 193 w 295"/>
                  <a:gd name="T7" fmla="*/ 192 h 294"/>
                  <a:gd name="T8" fmla="*/ 270 w 295"/>
                  <a:gd name="T9" fmla="*/ 25 h 294"/>
                  <a:gd name="T10" fmla="*/ 45 w 295"/>
                  <a:gd name="T11" fmla="*/ 250 h 294"/>
                  <a:gd name="T12" fmla="*/ 110 w 295"/>
                  <a:gd name="T13" fmla="*/ 110 h 294"/>
                  <a:gd name="T14" fmla="*/ 250 w 295"/>
                  <a:gd name="T15" fmla="*/ 45 h 294"/>
                  <a:gd name="T16" fmla="*/ 185 w 295"/>
                  <a:gd name="T17" fmla="*/ 185 h 294"/>
                  <a:gd name="T18" fmla="*/ 45 w 295"/>
                  <a:gd name="T19" fmla="*/ 25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294">
                    <a:moveTo>
                      <a:pt x="270" y="25"/>
                    </a:moveTo>
                    <a:cubicBezTo>
                      <a:pt x="245" y="0"/>
                      <a:pt x="170" y="35"/>
                      <a:pt x="102" y="102"/>
                    </a:cubicBezTo>
                    <a:cubicBezTo>
                      <a:pt x="35" y="170"/>
                      <a:pt x="0" y="245"/>
                      <a:pt x="25" y="269"/>
                    </a:cubicBezTo>
                    <a:cubicBezTo>
                      <a:pt x="50" y="294"/>
                      <a:pt x="125" y="260"/>
                      <a:pt x="193" y="192"/>
                    </a:cubicBezTo>
                    <a:cubicBezTo>
                      <a:pt x="260" y="125"/>
                      <a:pt x="295" y="50"/>
                      <a:pt x="270" y="25"/>
                    </a:cubicBezTo>
                    <a:close/>
                    <a:moveTo>
                      <a:pt x="45" y="250"/>
                    </a:moveTo>
                    <a:cubicBezTo>
                      <a:pt x="24" y="229"/>
                      <a:pt x="53" y="166"/>
                      <a:pt x="110" y="110"/>
                    </a:cubicBezTo>
                    <a:cubicBezTo>
                      <a:pt x="166" y="53"/>
                      <a:pt x="229" y="24"/>
                      <a:pt x="250" y="45"/>
                    </a:cubicBezTo>
                    <a:cubicBezTo>
                      <a:pt x="271" y="66"/>
                      <a:pt x="242" y="128"/>
                      <a:pt x="185" y="185"/>
                    </a:cubicBezTo>
                    <a:cubicBezTo>
                      <a:pt x="129" y="241"/>
                      <a:pt x="66" y="270"/>
                      <a:pt x="4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 noEditPoints="1"/>
              </p:cNvSpPr>
              <p:nvPr/>
            </p:nvSpPr>
            <p:spPr bwMode="auto">
              <a:xfrm>
                <a:off x="8667582" y="2990925"/>
                <a:ext cx="478566" cy="477193"/>
              </a:xfrm>
              <a:custGeom>
                <a:avLst/>
                <a:gdLst>
                  <a:gd name="T0" fmla="*/ 270 w 295"/>
                  <a:gd name="T1" fmla="*/ 269 h 294"/>
                  <a:gd name="T2" fmla="*/ 193 w 295"/>
                  <a:gd name="T3" fmla="*/ 102 h 294"/>
                  <a:gd name="T4" fmla="*/ 25 w 295"/>
                  <a:gd name="T5" fmla="*/ 25 h 294"/>
                  <a:gd name="T6" fmla="*/ 102 w 295"/>
                  <a:gd name="T7" fmla="*/ 192 h 294"/>
                  <a:gd name="T8" fmla="*/ 270 w 295"/>
                  <a:gd name="T9" fmla="*/ 269 h 294"/>
                  <a:gd name="T10" fmla="*/ 45 w 295"/>
                  <a:gd name="T11" fmla="*/ 45 h 294"/>
                  <a:gd name="T12" fmla="*/ 185 w 295"/>
                  <a:gd name="T13" fmla="*/ 110 h 294"/>
                  <a:gd name="T14" fmla="*/ 250 w 295"/>
                  <a:gd name="T15" fmla="*/ 250 h 294"/>
                  <a:gd name="T16" fmla="*/ 110 w 295"/>
                  <a:gd name="T17" fmla="*/ 185 h 294"/>
                  <a:gd name="T18" fmla="*/ 45 w 295"/>
                  <a:gd name="T19" fmla="*/ 4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294">
                    <a:moveTo>
                      <a:pt x="270" y="269"/>
                    </a:moveTo>
                    <a:cubicBezTo>
                      <a:pt x="295" y="245"/>
                      <a:pt x="260" y="170"/>
                      <a:pt x="193" y="102"/>
                    </a:cubicBezTo>
                    <a:cubicBezTo>
                      <a:pt x="125" y="35"/>
                      <a:pt x="50" y="0"/>
                      <a:pt x="25" y="25"/>
                    </a:cubicBezTo>
                    <a:cubicBezTo>
                      <a:pt x="0" y="50"/>
                      <a:pt x="35" y="125"/>
                      <a:pt x="102" y="192"/>
                    </a:cubicBezTo>
                    <a:cubicBezTo>
                      <a:pt x="170" y="260"/>
                      <a:pt x="245" y="294"/>
                      <a:pt x="270" y="269"/>
                    </a:cubicBezTo>
                    <a:close/>
                    <a:moveTo>
                      <a:pt x="45" y="45"/>
                    </a:moveTo>
                    <a:cubicBezTo>
                      <a:pt x="66" y="24"/>
                      <a:pt x="129" y="53"/>
                      <a:pt x="185" y="110"/>
                    </a:cubicBezTo>
                    <a:cubicBezTo>
                      <a:pt x="242" y="166"/>
                      <a:pt x="271" y="229"/>
                      <a:pt x="250" y="250"/>
                    </a:cubicBezTo>
                    <a:cubicBezTo>
                      <a:pt x="229" y="270"/>
                      <a:pt x="166" y="241"/>
                      <a:pt x="110" y="185"/>
                    </a:cubicBezTo>
                    <a:cubicBezTo>
                      <a:pt x="53" y="128"/>
                      <a:pt x="24" y="66"/>
                      <a:pt x="4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38"/>
              <p:cNvSpPr>
                <a:spLocks noChangeArrowheads="1"/>
              </p:cNvSpPr>
              <p:nvPr/>
            </p:nvSpPr>
            <p:spPr bwMode="auto">
              <a:xfrm>
                <a:off x="8863952" y="3187295"/>
                <a:ext cx="85826" cy="865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9834338" y="3405778"/>
              <a:ext cx="758691" cy="679071"/>
              <a:chOff x="9464734" y="3707057"/>
              <a:chExt cx="680429" cy="609022"/>
            </a:xfrm>
          </p:grpSpPr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9481213" y="3707057"/>
                <a:ext cx="605588" cy="606961"/>
              </a:xfrm>
              <a:custGeom>
                <a:avLst/>
                <a:gdLst>
                  <a:gd name="T0" fmla="*/ 187 w 373"/>
                  <a:gd name="T1" fmla="*/ 0 h 374"/>
                  <a:gd name="T2" fmla="*/ 0 w 373"/>
                  <a:gd name="T3" fmla="*/ 187 h 374"/>
                  <a:gd name="T4" fmla="*/ 187 w 373"/>
                  <a:gd name="T5" fmla="*/ 374 h 374"/>
                  <a:gd name="T6" fmla="*/ 373 w 373"/>
                  <a:gd name="T7" fmla="*/ 187 h 374"/>
                  <a:gd name="T8" fmla="*/ 187 w 373"/>
                  <a:gd name="T9" fmla="*/ 0 h 374"/>
                  <a:gd name="T10" fmla="*/ 187 w 373"/>
                  <a:gd name="T11" fmla="*/ 365 h 374"/>
                  <a:gd name="T12" fmla="*/ 8 w 373"/>
                  <a:gd name="T13" fmla="*/ 187 h 374"/>
                  <a:gd name="T14" fmla="*/ 187 w 373"/>
                  <a:gd name="T15" fmla="*/ 9 h 374"/>
                  <a:gd name="T16" fmla="*/ 365 w 373"/>
                  <a:gd name="T17" fmla="*/ 187 h 374"/>
                  <a:gd name="T18" fmla="*/ 187 w 373"/>
                  <a:gd name="T19" fmla="*/ 36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3" h="374">
                    <a:moveTo>
                      <a:pt x="187" y="0"/>
                    </a:moveTo>
                    <a:cubicBezTo>
                      <a:pt x="83" y="0"/>
                      <a:pt x="0" y="84"/>
                      <a:pt x="0" y="187"/>
                    </a:cubicBezTo>
                    <a:cubicBezTo>
                      <a:pt x="0" y="290"/>
                      <a:pt x="83" y="374"/>
                      <a:pt x="187" y="374"/>
                    </a:cubicBezTo>
                    <a:cubicBezTo>
                      <a:pt x="290" y="374"/>
                      <a:pt x="373" y="290"/>
                      <a:pt x="373" y="187"/>
                    </a:cubicBezTo>
                    <a:cubicBezTo>
                      <a:pt x="373" y="84"/>
                      <a:pt x="290" y="0"/>
                      <a:pt x="187" y="0"/>
                    </a:cubicBezTo>
                    <a:close/>
                    <a:moveTo>
                      <a:pt x="187" y="365"/>
                    </a:moveTo>
                    <a:cubicBezTo>
                      <a:pt x="88" y="365"/>
                      <a:pt x="8" y="286"/>
                      <a:pt x="8" y="187"/>
                    </a:cubicBezTo>
                    <a:cubicBezTo>
                      <a:pt x="8" y="89"/>
                      <a:pt x="88" y="9"/>
                      <a:pt x="187" y="9"/>
                    </a:cubicBezTo>
                    <a:cubicBezTo>
                      <a:pt x="285" y="9"/>
                      <a:pt x="365" y="89"/>
                      <a:pt x="365" y="187"/>
                    </a:cubicBezTo>
                    <a:cubicBezTo>
                      <a:pt x="365" y="286"/>
                      <a:pt x="285" y="365"/>
                      <a:pt x="187" y="365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auto">
              <a:xfrm>
                <a:off x="9464734" y="3718730"/>
                <a:ext cx="680429" cy="597349"/>
              </a:xfrm>
              <a:custGeom>
                <a:avLst/>
                <a:gdLst>
                  <a:gd name="T0" fmla="*/ 121 w 419"/>
                  <a:gd name="T1" fmla="*/ 29 h 368"/>
                  <a:gd name="T2" fmla="*/ 113 w 419"/>
                  <a:gd name="T3" fmla="*/ 43 h 368"/>
                  <a:gd name="T4" fmla="*/ 105 w 419"/>
                  <a:gd name="T5" fmla="*/ 54 h 368"/>
                  <a:gd name="T6" fmla="*/ 99 w 419"/>
                  <a:gd name="T7" fmla="*/ 48 h 368"/>
                  <a:gd name="T8" fmla="*/ 96 w 419"/>
                  <a:gd name="T9" fmla="*/ 61 h 368"/>
                  <a:gd name="T10" fmla="*/ 78 w 419"/>
                  <a:gd name="T11" fmla="*/ 64 h 368"/>
                  <a:gd name="T12" fmla="*/ 66 w 419"/>
                  <a:gd name="T13" fmla="*/ 76 h 368"/>
                  <a:gd name="T14" fmla="*/ 50 w 419"/>
                  <a:gd name="T15" fmla="*/ 99 h 368"/>
                  <a:gd name="T16" fmla="*/ 40 w 419"/>
                  <a:gd name="T17" fmla="*/ 114 h 368"/>
                  <a:gd name="T18" fmla="*/ 49 w 419"/>
                  <a:gd name="T19" fmla="*/ 124 h 368"/>
                  <a:gd name="T20" fmla="*/ 50 w 419"/>
                  <a:gd name="T21" fmla="*/ 130 h 368"/>
                  <a:gd name="T22" fmla="*/ 41 w 419"/>
                  <a:gd name="T23" fmla="*/ 122 h 368"/>
                  <a:gd name="T24" fmla="*/ 34 w 419"/>
                  <a:gd name="T25" fmla="*/ 112 h 368"/>
                  <a:gd name="T26" fmla="*/ 30 w 419"/>
                  <a:gd name="T27" fmla="*/ 127 h 368"/>
                  <a:gd name="T28" fmla="*/ 32 w 419"/>
                  <a:gd name="T29" fmla="*/ 154 h 368"/>
                  <a:gd name="T30" fmla="*/ 44 w 419"/>
                  <a:gd name="T31" fmla="*/ 148 h 368"/>
                  <a:gd name="T32" fmla="*/ 59 w 419"/>
                  <a:gd name="T33" fmla="*/ 164 h 368"/>
                  <a:gd name="T34" fmla="*/ 76 w 419"/>
                  <a:gd name="T35" fmla="*/ 181 h 368"/>
                  <a:gd name="T36" fmla="*/ 92 w 419"/>
                  <a:gd name="T37" fmla="*/ 195 h 368"/>
                  <a:gd name="T38" fmla="*/ 113 w 419"/>
                  <a:gd name="T39" fmla="*/ 216 h 368"/>
                  <a:gd name="T40" fmla="*/ 106 w 419"/>
                  <a:gd name="T41" fmla="*/ 249 h 368"/>
                  <a:gd name="T42" fmla="*/ 90 w 419"/>
                  <a:gd name="T43" fmla="*/ 286 h 368"/>
                  <a:gd name="T44" fmla="*/ 95 w 419"/>
                  <a:gd name="T45" fmla="*/ 313 h 368"/>
                  <a:gd name="T46" fmla="*/ 85 w 419"/>
                  <a:gd name="T47" fmla="*/ 315 h 368"/>
                  <a:gd name="T48" fmla="*/ 59 w 419"/>
                  <a:gd name="T49" fmla="*/ 273 h 368"/>
                  <a:gd name="T50" fmla="*/ 30 w 419"/>
                  <a:gd name="T51" fmla="*/ 208 h 368"/>
                  <a:gd name="T52" fmla="*/ 21 w 419"/>
                  <a:gd name="T53" fmla="*/ 161 h 368"/>
                  <a:gd name="T54" fmla="*/ 135 w 419"/>
                  <a:gd name="T55" fmla="*/ 338 h 368"/>
                  <a:gd name="T56" fmla="*/ 165 w 419"/>
                  <a:gd name="T57" fmla="*/ 333 h 368"/>
                  <a:gd name="T58" fmla="*/ 203 w 419"/>
                  <a:gd name="T59" fmla="*/ 329 h 368"/>
                  <a:gd name="T60" fmla="*/ 200 w 419"/>
                  <a:gd name="T61" fmla="*/ 345 h 368"/>
                  <a:gd name="T62" fmla="*/ 222 w 419"/>
                  <a:gd name="T63" fmla="*/ 343 h 368"/>
                  <a:gd name="T64" fmla="*/ 255 w 419"/>
                  <a:gd name="T65" fmla="*/ 339 h 368"/>
                  <a:gd name="T66" fmla="*/ 252 w 419"/>
                  <a:gd name="T67" fmla="*/ 6 h 368"/>
                  <a:gd name="T68" fmla="*/ 362 w 419"/>
                  <a:gd name="T69" fmla="*/ 119 h 368"/>
                  <a:gd name="T70" fmla="*/ 347 w 419"/>
                  <a:gd name="T71" fmla="*/ 108 h 368"/>
                  <a:gd name="T72" fmla="*/ 333 w 419"/>
                  <a:gd name="T73" fmla="*/ 138 h 368"/>
                  <a:gd name="T74" fmla="*/ 313 w 419"/>
                  <a:gd name="T75" fmla="*/ 110 h 368"/>
                  <a:gd name="T76" fmla="*/ 321 w 419"/>
                  <a:gd name="T77" fmla="*/ 138 h 368"/>
                  <a:gd name="T78" fmla="*/ 342 w 419"/>
                  <a:gd name="T79" fmla="*/ 146 h 368"/>
                  <a:gd name="T80" fmla="*/ 333 w 419"/>
                  <a:gd name="T81" fmla="*/ 185 h 368"/>
                  <a:gd name="T82" fmla="*/ 323 w 419"/>
                  <a:gd name="T83" fmla="*/ 226 h 368"/>
                  <a:gd name="T84" fmla="*/ 310 w 419"/>
                  <a:gd name="T85" fmla="*/ 253 h 368"/>
                  <a:gd name="T86" fmla="*/ 271 w 419"/>
                  <a:gd name="T87" fmla="*/ 285 h 368"/>
                  <a:gd name="T88" fmla="*/ 260 w 419"/>
                  <a:gd name="T89" fmla="*/ 257 h 368"/>
                  <a:gd name="T90" fmla="*/ 262 w 419"/>
                  <a:gd name="T91" fmla="*/ 223 h 368"/>
                  <a:gd name="T92" fmla="*/ 248 w 419"/>
                  <a:gd name="T93" fmla="*/ 187 h 368"/>
                  <a:gd name="T94" fmla="*/ 230 w 419"/>
                  <a:gd name="T95" fmla="*/ 166 h 368"/>
                  <a:gd name="T96" fmla="*/ 182 w 419"/>
                  <a:gd name="T97" fmla="*/ 167 h 368"/>
                  <a:gd name="T98" fmla="*/ 164 w 419"/>
                  <a:gd name="T99" fmla="*/ 142 h 368"/>
                  <a:gd name="T100" fmla="*/ 184 w 419"/>
                  <a:gd name="T101" fmla="*/ 92 h 368"/>
                  <a:gd name="T102" fmla="*/ 219 w 419"/>
                  <a:gd name="T103" fmla="*/ 77 h 368"/>
                  <a:gd name="T104" fmla="*/ 240 w 419"/>
                  <a:gd name="T105" fmla="*/ 87 h 368"/>
                  <a:gd name="T106" fmla="*/ 269 w 419"/>
                  <a:gd name="T107" fmla="*/ 87 h 368"/>
                  <a:gd name="T108" fmla="*/ 298 w 419"/>
                  <a:gd name="T109" fmla="*/ 82 h 368"/>
                  <a:gd name="T110" fmla="*/ 271 w 419"/>
                  <a:gd name="T111" fmla="*/ 69 h 368"/>
                  <a:gd name="T112" fmla="*/ 269 w 419"/>
                  <a:gd name="T113" fmla="*/ 60 h 368"/>
                  <a:gd name="T114" fmla="*/ 234 w 419"/>
                  <a:gd name="T115" fmla="*/ 61 h 368"/>
                  <a:gd name="T116" fmla="*/ 204 w 419"/>
                  <a:gd name="T117" fmla="*/ 69 h 368"/>
                  <a:gd name="T118" fmla="*/ 198 w 419"/>
                  <a:gd name="T119" fmla="*/ 39 h 368"/>
                  <a:gd name="T120" fmla="*/ 176 w 419"/>
                  <a:gd name="T121" fmla="*/ 21 h 368"/>
                  <a:gd name="T122" fmla="*/ 200 w 419"/>
                  <a:gd name="T123" fmla="*/ 6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19" h="368">
                    <a:moveTo>
                      <a:pt x="170" y="2"/>
                    </a:moveTo>
                    <a:cubicBezTo>
                      <a:pt x="170" y="2"/>
                      <a:pt x="107" y="10"/>
                      <a:pt x="64" y="59"/>
                    </a:cubicBezTo>
                    <a:cubicBezTo>
                      <a:pt x="64" y="59"/>
                      <a:pt x="97" y="25"/>
                      <a:pt x="117" y="25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2" y="27"/>
                      <a:pt x="121" y="29"/>
                      <a:pt x="121" y="29"/>
                    </a:cubicBezTo>
                    <a:cubicBezTo>
                      <a:pt x="120" y="30"/>
                      <a:pt x="117" y="33"/>
                      <a:pt x="117" y="34"/>
                    </a:cubicBezTo>
                    <a:cubicBezTo>
                      <a:pt x="117" y="35"/>
                      <a:pt x="118" y="38"/>
                      <a:pt x="118" y="38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6" y="40"/>
                      <a:pt x="115" y="40"/>
                      <a:pt x="114" y="41"/>
                    </a:cubicBezTo>
                    <a:cubicBezTo>
                      <a:pt x="114" y="42"/>
                      <a:pt x="113" y="42"/>
                      <a:pt x="113" y="43"/>
                    </a:cubicBezTo>
                    <a:cubicBezTo>
                      <a:pt x="113" y="45"/>
                      <a:pt x="113" y="47"/>
                      <a:pt x="113" y="47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4"/>
                      <a:pt x="106" y="55"/>
                      <a:pt x="105" y="54"/>
                    </a:cubicBezTo>
                    <a:cubicBezTo>
                      <a:pt x="104" y="54"/>
                      <a:pt x="103" y="51"/>
                      <a:pt x="103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49"/>
                      <a:pt x="108" y="48"/>
                      <a:pt x="106" y="48"/>
                    </a:cubicBezTo>
                    <a:cubicBezTo>
                      <a:pt x="105" y="47"/>
                      <a:pt x="106" y="45"/>
                      <a:pt x="104" y="45"/>
                    </a:cubicBezTo>
                    <a:cubicBezTo>
                      <a:pt x="102" y="46"/>
                      <a:pt x="99" y="48"/>
                      <a:pt x="99" y="48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50"/>
                      <a:pt x="94" y="54"/>
                      <a:pt x="95" y="54"/>
                    </a:cubicBezTo>
                    <a:cubicBezTo>
                      <a:pt x="95" y="54"/>
                      <a:pt x="97" y="55"/>
                      <a:pt x="97" y="55"/>
                    </a:cubicBezTo>
                    <a:cubicBezTo>
                      <a:pt x="97" y="55"/>
                      <a:pt x="97" y="56"/>
                      <a:pt x="97" y="57"/>
                    </a:cubicBezTo>
                    <a:cubicBezTo>
                      <a:pt x="97" y="58"/>
                      <a:pt x="96" y="61"/>
                      <a:pt x="96" y="61"/>
                    </a:cubicBezTo>
                    <a:cubicBezTo>
                      <a:pt x="96" y="61"/>
                      <a:pt x="96" y="62"/>
                      <a:pt x="94" y="61"/>
                    </a:cubicBezTo>
                    <a:cubicBezTo>
                      <a:pt x="91" y="61"/>
                      <a:pt x="90" y="60"/>
                      <a:pt x="88" y="60"/>
                    </a:cubicBezTo>
                    <a:cubicBezTo>
                      <a:pt x="87" y="60"/>
                      <a:pt x="86" y="59"/>
                      <a:pt x="84" y="59"/>
                    </a:cubicBezTo>
                    <a:cubicBezTo>
                      <a:pt x="83" y="60"/>
                      <a:pt x="83" y="60"/>
                      <a:pt x="82" y="61"/>
                    </a:cubicBezTo>
                    <a:cubicBezTo>
                      <a:pt x="82" y="61"/>
                      <a:pt x="78" y="64"/>
                      <a:pt x="78" y="64"/>
                    </a:cubicBezTo>
                    <a:cubicBezTo>
                      <a:pt x="78" y="64"/>
                      <a:pt x="76" y="65"/>
                      <a:pt x="76" y="66"/>
                    </a:cubicBezTo>
                    <a:cubicBezTo>
                      <a:pt x="76" y="66"/>
                      <a:pt x="75" y="70"/>
                      <a:pt x="75" y="70"/>
                    </a:cubicBezTo>
                    <a:cubicBezTo>
                      <a:pt x="75" y="70"/>
                      <a:pt x="74" y="71"/>
                      <a:pt x="71" y="72"/>
                    </a:cubicBezTo>
                    <a:cubicBezTo>
                      <a:pt x="68" y="72"/>
                      <a:pt x="67" y="73"/>
                      <a:pt x="67" y="7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4" y="78"/>
                      <a:pt x="62" y="80"/>
                    </a:cubicBezTo>
                    <a:cubicBezTo>
                      <a:pt x="61" y="82"/>
                      <a:pt x="56" y="85"/>
                      <a:pt x="56" y="85"/>
                    </a:cubicBezTo>
                    <a:cubicBezTo>
                      <a:pt x="55" y="85"/>
                      <a:pt x="53" y="87"/>
                      <a:pt x="53" y="89"/>
                    </a:cubicBezTo>
                    <a:cubicBezTo>
                      <a:pt x="52" y="91"/>
                      <a:pt x="52" y="93"/>
                      <a:pt x="51" y="94"/>
                    </a:cubicBezTo>
                    <a:cubicBezTo>
                      <a:pt x="51" y="95"/>
                      <a:pt x="50" y="97"/>
                      <a:pt x="50" y="99"/>
                    </a:cubicBezTo>
                    <a:cubicBezTo>
                      <a:pt x="50" y="101"/>
                      <a:pt x="48" y="103"/>
                      <a:pt x="48" y="104"/>
                    </a:cubicBezTo>
                    <a:cubicBezTo>
                      <a:pt x="47" y="104"/>
                      <a:pt x="45" y="106"/>
                      <a:pt x="45" y="106"/>
                    </a:cubicBezTo>
                    <a:cubicBezTo>
                      <a:pt x="44" y="106"/>
                      <a:pt x="40" y="107"/>
                      <a:pt x="39" y="108"/>
                    </a:cubicBezTo>
                    <a:cubicBezTo>
                      <a:pt x="38" y="109"/>
                      <a:pt x="37" y="111"/>
                      <a:pt x="37" y="112"/>
                    </a:cubicBezTo>
                    <a:cubicBezTo>
                      <a:pt x="37" y="112"/>
                      <a:pt x="39" y="114"/>
                      <a:pt x="40" y="114"/>
                    </a:cubicBezTo>
                    <a:cubicBezTo>
                      <a:pt x="40" y="114"/>
                      <a:pt x="42" y="115"/>
                      <a:pt x="42" y="115"/>
                    </a:cubicBezTo>
                    <a:cubicBezTo>
                      <a:pt x="42" y="115"/>
                      <a:pt x="42" y="118"/>
                      <a:pt x="42" y="119"/>
                    </a:cubicBezTo>
                    <a:cubicBezTo>
                      <a:pt x="42" y="119"/>
                      <a:pt x="41" y="122"/>
                      <a:pt x="42" y="122"/>
                    </a:cubicBezTo>
                    <a:cubicBezTo>
                      <a:pt x="44" y="122"/>
                      <a:pt x="46" y="123"/>
                      <a:pt x="46" y="123"/>
                    </a:cubicBezTo>
                    <a:cubicBezTo>
                      <a:pt x="49" y="124"/>
                      <a:pt x="49" y="124"/>
                      <a:pt x="49" y="124"/>
                    </a:cubicBezTo>
                    <a:cubicBezTo>
                      <a:pt x="52" y="126"/>
                      <a:pt x="52" y="126"/>
                      <a:pt x="52" y="126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54" y="127"/>
                      <a:pt x="53" y="129"/>
                      <a:pt x="53" y="130"/>
                    </a:cubicBezTo>
                    <a:cubicBezTo>
                      <a:pt x="53" y="130"/>
                      <a:pt x="52" y="132"/>
                      <a:pt x="51" y="131"/>
                    </a:cubicBezTo>
                    <a:cubicBezTo>
                      <a:pt x="50" y="131"/>
                      <a:pt x="51" y="131"/>
                      <a:pt x="50" y="130"/>
                    </a:cubicBezTo>
                    <a:cubicBezTo>
                      <a:pt x="49" y="128"/>
                      <a:pt x="50" y="128"/>
                      <a:pt x="48" y="127"/>
                    </a:cubicBezTo>
                    <a:cubicBezTo>
                      <a:pt x="47" y="127"/>
                      <a:pt x="45" y="128"/>
                      <a:pt x="44" y="128"/>
                    </a:cubicBezTo>
                    <a:cubicBezTo>
                      <a:pt x="44" y="127"/>
                      <a:pt x="43" y="127"/>
                      <a:pt x="42" y="126"/>
                    </a:cubicBezTo>
                    <a:cubicBezTo>
                      <a:pt x="41" y="125"/>
                      <a:pt x="40" y="127"/>
                      <a:pt x="41" y="125"/>
                    </a:cubicBezTo>
                    <a:cubicBezTo>
                      <a:pt x="41" y="123"/>
                      <a:pt x="42" y="122"/>
                      <a:pt x="41" y="122"/>
                    </a:cubicBezTo>
                    <a:cubicBezTo>
                      <a:pt x="41" y="121"/>
                      <a:pt x="39" y="119"/>
                      <a:pt x="39" y="119"/>
                    </a:cubicBezTo>
                    <a:cubicBezTo>
                      <a:pt x="38" y="119"/>
                      <a:pt x="39" y="121"/>
                      <a:pt x="38" y="119"/>
                    </a:cubicBezTo>
                    <a:cubicBezTo>
                      <a:pt x="36" y="117"/>
                      <a:pt x="36" y="116"/>
                      <a:pt x="35" y="117"/>
                    </a:cubicBezTo>
                    <a:cubicBezTo>
                      <a:pt x="34" y="117"/>
                      <a:pt x="33" y="117"/>
                      <a:pt x="33" y="116"/>
                    </a:cubicBezTo>
                    <a:cubicBezTo>
                      <a:pt x="33" y="115"/>
                      <a:pt x="34" y="113"/>
                      <a:pt x="34" y="112"/>
                    </a:cubicBezTo>
                    <a:cubicBezTo>
                      <a:pt x="34" y="111"/>
                      <a:pt x="35" y="109"/>
                      <a:pt x="35" y="108"/>
                    </a:cubicBezTo>
                    <a:cubicBezTo>
                      <a:pt x="35" y="107"/>
                      <a:pt x="36" y="102"/>
                      <a:pt x="36" y="102"/>
                    </a:cubicBezTo>
                    <a:cubicBezTo>
                      <a:pt x="36" y="102"/>
                      <a:pt x="30" y="113"/>
                      <a:pt x="28" y="122"/>
                    </a:cubicBezTo>
                    <a:cubicBezTo>
                      <a:pt x="28" y="122"/>
                      <a:pt x="30" y="122"/>
                      <a:pt x="30" y="123"/>
                    </a:cubicBezTo>
                    <a:cubicBezTo>
                      <a:pt x="30" y="124"/>
                      <a:pt x="31" y="126"/>
                      <a:pt x="30" y="127"/>
                    </a:cubicBezTo>
                    <a:cubicBezTo>
                      <a:pt x="30" y="129"/>
                      <a:pt x="30" y="128"/>
                      <a:pt x="30" y="133"/>
                    </a:cubicBezTo>
                    <a:cubicBezTo>
                      <a:pt x="30" y="138"/>
                      <a:pt x="31" y="139"/>
                      <a:pt x="31" y="140"/>
                    </a:cubicBezTo>
                    <a:cubicBezTo>
                      <a:pt x="30" y="142"/>
                      <a:pt x="29" y="144"/>
                      <a:pt x="29" y="145"/>
                    </a:cubicBezTo>
                    <a:cubicBezTo>
                      <a:pt x="29" y="147"/>
                      <a:pt x="30" y="151"/>
                      <a:pt x="31" y="152"/>
                    </a:cubicBezTo>
                    <a:cubicBezTo>
                      <a:pt x="31" y="153"/>
                      <a:pt x="31" y="153"/>
                      <a:pt x="32" y="154"/>
                    </a:cubicBezTo>
                    <a:cubicBezTo>
                      <a:pt x="33" y="155"/>
                      <a:pt x="31" y="158"/>
                      <a:pt x="33" y="155"/>
                    </a:cubicBezTo>
                    <a:cubicBezTo>
                      <a:pt x="35" y="152"/>
                      <a:pt x="36" y="150"/>
                      <a:pt x="36" y="150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8" y="148"/>
                      <a:pt x="38" y="146"/>
                      <a:pt x="40" y="147"/>
                    </a:cubicBezTo>
                    <a:cubicBezTo>
                      <a:pt x="43" y="147"/>
                      <a:pt x="44" y="147"/>
                      <a:pt x="44" y="148"/>
                    </a:cubicBezTo>
                    <a:cubicBezTo>
                      <a:pt x="45" y="149"/>
                      <a:pt x="43" y="152"/>
                      <a:pt x="45" y="152"/>
                    </a:cubicBezTo>
                    <a:cubicBezTo>
                      <a:pt x="46" y="152"/>
                      <a:pt x="50" y="150"/>
                      <a:pt x="52" y="151"/>
                    </a:cubicBezTo>
                    <a:cubicBezTo>
                      <a:pt x="53" y="151"/>
                      <a:pt x="54" y="151"/>
                      <a:pt x="55" y="153"/>
                    </a:cubicBezTo>
                    <a:cubicBezTo>
                      <a:pt x="55" y="155"/>
                      <a:pt x="56" y="158"/>
                      <a:pt x="57" y="159"/>
                    </a:cubicBezTo>
                    <a:cubicBezTo>
                      <a:pt x="58" y="159"/>
                      <a:pt x="58" y="162"/>
                      <a:pt x="59" y="164"/>
                    </a:cubicBezTo>
                    <a:cubicBezTo>
                      <a:pt x="59" y="165"/>
                      <a:pt x="63" y="166"/>
                      <a:pt x="64" y="166"/>
                    </a:cubicBezTo>
                    <a:cubicBezTo>
                      <a:pt x="65" y="166"/>
                      <a:pt x="69" y="167"/>
                      <a:pt x="70" y="168"/>
                    </a:cubicBezTo>
                    <a:cubicBezTo>
                      <a:pt x="71" y="168"/>
                      <a:pt x="70" y="170"/>
                      <a:pt x="72" y="171"/>
                    </a:cubicBezTo>
                    <a:cubicBezTo>
                      <a:pt x="75" y="171"/>
                      <a:pt x="75" y="176"/>
                      <a:pt x="75" y="176"/>
                    </a:cubicBezTo>
                    <a:cubicBezTo>
                      <a:pt x="75" y="176"/>
                      <a:pt x="76" y="180"/>
                      <a:pt x="76" y="181"/>
                    </a:cubicBezTo>
                    <a:cubicBezTo>
                      <a:pt x="75" y="182"/>
                      <a:pt x="75" y="184"/>
                      <a:pt x="77" y="184"/>
                    </a:cubicBezTo>
                    <a:cubicBezTo>
                      <a:pt x="78" y="185"/>
                      <a:pt x="82" y="185"/>
                      <a:pt x="82" y="185"/>
                    </a:cubicBezTo>
                    <a:cubicBezTo>
                      <a:pt x="82" y="185"/>
                      <a:pt x="80" y="188"/>
                      <a:pt x="83" y="189"/>
                    </a:cubicBezTo>
                    <a:cubicBezTo>
                      <a:pt x="86" y="190"/>
                      <a:pt x="89" y="191"/>
                      <a:pt x="90" y="192"/>
                    </a:cubicBezTo>
                    <a:cubicBezTo>
                      <a:pt x="91" y="193"/>
                      <a:pt x="88" y="195"/>
                      <a:pt x="92" y="195"/>
                    </a:cubicBezTo>
                    <a:cubicBezTo>
                      <a:pt x="96" y="195"/>
                      <a:pt x="99" y="194"/>
                      <a:pt x="101" y="195"/>
                    </a:cubicBezTo>
                    <a:cubicBezTo>
                      <a:pt x="102" y="197"/>
                      <a:pt x="101" y="199"/>
                      <a:pt x="106" y="201"/>
                    </a:cubicBezTo>
                    <a:cubicBezTo>
                      <a:pt x="110" y="204"/>
                      <a:pt x="112" y="205"/>
                      <a:pt x="113" y="205"/>
                    </a:cubicBezTo>
                    <a:cubicBezTo>
                      <a:pt x="114" y="206"/>
                      <a:pt x="116" y="206"/>
                      <a:pt x="116" y="209"/>
                    </a:cubicBezTo>
                    <a:cubicBezTo>
                      <a:pt x="115" y="213"/>
                      <a:pt x="114" y="215"/>
                      <a:pt x="113" y="216"/>
                    </a:cubicBezTo>
                    <a:cubicBezTo>
                      <a:pt x="111" y="218"/>
                      <a:pt x="109" y="222"/>
                      <a:pt x="108" y="224"/>
                    </a:cubicBezTo>
                    <a:cubicBezTo>
                      <a:pt x="106" y="225"/>
                      <a:pt x="105" y="228"/>
                      <a:pt x="106" y="230"/>
                    </a:cubicBezTo>
                    <a:cubicBezTo>
                      <a:pt x="108" y="232"/>
                      <a:pt x="109" y="235"/>
                      <a:pt x="109" y="236"/>
                    </a:cubicBezTo>
                    <a:cubicBezTo>
                      <a:pt x="109" y="238"/>
                      <a:pt x="110" y="242"/>
                      <a:pt x="109" y="244"/>
                    </a:cubicBezTo>
                    <a:cubicBezTo>
                      <a:pt x="108" y="245"/>
                      <a:pt x="106" y="249"/>
                      <a:pt x="106" y="249"/>
                    </a:cubicBezTo>
                    <a:cubicBezTo>
                      <a:pt x="106" y="249"/>
                      <a:pt x="109" y="251"/>
                      <a:pt x="107" y="253"/>
                    </a:cubicBezTo>
                    <a:cubicBezTo>
                      <a:pt x="105" y="256"/>
                      <a:pt x="101" y="258"/>
                      <a:pt x="100" y="259"/>
                    </a:cubicBezTo>
                    <a:cubicBezTo>
                      <a:pt x="98" y="259"/>
                      <a:pt x="94" y="263"/>
                      <a:pt x="94" y="263"/>
                    </a:cubicBezTo>
                    <a:cubicBezTo>
                      <a:pt x="94" y="263"/>
                      <a:pt x="95" y="270"/>
                      <a:pt x="94" y="271"/>
                    </a:cubicBezTo>
                    <a:cubicBezTo>
                      <a:pt x="94" y="273"/>
                      <a:pt x="88" y="284"/>
                      <a:pt x="90" y="286"/>
                    </a:cubicBezTo>
                    <a:cubicBezTo>
                      <a:pt x="92" y="289"/>
                      <a:pt x="92" y="292"/>
                      <a:pt x="92" y="294"/>
                    </a:cubicBezTo>
                    <a:cubicBezTo>
                      <a:pt x="91" y="295"/>
                      <a:pt x="90" y="295"/>
                      <a:pt x="90" y="296"/>
                    </a:cubicBezTo>
                    <a:cubicBezTo>
                      <a:pt x="89" y="298"/>
                      <a:pt x="85" y="297"/>
                      <a:pt x="88" y="301"/>
                    </a:cubicBezTo>
                    <a:cubicBezTo>
                      <a:pt x="90" y="305"/>
                      <a:pt x="92" y="306"/>
                      <a:pt x="93" y="308"/>
                    </a:cubicBezTo>
                    <a:cubicBezTo>
                      <a:pt x="94" y="310"/>
                      <a:pt x="94" y="311"/>
                      <a:pt x="95" y="313"/>
                    </a:cubicBezTo>
                    <a:cubicBezTo>
                      <a:pt x="97" y="316"/>
                      <a:pt x="98" y="318"/>
                      <a:pt x="100" y="320"/>
                    </a:cubicBezTo>
                    <a:cubicBezTo>
                      <a:pt x="102" y="321"/>
                      <a:pt x="104" y="322"/>
                      <a:pt x="104" y="324"/>
                    </a:cubicBezTo>
                    <a:cubicBezTo>
                      <a:pt x="104" y="326"/>
                      <a:pt x="108" y="331"/>
                      <a:pt x="103" y="328"/>
                    </a:cubicBezTo>
                    <a:cubicBezTo>
                      <a:pt x="98" y="324"/>
                      <a:pt x="103" y="327"/>
                      <a:pt x="96" y="322"/>
                    </a:cubicBezTo>
                    <a:cubicBezTo>
                      <a:pt x="90" y="316"/>
                      <a:pt x="88" y="319"/>
                      <a:pt x="85" y="315"/>
                    </a:cubicBezTo>
                    <a:cubicBezTo>
                      <a:pt x="82" y="312"/>
                      <a:pt x="86" y="324"/>
                      <a:pt x="81" y="310"/>
                    </a:cubicBezTo>
                    <a:cubicBezTo>
                      <a:pt x="76" y="295"/>
                      <a:pt x="74" y="297"/>
                      <a:pt x="73" y="294"/>
                    </a:cubicBezTo>
                    <a:cubicBezTo>
                      <a:pt x="71" y="291"/>
                      <a:pt x="72" y="294"/>
                      <a:pt x="68" y="287"/>
                    </a:cubicBezTo>
                    <a:cubicBezTo>
                      <a:pt x="64" y="280"/>
                      <a:pt x="68" y="285"/>
                      <a:pt x="64" y="280"/>
                    </a:cubicBezTo>
                    <a:cubicBezTo>
                      <a:pt x="61" y="275"/>
                      <a:pt x="61" y="282"/>
                      <a:pt x="59" y="273"/>
                    </a:cubicBezTo>
                    <a:cubicBezTo>
                      <a:pt x="57" y="265"/>
                      <a:pt x="57" y="271"/>
                      <a:pt x="55" y="261"/>
                    </a:cubicBezTo>
                    <a:cubicBezTo>
                      <a:pt x="52" y="252"/>
                      <a:pt x="56" y="251"/>
                      <a:pt x="51" y="247"/>
                    </a:cubicBezTo>
                    <a:cubicBezTo>
                      <a:pt x="46" y="242"/>
                      <a:pt x="46" y="245"/>
                      <a:pt x="45" y="241"/>
                    </a:cubicBezTo>
                    <a:cubicBezTo>
                      <a:pt x="43" y="238"/>
                      <a:pt x="45" y="241"/>
                      <a:pt x="41" y="233"/>
                    </a:cubicBezTo>
                    <a:cubicBezTo>
                      <a:pt x="36" y="225"/>
                      <a:pt x="30" y="222"/>
                      <a:pt x="30" y="208"/>
                    </a:cubicBezTo>
                    <a:cubicBezTo>
                      <a:pt x="30" y="195"/>
                      <a:pt x="30" y="192"/>
                      <a:pt x="30" y="192"/>
                    </a:cubicBezTo>
                    <a:cubicBezTo>
                      <a:pt x="30" y="192"/>
                      <a:pt x="24" y="187"/>
                      <a:pt x="26" y="179"/>
                    </a:cubicBezTo>
                    <a:cubicBezTo>
                      <a:pt x="28" y="171"/>
                      <a:pt x="29" y="174"/>
                      <a:pt x="28" y="171"/>
                    </a:cubicBezTo>
                    <a:cubicBezTo>
                      <a:pt x="27" y="168"/>
                      <a:pt x="27" y="169"/>
                      <a:pt x="24" y="166"/>
                    </a:cubicBezTo>
                    <a:cubicBezTo>
                      <a:pt x="22" y="163"/>
                      <a:pt x="22" y="163"/>
                      <a:pt x="21" y="161"/>
                    </a:cubicBezTo>
                    <a:cubicBezTo>
                      <a:pt x="21" y="159"/>
                      <a:pt x="20" y="155"/>
                      <a:pt x="20" y="155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156"/>
                      <a:pt x="0" y="336"/>
                      <a:pt x="179" y="363"/>
                    </a:cubicBezTo>
                    <a:cubicBezTo>
                      <a:pt x="179" y="363"/>
                      <a:pt x="138" y="354"/>
                      <a:pt x="134" y="346"/>
                    </a:cubicBezTo>
                    <a:cubicBezTo>
                      <a:pt x="134" y="346"/>
                      <a:pt x="134" y="338"/>
                      <a:pt x="135" y="338"/>
                    </a:cubicBezTo>
                    <a:cubicBezTo>
                      <a:pt x="137" y="338"/>
                      <a:pt x="140" y="339"/>
                      <a:pt x="142" y="337"/>
                    </a:cubicBezTo>
                    <a:cubicBezTo>
                      <a:pt x="145" y="335"/>
                      <a:pt x="148" y="333"/>
                      <a:pt x="148" y="333"/>
                    </a:cubicBezTo>
                    <a:cubicBezTo>
                      <a:pt x="148" y="336"/>
                      <a:pt x="148" y="336"/>
                      <a:pt x="148" y="336"/>
                    </a:cubicBezTo>
                    <a:cubicBezTo>
                      <a:pt x="148" y="336"/>
                      <a:pt x="146" y="336"/>
                      <a:pt x="154" y="335"/>
                    </a:cubicBezTo>
                    <a:cubicBezTo>
                      <a:pt x="162" y="334"/>
                      <a:pt x="162" y="335"/>
                      <a:pt x="165" y="333"/>
                    </a:cubicBezTo>
                    <a:cubicBezTo>
                      <a:pt x="168" y="332"/>
                      <a:pt x="171" y="326"/>
                      <a:pt x="173" y="330"/>
                    </a:cubicBezTo>
                    <a:cubicBezTo>
                      <a:pt x="175" y="333"/>
                      <a:pt x="171" y="332"/>
                      <a:pt x="175" y="333"/>
                    </a:cubicBezTo>
                    <a:cubicBezTo>
                      <a:pt x="179" y="335"/>
                      <a:pt x="186" y="333"/>
                      <a:pt x="186" y="333"/>
                    </a:cubicBezTo>
                    <a:cubicBezTo>
                      <a:pt x="186" y="333"/>
                      <a:pt x="198" y="333"/>
                      <a:pt x="200" y="332"/>
                    </a:cubicBezTo>
                    <a:cubicBezTo>
                      <a:pt x="201" y="331"/>
                      <a:pt x="201" y="329"/>
                      <a:pt x="203" y="329"/>
                    </a:cubicBezTo>
                    <a:cubicBezTo>
                      <a:pt x="205" y="330"/>
                      <a:pt x="206" y="333"/>
                      <a:pt x="206" y="333"/>
                    </a:cubicBezTo>
                    <a:cubicBezTo>
                      <a:pt x="200" y="337"/>
                      <a:pt x="200" y="337"/>
                      <a:pt x="200" y="337"/>
                    </a:cubicBezTo>
                    <a:cubicBezTo>
                      <a:pt x="193" y="342"/>
                      <a:pt x="193" y="342"/>
                      <a:pt x="193" y="342"/>
                    </a:cubicBezTo>
                    <a:cubicBezTo>
                      <a:pt x="193" y="342"/>
                      <a:pt x="190" y="342"/>
                      <a:pt x="193" y="344"/>
                    </a:cubicBezTo>
                    <a:cubicBezTo>
                      <a:pt x="195" y="345"/>
                      <a:pt x="197" y="345"/>
                      <a:pt x="200" y="345"/>
                    </a:cubicBezTo>
                    <a:cubicBezTo>
                      <a:pt x="203" y="345"/>
                      <a:pt x="210" y="351"/>
                      <a:pt x="212" y="348"/>
                    </a:cubicBezTo>
                    <a:cubicBezTo>
                      <a:pt x="213" y="344"/>
                      <a:pt x="214" y="344"/>
                      <a:pt x="215" y="342"/>
                    </a:cubicBezTo>
                    <a:cubicBezTo>
                      <a:pt x="216" y="339"/>
                      <a:pt x="216" y="337"/>
                      <a:pt x="219" y="337"/>
                    </a:cubicBezTo>
                    <a:cubicBezTo>
                      <a:pt x="222" y="337"/>
                      <a:pt x="225" y="338"/>
                      <a:pt x="225" y="338"/>
                    </a:cubicBezTo>
                    <a:cubicBezTo>
                      <a:pt x="222" y="343"/>
                      <a:pt x="222" y="343"/>
                      <a:pt x="222" y="343"/>
                    </a:cubicBezTo>
                    <a:cubicBezTo>
                      <a:pt x="222" y="343"/>
                      <a:pt x="227" y="343"/>
                      <a:pt x="229" y="343"/>
                    </a:cubicBezTo>
                    <a:cubicBezTo>
                      <a:pt x="232" y="343"/>
                      <a:pt x="232" y="346"/>
                      <a:pt x="235" y="343"/>
                    </a:cubicBezTo>
                    <a:cubicBezTo>
                      <a:pt x="238" y="340"/>
                      <a:pt x="238" y="340"/>
                      <a:pt x="241" y="340"/>
                    </a:cubicBezTo>
                    <a:cubicBezTo>
                      <a:pt x="244" y="339"/>
                      <a:pt x="249" y="338"/>
                      <a:pt x="250" y="339"/>
                    </a:cubicBezTo>
                    <a:cubicBezTo>
                      <a:pt x="251" y="339"/>
                      <a:pt x="254" y="339"/>
                      <a:pt x="255" y="339"/>
                    </a:cubicBezTo>
                    <a:cubicBezTo>
                      <a:pt x="256" y="339"/>
                      <a:pt x="263" y="344"/>
                      <a:pt x="264" y="343"/>
                    </a:cubicBezTo>
                    <a:cubicBezTo>
                      <a:pt x="265" y="342"/>
                      <a:pt x="273" y="343"/>
                      <a:pt x="273" y="343"/>
                    </a:cubicBezTo>
                    <a:cubicBezTo>
                      <a:pt x="273" y="343"/>
                      <a:pt x="252" y="362"/>
                      <a:pt x="208" y="363"/>
                    </a:cubicBezTo>
                    <a:cubicBezTo>
                      <a:pt x="208" y="363"/>
                      <a:pt x="307" y="368"/>
                      <a:pt x="363" y="271"/>
                    </a:cubicBezTo>
                    <a:cubicBezTo>
                      <a:pt x="419" y="174"/>
                      <a:pt x="380" y="49"/>
                      <a:pt x="252" y="6"/>
                    </a:cubicBezTo>
                    <a:cubicBezTo>
                      <a:pt x="252" y="6"/>
                      <a:pt x="348" y="41"/>
                      <a:pt x="373" y="133"/>
                    </a:cubicBezTo>
                    <a:cubicBezTo>
                      <a:pt x="372" y="134"/>
                      <a:pt x="372" y="134"/>
                      <a:pt x="372" y="134"/>
                    </a:cubicBezTo>
                    <a:cubicBezTo>
                      <a:pt x="370" y="132"/>
                      <a:pt x="370" y="133"/>
                      <a:pt x="368" y="129"/>
                    </a:cubicBezTo>
                    <a:cubicBezTo>
                      <a:pt x="366" y="125"/>
                      <a:pt x="367" y="125"/>
                      <a:pt x="366" y="122"/>
                    </a:cubicBezTo>
                    <a:cubicBezTo>
                      <a:pt x="364" y="119"/>
                      <a:pt x="364" y="122"/>
                      <a:pt x="362" y="119"/>
                    </a:cubicBezTo>
                    <a:cubicBezTo>
                      <a:pt x="360" y="116"/>
                      <a:pt x="360" y="116"/>
                      <a:pt x="358" y="114"/>
                    </a:cubicBezTo>
                    <a:cubicBezTo>
                      <a:pt x="356" y="113"/>
                      <a:pt x="354" y="107"/>
                      <a:pt x="353" y="105"/>
                    </a:cubicBezTo>
                    <a:cubicBezTo>
                      <a:pt x="352" y="104"/>
                      <a:pt x="348" y="103"/>
                      <a:pt x="346" y="103"/>
                    </a:cubicBezTo>
                    <a:cubicBezTo>
                      <a:pt x="345" y="102"/>
                      <a:pt x="345" y="100"/>
                      <a:pt x="345" y="102"/>
                    </a:cubicBezTo>
                    <a:cubicBezTo>
                      <a:pt x="344" y="104"/>
                      <a:pt x="347" y="108"/>
                      <a:pt x="347" y="108"/>
                    </a:cubicBezTo>
                    <a:cubicBezTo>
                      <a:pt x="347" y="115"/>
                      <a:pt x="347" y="115"/>
                      <a:pt x="347" y="115"/>
                    </a:cubicBezTo>
                    <a:cubicBezTo>
                      <a:pt x="347" y="115"/>
                      <a:pt x="350" y="121"/>
                      <a:pt x="350" y="123"/>
                    </a:cubicBezTo>
                    <a:cubicBezTo>
                      <a:pt x="350" y="125"/>
                      <a:pt x="348" y="129"/>
                      <a:pt x="348" y="129"/>
                    </a:cubicBezTo>
                    <a:cubicBezTo>
                      <a:pt x="348" y="129"/>
                      <a:pt x="347" y="134"/>
                      <a:pt x="345" y="135"/>
                    </a:cubicBezTo>
                    <a:cubicBezTo>
                      <a:pt x="343" y="136"/>
                      <a:pt x="333" y="138"/>
                      <a:pt x="333" y="138"/>
                    </a:cubicBezTo>
                    <a:cubicBezTo>
                      <a:pt x="333" y="138"/>
                      <a:pt x="330" y="134"/>
                      <a:pt x="329" y="131"/>
                    </a:cubicBezTo>
                    <a:cubicBezTo>
                      <a:pt x="327" y="128"/>
                      <a:pt x="322" y="128"/>
                      <a:pt x="321" y="126"/>
                    </a:cubicBezTo>
                    <a:cubicBezTo>
                      <a:pt x="320" y="125"/>
                      <a:pt x="322" y="122"/>
                      <a:pt x="319" y="119"/>
                    </a:cubicBezTo>
                    <a:cubicBezTo>
                      <a:pt x="317" y="116"/>
                      <a:pt x="319" y="116"/>
                      <a:pt x="316" y="113"/>
                    </a:cubicBezTo>
                    <a:cubicBezTo>
                      <a:pt x="313" y="110"/>
                      <a:pt x="313" y="110"/>
                      <a:pt x="313" y="110"/>
                    </a:cubicBezTo>
                    <a:cubicBezTo>
                      <a:pt x="313" y="110"/>
                      <a:pt x="305" y="108"/>
                      <a:pt x="307" y="112"/>
                    </a:cubicBezTo>
                    <a:cubicBezTo>
                      <a:pt x="310" y="116"/>
                      <a:pt x="307" y="121"/>
                      <a:pt x="309" y="122"/>
                    </a:cubicBezTo>
                    <a:cubicBezTo>
                      <a:pt x="311" y="122"/>
                      <a:pt x="313" y="120"/>
                      <a:pt x="314" y="124"/>
                    </a:cubicBezTo>
                    <a:cubicBezTo>
                      <a:pt x="316" y="128"/>
                      <a:pt x="316" y="130"/>
                      <a:pt x="318" y="131"/>
                    </a:cubicBezTo>
                    <a:cubicBezTo>
                      <a:pt x="319" y="132"/>
                      <a:pt x="319" y="138"/>
                      <a:pt x="321" y="138"/>
                    </a:cubicBezTo>
                    <a:cubicBezTo>
                      <a:pt x="323" y="139"/>
                      <a:pt x="327" y="138"/>
                      <a:pt x="327" y="140"/>
                    </a:cubicBezTo>
                    <a:cubicBezTo>
                      <a:pt x="327" y="143"/>
                      <a:pt x="324" y="146"/>
                      <a:pt x="327" y="146"/>
                    </a:cubicBezTo>
                    <a:cubicBezTo>
                      <a:pt x="330" y="147"/>
                      <a:pt x="330" y="149"/>
                      <a:pt x="332" y="148"/>
                    </a:cubicBezTo>
                    <a:cubicBezTo>
                      <a:pt x="334" y="148"/>
                      <a:pt x="333" y="149"/>
                      <a:pt x="336" y="147"/>
                    </a:cubicBezTo>
                    <a:cubicBezTo>
                      <a:pt x="339" y="146"/>
                      <a:pt x="342" y="146"/>
                      <a:pt x="342" y="146"/>
                    </a:cubicBezTo>
                    <a:cubicBezTo>
                      <a:pt x="342" y="146"/>
                      <a:pt x="346" y="149"/>
                      <a:pt x="346" y="150"/>
                    </a:cubicBezTo>
                    <a:cubicBezTo>
                      <a:pt x="346" y="152"/>
                      <a:pt x="345" y="159"/>
                      <a:pt x="345" y="159"/>
                    </a:cubicBezTo>
                    <a:cubicBezTo>
                      <a:pt x="341" y="166"/>
                      <a:pt x="341" y="166"/>
                      <a:pt x="341" y="166"/>
                    </a:cubicBezTo>
                    <a:cubicBezTo>
                      <a:pt x="341" y="166"/>
                      <a:pt x="342" y="179"/>
                      <a:pt x="339" y="179"/>
                    </a:cubicBezTo>
                    <a:cubicBezTo>
                      <a:pt x="337" y="179"/>
                      <a:pt x="335" y="185"/>
                      <a:pt x="333" y="185"/>
                    </a:cubicBezTo>
                    <a:cubicBezTo>
                      <a:pt x="332" y="186"/>
                      <a:pt x="332" y="195"/>
                      <a:pt x="332" y="195"/>
                    </a:cubicBezTo>
                    <a:cubicBezTo>
                      <a:pt x="328" y="199"/>
                      <a:pt x="328" y="199"/>
                      <a:pt x="328" y="199"/>
                    </a:cubicBezTo>
                    <a:cubicBezTo>
                      <a:pt x="328" y="199"/>
                      <a:pt x="327" y="206"/>
                      <a:pt x="328" y="208"/>
                    </a:cubicBezTo>
                    <a:cubicBezTo>
                      <a:pt x="328" y="209"/>
                      <a:pt x="329" y="216"/>
                      <a:pt x="328" y="220"/>
                    </a:cubicBezTo>
                    <a:cubicBezTo>
                      <a:pt x="327" y="223"/>
                      <a:pt x="323" y="226"/>
                      <a:pt x="323" y="226"/>
                    </a:cubicBezTo>
                    <a:cubicBezTo>
                      <a:pt x="323" y="226"/>
                      <a:pt x="329" y="232"/>
                      <a:pt x="326" y="233"/>
                    </a:cubicBezTo>
                    <a:cubicBezTo>
                      <a:pt x="322" y="234"/>
                      <a:pt x="319" y="239"/>
                      <a:pt x="318" y="241"/>
                    </a:cubicBezTo>
                    <a:cubicBezTo>
                      <a:pt x="317" y="242"/>
                      <a:pt x="318" y="244"/>
                      <a:pt x="316" y="245"/>
                    </a:cubicBezTo>
                    <a:cubicBezTo>
                      <a:pt x="313" y="245"/>
                      <a:pt x="310" y="246"/>
                      <a:pt x="310" y="247"/>
                    </a:cubicBezTo>
                    <a:cubicBezTo>
                      <a:pt x="310" y="248"/>
                      <a:pt x="310" y="253"/>
                      <a:pt x="310" y="253"/>
                    </a:cubicBezTo>
                    <a:cubicBezTo>
                      <a:pt x="303" y="263"/>
                      <a:pt x="303" y="263"/>
                      <a:pt x="303" y="263"/>
                    </a:cubicBezTo>
                    <a:cubicBezTo>
                      <a:pt x="295" y="270"/>
                      <a:pt x="295" y="270"/>
                      <a:pt x="295" y="270"/>
                    </a:cubicBezTo>
                    <a:cubicBezTo>
                      <a:pt x="295" y="270"/>
                      <a:pt x="295" y="275"/>
                      <a:pt x="293" y="275"/>
                    </a:cubicBezTo>
                    <a:cubicBezTo>
                      <a:pt x="290" y="276"/>
                      <a:pt x="282" y="279"/>
                      <a:pt x="280" y="280"/>
                    </a:cubicBezTo>
                    <a:cubicBezTo>
                      <a:pt x="279" y="282"/>
                      <a:pt x="273" y="285"/>
                      <a:pt x="271" y="285"/>
                    </a:cubicBezTo>
                    <a:cubicBezTo>
                      <a:pt x="268" y="285"/>
                      <a:pt x="272" y="291"/>
                      <a:pt x="268" y="285"/>
                    </a:cubicBezTo>
                    <a:cubicBezTo>
                      <a:pt x="265" y="279"/>
                      <a:pt x="268" y="282"/>
                      <a:pt x="265" y="276"/>
                    </a:cubicBezTo>
                    <a:cubicBezTo>
                      <a:pt x="262" y="269"/>
                      <a:pt x="262" y="274"/>
                      <a:pt x="262" y="269"/>
                    </a:cubicBezTo>
                    <a:cubicBezTo>
                      <a:pt x="262" y="264"/>
                      <a:pt x="262" y="268"/>
                      <a:pt x="262" y="264"/>
                    </a:cubicBezTo>
                    <a:cubicBezTo>
                      <a:pt x="261" y="259"/>
                      <a:pt x="263" y="262"/>
                      <a:pt x="260" y="257"/>
                    </a:cubicBezTo>
                    <a:cubicBezTo>
                      <a:pt x="258" y="251"/>
                      <a:pt x="258" y="253"/>
                      <a:pt x="255" y="250"/>
                    </a:cubicBezTo>
                    <a:cubicBezTo>
                      <a:pt x="251" y="246"/>
                      <a:pt x="249" y="250"/>
                      <a:pt x="251" y="244"/>
                    </a:cubicBezTo>
                    <a:cubicBezTo>
                      <a:pt x="253" y="238"/>
                      <a:pt x="252" y="244"/>
                      <a:pt x="253" y="238"/>
                    </a:cubicBezTo>
                    <a:cubicBezTo>
                      <a:pt x="254" y="233"/>
                      <a:pt x="253" y="232"/>
                      <a:pt x="256" y="229"/>
                    </a:cubicBezTo>
                    <a:cubicBezTo>
                      <a:pt x="259" y="227"/>
                      <a:pt x="262" y="226"/>
                      <a:pt x="262" y="223"/>
                    </a:cubicBezTo>
                    <a:cubicBezTo>
                      <a:pt x="262" y="220"/>
                      <a:pt x="262" y="218"/>
                      <a:pt x="261" y="216"/>
                    </a:cubicBezTo>
                    <a:cubicBezTo>
                      <a:pt x="260" y="214"/>
                      <a:pt x="256" y="211"/>
                      <a:pt x="256" y="209"/>
                    </a:cubicBezTo>
                    <a:cubicBezTo>
                      <a:pt x="256" y="208"/>
                      <a:pt x="256" y="209"/>
                      <a:pt x="253" y="205"/>
                    </a:cubicBezTo>
                    <a:cubicBezTo>
                      <a:pt x="250" y="201"/>
                      <a:pt x="249" y="199"/>
                      <a:pt x="249" y="199"/>
                    </a:cubicBezTo>
                    <a:cubicBezTo>
                      <a:pt x="249" y="199"/>
                      <a:pt x="248" y="190"/>
                      <a:pt x="248" y="187"/>
                    </a:cubicBezTo>
                    <a:cubicBezTo>
                      <a:pt x="248" y="183"/>
                      <a:pt x="247" y="189"/>
                      <a:pt x="248" y="183"/>
                    </a:cubicBezTo>
                    <a:cubicBezTo>
                      <a:pt x="249" y="178"/>
                      <a:pt x="250" y="174"/>
                      <a:pt x="250" y="174"/>
                    </a:cubicBezTo>
                    <a:cubicBezTo>
                      <a:pt x="250" y="174"/>
                      <a:pt x="243" y="170"/>
                      <a:pt x="241" y="170"/>
                    </a:cubicBezTo>
                    <a:cubicBezTo>
                      <a:pt x="238" y="171"/>
                      <a:pt x="238" y="175"/>
                      <a:pt x="235" y="172"/>
                    </a:cubicBezTo>
                    <a:cubicBezTo>
                      <a:pt x="231" y="169"/>
                      <a:pt x="232" y="167"/>
                      <a:pt x="230" y="166"/>
                    </a:cubicBezTo>
                    <a:cubicBezTo>
                      <a:pt x="229" y="165"/>
                      <a:pt x="226" y="164"/>
                      <a:pt x="224" y="166"/>
                    </a:cubicBezTo>
                    <a:cubicBezTo>
                      <a:pt x="222" y="168"/>
                      <a:pt x="218" y="168"/>
                      <a:pt x="214" y="170"/>
                    </a:cubicBezTo>
                    <a:cubicBezTo>
                      <a:pt x="210" y="171"/>
                      <a:pt x="209" y="171"/>
                      <a:pt x="203" y="171"/>
                    </a:cubicBezTo>
                    <a:cubicBezTo>
                      <a:pt x="198" y="171"/>
                      <a:pt x="192" y="173"/>
                      <a:pt x="188" y="170"/>
                    </a:cubicBezTo>
                    <a:cubicBezTo>
                      <a:pt x="185" y="168"/>
                      <a:pt x="184" y="171"/>
                      <a:pt x="182" y="167"/>
                    </a:cubicBezTo>
                    <a:cubicBezTo>
                      <a:pt x="181" y="163"/>
                      <a:pt x="182" y="163"/>
                      <a:pt x="179" y="161"/>
                    </a:cubicBezTo>
                    <a:cubicBezTo>
                      <a:pt x="175" y="159"/>
                      <a:pt x="174" y="161"/>
                      <a:pt x="173" y="157"/>
                    </a:cubicBezTo>
                    <a:cubicBezTo>
                      <a:pt x="173" y="153"/>
                      <a:pt x="175" y="154"/>
                      <a:pt x="172" y="150"/>
                    </a:cubicBezTo>
                    <a:cubicBezTo>
                      <a:pt x="169" y="147"/>
                      <a:pt x="174" y="152"/>
                      <a:pt x="169" y="147"/>
                    </a:cubicBezTo>
                    <a:cubicBezTo>
                      <a:pt x="164" y="142"/>
                      <a:pt x="163" y="146"/>
                      <a:pt x="164" y="142"/>
                    </a:cubicBezTo>
                    <a:cubicBezTo>
                      <a:pt x="166" y="137"/>
                      <a:pt x="167" y="140"/>
                      <a:pt x="167" y="135"/>
                    </a:cubicBezTo>
                    <a:cubicBezTo>
                      <a:pt x="167" y="130"/>
                      <a:pt x="175" y="137"/>
                      <a:pt x="170" y="127"/>
                    </a:cubicBezTo>
                    <a:cubicBezTo>
                      <a:pt x="166" y="116"/>
                      <a:pt x="165" y="119"/>
                      <a:pt x="169" y="111"/>
                    </a:cubicBezTo>
                    <a:cubicBezTo>
                      <a:pt x="173" y="103"/>
                      <a:pt x="179" y="101"/>
                      <a:pt x="180" y="99"/>
                    </a:cubicBezTo>
                    <a:cubicBezTo>
                      <a:pt x="181" y="97"/>
                      <a:pt x="182" y="93"/>
                      <a:pt x="184" y="92"/>
                    </a:cubicBezTo>
                    <a:cubicBezTo>
                      <a:pt x="186" y="90"/>
                      <a:pt x="185" y="89"/>
                      <a:pt x="188" y="90"/>
                    </a:cubicBezTo>
                    <a:cubicBezTo>
                      <a:pt x="192" y="90"/>
                      <a:pt x="197" y="88"/>
                      <a:pt x="199" y="86"/>
                    </a:cubicBezTo>
                    <a:cubicBezTo>
                      <a:pt x="202" y="83"/>
                      <a:pt x="205" y="79"/>
                      <a:pt x="207" y="79"/>
                    </a:cubicBezTo>
                    <a:cubicBezTo>
                      <a:pt x="209" y="78"/>
                      <a:pt x="208" y="79"/>
                      <a:pt x="212" y="78"/>
                    </a:cubicBezTo>
                    <a:cubicBezTo>
                      <a:pt x="215" y="78"/>
                      <a:pt x="216" y="77"/>
                      <a:pt x="219" y="77"/>
                    </a:cubicBezTo>
                    <a:cubicBezTo>
                      <a:pt x="221" y="77"/>
                      <a:pt x="216" y="78"/>
                      <a:pt x="223" y="77"/>
                    </a:cubicBezTo>
                    <a:cubicBezTo>
                      <a:pt x="231" y="75"/>
                      <a:pt x="229" y="75"/>
                      <a:pt x="231" y="75"/>
                    </a:cubicBezTo>
                    <a:cubicBezTo>
                      <a:pt x="232" y="75"/>
                      <a:pt x="232" y="76"/>
                      <a:pt x="235" y="76"/>
                    </a:cubicBezTo>
                    <a:cubicBezTo>
                      <a:pt x="238" y="77"/>
                      <a:pt x="237" y="70"/>
                      <a:pt x="238" y="77"/>
                    </a:cubicBezTo>
                    <a:cubicBezTo>
                      <a:pt x="238" y="83"/>
                      <a:pt x="235" y="86"/>
                      <a:pt x="240" y="87"/>
                    </a:cubicBezTo>
                    <a:cubicBezTo>
                      <a:pt x="245" y="87"/>
                      <a:pt x="240" y="87"/>
                      <a:pt x="245" y="87"/>
                    </a:cubicBezTo>
                    <a:cubicBezTo>
                      <a:pt x="250" y="87"/>
                      <a:pt x="249" y="88"/>
                      <a:pt x="252" y="89"/>
                    </a:cubicBezTo>
                    <a:cubicBezTo>
                      <a:pt x="254" y="90"/>
                      <a:pt x="256" y="92"/>
                      <a:pt x="259" y="92"/>
                    </a:cubicBezTo>
                    <a:cubicBezTo>
                      <a:pt x="263" y="92"/>
                      <a:pt x="258" y="98"/>
                      <a:pt x="263" y="92"/>
                    </a:cubicBezTo>
                    <a:cubicBezTo>
                      <a:pt x="269" y="87"/>
                      <a:pt x="259" y="86"/>
                      <a:pt x="269" y="87"/>
                    </a:cubicBezTo>
                    <a:cubicBezTo>
                      <a:pt x="279" y="87"/>
                      <a:pt x="280" y="90"/>
                      <a:pt x="282" y="89"/>
                    </a:cubicBezTo>
                    <a:cubicBezTo>
                      <a:pt x="283" y="88"/>
                      <a:pt x="284" y="90"/>
                      <a:pt x="288" y="87"/>
                    </a:cubicBezTo>
                    <a:cubicBezTo>
                      <a:pt x="292" y="85"/>
                      <a:pt x="293" y="85"/>
                      <a:pt x="295" y="86"/>
                    </a:cubicBezTo>
                    <a:cubicBezTo>
                      <a:pt x="296" y="87"/>
                      <a:pt x="296" y="91"/>
                      <a:pt x="298" y="87"/>
                    </a:cubicBezTo>
                    <a:cubicBezTo>
                      <a:pt x="300" y="83"/>
                      <a:pt x="303" y="84"/>
                      <a:pt x="298" y="82"/>
                    </a:cubicBezTo>
                    <a:cubicBezTo>
                      <a:pt x="293" y="79"/>
                      <a:pt x="291" y="82"/>
                      <a:pt x="290" y="79"/>
                    </a:cubicBezTo>
                    <a:cubicBezTo>
                      <a:pt x="289" y="75"/>
                      <a:pt x="295" y="76"/>
                      <a:pt x="289" y="75"/>
                    </a:cubicBezTo>
                    <a:cubicBezTo>
                      <a:pt x="284" y="75"/>
                      <a:pt x="285" y="75"/>
                      <a:pt x="281" y="73"/>
                    </a:cubicBezTo>
                    <a:cubicBezTo>
                      <a:pt x="277" y="72"/>
                      <a:pt x="274" y="77"/>
                      <a:pt x="272" y="73"/>
                    </a:cubicBezTo>
                    <a:cubicBezTo>
                      <a:pt x="271" y="69"/>
                      <a:pt x="264" y="76"/>
                      <a:pt x="271" y="69"/>
                    </a:cubicBezTo>
                    <a:cubicBezTo>
                      <a:pt x="278" y="63"/>
                      <a:pt x="275" y="60"/>
                      <a:pt x="280" y="62"/>
                    </a:cubicBezTo>
                    <a:cubicBezTo>
                      <a:pt x="285" y="63"/>
                      <a:pt x="283" y="67"/>
                      <a:pt x="286" y="65"/>
                    </a:cubicBezTo>
                    <a:cubicBezTo>
                      <a:pt x="289" y="62"/>
                      <a:pt x="295" y="60"/>
                      <a:pt x="289" y="57"/>
                    </a:cubicBezTo>
                    <a:cubicBezTo>
                      <a:pt x="284" y="53"/>
                      <a:pt x="288" y="54"/>
                      <a:pt x="282" y="52"/>
                    </a:cubicBezTo>
                    <a:cubicBezTo>
                      <a:pt x="277" y="49"/>
                      <a:pt x="271" y="62"/>
                      <a:pt x="269" y="60"/>
                    </a:cubicBezTo>
                    <a:cubicBezTo>
                      <a:pt x="266" y="58"/>
                      <a:pt x="265" y="57"/>
                      <a:pt x="263" y="58"/>
                    </a:cubicBezTo>
                    <a:cubicBezTo>
                      <a:pt x="262" y="59"/>
                      <a:pt x="262" y="63"/>
                      <a:pt x="261" y="67"/>
                    </a:cubicBezTo>
                    <a:cubicBezTo>
                      <a:pt x="261" y="70"/>
                      <a:pt x="264" y="71"/>
                      <a:pt x="259" y="69"/>
                    </a:cubicBezTo>
                    <a:cubicBezTo>
                      <a:pt x="253" y="66"/>
                      <a:pt x="265" y="67"/>
                      <a:pt x="252" y="63"/>
                    </a:cubicBezTo>
                    <a:cubicBezTo>
                      <a:pt x="240" y="58"/>
                      <a:pt x="235" y="59"/>
                      <a:pt x="234" y="61"/>
                    </a:cubicBezTo>
                    <a:cubicBezTo>
                      <a:pt x="232" y="63"/>
                      <a:pt x="229" y="62"/>
                      <a:pt x="228" y="63"/>
                    </a:cubicBezTo>
                    <a:cubicBezTo>
                      <a:pt x="227" y="65"/>
                      <a:pt x="232" y="68"/>
                      <a:pt x="227" y="65"/>
                    </a:cubicBezTo>
                    <a:cubicBezTo>
                      <a:pt x="222" y="62"/>
                      <a:pt x="217" y="66"/>
                      <a:pt x="217" y="66"/>
                    </a:cubicBezTo>
                    <a:cubicBezTo>
                      <a:pt x="217" y="66"/>
                      <a:pt x="215" y="66"/>
                      <a:pt x="213" y="67"/>
                    </a:cubicBezTo>
                    <a:cubicBezTo>
                      <a:pt x="211" y="69"/>
                      <a:pt x="206" y="70"/>
                      <a:pt x="204" y="69"/>
                    </a:cubicBezTo>
                    <a:cubicBezTo>
                      <a:pt x="201" y="69"/>
                      <a:pt x="196" y="70"/>
                      <a:pt x="200" y="64"/>
                    </a:cubicBezTo>
                    <a:cubicBezTo>
                      <a:pt x="205" y="58"/>
                      <a:pt x="202" y="62"/>
                      <a:pt x="209" y="59"/>
                    </a:cubicBezTo>
                    <a:cubicBezTo>
                      <a:pt x="216" y="56"/>
                      <a:pt x="227" y="55"/>
                      <a:pt x="218" y="53"/>
                    </a:cubicBezTo>
                    <a:cubicBezTo>
                      <a:pt x="208" y="51"/>
                      <a:pt x="223" y="51"/>
                      <a:pt x="210" y="45"/>
                    </a:cubicBezTo>
                    <a:cubicBezTo>
                      <a:pt x="198" y="39"/>
                      <a:pt x="197" y="47"/>
                      <a:pt x="198" y="39"/>
                    </a:cubicBezTo>
                    <a:cubicBezTo>
                      <a:pt x="198" y="31"/>
                      <a:pt x="197" y="30"/>
                      <a:pt x="194" y="31"/>
                    </a:cubicBezTo>
                    <a:cubicBezTo>
                      <a:pt x="192" y="31"/>
                      <a:pt x="184" y="33"/>
                      <a:pt x="181" y="33"/>
                    </a:cubicBezTo>
                    <a:cubicBezTo>
                      <a:pt x="178" y="34"/>
                      <a:pt x="182" y="36"/>
                      <a:pt x="176" y="33"/>
                    </a:cubicBezTo>
                    <a:cubicBezTo>
                      <a:pt x="170" y="30"/>
                      <a:pt x="168" y="35"/>
                      <a:pt x="170" y="30"/>
                    </a:cubicBezTo>
                    <a:cubicBezTo>
                      <a:pt x="173" y="24"/>
                      <a:pt x="173" y="24"/>
                      <a:pt x="176" y="21"/>
                    </a:cubicBezTo>
                    <a:cubicBezTo>
                      <a:pt x="180" y="18"/>
                      <a:pt x="179" y="6"/>
                      <a:pt x="188" y="11"/>
                    </a:cubicBezTo>
                    <a:cubicBezTo>
                      <a:pt x="196" y="15"/>
                      <a:pt x="193" y="14"/>
                      <a:pt x="200" y="14"/>
                    </a:cubicBezTo>
                    <a:cubicBezTo>
                      <a:pt x="206" y="15"/>
                      <a:pt x="209" y="13"/>
                      <a:pt x="209" y="12"/>
                    </a:cubicBezTo>
                    <a:cubicBezTo>
                      <a:pt x="209" y="11"/>
                      <a:pt x="202" y="7"/>
                      <a:pt x="202" y="7"/>
                    </a:cubicBezTo>
                    <a:cubicBezTo>
                      <a:pt x="202" y="7"/>
                      <a:pt x="199" y="8"/>
                      <a:pt x="200" y="6"/>
                    </a:cubicBezTo>
                    <a:cubicBezTo>
                      <a:pt x="201" y="5"/>
                      <a:pt x="203" y="3"/>
                      <a:pt x="203" y="3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76" y="0"/>
                      <a:pt x="170" y="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Freeform 41"/>
            <p:cNvSpPr>
              <a:spLocks noEditPoints="1"/>
            </p:cNvSpPr>
            <p:nvPr/>
          </p:nvSpPr>
          <p:spPr bwMode="auto">
            <a:xfrm>
              <a:off x="10753801" y="3177635"/>
              <a:ext cx="631605" cy="414945"/>
            </a:xfrm>
            <a:custGeom>
              <a:avLst/>
              <a:gdLst>
                <a:gd name="T0" fmla="*/ 332 w 349"/>
                <a:gd name="T1" fmla="*/ 51 h 229"/>
                <a:gd name="T2" fmla="*/ 259 w 349"/>
                <a:gd name="T3" fmla="*/ 0 h 229"/>
                <a:gd name="T4" fmla="*/ 169 w 349"/>
                <a:gd name="T5" fmla="*/ 224 h 229"/>
                <a:gd name="T6" fmla="*/ 269 w 349"/>
                <a:gd name="T7" fmla="*/ 133 h 229"/>
                <a:gd name="T8" fmla="*/ 332 w 349"/>
                <a:gd name="T9" fmla="*/ 51 h 229"/>
                <a:gd name="T10" fmla="*/ 139 w 349"/>
                <a:gd name="T11" fmla="*/ 41 h 229"/>
                <a:gd name="T12" fmla="*/ 154 w 349"/>
                <a:gd name="T13" fmla="*/ 56 h 229"/>
                <a:gd name="T14" fmla="*/ 139 w 349"/>
                <a:gd name="T15" fmla="*/ 71 h 229"/>
                <a:gd name="T16" fmla="*/ 124 w 349"/>
                <a:gd name="T17" fmla="*/ 56 h 229"/>
                <a:gd name="T18" fmla="*/ 139 w 349"/>
                <a:gd name="T19" fmla="*/ 41 h 229"/>
                <a:gd name="T20" fmla="*/ 104 w 349"/>
                <a:gd name="T21" fmla="*/ 101 h 229"/>
                <a:gd name="T22" fmla="*/ 124 w 349"/>
                <a:gd name="T23" fmla="*/ 81 h 229"/>
                <a:gd name="T24" fmla="*/ 144 w 349"/>
                <a:gd name="T25" fmla="*/ 101 h 229"/>
                <a:gd name="T26" fmla="*/ 124 w 349"/>
                <a:gd name="T27" fmla="*/ 121 h 229"/>
                <a:gd name="T28" fmla="*/ 104 w 349"/>
                <a:gd name="T29" fmla="*/ 101 h 229"/>
                <a:gd name="T30" fmla="*/ 138 w 349"/>
                <a:gd name="T31" fmla="*/ 174 h 229"/>
                <a:gd name="T32" fmla="*/ 115 w 349"/>
                <a:gd name="T33" fmla="*/ 151 h 229"/>
                <a:gd name="T34" fmla="*/ 138 w 349"/>
                <a:gd name="T35" fmla="*/ 128 h 229"/>
                <a:gd name="T36" fmla="*/ 161 w 349"/>
                <a:gd name="T37" fmla="*/ 151 h 229"/>
                <a:gd name="T38" fmla="*/ 138 w 349"/>
                <a:gd name="T39" fmla="*/ 174 h 229"/>
                <a:gd name="T40" fmla="*/ 180 w 349"/>
                <a:gd name="T41" fmla="*/ 213 h 229"/>
                <a:gd name="T42" fmla="*/ 155 w 349"/>
                <a:gd name="T43" fmla="*/ 188 h 229"/>
                <a:gd name="T44" fmla="*/ 180 w 349"/>
                <a:gd name="T45" fmla="*/ 163 h 229"/>
                <a:gd name="T46" fmla="*/ 204 w 349"/>
                <a:gd name="T47" fmla="*/ 188 h 229"/>
                <a:gd name="T48" fmla="*/ 180 w 349"/>
                <a:gd name="T49" fmla="*/ 213 h 229"/>
                <a:gd name="T50" fmla="*/ 281 w 349"/>
                <a:gd name="T51" fmla="*/ 98 h 229"/>
                <a:gd name="T52" fmla="*/ 251 w 349"/>
                <a:gd name="T53" fmla="*/ 68 h 229"/>
                <a:gd name="T54" fmla="*/ 281 w 349"/>
                <a:gd name="T55" fmla="*/ 38 h 229"/>
                <a:gd name="T56" fmla="*/ 311 w 349"/>
                <a:gd name="T57" fmla="*/ 68 h 229"/>
                <a:gd name="T58" fmla="*/ 281 w 349"/>
                <a:gd name="T59" fmla="*/ 9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29">
                  <a:moveTo>
                    <a:pt x="332" y="51"/>
                  </a:moveTo>
                  <a:cubicBezTo>
                    <a:pt x="316" y="6"/>
                    <a:pt x="259" y="0"/>
                    <a:pt x="259" y="0"/>
                  </a:cubicBezTo>
                  <a:cubicBezTo>
                    <a:pt x="0" y="4"/>
                    <a:pt x="102" y="219"/>
                    <a:pt x="169" y="224"/>
                  </a:cubicBezTo>
                  <a:cubicBezTo>
                    <a:pt x="236" y="229"/>
                    <a:pt x="226" y="149"/>
                    <a:pt x="269" y="133"/>
                  </a:cubicBezTo>
                  <a:cubicBezTo>
                    <a:pt x="311" y="116"/>
                    <a:pt x="349" y="96"/>
                    <a:pt x="332" y="51"/>
                  </a:cubicBezTo>
                  <a:close/>
                  <a:moveTo>
                    <a:pt x="139" y="41"/>
                  </a:moveTo>
                  <a:cubicBezTo>
                    <a:pt x="148" y="41"/>
                    <a:pt x="154" y="48"/>
                    <a:pt x="154" y="56"/>
                  </a:cubicBezTo>
                  <a:cubicBezTo>
                    <a:pt x="154" y="64"/>
                    <a:pt x="148" y="71"/>
                    <a:pt x="139" y="71"/>
                  </a:cubicBezTo>
                  <a:cubicBezTo>
                    <a:pt x="131" y="71"/>
                    <a:pt x="124" y="64"/>
                    <a:pt x="124" y="56"/>
                  </a:cubicBezTo>
                  <a:cubicBezTo>
                    <a:pt x="124" y="48"/>
                    <a:pt x="131" y="41"/>
                    <a:pt x="139" y="41"/>
                  </a:cubicBezTo>
                  <a:close/>
                  <a:moveTo>
                    <a:pt x="104" y="101"/>
                  </a:moveTo>
                  <a:cubicBezTo>
                    <a:pt x="104" y="90"/>
                    <a:pt x="113" y="81"/>
                    <a:pt x="124" y="81"/>
                  </a:cubicBezTo>
                  <a:cubicBezTo>
                    <a:pt x="135" y="81"/>
                    <a:pt x="144" y="90"/>
                    <a:pt x="144" y="101"/>
                  </a:cubicBezTo>
                  <a:cubicBezTo>
                    <a:pt x="144" y="112"/>
                    <a:pt x="135" y="121"/>
                    <a:pt x="124" y="121"/>
                  </a:cubicBezTo>
                  <a:cubicBezTo>
                    <a:pt x="113" y="121"/>
                    <a:pt x="104" y="112"/>
                    <a:pt x="104" y="101"/>
                  </a:cubicBezTo>
                  <a:close/>
                  <a:moveTo>
                    <a:pt x="138" y="174"/>
                  </a:moveTo>
                  <a:cubicBezTo>
                    <a:pt x="126" y="174"/>
                    <a:pt x="115" y="163"/>
                    <a:pt x="115" y="151"/>
                  </a:cubicBezTo>
                  <a:cubicBezTo>
                    <a:pt x="115" y="138"/>
                    <a:pt x="126" y="128"/>
                    <a:pt x="138" y="128"/>
                  </a:cubicBezTo>
                  <a:cubicBezTo>
                    <a:pt x="151" y="128"/>
                    <a:pt x="161" y="138"/>
                    <a:pt x="161" y="151"/>
                  </a:cubicBezTo>
                  <a:cubicBezTo>
                    <a:pt x="161" y="163"/>
                    <a:pt x="151" y="174"/>
                    <a:pt x="138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4"/>
                    <a:pt x="166" y="163"/>
                    <a:pt x="180" y="163"/>
                  </a:cubicBezTo>
                  <a:cubicBezTo>
                    <a:pt x="193" y="163"/>
                    <a:pt x="204" y="174"/>
                    <a:pt x="204" y="188"/>
                  </a:cubicBezTo>
                  <a:cubicBezTo>
                    <a:pt x="204" y="202"/>
                    <a:pt x="193" y="213"/>
                    <a:pt x="180" y="213"/>
                  </a:cubicBezTo>
                  <a:close/>
                  <a:moveTo>
                    <a:pt x="281" y="98"/>
                  </a:moveTo>
                  <a:cubicBezTo>
                    <a:pt x="265" y="98"/>
                    <a:pt x="251" y="84"/>
                    <a:pt x="251" y="68"/>
                  </a:cubicBezTo>
                  <a:cubicBezTo>
                    <a:pt x="251" y="51"/>
                    <a:pt x="265" y="38"/>
                    <a:pt x="281" y="38"/>
                  </a:cubicBezTo>
                  <a:cubicBezTo>
                    <a:pt x="298" y="38"/>
                    <a:pt x="311" y="51"/>
                    <a:pt x="311" y="68"/>
                  </a:cubicBezTo>
                  <a:cubicBezTo>
                    <a:pt x="311" y="84"/>
                    <a:pt x="298" y="98"/>
                    <a:pt x="281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637271" y="3132465"/>
              <a:ext cx="630073" cy="414179"/>
            </a:xfrm>
            <a:custGeom>
              <a:avLst/>
              <a:gdLst>
                <a:gd name="T0" fmla="*/ 332 w 348"/>
                <a:gd name="T1" fmla="*/ 50 h 229"/>
                <a:gd name="T2" fmla="*/ 258 w 348"/>
                <a:gd name="T3" fmla="*/ 0 h 229"/>
                <a:gd name="T4" fmla="*/ 169 w 348"/>
                <a:gd name="T5" fmla="*/ 224 h 229"/>
                <a:gd name="T6" fmla="*/ 268 w 348"/>
                <a:gd name="T7" fmla="*/ 132 h 229"/>
                <a:gd name="T8" fmla="*/ 332 w 348"/>
                <a:gd name="T9" fmla="*/ 50 h 229"/>
                <a:gd name="T10" fmla="*/ 139 w 348"/>
                <a:gd name="T11" fmla="*/ 40 h 229"/>
                <a:gd name="T12" fmla="*/ 154 w 348"/>
                <a:gd name="T13" fmla="*/ 55 h 229"/>
                <a:gd name="T14" fmla="*/ 139 w 348"/>
                <a:gd name="T15" fmla="*/ 71 h 229"/>
                <a:gd name="T16" fmla="*/ 124 w 348"/>
                <a:gd name="T17" fmla="*/ 55 h 229"/>
                <a:gd name="T18" fmla="*/ 139 w 348"/>
                <a:gd name="T19" fmla="*/ 40 h 229"/>
                <a:gd name="T20" fmla="*/ 104 w 348"/>
                <a:gd name="T21" fmla="*/ 100 h 229"/>
                <a:gd name="T22" fmla="*/ 124 w 348"/>
                <a:gd name="T23" fmla="*/ 80 h 229"/>
                <a:gd name="T24" fmla="*/ 144 w 348"/>
                <a:gd name="T25" fmla="*/ 100 h 229"/>
                <a:gd name="T26" fmla="*/ 124 w 348"/>
                <a:gd name="T27" fmla="*/ 121 h 229"/>
                <a:gd name="T28" fmla="*/ 104 w 348"/>
                <a:gd name="T29" fmla="*/ 100 h 229"/>
                <a:gd name="T30" fmla="*/ 138 w 348"/>
                <a:gd name="T31" fmla="*/ 173 h 229"/>
                <a:gd name="T32" fmla="*/ 115 w 348"/>
                <a:gd name="T33" fmla="*/ 150 h 229"/>
                <a:gd name="T34" fmla="*/ 138 w 348"/>
                <a:gd name="T35" fmla="*/ 127 h 229"/>
                <a:gd name="T36" fmla="*/ 161 w 348"/>
                <a:gd name="T37" fmla="*/ 150 h 229"/>
                <a:gd name="T38" fmla="*/ 138 w 348"/>
                <a:gd name="T39" fmla="*/ 173 h 229"/>
                <a:gd name="T40" fmla="*/ 179 w 348"/>
                <a:gd name="T41" fmla="*/ 213 h 229"/>
                <a:gd name="T42" fmla="*/ 155 w 348"/>
                <a:gd name="T43" fmla="*/ 188 h 229"/>
                <a:gd name="T44" fmla="*/ 179 w 348"/>
                <a:gd name="T45" fmla="*/ 163 h 229"/>
                <a:gd name="T46" fmla="*/ 204 w 348"/>
                <a:gd name="T47" fmla="*/ 188 h 229"/>
                <a:gd name="T48" fmla="*/ 179 w 348"/>
                <a:gd name="T49" fmla="*/ 213 h 229"/>
                <a:gd name="T50" fmla="*/ 281 w 348"/>
                <a:gd name="T51" fmla="*/ 97 h 229"/>
                <a:gd name="T52" fmla="*/ 251 w 348"/>
                <a:gd name="T53" fmla="*/ 67 h 229"/>
                <a:gd name="T54" fmla="*/ 281 w 348"/>
                <a:gd name="T55" fmla="*/ 37 h 229"/>
                <a:gd name="T56" fmla="*/ 311 w 348"/>
                <a:gd name="T57" fmla="*/ 67 h 229"/>
                <a:gd name="T58" fmla="*/ 281 w 348"/>
                <a:gd name="T59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8" h="229">
                  <a:moveTo>
                    <a:pt x="332" y="50"/>
                  </a:moveTo>
                  <a:cubicBezTo>
                    <a:pt x="316" y="5"/>
                    <a:pt x="258" y="0"/>
                    <a:pt x="258" y="0"/>
                  </a:cubicBezTo>
                  <a:cubicBezTo>
                    <a:pt x="0" y="3"/>
                    <a:pt x="102" y="219"/>
                    <a:pt x="169" y="224"/>
                  </a:cubicBezTo>
                  <a:cubicBezTo>
                    <a:pt x="236" y="229"/>
                    <a:pt x="226" y="149"/>
                    <a:pt x="268" y="132"/>
                  </a:cubicBezTo>
                  <a:cubicBezTo>
                    <a:pt x="311" y="115"/>
                    <a:pt x="348" y="95"/>
                    <a:pt x="332" y="50"/>
                  </a:cubicBezTo>
                  <a:close/>
                  <a:moveTo>
                    <a:pt x="139" y="40"/>
                  </a:moveTo>
                  <a:cubicBezTo>
                    <a:pt x="147" y="40"/>
                    <a:pt x="154" y="47"/>
                    <a:pt x="154" y="55"/>
                  </a:cubicBezTo>
                  <a:cubicBezTo>
                    <a:pt x="154" y="64"/>
                    <a:pt x="147" y="71"/>
                    <a:pt x="139" y="71"/>
                  </a:cubicBezTo>
                  <a:cubicBezTo>
                    <a:pt x="131" y="71"/>
                    <a:pt x="124" y="64"/>
                    <a:pt x="124" y="55"/>
                  </a:cubicBezTo>
                  <a:cubicBezTo>
                    <a:pt x="124" y="47"/>
                    <a:pt x="131" y="40"/>
                    <a:pt x="139" y="40"/>
                  </a:cubicBezTo>
                  <a:close/>
                  <a:moveTo>
                    <a:pt x="104" y="100"/>
                  </a:moveTo>
                  <a:cubicBezTo>
                    <a:pt x="104" y="89"/>
                    <a:pt x="113" y="80"/>
                    <a:pt x="124" y="80"/>
                  </a:cubicBezTo>
                  <a:cubicBezTo>
                    <a:pt x="135" y="80"/>
                    <a:pt x="144" y="89"/>
                    <a:pt x="144" y="100"/>
                  </a:cubicBezTo>
                  <a:cubicBezTo>
                    <a:pt x="144" y="112"/>
                    <a:pt x="135" y="121"/>
                    <a:pt x="124" y="121"/>
                  </a:cubicBezTo>
                  <a:cubicBezTo>
                    <a:pt x="113" y="121"/>
                    <a:pt x="104" y="112"/>
                    <a:pt x="104" y="100"/>
                  </a:cubicBezTo>
                  <a:close/>
                  <a:moveTo>
                    <a:pt x="138" y="173"/>
                  </a:moveTo>
                  <a:cubicBezTo>
                    <a:pt x="126" y="173"/>
                    <a:pt x="115" y="163"/>
                    <a:pt x="115" y="150"/>
                  </a:cubicBezTo>
                  <a:cubicBezTo>
                    <a:pt x="115" y="137"/>
                    <a:pt x="126" y="127"/>
                    <a:pt x="138" y="127"/>
                  </a:cubicBezTo>
                  <a:cubicBezTo>
                    <a:pt x="151" y="127"/>
                    <a:pt x="161" y="137"/>
                    <a:pt x="161" y="150"/>
                  </a:cubicBezTo>
                  <a:cubicBezTo>
                    <a:pt x="161" y="163"/>
                    <a:pt x="151" y="173"/>
                    <a:pt x="138" y="173"/>
                  </a:cubicBezTo>
                  <a:close/>
                  <a:moveTo>
                    <a:pt x="179" y="213"/>
                  </a:moveTo>
                  <a:cubicBezTo>
                    <a:pt x="166" y="213"/>
                    <a:pt x="155" y="201"/>
                    <a:pt x="155" y="188"/>
                  </a:cubicBezTo>
                  <a:cubicBezTo>
                    <a:pt x="155" y="174"/>
                    <a:pt x="166" y="163"/>
                    <a:pt x="179" y="163"/>
                  </a:cubicBezTo>
                  <a:cubicBezTo>
                    <a:pt x="193" y="163"/>
                    <a:pt x="204" y="174"/>
                    <a:pt x="204" y="188"/>
                  </a:cubicBezTo>
                  <a:cubicBezTo>
                    <a:pt x="204" y="201"/>
                    <a:pt x="193" y="213"/>
                    <a:pt x="179" y="213"/>
                  </a:cubicBezTo>
                  <a:close/>
                  <a:moveTo>
                    <a:pt x="281" y="97"/>
                  </a:moveTo>
                  <a:cubicBezTo>
                    <a:pt x="264" y="97"/>
                    <a:pt x="251" y="84"/>
                    <a:pt x="251" y="67"/>
                  </a:cubicBezTo>
                  <a:cubicBezTo>
                    <a:pt x="251" y="50"/>
                    <a:pt x="264" y="37"/>
                    <a:pt x="281" y="37"/>
                  </a:cubicBezTo>
                  <a:cubicBezTo>
                    <a:pt x="298" y="37"/>
                    <a:pt x="311" y="50"/>
                    <a:pt x="311" y="67"/>
                  </a:cubicBezTo>
                  <a:cubicBezTo>
                    <a:pt x="311" y="84"/>
                    <a:pt x="298" y="97"/>
                    <a:pt x="281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8083454" y="4381893"/>
              <a:ext cx="119431" cy="29092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2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8083454" y="4412517"/>
              <a:ext cx="119431" cy="29092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2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8107187" y="4443140"/>
              <a:ext cx="72730" cy="29092"/>
            </a:xfrm>
            <a:custGeom>
              <a:avLst/>
              <a:gdLst>
                <a:gd name="T0" fmla="*/ 40 w 40"/>
                <a:gd name="T1" fmla="*/ 8 h 16"/>
                <a:gd name="T2" fmla="*/ 34 w 40"/>
                <a:gd name="T3" fmla="*/ 16 h 16"/>
                <a:gd name="T4" fmla="*/ 7 w 40"/>
                <a:gd name="T5" fmla="*/ 16 h 16"/>
                <a:gd name="T6" fmla="*/ 0 w 40"/>
                <a:gd name="T7" fmla="*/ 8 h 16"/>
                <a:gd name="T8" fmla="*/ 0 w 40"/>
                <a:gd name="T9" fmla="*/ 8 h 16"/>
                <a:gd name="T10" fmla="*/ 7 w 40"/>
                <a:gd name="T11" fmla="*/ 0 h 16"/>
                <a:gd name="T12" fmla="*/ 34 w 40"/>
                <a:gd name="T13" fmla="*/ 0 h 16"/>
                <a:gd name="T14" fmla="*/ 40 w 4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40" y="8"/>
                  </a:moveTo>
                  <a:cubicBezTo>
                    <a:pt x="40" y="12"/>
                    <a:pt x="37" y="16"/>
                    <a:pt x="3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0"/>
                    <a:pt x="40" y="3"/>
                    <a:pt x="4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7888231" y="3921779"/>
              <a:ext cx="506815" cy="454755"/>
            </a:xfrm>
            <a:custGeom>
              <a:avLst/>
              <a:gdLst>
                <a:gd name="T0" fmla="*/ 143 w 280"/>
                <a:gd name="T1" fmla="*/ 0 h 251"/>
                <a:gd name="T2" fmla="*/ 143 w 280"/>
                <a:gd name="T3" fmla="*/ 0 h 251"/>
                <a:gd name="T4" fmla="*/ 140 w 280"/>
                <a:gd name="T5" fmla="*/ 0 h 251"/>
                <a:gd name="T6" fmla="*/ 137 w 280"/>
                <a:gd name="T7" fmla="*/ 0 h 251"/>
                <a:gd name="T8" fmla="*/ 137 w 280"/>
                <a:gd name="T9" fmla="*/ 0 h 251"/>
                <a:gd name="T10" fmla="*/ 70 w 280"/>
                <a:gd name="T11" fmla="*/ 174 h 251"/>
                <a:gd name="T12" fmla="*/ 107 w 280"/>
                <a:gd name="T13" fmla="*/ 251 h 251"/>
                <a:gd name="T14" fmla="*/ 140 w 280"/>
                <a:gd name="T15" fmla="*/ 251 h 251"/>
                <a:gd name="T16" fmla="*/ 145 w 280"/>
                <a:gd name="T17" fmla="*/ 251 h 251"/>
                <a:gd name="T18" fmla="*/ 176 w 280"/>
                <a:gd name="T19" fmla="*/ 251 h 251"/>
                <a:gd name="T20" fmla="*/ 211 w 280"/>
                <a:gd name="T21" fmla="*/ 174 h 251"/>
                <a:gd name="T22" fmla="*/ 143 w 280"/>
                <a:gd name="T23" fmla="*/ 0 h 251"/>
                <a:gd name="T24" fmla="*/ 209 w 280"/>
                <a:gd name="T25" fmla="*/ 127 h 251"/>
                <a:gd name="T26" fmla="*/ 169 w 280"/>
                <a:gd name="T27" fmla="*/ 28 h 251"/>
                <a:gd name="T28" fmla="*/ 209 w 280"/>
                <a:gd name="T29" fmla="*/ 1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51"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1" y="0"/>
                    <a:pt x="140" y="0"/>
                  </a:cubicBezTo>
                  <a:cubicBezTo>
                    <a:pt x="139" y="0"/>
                    <a:pt x="143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0" y="4"/>
                    <a:pt x="33" y="141"/>
                    <a:pt x="70" y="174"/>
                  </a:cubicBezTo>
                  <a:cubicBezTo>
                    <a:pt x="108" y="208"/>
                    <a:pt x="107" y="251"/>
                    <a:pt x="107" y="251"/>
                  </a:cubicBezTo>
                  <a:cubicBezTo>
                    <a:pt x="140" y="251"/>
                    <a:pt x="140" y="251"/>
                    <a:pt x="140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76" y="251"/>
                    <a:pt x="176" y="251"/>
                    <a:pt x="176" y="251"/>
                  </a:cubicBezTo>
                  <a:cubicBezTo>
                    <a:pt x="176" y="251"/>
                    <a:pt x="173" y="208"/>
                    <a:pt x="211" y="174"/>
                  </a:cubicBezTo>
                  <a:cubicBezTo>
                    <a:pt x="248" y="141"/>
                    <a:pt x="280" y="4"/>
                    <a:pt x="143" y="0"/>
                  </a:cubicBezTo>
                  <a:close/>
                  <a:moveTo>
                    <a:pt x="209" y="127"/>
                  </a:moveTo>
                  <a:cubicBezTo>
                    <a:pt x="232" y="63"/>
                    <a:pt x="169" y="28"/>
                    <a:pt x="169" y="28"/>
                  </a:cubicBezTo>
                  <a:cubicBezTo>
                    <a:pt x="263" y="43"/>
                    <a:pt x="209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8985309" y="3673731"/>
              <a:ext cx="300107" cy="385854"/>
              <a:chOff x="8703286" y="3947370"/>
              <a:chExt cx="269150" cy="346051"/>
            </a:xfrm>
            <a:solidFill>
              <a:schemeClr val="bg1"/>
            </a:solidFill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8708092" y="3947370"/>
                <a:ext cx="264344" cy="266404"/>
              </a:xfrm>
              <a:custGeom>
                <a:avLst/>
                <a:gdLst>
                  <a:gd name="T0" fmla="*/ 120 w 163"/>
                  <a:gd name="T1" fmla="*/ 8 h 164"/>
                  <a:gd name="T2" fmla="*/ 153 w 163"/>
                  <a:gd name="T3" fmla="*/ 73 h 164"/>
                  <a:gd name="T4" fmla="*/ 72 w 163"/>
                  <a:gd name="T5" fmla="*/ 154 h 164"/>
                  <a:gd name="T6" fmla="*/ 8 w 163"/>
                  <a:gd name="T7" fmla="*/ 122 h 164"/>
                  <a:gd name="T8" fmla="*/ 0 w 163"/>
                  <a:gd name="T9" fmla="*/ 128 h 164"/>
                  <a:gd name="T10" fmla="*/ 72 w 163"/>
                  <a:gd name="T11" fmla="*/ 164 h 164"/>
                  <a:gd name="T12" fmla="*/ 163 w 163"/>
                  <a:gd name="T13" fmla="*/ 73 h 164"/>
                  <a:gd name="T14" fmla="*/ 126 w 163"/>
                  <a:gd name="T15" fmla="*/ 0 h 164"/>
                  <a:gd name="T16" fmla="*/ 120 w 163"/>
                  <a:gd name="T17" fmla="*/ 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4">
                    <a:moveTo>
                      <a:pt x="120" y="8"/>
                    </a:moveTo>
                    <a:cubicBezTo>
                      <a:pt x="140" y="23"/>
                      <a:pt x="153" y="46"/>
                      <a:pt x="153" y="73"/>
                    </a:cubicBezTo>
                    <a:cubicBezTo>
                      <a:pt x="153" y="118"/>
                      <a:pt x="117" y="154"/>
                      <a:pt x="72" y="154"/>
                    </a:cubicBezTo>
                    <a:cubicBezTo>
                      <a:pt x="46" y="154"/>
                      <a:pt x="23" y="141"/>
                      <a:pt x="8" y="122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6" y="150"/>
                      <a:pt x="43" y="164"/>
                      <a:pt x="72" y="164"/>
                    </a:cubicBezTo>
                    <a:cubicBezTo>
                      <a:pt x="123" y="164"/>
                      <a:pt x="163" y="123"/>
                      <a:pt x="163" y="73"/>
                    </a:cubicBezTo>
                    <a:cubicBezTo>
                      <a:pt x="163" y="43"/>
                      <a:pt x="149" y="16"/>
                      <a:pt x="126" y="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 noEditPoints="1"/>
              </p:cNvSpPr>
              <p:nvPr/>
            </p:nvSpPr>
            <p:spPr bwMode="auto">
              <a:xfrm>
                <a:off x="8709466" y="3950803"/>
                <a:ext cx="235507" cy="235507"/>
              </a:xfrm>
              <a:custGeom>
                <a:avLst/>
                <a:gdLst>
                  <a:gd name="T0" fmla="*/ 72 w 145"/>
                  <a:gd name="T1" fmla="*/ 0 h 145"/>
                  <a:gd name="T2" fmla="*/ 0 w 145"/>
                  <a:gd name="T3" fmla="*/ 73 h 145"/>
                  <a:gd name="T4" fmla="*/ 72 w 145"/>
                  <a:gd name="T5" fmla="*/ 145 h 145"/>
                  <a:gd name="T6" fmla="*/ 145 w 145"/>
                  <a:gd name="T7" fmla="*/ 73 h 145"/>
                  <a:gd name="T8" fmla="*/ 72 w 145"/>
                  <a:gd name="T9" fmla="*/ 0 h 145"/>
                  <a:gd name="T10" fmla="*/ 72 w 145"/>
                  <a:gd name="T11" fmla="*/ 142 h 145"/>
                  <a:gd name="T12" fmla="*/ 3 w 145"/>
                  <a:gd name="T13" fmla="*/ 73 h 145"/>
                  <a:gd name="T14" fmla="*/ 72 w 145"/>
                  <a:gd name="T15" fmla="*/ 4 h 145"/>
                  <a:gd name="T16" fmla="*/ 141 w 145"/>
                  <a:gd name="T17" fmla="*/ 73 h 145"/>
                  <a:gd name="T18" fmla="*/ 72 w 145"/>
                  <a:gd name="T19" fmla="*/ 14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3"/>
                      <a:pt x="32" y="145"/>
                      <a:pt x="72" y="145"/>
                    </a:cubicBezTo>
                    <a:cubicBezTo>
                      <a:pt x="112" y="145"/>
                      <a:pt x="145" y="113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  <a:close/>
                    <a:moveTo>
                      <a:pt x="72" y="142"/>
                    </a:moveTo>
                    <a:cubicBezTo>
                      <a:pt x="34" y="142"/>
                      <a:pt x="3" y="111"/>
                      <a:pt x="3" y="73"/>
                    </a:cubicBezTo>
                    <a:cubicBezTo>
                      <a:pt x="3" y="35"/>
                      <a:pt x="34" y="4"/>
                      <a:pt x="72" y="4"/>
                    </a:cubicBezTo>
                    <a:cubicBezTo>
                      <a:pt x="110" y="4"/>
                      <a:pt x="141" y="35"/>
                      <a:pt x="141" y="73"/>
                    </a:cubicBezTo>
                    <a:cubicBezTo>
                      <a:pt x="141" y="111"/>
                      <a:pt x="110" y="142"/>
                      <a:pt x="7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auto">
              <a:xfrm>
                <a:off x="8703286" y="3955609"/>
                <a:ext cx="262971" cy="230700"/>
              </a:xfrm>
              <a:custGeom>
                <a:avLst/>
                <a:gdLst>
                  <a:gd name="T0" fmla="*/ 47 w 162"/>
                  <a:gd name="T1" fmla="*/ 11 h 142"/>
                  <a:gd name="T2" fmla="*/ 44 w 162"/>
                  <a:gd name="T3" fmla="*/ 17 h 142"/>
                  <a:gd name="T4" fmla="*/ 41 w 162"/>
                  <a:gd name="T5" fmla="*/ 21 h 142"/>
                  <a:gd name="T6" fmla="*/ 38 w 162"/>
                  <a:gd name="T7" fmla="*/ 19 h 142"/>
                  <a:gd name="T8" fmla="*/ 38 w 162"/>
                  <a:gd name="T9" fmla="*/ 23 h 142"/>
                  <a:gd name="T10" fmla="*/ 30 w 162"/>
                  <a:gd name="T11" fmla="*/ 25 h 142"/>
                  <a:gd name="T12" fmla="*/ 26 w 162"/>
                  <a:gd name="T13" fmla="*/ 30 h 142"/>
                  <a:gd name="T14" fmla="*/ 19 w 162"/>
                  <a:gd name="T15" fmla="*/ 38 h 142"/>
                  <a:gd name="T16" fmla="*/ 16 w 162"/>
                  <a:gd name="T17" fmla="*/ 44 h 142"/>
                  <a:gd name="T18" fmla="*/ 19 w 162"/>
                  <a:gd name="T19" fmla="*/ 48 h 142"/>
                  <a:gd name="T20" fmla="*/ 20 w 162"/>
                  <a:gd name="T21" fmla="*/ 50 h 142"/>
                  <a:gd name="T22" fmla="*/ 16 w 162"/>
                  <a:gd name="T23" fmla="*/ 47 h 142"/>
                  <a:gd name="T24" fmla="*/ 13 w 162"/>
                  <a:gd name="T25" fmla="*/ 43 h 142"/>
                  <a:gd name="T26" fmla="*/ 12 w 162"/>
                  <a:gd name="T27" fmla="*/ 49 h 142"/>
                  <a:gd name="T28" fmla="*/ 13 w 162"/>
                  <a:gd name="T29" fmla="*/ 60 h 142"/>
                  <a:gd name="T30" fmla="*/ 17 w 162"/>
                  <a:gd name="T31" fmla="*/ 57 h 142"/>
                  <a:gd name="T32" fmla="*/ 23 w 162"/>
                  <a:gd name="T33" fmla="*/ 63 h 142"/>
                  <a:gd name="T34" fmla="*/ 29 w 162"/>
                  <a:gd name="T35" fmla="*/ 70 h 142"/>
                  <a:gd name="T36" fmla="*/ 36 w 162"/>
                  <a:gd name="T37" fmla="*/ 75 h 142"/>
                  <a:gd name="T38" fmla="*/ 44 w 162"/>
                  <a:gd name="T39" fmla="*/ 84 h 142"/>
                  <a:gd name="T40" fmla="*/ 41 w 162"/>
                  <a:gd name="T41" fmla="*/ 96 h 142"/>
                  <a:gd name="T42" fmla="*/ 35 w 162"/>
                  <a:gd name="T43" fmla="*/ 111 h 142"/>
                  <a:gd name="T44" fmla="*/ 37 w 162"/>
                  <a:gd name="T45" fmla="*/ 121 h 142"/>
                  <a:gd name="T46" fmla="*/ 33 w 162"/>
                  <a:gd name="T47" fmla="*/ 122 h 142"/>
                  <a:gd name="T48" fmla="*/ 23 w 162"/>
                  <a:gd name="T49" fmla="*/ 106 h 142"/>
                  <a:gd name="T50" fmla="*/ 12 w 162"/>
                  <a:gd name="T51" fmla="*/ 81 h 142"/>
                  <a:gd name="T52" fmla="*/ 8 w 162"/>
                  <a:gd name="T53" fmla="*/ 62 h 142"/>
                  <a:gd name="T54" fmla="*/ 53 w 162"/>
                  <a:gd name="T55" fmla="*/ 131 h 142"/>
                  <a:gd name="T56" fmla="*/ 64 w 162"/>
                  <a:gd name="T57" fmla="*/ 129 h 142"/>
                  <a:gd name="T58" fmla="*/ 79 w 162"/>
                  <a:gd name="T59" fmla="*/ 127 h 142"/>
                  <a:gd name="T60" fmla="*/ 77 w 162"/>
                  <a:gd name="T61" fmla="*/ 134 h 142"/>
                  <a:gd name="T62" fmla="*/ 86 w 162"/>
                  <a:gd name="T63" fmla="*/ 133 h 142"/>
                  <a:gd name="T64" fmla="*/ 99 w 162"/>
                  <a:gd name="T65" fmla="*/ 131 h 142"/>
                  <a:gd name="T66" fmla="*/ 98 w 162"/>
                  <a:gd name="T67" fmla="*/ 2 h 142"/>
                  <a:gd name="T68" fmla="*/ 140 w 162"/>
                  <a:gd name="T69" fmla="*/ 46 h 142"/>
                  <a:gd name="T70" fmla="*/ 135 w 162"/>
                  <a:gd name="T71" fmla="*/ 42 h 142"/>
                  <a:gd name="T72" fmla="*/ 129 w 162"/>
                  <a:gd name="T73" fmla="*/ 53 h 142"/>
                  <a:gd name="T74" fmla="*/ 121 w 162"/>
                  <a:gd name="T75" fmla="*/ 43 h 142"/>
                  <a:gd name="T76" fmla="*/ 125 w 162"/>
                  <a:gd name="T77" fmla="*/ 54 h 142"/>
                  <a:gd name="T78" fmla="*/ 133 w 162"/>
                  <a:gd name="T79" fmla="*/ 57 h 142"/>
                  <a:gd name="T80" fmla="*/ 129 w 162"/>
                  <a:gd name="T81" fmla="*/ 72 h 142"/>
                  <a:gd name="T82" fmla="*/ 125 w 162"/>
                  <a:gd name="T83" fmla="*/ 88 h 142"/>
                  <a:gd name="T84" fmla="*/ 120 w 162"/>
                  <a:gd name="T85" fmla="*/ 98 h 142"/>
                  <a:gd name="T86" fmla="*/ 105 w 162"/>
                  <a:gd name="T87" fmla="*/ 110 h 142"/>
                  <a:gd name="T88" fmla="*/ 101 w 162"/>
                  <a:gd name="T89" fmla="*/ 99 h 142"/>
                  <a:gd name="T90" fmla="*/ 102 w 162"/>
                  <a:gd name="T91" fmla="*/ 86 h 142"/>
                  <a:gd name="T92" fmla="*/ 96 w 162"/>
                  <a:gd name="T93" fmla="*/ 72 h 142"/>
                  <a:gd name="T94" fmla="*/ 89 w 162"/>
                  <a:gd name="T95" fmla="*/ 64 h 142"/>
                  <a:gd name="T96" fmla="*/ 71 w 162"/>
                  <a:gd name="T97" fmla="*/ 65 h 142"/>
                  <a:gd name="T98" fmla="*/ 64 w 162"/>
                  <a:gd name="T99" fmla="*/ 55 h 142"/>
                  <a:gd name="T100" fmla="*/ 72 w 162"/>
                  <a:gd name="T101" fmla="*/ 35 h 142"/>
                  <a:gd name="T102" fmla="*/ 85 w 162"/>
                  <a:gd name="T103" fmla="*/ 30 h 142"/>
                  <a:gd name="T104" fmla="*/ 93 w 162"/>
                  <a:gd name="T105" fmla="*/ 33 h 142"/>
                  <a:gd name="T106" fmla="*/ 104 w 162"/>
                  <a:gd name="T107" fmla="*/ 33 h 142"/>
                  <a:gd name="T108" fmla="*/ 116 w 162"/>
                  <a:gd name="T109" fmla="*/ 32 h 142"/>
                  <a:gd name="T110" fmla="*/ 105 w 162"/>
                  <a:gd name="T111" fmla="*/ 27 h 142"/>
                  <a:gd name="T112" fmla="*/ 104 w 162"/>
                  <a:gd name="T113" fmla="*/ 23 h 142"/>
                  <a:gd name="T114" fmla="*/ 91 w 162"/>
                  <a:gd name="T115" fmla="*/ 24 h 142"/>
                  <a:gd name="T116" fmla="*/ 79 w 162"/>
                  <a:gd name="T117" fmla="*/ 27 h 142"/>
                  <a:gd name="T118" fmla="*/ 77 w 162"/>
                  <a:gd name="T119" fmla="*/ 15 h 142"/>
                  <a:gd name="T120" fmla="*/ 69 w 162"/>
                  <a:gd name="T121" fmla="*/ 8 h 142"/>
                  <a:gd name="T122" fmla="*/ 78 w 162"/>
                  <a:gd name="T123" fmla="*/ 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142">
                    <a:moveTo>
                      <a:pt x="66" y="1"/>
                    </a:moveTo>
                    <a:cubicBezTo>
                      <a:pt x="66" y="1"/>
                      <a:pt x="42" y="4"/>
                      <a:pt x="25" y="23"/>
                    </a:cubicBezTo>
                    <a:cubicBezTo>
                      <a:pt x="25" y="23"/>
                      <a:pt x="38" y="10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2"/>
                      <a:pt x="46" y="13"/>
                      <a:pt x="46" y="13"/>
                    </a:cubicBezTo>
                    <a:cubicBezTo>
                      <a:pt x="46" y="14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7"/>
                    </a:cubicBezTo>
                    <a:cubicBezTo>
                      <a:pt x="44" y="17"/>
                      <a:pt x="44" y="18"/>
                      <a:pt x="44" y="1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21"/>
                      <a:pt x="41" y="21"/>
                      <a:pt x="41" y="21"/>
                    </a:cubicBezTo>
                    <a:cubicBezTo>
                      <a:pt x="40" y="21"/>
                      <a:pt x="40" y="20"/>
                      <a:pt x="40" y="2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9"/>
                      <a:pt x="42" y="19"/>
                      <a:pt x="41" y="18"/>
                    </a:cubicBezTo>
                    <a:cubicBezTo>
                      <a:pt x="41" y="18"/>
                      <a:pt x="41" y="17"/>
                      <a:pt x="40" y="18"/>
                    </a:cubicBezTo>
                    <a:cubicBezTo>
                      <a:pt x="40" y="18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21"/>
                      <a:pt x="37" y="21"/>
                    </a:cubicBezTo>
                    <a:cubicBezTo>
                      <a:pt x="37" y="21"/>
                      <a:pt x="38" y="21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7" y="24"/>
                      <a:pt x="36" y="24"/>
                    </a:cubicBezTo>
                    <a:cubicBezTo>
                      <a:pt x="36" y="24"/>
                      <a:pt x="35" y="23"/>
                      <a:pt x="34" y="23"/>
                    </a:cubicBezTo>
                    <a:cubicBezTo>
                      <a:pt x="34" y="23"/>
                      <a:pt x="33" y="23"/>
                      <a:pt x="33" y="23"/>
                    </a:cubicBezTo>
                    <a:cubicBezTo>
                      <a:pt x="32" y="23"/>
                      <a:pt x="32" y="23"/>
                      <a:pt x="32" y="24"/>
                    </a:cubicBezTo>
                    <a:cubicBezTo>
                      <a:pt x="32" y="24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6"/>
                      <a:pt x="29" y="27"/>
                      <a:pt x="29" y="27"/>
                    </a:cubicBezTo>
                    <a:cubicBezTo>
                      <a:pt x="29" y="27"/>
                      <a:pt x="29" y="28"/>
                      <a:pt x="28" y="28"/>
                    </a:cubicBezTo>
                    <a:cubicBezTo>
                      <a:pt x="27" y="28"/>
                      <a:pt x="26" y="28"/>
                      <a:pt x="26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5" y="30"/>
                      <a:pt x="24" y="31"/>
                    </a:cubicBezTo>
                    <a:cubicBezTo>
                      <a:pt x="24" y="32"/>
                      <a:pt x="22" y="33"/>
                      <a:pt x="22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0" y="35"/>
                      <a:pt x="20" y="36"/>
                      <a:pt x="20" y="36"/>
                    </a:cubicBezTo>
                    <a:cubicBezTo>
                      <a:pt x="20" y="37"/>
                      <a:pt x="20" y="38"/>
                      <a:pt x="19" y="38"/>
                    </a:cubicBezTo>
                    <a:cubicBezTo>
                      <a:pt x="19" y="39"/>
                      <a:pt x="19" y="40"/>
                      <a:pt x="19" y="40"/>
                    </a:cubicBezTo>
                    <a:cubicBezTo>
                      <a:pt x="18" y="40"/>
                      <a:pt x="18" y="41"/>
                      <a:pt x="18" y="41"/>
                    </a:cubicBezTo>
                    <a:cubicBezTo>
                      <a:pt x="17" y="41"/>
                      <a:pt x="16" y="42"/>
                      <a:pt x="15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4"/>
                      <a:pt x="15" y="44"/>
                      <a:pt x="16" y="44"/>
                    </a:cubicBezTo>
                    <a:cubicBezTo>
                      <a:pt x="16" y="44"/>
                      <a:pt x="17" y="44"/>
                      <a:pt x="17" y="44"/>
                    </a:cubicBezTo>
                    <a:cubicBezTo>
                      <a:pt x="17" y="44"/>
                      <a:pt x="17" y="46"/>
                      <a:pt x="17" y="46"/>
                    </a:cubicBezTo>
                    <a:cubicBezTo>
                      <a:pt x="17" y="46"/>
                      <a:pt x="16" y="47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1" y="50"/>
                    </a:cubicBezTo>
                    <a:cubicBezTo>
                      <a:pt x="21" y="50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8" y="49"/>
                      <a:pt x="18" y="50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8"/>
                      <a:pt x="16" y="49"/>
                      <a:pt x="16" y="48"/>
                    </a:cubicBezTo>
                    <a:cubicBezTo>
                      <a:pt x="16" y="48"/>
                      <a:pt x="16" y="47"/>
                      <a:pt x="16" y="47"/>
                    </a:cubicBezTo>
                    <a:cubicBezTo>
                      <a:pt x="16" y="47"/>
                      <a:pt x="15" y="46"/>
                      <a:pt x="15" y="46"/>
                    </a:cubicBezTo>
                    <a:cubicBezTo>
                      <a:pt x="15" y="46"/>
                      <a:pt x="15" y="47"/>
                      <a:pt x="15" y="4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3"/>
                      <a:pt x="14" y="42"/>
                      <a:pt x="14" y="42"/>
                    </a:cubicBezTo>
                    <a:cubicBezTo>
                      <a:pt x="14" y="42"/>
                      <a:pt x="14" y="40"/>
                      <a:pt x="14" y="40"/>
                    </a:cubicBezTo>
                    <a:cubicBezTo>
                      <a:pt x="14" y="40"/>
                      <a:pt x="12" y="44"/>
                      <a:pt x="11" y="47"/>
                    </a:cubicBezTo>
                    <a:cubicBezTo>
                      <a:pt x="11" y="47"/>
                      <a:pt x="12" y="47"/>
                      <a:pt x="12" y="48"/>
                    </a:cubicBezTo>
                    <a:cubicBezTo>
                      <a:pt x="12" y="48"/>
                      <a:pt x="12" y="49"/>
                      <a:pt x="12" y="49"/>
                    </a:cubicBezTo>
                    <a:cubicBezTo>
                      <a:pt x="12" y="50"/>
                      <a:pt x="12" y="50"/>
                      <a:pt x="12" y="52"/>
                    </a:cubicBezTo>
                    <a:cubicBezTo>
                      <a:pt x="12" y="53"/>
                      <a:pt x="12" y="54"/>
                      <a:pt x="12" y="54"/>
                    </a:cubicBezTo>
                    <a:cubicBezTo>
                      <a:pt x="12" y="55"/>
                      <a:pt x="12" y="56"/>
                      <a:pt x="11" y="56"/>
                    </a:cubicBezTo>
                    <a:cubicBezTo>
                      <a:pt x="11" y="57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3" y="60"/>
                    </a:cubicBezTo>
                    <a:cubicBezTo>
                      <a:pt x="13" y="60"/>
                      <a:pt x="12" y="61"/>
                      <a:pt x="13" y="60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6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8"/>
                      <a:pt x="17" y="59"/>
                      <a:pt x="18" y="59"/>
                    </a:cubicBezTo>
                    <a:cubicBezTo>
                      <a:pt x="18" y="59"/>
                      <a:pt x="20" y="58"/>
                      <a:pt x="20" y="58"/>
                    </a:cubicBezTo>
                    <a:cubicBezTo>
                      <a:pt x="21" y="58"/>
                      <a:pt x="21" y="59"/>
                      <a:pt x="21" y="59"/>
                    </a:cubicBezTo>
                    <a:cubicBezTo>
                      <a:pt x="22" y="60"/>
                      <a:pt x="22" y="61"/>
                      <a:pt x="22" y="61"/>
                    </a:cubicBezTo>
                    <a:cubicBezTo>
                      <a:pt x="23" y="62"/>
                      <a:pt x="23" y="63"/>
                      <a:pt x="23" y="63"/>
                    </a:cubicBezTo>
                    <a:cubicBezTo>
                      <a:pt x="23" y="64"/>
                      <a:pt x="25" y="64"/>
                      <a:pt x="25" y="64"/>
                    </a:cubicBezTo>
                    <a:cubicBezTo>
                      <a:pt x="25" y="64"/>
                      <a:pt x="27" y="65"/>
                      <a:pt x="27" y="65"/>
                    </a:cubicBezTo>
                    <a:cubicBezTo>
                      <a:pt x="28" y="65"/>
                      <a:pt x="27" y="66"/>
                      <a:pt x="28" y="66"/>
                    </a:cubicBezTo>
                    <a:cubicBezTo>
                      <a:pt x="29" y="66"/>
                      <a:pt x="29" y="68"/>
                      <a:pt x="29" y="68"/>
                    </a:cubicBezTo>
                    <a:cubicBezTo>
                      <a:pt x="29" y="68"/>
                      <a:pt x="30" y="70"/>
                      <a:pt x="29" y="70"/>
                    </a:cubicBezTo>
                    <a:cubicBezTo>
                      <a:pt x="29" y="71"/>
                      <a:pt x="29" y="71"/>
                      <a:pt x="30" y="71"/>
                    </a:cubicBezTo>
                    <a:cubicBezTo>
                      <a:pt x="30" y="72"/>
                      <a:pt x="32" y="72"/>
                      <a:pt x="32" y="72"/>
                    </a:cubicBezTo>
                    <a:cubicBezTo>
                      <a:pt x="32" y="72"/>
                      <a:pt x="31" y="73"/>
                      <a:pt x="32" y="73"/>
                    </a:cubicBezTo>
                    <a:cubicBezTo>
                      <a:pt x="34" y="74"/>
                      <a:pt x="35" y="74"/>
                      <a:pt x="35" y="74"/>
                    </a:cubicBezTo>
                    <a:cubicBezTo>
                      <a:pt x="35" y="75"/>
                      <a:pt x="34" y="76"/>
                      <a:pt x="36" y="75"/>
                    </a:cubicBezTo>
                    <a:cubicBezTo>
                      <a:pt x="37" y="75"/>
                      <a:pt x="39" y="75"/>
                      <a:pt x="39" y="76"/>
                    </a:cubicBezTo>
                    <a:cubicBezTo>
                      <a:pt x="40" y="76"/>
                      <a:pt x="39" y="77"/>
                      <a:pt x="41" y="78"/>
                    </a:cubicBezTo>
                    <a:cubicBezTo>
                      <a:pt x="43" y="79"/>
                      <a:pt x="43" y="79"/>
                      <a:pt x="44" y="80"/>
                    </a:cubicBezTo>
                    <a:cubicBezTo>
                      <a:pt x="44" y="80"/>
                      <a:pt x="45" y="80"/>
                      <a:pt x="45" y="81"/>
                    </a:cubicBezTo>
                    <a:cubicBezTo>
                      <a:pt x="45" y="82"/>
                      <a:pt x="44" y="83"/>
                      <a:pt x="44" y="84"/>
                    </a:cubicBezTo>
                    <a:cubicBezTo>
                      <a:pt x="43" y="84"/>
                      <a:pt x="42" y="86"/>
                      <a:pt x="42" y="87"/>
                    </a:cubicBezTo>
                    <a:cubicBezTo>
                      <a:pt x="41" y="87"/>
                      <a:pt x="41" y="88"/>
                      <a:pt x="41" y="89"/>
                    </a:cubicBezTo>
                    <a:cubicBezTo>
                      <a:pt x="42" y="90"/>
                      <a:pt x="42" y="91"/>
                      <a:pt x="42" y="91"/>
                    </a:cubicBezTo>
                    <a:cubicBezTo>
                      <a:pt x="42" y="92"/>
                      <a:pt x="43" y="94"/>
                      <a:pt x="42" y="94"/>
                    </a:cubicBezTo>
                    <a:cubicBezTo>
                      <a:pt x="42" y="95"/>
                      <a:pt x="41" y="96"/>
                      <a:pt x="41" y="96"/>
                    </a:cubicBezTo>
                    <a:cubicBezTo>
                      <a:pt x="41" y="96"/>
                      <a:pt x="42" y="97"/>
                      <a:pt x="42" y="98"/>
                    </a:cubicBezTo>
                    <a:cubicBezTo>
                      <a:pt x="41" y="99"/>
                      <a:pt x="39" y="100"/>
                      <a:pt x="39" y="100"/>
                    </a:cubicBezTo>
                    <a:cubicBezTo>
                      <a:pt x="38" y="100"/>
                      <a:pt x="37" y="102"/>
                      <a:pt x="37" y="102"/>
                    </a:cubicBezTo>
                    <a:cubicBezTo>
                      <a:pt x="37" y="102"/>
                      <a:pt x="37" y="104"/>
                      <a:pt x="37" y="105"/>
                    </a:cubicBezTo>
                    <a:cubicBezTo>
                      <a:pt x="37" y="106"/>
                      <a:pt x="34" y="110"/>
                      <a:pt x="35" y="111"/>
                    </a:cubicBezTo>
                    <a:cubicBezTo>
                      <a:pt x="36" y="112"/>
                      <a:pt x="36" y="113"/>
                      <a:pt x="36" y="114"/>
                    </a:cubicBezTo>
                    <a:cubicBezTo>
                      <a:pt x="36" y="114"/>
                      <a:pt x="35" y="114"/>
                      <a:pt x="35" y="115"/>
                    </a:cubicBezTo>
                    <a:cubicBezTo>
                      <a:pt x="35" y="115"/>
                      <a:pt x="33" y="115"/>
                      <a:pt x="34" y="116"/>
                    </a:cubicBezTo>
                    <a:cubicBezTo>
                      <a:pt x="35" y="118"/>
                      <a:pt x="36" y="118"/>
                      <a:pt x="36" y="119"/>
                    </a:cubicBezTo>
                    <a:cubicBezTo>
                      <a:pt x="37" y="120"/>
                      <a:pt x="36" y="120"/>
                      <a:pt x="37" y="121"/>
                    </a:cubicBezTo>
                    <a:cubicBezTo>
                      <a:pt x="38" y="122"/>
                      <a:pt x="38" y="123"/>
                      <a:pt x="39" y="124"/>
                    </a:cubicBezTo>
                    <a:cubicBezTo>
                      <a:pt x="40" y="124"/>
                      <a:pt x="41" y="125"/>
                      <a:pt x="41" y="126"/>
                    </a:cubicBezTo>
                    <a:cubicBezTo>
                      <a:pt x="41" y="126"/>
                      <a:pt x="42" y="128"/>
                      <a:pt x="40" y="127"/>
                    </a:cubicBezTo>
                    <a:cubicBezTo>
                      <a:pt x="38" y="126"/>
                      <a:pt x="40" y="127"/>
                      <a:pt x="37" y="125"/>
                    </a:cubicBezTo>
                    <a:cubicBezTo>
                      <a:pt x="35" y="123"/>
                      <a:pt x="34" y="123"/>
                      <a:pt x="33" y="122"/>
                    </a:cubicBezTo>
                    <a:cubicBezTo>
                      <a:pt x="32" y="121"/>
                      <a:pt x="34" y="125"/>
                      <a:pt x="32" y="120"/>
                    </a:cubicBezTo>
                    <a:cubicBezTo>
                      <a:pt x="29" y="114"/>
                      <a:pt x="29" y="115"/>
                      <a:pt x="28" y="114"/>
                    </a:cubicBezTo>
                    <a:cubicBezTo>
                      <a:pt x="28" y="113"/>
                      <a:pt x="28" y="114"/>
                      <a:pt x="27" y="111"/>
                    </a:cubicBezTo>
                    <a:cubicBezTo>
                      <a:pt x="25" y="108"/>
                      <a:pt x="26" y="110"/>
                      <a:pt x="25" y="108"/>
                    </a:cubicBezTo>
                    <a:cubicBezTo>
                      <a:pt x="24" y="107"/>
                      <a:pt x="24" y="109"/>
                      <a:pt x="23" y="106"/>
                    </a:cubicBezTo>
                    <a:cubicBezTo>
                      <a:pt x="22" y="103"/>
                      <a:pt x="22" y="105"/>
                      <a:pt x="21" y="101"/>
                    </a:cubicBezTo>
                    <a:cubicBezTo>
                      <a:pt x="21" y="97"/>
                      <a:pt x="22" y="97"/>
                      <a:pt x="20" y="96"/>
                    </a:cubicBezTo>
                    <a:cubicBezTo>
                      <a:pt x="18" y="94"/>
                      <a:pt x="18" y="95"/>
                      <a:pt x="18" y="93"/>
                    </a:cubicBezTo>
                    <a:cubicBezTo>
                      <a:pt x="17" y="92"/>
                      <a:pt x="18" y="93"/>
                      <a:pt x="16" y="90"/>
                    </a:cubicBezTo>
                    <a:cubicBezTo>
                      <a:pt x="14" y="87"/>
                      <a:pt x="12" y="86"/>
                      <a:pt x="12" y="81"/>
                    </a:cubicBezTo>
                    <a:cubicBezTo>
                      <a:pt x="12" y="75"/>
                      <a:pt x="12" y="74"/>
                      <a:pt x="12" y="74"/>
                    </a:cubicBezTo>
                    <a:cubicBezTo>
                      <a:pt x="12" y="74"/>
                      <a:pt x="9" y="72"/>
                      <a:pt x="10" y="69"/>
                    </a:cubicBezTo>
                    <a:cubicBezTo>
                      <a:pt x="11" y="66"/>
                      <a:pt x="11" y="67"/>
                      <a:pt x="11" y="66"/>
                    </a:cubicBezTo>
                    <a:cubicBezTo>
                      <a:pt x="11" y="65"/>
                      <a:pt x="10" y="65"/>
                      <a:pt x="10" y="64"/>
                    </a:cubicBezTo>
                    <a:cubicBezTo>
                      <a:pt x="9" y="63"/>
                      <a:pt x="9" y="63"/>
                      <a:pt x="8" y="62"/>
                    </a:cubicBezTo>
                    <a:cubicBezTo>
                      <a:pt x="8" y="62"/>
                      <a:pt x="8" y="60"/>
                      <a:pt x="8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0" y="130"/>
                      <a:pt x="70" y="141"/>
                    </a:cubicBezTo>
                    <a:cubicBezTo>
                      <a:pt x="70" y="141"/>
                      <a:pt x="54" y="137"/>
                      <a:pt x="52" y="134"/>
                    </a:cubicBezTo>
                    <a:cubicBezTo>
                      <a:pt x="52" y="134"/>
                      <a:pt x="52" y="131"/>
                      <a:pt x="53" y="131"/>
                    </a:cubicBezTo>
                    <a:cubicBezTo>
                      <a:pt x="53" y="131"/>
                      <a:pt x="54" y="131"/>
                      <a:pt x="55" y="131"/>
                    </a:cubicBezTo>
                    <a:cubicBezTo>
                      <a:pt x="56" y="130"/>
                      <a:pt x="57" y="129"/>
                      <a:pt x="57" y="129"/>
                    </a:cubicBezTo>
                    <a:cubicBezTo>
                      <a:pt x="58" y="130"/>
                      <a:pt x="58" y="130"/>
                      <a:pt x="58" y="130"/>
                    </a:cubicBezTo>
                    <a:cubicBezTo>
                      <a:pt x="58" y="130"/>
                      <a:pt x="57" y="130"/>
                      <a:pt x="60" y="130"/>
                    </a:cubicBezTo>
                    <a:cubicBezTo>
                      <a:pt x="63" y="129"/>
                      <a:pt x="63" y="130"/>
                      <a:pt x="64" y="129"/>
                    </a:cubicBezTo>
                    <a:cubicBezTo>
                      <a:pt x="65" y="129"/>
                      <a:pt x="67" y="126"/>
                      <a:pt x="67" y="128"/>
                    </a:cubicBezTo>
                    <a:cubicBezTo>
                      <a:pt x="68" y="129"/>
                      <a:pt x="66" y="128"/>
                      <a:pt x="68" y="129"/>
                    </a:cubicBezTo>
                    <a:cubicBezTo>
                      <a:pt x="69" y="130"/>
                      <a:pt x="72" y="129"/>
                      <a:pt x="72" y="129"/>
                    </a:cubicBezTo>
                    <a:cubicBezTo>
                      <a:pt x="72" y="129"/>
                      <a:pt x="77" y="129"/>
                      <a:pt x="77" y="129"/>
                    </a:cubicBezTo>
                    <a:cubicBezTo>
                      <a:pt x="78" y="128"/>
                      <a:pt x="78" y="127"/>
                      <a:pt x="79" y="127"/>
                    </a:cubicBezTo>
                    <a:cubicBezTo>
                      <a:pt x="80" y="128"/>
                      <a:pt x="80" y="129"/>
                      <a:pt x="80" y="129"/>
                    </a:cubicBezTo>
                    <a:cubicBezTo>
                      <a:pt x="77" y="130"/>
                      <a:pt x="77" y="130"/>
                      <a:pt x="77" y="130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75" y="132"/>
                      <a:pt x="74" y="133"/>
                      <a:pt x="75" y="133"/>
                    </a:cubicBezTo>
                    <a:cubicBezTo>
                      <a:pt x="76" y="134"/>
                      <a:pt x="76" y="133"/>
                      <a:pt x="77" y="134"/>
                    </a:cubicBezTo>
                    <a:cubicBezTo>
                      <a:pt x="79" y="134"/>
                      <a:pt x="81" y="136"/>
                      <a:pt x="82" y="135"/>
                    </a:cubicBezTo>
                    <a:cubicBezTo>
                      <a:pt x="83" y="133"/>
                      <a:pt x="83" y="133"/>
                      <a:pt x="83" y="132"/>
                    </a:cubicBezTo>
                    <a:cubicBezTo>
                      <a:pt x="84" y="131"/>
                      <a:pt x="84" y="130"/>
                      <a:pt x="85" y="130"/>
                    </a:cubicBezTo>
                    <a:cubicBezTo>
                      <a:pt x="86" y="130"/>
                      <a:pt x="87" y="131"/>
                      <a:pt x="87" y="131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86" y="133"/>
                      <a:pt x="88" y="133"/>
                      <a:pt x="89" y="133"/>
                    </a:cubicBezTo>
                    <a:cubicBezTo>
                      <a:pt x="90" y="133"/>
                      <a:pt x="90" y="134"/>
                      <a:pt x="91" y="133"/>
                    </a:cubicBezTo>
                    <a:cubicBezTo>
                      <a:pt x="92" y="132"/>
                      <a:pt x="93" y="132"/>
                      <a:pt x="94" y="132"/>
                    </a:cubicBezTo>
                    <a:cubicBezTo>
                      <a:pt x="95" y="131"/>
                      <a:pt x="97" y="131"/>
                      <a:pt x="97" y="131"/>
                    </a:cubicBezTo>
                    <a:cubicBezTo>
                      <a:pt x="98" y="131"/>
                      <a:pt x="99" y="131"/>
                      <a:pt x="99" y="131"/>
                    </a:cubicBezTo>
                    <a:cubicBezTo>
                      <a:pt x="100" y="131"/>
                      <a:pt x="102" y="133"/>
                      <a:pt x="102" y="133"/>
                    </a:cubicBezTo>
                    <a:cubicBezTo>
                      <a:pt x="103" y="133"/>
                      <a:pt x="106" y="133"/>
                      <a:pt x="106" y="133"/>
                    </a:cubicBezTo>
                    <a:cubicBezTo>
                      <a:pt x="106" y="133"/>
                      <a:pt x="98" y="140"/>
                      <a:pt x="81" y="141"/>
                    </a:cubicBezTo>
                    <a:cubicBezTo>
                      <a:pt x="81" y="141"/>
                      <a:pt x="119" y="142"/>
                      <a:pt x="141" y="105"/>
                    </a:cubicBezTo>
                    <a:cubicBezTo>
                      <a:pt x="162" y="67"/>
                      <a:pt x="147" y="19"/>
                      <a:pt x="98" y="2"/>
                    </a:cubicBezTo>
                    <a:cubicBezTo>
                      <a:pt x="98" y="2"/>
                      <a:pt x="135" y="16"/>
                      <a:pt x="145" y="51"/>
                    </a:cubicBezTo>
                    <a:cubicBezTo>
                      <a:pt x="144" y="52"/>
                      <a:pt x="144" y="52"/>
                      <a:pt x="144" y="52"/>
                    </a:cubicBezTo>
                    <a:cubicBezTo>
                      <a:pt x="143" y="51"/>
                      <a:pt x="143" y="52"/>
                      <a:pt x="143" y="50"/>
                    </a:cubicBezTo>
                    <a:cubicBezTo>
                      <a:pt x="142" y="48"/>
                      <a:pt x="142" y="49"/>
                      <a:pt x="142" y="47"/>
                    </a:cubicBezTo>
                    <a:cubicBezTo>
                      <a:pt x="141" y="46"/>
                      <a:pt x="141" y="47"/>
                      <a:pt x="140" y="46"/>
                    </a:cubicBezTo>
                    <a:cubicBezTo>
                      <a:pt x="140" y="45"/>
                      <a:pt x="139" y="45"/>
                      <a:pt x="139" y="44"/>
                    </a:cubicBezTo>
                    <a:cubicBezTo>
                      <a:pt x="138" y="44"/>
                      <a:pt x="137" y="41"/>
                      <a:pt x="137" y="41"/>
                    </a:cubicBezTo>
                    <a:cubicBezTo>
                      <a:pt x="136" y="40"/>
                      <a:pt x="135" y="40"/>
                      <a:pt x="134" y="40"/>
                    </a:cubicBezTo>
                    <a:cubicBezTo>
                      <a:pt x="134" y="40"/>
                      <a:pt x="134" y="39"/>
                      <a:pt x="134" y="40"/>
                    </a:cubicBezTo>
                    <a:cubicBezTo>
                      <a:pt x="133" y="40"/>
                      <a:pt x="135" y="42"/>
                      <a:pt x="135" y="42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6" y="47"/>
                      <a:pt x="136" y="48"/>
                    </a:cubicBezTo>
                    <a:cubicBezTo>
                      <a:pt x="136" y="48"/>
                      <a:pt x="135" y="50"/>
                      <a:pt x="135" y="50"/>
                    </a:cubicBezTo>
                    <a:cubicBezTo>
                      <a:pt x="135" y="50"/>
                      <a:pt x="134" y="52"/>
                      <a:pt x="134" y="52"/>
                    </a:cubicBezTo>
                    <a:cubicBezTo>
                      <a:pt x="133" y="53"/>
                      <a:pt x="129" y="53"/>
                      <a:pt x="129" y="53"/>
                    </a:cubicBezTo>
                    <a:cubicBezTo>
                      <a:pt x="129" y="53"/>
                      <a:pt x="128" y="52"/>
                      <a:pt x="128" y="51"/>
                    </a:cubicBezTo>
                    <a:cubicBezTo>
                      <a:pt x="127" y="50"/>
                      <a:pt x="125" y="49"/>
                      <a:pt x="124" y="49"/>
                    </a:cubicBezTo>
                    <a:cubicBezTo>
                      <a:pt x="124" y="48"/>
                      <a:pt x="125" y="47"/>
                      <a:pt x="124" y="46"/>
                    </a:cubicBezTo>
                    <a:cubicBezTo>
                      <a:pt x="123" y="45"/>
                      <a:pt x="124" y="45"/>
                      <a:pt x="123" y="44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18" y="42"/>
                      <a:pt x="119" y="43"/>
                    </a:cubicBezTo>
                    <a:cubicBezTo>
                      <a:pt x="120" y="45"/>
                      <a:pt x="119" y="47"/>
                      <a:pt x="120" y="47"/>
                    </a:cubicBezTo>
                    <a:cubicBezTo>
                      <a:pt x="121" y="47"/>
                      <a:pt x="121" y="47"/>
                      <a:pt x="122" y="48"/>
                    </a:cubicBezTo>
                    <a:cubicBezTo>
                      <a:pt x="123" y="50"/>
                      <a:pt x="123" y="50"/>
                      <a:pt x="123" y="51"/>
                    </a:cubicBezTo>
                    <a:cubicBezTo>
                      <a:pt x="124" y="51"/>
                      <a:pt x="124" y="53"/>
                      <a:pt x="125" y="54"/>
                    </a:cubicBezTo>
                    <a:cubicBezTo>
                      <a:pt x="125" y="54"/>
                      <a:pt x="127" y="54"/>
                      <a:pt x="127" y="54"/>
                    </a:cubicBezTo>
                    <a:cubicBezTo>
                      <a:pt x="127" y="55"/>
                      <a:pt x="126" y="56"/>
                      <a:pt x="127" y="57"/>
                    </a:cubicBezTo>
                    <a:cubicBezTo>
                      <a:pt x="128" y="57"/>
                      <a:pt x="128" y="58"/>
                      <a:pt x="129" y="57"/>
                    </a:cubicBezTo>
                    <a:cubicBezTo>
                      <a:pt x="130" y="57"/>
                      <a:pt x="129" y="58"/>
                      <a:pt x="130" y="57"/>
                    </a:cubicBezTo>
                    <a:cubicBezTo>
                      <a:pt x="131" y="57"/>
                      <a:pt x="133" y="57"/>
                      <a:pt x="133" y="57"/>
                    </a:cubicBezTo>
                    <a:cubicBezTo>
                      <a:pt x="133" y="57"/>
                      <a:pt x="134" y="58"/>
                      <a:pt x="134" y="58"/>
                    </a:cubicBezTo>
                    <a:cubicBezTo>
                      <a:pt x="134" y="59"/>
                      <a:pt x="134" y="62"/>
                      <a:pt x="134" y="62"/>
                    </a:cubicBezTo>
                    <a:cubicBezTo>
                      <a:pt x="132" y="64"/>
                      <a:pt x="132" y="64"/>
                      <a:pt x="132" y="64"/>
                    </a:cubicBezTo>
                    <a:cubicBezTo>
                      <a:pt x="132" y="64"/>
                      <a:pt x="132" y="69"/>
                      <a:pt x="132" y="69"/>
                    </a:cubicBezTo>
                    <a:cubicBezTo>
                      <a:pt x="131" y="69"/>
                      <a:pt x="130" y="71"/>
                      <a:pt x="129" y="72"/>
                    </a:cubicBezTo>
                    <a:cubicBezTo>
                      <a:pt x="129" y="72"/>
                      <a:pt x="129" y="75"/>
                      <a:pt x="129" y="75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27" y="77"/>
                      <a:pt x="127" y="80"/>
                      <a:pt x="127" y="80"/>
                    </a:cubicBezTo>
                    <a:cubicBezTo>
                      <a:pt x="127" y="81"/>
                      <a:pt x="128" y="84"/>
                      <a:pt x="127" y="85"/>
                    </a:cubicBezTo>
                    <a:cubicBezTo>
                      <a:pt x="127" y="86"/>
                      <a:pt x="125" y="88"/>
                      <a:pt x="125" y="88"/>
                    </a:cubicBezTo>
                    <a:cubicBezTo>
                      <a:pt x="125" y="88"/>
                      <a:pt x="128" y="90"/>
                      <a:pt x="126" y="90"/>
                    </a:cubicBezTo>
                    <a:cubicBezTo>
                      <a:pt x="125" y="91"/>
                      <a:pt x="124" y="93"/>
                      <a:pt x="123" y="93"/>
                    </a:cubicBezTo>
                    <a:cubicBezTo>
                      <a:pt x="123" y="94"/>
                      <a:pt x="123" y="95"/>
                      <a:pt x="122" y="95"/>
                    </a:cubicBezTo>
                    <a:cubicBezTo>
                      <a:pt x="122" y="95"/>
                      <a:pt x="120" y="95"/>
                      <a:pt x="120" y="96"/>
                    </a:cubicBezTo>
                    <a:cubicBezTo>
                      <a:pt x="120" y="96"/>
                      <a:pt x="120" y="98"/>
                      <a:pt x="120" y="98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5" y="106"/>
                      <a:pt x="114" y="107"/>
                    </a:cubicBezTo>
                    <a:cubicBezTo>
                      <a:pt x="113" y="107"/>
                      <a:pt x="109" y="108"/>
                      <a:pt x="109" y="109"/>
                    </a:cubicBezTo>
                    <a:cubicBezTo>
                      <a:pt x="108" y="109"/>
                      <a:pt x="106" y="110"/>
                      <a:pt x="105" y="110"/>
                    </a:cubicBezTo>
                    <a:cubicBezTo>
                      <a:pt x="104" y="110"/>
                      <a:pt x="105" y="113"/>
                      <a:pt x="104" y="110"/>
                    </a:cubicBezTo>
                    <a:cubicBezTo>
                      <a:pt x="103" y="108"/>
                      <a:pt x="104" y="109"/>
                      <a:pt x="103" y="107"/>
                    </a:cubicBezTo>
                    <a:cubicBezTo>
                      <a:pt x="101" y="104"/>
                      <a:pt x="101" y="106"/>
                      <a:pt x="101" y="104"/>
                    </a:cubicBezTo>
                    <a:cubicBezTo>
                      <a:pt x="101" y="102"/>
                      <a:pt x="102" y="104"/>
                      <a:pt x="101" y="102"/>
                    </a:cubicBezTo>
                    <a:cubicBezTo>
                      <a:pt x="101" y="100"/>
                      <a:pt x="102" y="102"/>
                      <a:pt x="101" y="99"/>
                    </a:cubicBezTo>
                    <a:cubicBezTo>
                      <a:pt x="100" y="97"/>
                      <a:pt x="100" y="98"/>
                      <a:pt x="99" y="97"/>
                    </a:cubicBezTo>
                    <a:cubicBezTo>
                      <a:pt x="98" y="95"/>
                      <a:pt x="97" y="97"/>
                      <a:pt x="97" y="94"/>
                    </a:cubicBezTo>
                    <a:cubicBezTo>
                      <a:pt x="98" y="92"/>
                      <a:pt x="98" y="94"/>
                      <a:pt x="98" y="92"/>
                    </a:cubicBezTo>
                    <a:cubicBezTo>
                      <a:pt x="99" y="90"/>
                      <a:pt x="98" y="90"/>
                      <a:pt x="99" y="89"/>
                    </a:cubicBezTo>
                    <a:cubicBezTo>
                      <a:pt x="101" y="88"/>
                      <a:pt x="102" y="88"/>
                      <a:pt x="102" y="86"/>
                    </a:cubicBezTo>
                    <a:cubicBezTo>
                      <a:pt x="101" y="85"/>
                      <a:pt x="101" y="85"/>
                      <a:pt x="101" y="84"/>
                    </a:cubicBezTo>
                    <a:cubicBezTo>
                      <a:pt x="101" y="83"/>
                      <a:pt x="100" y="82"/>
                      <a:pt x="99" y="81"/>
                    </a:cubicBezTo>
                    <a:cubicBezTo>
                      <a:pt x="99" y="81"/>
                      <a:pt x="99" y="81"/>
                      <a:pt x="98" y="79"/>
                    </a:cubicBezTo>
                    <a:cubicBezTo>
                      <a:pt x="97" y="78"/>
                      <a:pt x="97" y="77"/>
                      <a:pt x="97" y="77"/>
                    </a:cubicBezTo>
                    <a:cubicBezTo>
                      <a:pt x="97" y="77"/>
                      <a:pt x="96" y="74"/>
                      <a:pt x="96" y="72"/>
                    </a:cubicBezTo>
                    <a:cubicBezTo>
                      <a:pt x="96" y="71"/>
                      <a:pt x="96" y="73"/>
                      <a:pt x="96" y="71"/>
                    </a:cubicBezTo>
                    <a:cubicBezTo>
                      <a:pt x="97" y="69"/>
                      <a:pt x="97" y="67"/>
                      <a:pt x="97" y="67"/>
                    </a:cubicBezTo>
                    <a:cubicBezTo>
                      <a:pt x="97" y="67"/>
                      <a:pt x="94" y="66"/>
                      <a:pt x="93" y="66"/>
                    </a:cubicBezTo>
                    <a:cubicBezTo>
                      <a:pt x="92" y="66"/>
                      <a:pt x="93" y="68"/>
                      <a:pt x="91" y="66"/>
                    </a:cubicBezTo>
                    <a:cubicBezTo>
                      <a:pt x="90" y="65"/>
                      <a:pt x="90" y="64"/>
                      <a:pt x="89" y="64"/>
                    </a:cubicBezTo>
                    <a:cubicBezTo>
                      <a:pt x="89" y="64"/>
                      <a:pt x="88" y="64"/>
                      <a:pt x="87" y="64"/>
                    </a:cubicBezTo>
                    <a:cubicBezTo>
                      <a:pt x="86" y="65"/>
                      <a:pt x="84" y="65"/>
                      <a:pt x="83" y="66"/>
                    </a:cubicBezTo>
                    <a:cubicBezTo>
                      <a:pt x="81" y="66"/>
                      <a:pt x="81" y="66"/>
                      <a:pt x="79" y="66"/>
                    </a:cubicBezTo>
                    <a:cubicBezTo>
                      <a:pt x="77" y="66"/>
                      <a:pt x="75" y="67"/>
                      <a:pt x="73" y="66"/>
                    </a:cubicBezTo>
                    <a:cubicBezTo>
                      <a:pt x="72" y="65"/>
                      <a:pt x="72" y="66"/>
                      <a:pt x="71" y="65"/>
                    </a:cubicBezTo>
                    <a:cubicBezTo>
                      <a:pt x="70" y="63"/>
                      <a:pt x="71" y="63"/>
                      <a:pt x="69" y="62"/>
                    </a:cubicBezTo>
                    <a:cubicBezTo>
                      <a:pt x="68" y="62"/>
                      <a:pt x="68" y="62"/>
                      <a:pt x="67" y="61"/>
                    </a:cubicBezTo>
                    <a:cubicBezTo>
                      <a:pt x="67" y="59"/>
                      <a:pt x="68" y="60"/>
                      <a:pt x="67" y="58"/>
                    </a:cubicBezTo>
                    <a:cubicBezTo>
                      <a:pt x="66" y="57"/>
                      <a:pt x="68" y="59"/>
                      <a:pt x="66" y="57"/>
                    </a:cubicBezTo>
                    <a:cubicBezTo>
                      <a:pt x="64" y="55"/>
                      <a:pt x="63" y="57"/>
                      <a:pt x="64" y="55"/>
                    </a:cubicBezTo>
                    <a:cubicBezTo>
                      <a:pt x="65" y="53"/>
                      <a:pt x="65" y="54"/>
                      <a:pt x="65" y="52"/>
                    </a:cubicBezTo>
                    <a:cubicBezTo>
                      <a:pt x="65" y="50"/>
                      <a:pt x="68" y="53"/>
                      <a:pt x="66" y="49"/>
                    </a:cubicBezTo>
                    <a:cubicBezTo>
                      <a:pt x="64" y="45"/>
                      <a:pt x="64" y="46"/>
                      <a:pt x="66" y="43"/>
                    </a:cubicBezTo>
                    <a:cubicBezTo>
                      <a:pt x="67" y="40"/>
                      <a:pt x="70" y="39"/>
                      <a:pt x="70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4"/>
                      <a:pt x="73" y="35"/>
                    </a:cubicBezTo>
                    <a:cubicBezTo>
                      <a:pt x="75" y="35"/>
                      <a:pt x="76" y="34"/>
                      <a:pt x="77" y="33"/>
                    </a:cubicBezTo>
                    <a:cubicBezTo>
                      <a:pt x="78" y="32"/>
                      <a:pt x="80" y="31"/>
                      <a:pt x="80" y="31"/>
                    </a:cubicBezTo>
                    <a:cubicBezTo>
                      <a:pt x="81" y="30"/>
                      <a:pt x="81" y="31"/>
                      <a:pt x="82" y="30"/>
                    </a:cubicBezTo>
                    <a:cubicBezTo>
                      <a:pt x="84" y="30"/>
                      <a:pt x="84" y="30"/>
                      <a:pt x="85" y="30"/>
                    </a:cubicBezTo>
                    <a:cubicBezTo>
                      <a:pt x="86" y="30"/>
                      <a:pt x="84" y="30"/>
                      <a:pt x="87" y="30"/>
                    </a:cubicBezTo>
                    <a:cubicBezTo>
                      <a:pt x="90" y="29"/>
                      <a:pt x="89" y="29"/>
                      <a:pt x="90" y="29"/>
                    </a:cubicBezTo>
                    <a:cubicBezTo>
                      <a:pt x="90" y="29"/>
                      <a:pt x="90" y="29"/>
                      <a:pt x="91" y="30"/>
                    </a:cubicBezTo>
                    <a:cubicBezTo>
                      <a:pt x="92" y="30"/>
                      <a:pt x="92" y="27"/>
                      <a:pt x="92" y="30"/>
                    </a:cubicBezTo>
                    <a:cubicBezTo>
                      <a:pt x="92" y="32"/>
                      <a:pt x="91" y="33"/>
                      <a:pt x="93" y="33"/>
                    </a:cubicBezTo>
                    <a:cubicBezTo>
                      <a:pt x="95" y="34"/>
                      <a:pt x="93" y="34"/>
                      <a:pt x="95" y="34"/>
                    </a:cubicBezTo>
                    <a:cubicBezTo>
                      <a:pt x="97" y="34"/>
                      <a:pt x="97" y="34"/>
                      <a:pt x="98" y="34"/>
                    </a:cubicBezTo>
                    <a:cubicBezTo>
                      <a:pt x="99" y="35"/>
                      <a:pt x="99" y="36"/>
                      <a:pt x="101" y="36"/>
                    </a:cubicBezTo>
                    <a:cubicBezTo>
                      <a:pt x="102" y="36"/>
                      <a:pt x="100" y="38"/>
                      <a:pt x="102" y="36"/>
                    </a:cubicBezTo>
                    <a:cubicBezTo>
                      <a:pt x="104" y="33"/>
                      <a:pt x="101" y="33"/>
                      <a:pt x="104" y="33"/>
                    </a:cubicBezTo>
                    <a:cubicBezTo>
                      <a:pt x="108" y="34"/>
                      <a:pt x="109" y="35"/>
                      <a:pt x="109" y="34"/>
                    </a:cubicBezTo>
                    <a:cubicBezTo>
                      <a:pt x="110" y="34"/>
                      <a:pt x="110" y="35"/>
                      <a:pt x="112" y="34"/>
                    </a:cubicBezTo>
                    <a:cubicBezTo>
                      <a:pt x="113" y="33"/>
                      <a:pt x="114" y="33"/>
                      <a:pt x="114" y="33"/>
                    </a:cubicBezTo>
                    <a:cubicBezTo>
                      <a:pt x="115" y="34"/>
                      <a:pt x="115" y="35"/>
                      <a:pt x="116" y="34"/>
                    </a:cubicBezTo>
                    <a:cubicBezTo>
                      <a:pt x="116" y="32"/>
                      <a:pt x="118" y="33"/>
                      <a:pt x="116" y="32"/>
                    </a:cubicBezTo>
                    <a:cubicBezTo>
                      <a:pt x="114" y="31"/>
                      <a:pt x="113" y="32"/>
                      <a:pt x="113" y="31"/>
                    </a:cubicBezTo>
                    <a:cubicBezTo>
                      <a:pt x="112" y="29"/>
                      <a:pt x="114" y="30"/>
                      <a:pt x="112" y="29"/>
                    </a:cubicBezTo>
                    <a:cubicBezTo>
                      <a:pt x="110" y="29"/>
                      <a:pt x="111" y="29"/>
                      <a:pt x="109" y="28"/>
                    </a:cubicBezTo>
                    <a:cubicBezTo>
                      <a:pt x="108" y="28"/>
                      <a:pt x="106" y="30"/>
                      <a:pt x="106" y="28"/>
                    </a:cubicBezTo>
                    <a:cubicBezTo>
                      <a:pt x="105" y="27"/>
                      <a:pt x="102" y="29"/>
                      <a:pt x="105" y="27"/>
                    </a:cubicBezTo>
                    <a:cubicBezTo>
                      <a:pt x="108" y="24"/>
                      <a:pt x="107" y="23"/>
                      <a:pt x="109" y="24"/>
                    </a:cubicBezTo>
                    <a:cubicBezTo>
                      <a:pt x="110" y="24"/>
                      <a:pt x="110" y="26"/>
                      <a:pt x="111" y="25"/>
                    </a:cubicBezTo>
                    <a:cubicBezTo>
                      <a:pt x="112" y="24"/>
                      <a:pt x="114" y="23"/>
                      <a:pt x="112" y="22"/>
                    </a:cubicBezTo>
                    <a:cubicBezTo>
                      <a:pt x="110" y="20"/>
                      <a:pt x="112" y="21"/>
                      <a:pt x="109" y="20"/>
                    </a:cubicBezTo>
                    <a:cubicBezTo>
                      <a:pt x="107" y="19"/>
                      <a:pt x="105" y="24"/>
                      <a:pt x="104" y="23"/>
                    </a:cubicBezTo>
                    <a:cubicBezTo>
                      <a:pt x="103" y="23"/>
                      <a:pt x="103" y="22"/>
                      <a:pt x="102" y="22"/>
                    </a:cubicBezTo>
                    <a:cubicBezTo>
                      <a:pt x="101" y="23"/>
                      <a:pt x="101" y="25"/>
                      <a:pt x="101" y="26"/>
                    </a:cubicBezTo>
                    <a:cubicBezTo>
                      <a:pt x="101" y="27"/>
                      <a:pt x="102" y="28"/>
                      <a:pt x="100" y="27"/>
                    </a:cubicBezTo>
                    <a:cubicBezTo>
                      <a:pt x="98" y="26"/>
                      <a:pt x="103" y="26"/>
                      <a:pt x="98" y="24"/>
                    </a:cubicBezTo>
                    <a:cubicBezTo>
                      <a:pt x="93" y="22"/>
                      <a:pt x="91" y="23"/>
                      <a:pt x="91" y="24"/>
                    </a:cubicBezTo>
                    <a:cubicBezTo>
                      <a:pt x="90" y="24"/>
                      <a:pt x="89" y="24"/>
                      <a:pt x="89" y="25"/>
                    </a:cubicBezTo>
                    <a:cubicBezTo>
                      <a:pt x="88" y="25"/>
                      <a:pt x="90" y="26"/>
                      <a:pt x="88" y="25"/>
                    </a:cubicBezTo>
                    <a:cubicBezTo>
                      <a:pt x="86" y="24"/>
                      <a:pt x="84" y="26"/>
                      <a:pt x="84" y="26"/>
                    </a:cubicBezTo>
                    <a:cubicBezTo>
                      <a:pt x="84" y="26"/>
                      <a:pt x="83" y="25"/>
                      <a:pt x="83" y="26"/>
                    </a:cubicBezTo>
                    <a:cubicBezTo>
                      <a:pt x="82" y="27"/>
                      <a:pt x="80" y="27"/>
                      <a:pt x="79" y="27"/>
                    </a:cubicBezTo>
                    <a:cubicBezTo>
                      <a:pt x="78" y="27"/>
                      <a:pt x="76" y="27"/>
                      <a:pt x="78" y="25"/>
                    </a:cubicBezTo>
                    <a:cubicBezTo>
                      <a:pt x="80" y="23"/>
                      <a:pt x="78" y="24"/>
                      <a:pt x="81" y="23"/>
                    </a:cubicBezTo>
                    <a:cubicBezTo>
                      <a:pt x="84" y="22"/>
                      <a:pt x="88" y="21"/>
                      <a:pt x="84" y="21"/>
                    </a:cubicBezTo>
                    <a:cubicBezTo>
                      <a:pt x="81" y="20"/>
                      <a:pt x="86" y="20"/>
                      <a:pt x="82" y="17"/>
                    </a:cubicBezTo>
                    <a:cubicBezTo>
                      <a:pt x="77" y="15"/>
                      <a:pt x="77" y="18"/>
                      <a:pt x="77" y="15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74" y="12"/>
                      <a:pt x="72" y="13"/>
                      <a:pt x="70" y="13"/>
                    </a:cubicBezTo>
                    <a:cubicBezTo>
                      <a:pt x="69" y="13"/>
                      <a:pt x="71" y="14"/>
                      <a:pt x="68" y="13"/>
                    </a:cubicBezTo>
                    <a:cubicBezTo>
                      <a:pt x="66" y="11"/>
                      <a:pt x="65" y="13"/>
                      <a:pt x="66" y="11"/>
                    </a:cubicBezTo>
                    <a:cubicBezTo>
                      <a:pt x="67" y="9"/>
                      <a:pt x="67" y="9"/>
                      <a:pt x="69" y="8"/>
                    </a:cubicBezTo>
                    <a:cubicBezTo>
                      <a:pt x="70" y="7"/>
                      <a:pt x="70" y="3"/>
                      <a:pt x="73" y="4"/>
                    </a:cubicBezTo>
                    <a:cubicBezTo>
                      <a:pt x="76" y="6"/>
                      <a:pt x="75" y="5"/>
                      <a:pt x="77" y="5"/>
                    </a:cubicBezTo>
                    <a:cubicBezTo>
                      <a:pt x="80" y="6"/>
                      <a:pt x="81" y="5"/>
                      <a:pt x="81" y="5"/>
                    </a:cubicBezTo>
                    <a:cubicBezTo>
                      <a:pt x="81" y="4"/>
                      <a:pt x="78" y="3"/>
                      <a:pt x="78" y="3"/>
                    </a:cubicBezTo>
                    <a:cubicBezTo>
                      <a:pt x="78" y="3"/>
                      <a:pt x="77" y="3"/>
                      <a:pt x="78" y="3"/>
                    </a:cubicBezTo>
                    <a:cubicBezTo>
                      <a:pt x="78" y="2"/>
                      <a:pt x="79" y="1"/>
                      <a:pt x="79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68" y="0"/>
                      <a:pt x="6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8766454" y="4205535"/>
                <a:ext cx="74840" cy="87886"/>
              </a:xfrm>
              <a:custGeom>
                <a:avLst/>
                <a:gdLst>
                  <a:gd name="T0" fmla="*/ 33 w 46"/>
                  <a:gd name="T1" fmla="*/ 3 h 54"/>
                  <a:gd name="T2" fmla="*/ 33 w 46"/>
                  <a:gd name="T3" fmla="*/ 20 h 54"/>
                  <a:gd name="T4" fmla="*/ 19 w 46"/>
                  <a:gd name="T5" fmla="*/ 31 h 54"/>
                  <a:gd name="T6" fmla="*/ 1 w 46"/>
                  <a:gd name="T7" fmla="*/ 45 h 54"/>
                  <a:gd name="T8" fmla="*/ 46 w 46"/>
                  <a:gd name="T9" fmla="*/ 54 h 54"/>
                  <a:gd name="T10" fmla="*/ 46 w 46"/>
                  <a:gd name="T11" fmla="*/ 0 h 54"/>
                  <a:gd name="T12" fmla="*/ 33 w 46"/>
                  <a:gd name="T13" fmla="*/ 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54">
                    <a:moveTo>
                      <a:pt x="33" y="3"/>
                    </a:move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28" y="28"/>
                      <a:pt x="19" y="31"/>
                    </a:cubicBezTo>
                    <a:cubicBezTo>
                      <a:pt x="9" y="35"/>
                      <a:pt x="0" y="40"/>
                      <a:pt x="1" y="45"/>
                    </a:cubicBezTo>
                    <a:cubicBezTo>
                      <a:pt x="1" y="50"/>
                      <a:pt x="14" y="54"/>
                      <a:pt x="46" y="54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3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>
                <a:off x="8831682" y="4205535"/>
                <a:ext cx="72780" cy="87886"/>
              </a:xfrm>
              <a:custGeom>
                <a:avLst/>
                <a:gdLst>
                  <a:gd name="T0" fmla="*/ 12 w 45"/>
                  <a:gd name="T1" fmla="*/ 3 h 54"/>
                  <a:gd name="T2" fmla="*/ 12 w 45"/>
                  <a:gd name="T3" fmla="*/ 20 h 54"/>
                  <a:gd name="T4" fmla="*/ 25 w 45"/>
                  <a:gd name="T5" fmla="*/ 31 h 54"/>
                  <a:gd name="T6" fmla="*/ 44 w 45"/>
                  <a:gd name="T7" fmla="*/ 45 h 54"/>
                  <a:gd name="T8" fmla="*/ 0 w 45"/>
                  <a:gd name="T9" fmla="*/ 54 h 54"/>
                  <a:gd name="T10" fmla="*/ 0 w 45"/>
                  <a:gd name="T11" fmla="*/ 0 h 54"/>
                  <a:gd name="T12" fmla="*/ 12 w 45"/>
                  <a:gd name="T13" fmla="*/ 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54">
                    <a:moveTo>
                      <a:pt x="12" y="3"/>
                    </a:move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5" y="28"/>
                      <a:pt x="25" y="31"/>
                    </a:cubicBezTo>
                    <a:cubicBezTo>
                      <a:pt x="34" y="35"/>
                      <a:pt x="45" y="40"/>
                      <a:pt x="44" y="45"/>
                    </a:cubicBezTo>
                    <a:cubicBezTo>
                      <a:pt x="43" y="50"/>
                      <a:pt x="25" y="54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auto">
              <a:xfrm>
                <a:off x="8708092" y="3947370"/>
                <a:ext cx="264344" cy="266404"/>
              </a:xfrm>
              <a:custGeom>
                <a:avLst/>
                <a:gdLst>
                  <a:gd name="T0" fmla="*/ 120 w 163"/>
                  <a:gd name="T1" fmla="*/ 8 h 164"/>
                  <a:gd name="T2" fmla="*/ 153 w 163"/>
                  <a:gd name="T3" fmla="*/ 73 h 164"/>
                  <a:gd name="T4" fmla="*/ 72 w 163"/>
                  <a:gd name="T5" fmla="*/ 154 h 164"/>
                  <a:gd name="T6" fmla="*/ 8 w 163"/>
                  <a:gd name="T7" fmla="*/ 122 h 164"/>
                  <a:gd name="T8" fmla="*/ 0 w 163"/>
                  <a:gd name="T9" fmla="*/ 128 h 164"/>
                  <a:gd name="T10" fmla="*/ 72 w 163"/>
                  <a:gd name="T11" fmla="*/ 164 h 164"/>
                  <a:gd name="T12" fmla="*/ 163 w 163"/>
                  <a:gd name="T13" fmla="*/ 73 h 164"/>
                  <a:gd name="T14" fmla="*/ 126 w 163"/>
                  <a:gd name="T15" fmla="*/ 0 h 164"/>
                  <a:gd name="T16" fmla="*/ 120 w 163"/>
                  <a:gd name="T17" fmla="*/ 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4">
                    <a:moveTo>
                      <a:pt x="120" y="8"/>
                    </a:moveTo>
                    <a:cubicBezTo>
                      <a:pt x="140" y="23"/>
                      <a:pt x="153" y="46"/>
                      <a:pt x="153" y="73"/>
                    </a:cubicBezTo>
                    <a:cubicBezTo>
                      <a:pt x="153" y="118"/>
                      <a:pt x="117" y="154"/>
                      <a:pt x="72" y="154"/>
                    </a:cubicBezTo>
                    <a:cubicBezTo>
                      <a:pt x="46" y="154"/>
                      <a:pt x="23" y="141"/>
                      <a:pt x="8" y="122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6" y="150"/>
                      <a:pt x="43" y="164"/>
                      <a:pt x="72" y="164"/>
                    </a:cubicBezTo>
                    <a:cubicBezTo>
                      <a:pt x="123" y="164"/>
                      <a:pt x="163" y="123"/>
                      <a:pt x="163" y="73"/>
                    </a:cubicBezTo>
                    <a:cubicBezTo>
                      <a:pt x="163" y="43"/>
                      <a:pt x="149" y="16"/>
                      <a:pt x="126" y="0"/>
                    </a:cubicBezTo>
                    <a:lnTo>
                      <a:pt x="12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 noEditPoints="1"/>
              </p:cNvSpPr>
              <p:nvPr/>
            </p:nvSpPr>
            <p:spPr bwMode="auto">
              <a:xfrm>
                <a:off x="8709466" y="3950803"/>
                <a:ext cx="235507" cy="235507"/>
              </a:xfrm>
              <a:custGeom>
                <a:avLst/>
                <a:gdLst>
                  <a:gd name="T0" fmla="*/ 72 w 145"/>
                  <a:gd name="T1" fmla="*/ 0 h 145"/>
                  <a:gd name="T2" fmla="*/ 0 w 145"/>
                  <a:gd name="T3" fmla="*/ 73 h 145"/>
                  <a:gd name="T4" fmla="*/ 72 w 145"/>
                  <a:gd name="T5" fmla="*/ 145 h 145"/>
                  <a:gd name="T6" fmla="*/ 145 w 145"/>
                  <a:gd name="T7" fmla="*/ 73 h 145"/>
                  <a:gd name="T8" fmla="*/ 72 w 145"/>
                  <a:gd name="T9" fmla="*/ 0 h 145"/>
                  <a:gd name="T10" fmla="*/ 72 w 145"/>
                  <a:gd name="T11" fmla="*/ 142 h 145"/>
                  <a:gd name="T12" fmla="*/ 3 w 145"/>
                  <a:gd name="T13" fmla="*/ 73 h 145"/>
                  <a:gd name="T14" fmla="*/ 72 w 145"/>
                  <a:gd name="T15" fmla="*/ 4 h 145"/>
                  <a:gd name="T16" fmla="*/ 141 w 145"/>
                  <a:gd name="T17" fmla="*/ 73 h 145"/>
                  <a:gd name="T18" fmla="*/ 72 w 145"/>
                  <a:gd name="T19" fmla="*/ 14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3"/>
                      <a:pt x="32" y="145"/>
                      <a:pt x="72" y="145"/>
                    </a:cubicBezTo>
                    <a:cubicBezTo>
                      <a:pt x="112" y="145"/>
                      <a:pt x="145" y="113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  <a:close/>
                    <a:moveTo>
                      <a:pt x="72" y="142"/>
                    </a:moveTo>
                    <a:cubicBezTo>
                      <a:pt x="34" y="142"/>
                      <a:pt x="3" y="111"/>
                      <a:pt x="3" y="73"/>
                    </a:cubicBezTo>
                    <a:cubicBezTo>
                      <a:pt x="3" y="35"/>
                      <a:pt x="34" y="4"/>
                      <a:pt x="72" y="4"/>
                    </a:cubicBezTo>
                    <a:cubicBezTo>
                      <a:pt x="110" y="4"/>
                      <a:pt x="141" y="35"/>
                      <a:pt x="141" y="73"/>
                    </a:cubicBezTo>
                    <a:cubicBezTo>
                      <a:pt x="141" y="111"/>
                      <a:pt x="110" y="142"/>
                      <a:pt x="72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auto">
              <a:xfrm>
                <a:off x="8703286" y="3955609"/>
                <a:ext cx="262971" cy="230700"/>
              </a:xfrm>
              <a:custGeom>
                <a:avLst/>
                <a:gdLst>
                  <a:gd name="T0" fmla="*/ 47 w 162"/>
                  <a:gd name="T1" fmla="*/ 11 h 142"/>
                  <a:gd name="T2" fmla="*/ 44 w 162"/>
                  <a:gd name="T3" fmla="*/ 17 h 142"/>
                  <a:gd name="T4" fmla="*/ 41 w 162"/>
                  <a:gd name="T5" fmla="*/ 21 h 142"/>
                  <a:gd name="T6" fmla="*/ 38 w 162"/>
                  <a:gd name="T7" fmla="*/ 19 h 142"/>
                  <a:gd name="T8" fmla="*/ 38 w 162"/>
                  <a:gd name="T9" fmla="*/ 23 h 142"/>
                  <a:gd name="T10" fmla="*/ 30 w 162"/>
                  <a:gd name="T11" fmla="*/ 25 h 142"/>
                  <a:gd name="T12" fmla="*/ 26 w 162"/>
                  <a:gd name="T13" fmla="*/ 30 h 142"/>
                  <a:gd name="T14" fmla="*/ 19 w 162"/>
                  <a:gd name="T15" fmla="*/ 38 h 142"/>
                  <a:gd name="T16" fmla="*/ 16 w 162"/>
                  <a:gd name="T17" fmla="*/ 44 h 142"/>
                  <a:gd name="T18" fmla="*/ 19 w 162"/>
                  <a:gd name="T19" fmla="*/ 48 h 142"/>
                  <a:gd name="T20" fmla="*/ 20 w 162"/>
                  <a:gd name="T21" fmla="*/ 50 h 142"/>
                  <a:gd name="T22" fmla="*/ 16 w 162"/>
                  <a:gd name="T23" fmla="*/ 47 h 142"/>
                  <a:gd name="T24" fmla="*/ 13 w 162"/>
                  <a:gd name="T25" fmla="*/ 43 h 142"/>
                  <a:gd name="T26" fmla="*/ 12 w 162"/>
                  <a:gd name="T27" fmla="*/ 49 h 142"/>
                  <a:gd name="T28" fmla="*/ 13 w 162"/>
                  <a:gd name="T29" fmla="*/ 60 h 142"/>
                  <a:gd name="T30" fmla="*/ 17 w 162"/>
                  <a:gd name="T31" fmla="*/ 57 h 142"/>
                  <a:gd name="T32" fmla="*/ 23 w 162"/>
                  <a:gd name="T33" fmla="*/ 63 h 142"/>
                  <a:gd name="T34" fmla="*/ 29 w 162"/>
                  <a:gd name="T35" fmla="*/ 70 h 142"/>
                  <a:gd name="T36" fmla="*/ 36 w 162"/>
                  <a:gd name="T37" fmla="*/ 75 h 142"/>
                  <a:gd name="T38" fmla="*/ 44 w 162"/>
                  <a:gd name="T39" fmla="*/ 84 h 142"/>
                  <a:gd name="T40" fmla="*/ 41 w 162"/>
                  <a:gd name="T41" fmla="*/ 96 h 142"/>
                  <a:gd name="T42" fmla="*/ 35 w 162"/>
                  <a:gd name="T43" fmla="*/ 111 h 142"/>
                  <a:gd name="T44" fmla="*/ 37 w 162"/>
                  <a:gd name="T45" fmla="*/ 121 h 142"/>
                  <a:gd name="T46" fmla="*/ 33 w 162"/>
                  <a:gd name="T47" fmla="*/ 122 h 142"/>
                  <a:gd name="T48" fmla="*/ 23 w 162"/>
                  <a:gd name="T49" fmla="*/ 106 h 142"/>
                  <a:gd name="T50" fmla="*/ 12 w 162"/>
                  <a:gd name="T51" fmla="*/ 81 h 142"/>
                  <a:gd name="T52" fmla="*/ 8 w 162"/>
                  <a:gd name="T53" fmla="*/ 62 h 142"/>
                  <a:gd name="T54" fmla="*/ 53 w 162"/>
                  <a:gd name="T55" fmla="*/ 131 h 142"/>
                  <a:gd name="T56" fmla="*/ 64 w 162"/>
                  <a:gd name="T57" fmla="*/ 129 h 142"/>
                  <a:gd name="T58" fmla="*/ 79 w 162"/>
                  <a:gd name="T59" fmla="*/ 127 h 142"/>
                  <a:gd name="T60" fmla="*/ 77 w 162"/>
                  <a:gd name="T61" fmla="*/ 134 h 142"/>
                  <a:gd name="T62" fmla="*/ 86 w 162"/>
                  <a:gd name="T63" fmla="*/ 133 h 142"/>
                  <a:gd name="T64" fmla="*/ 99 w 162"/>
                  <a:gd name="T65" fmla="*/ 131 h 142"/>
                  <a:gd name="T66" fmla="*/ 98 w 162"/>
                  <a:gd name="T67" fmla="*/ 2 h 142"/>
                  <a:gd name="T68" fmla="*/ 140 w 162"/>
                  <a:gd name="T69" fmla="*/ 46 h 142"/>
                  <a:gd name="T70" fmla="*/ 135 w 162"/>
                  <a:gd name="T71" fmla="*/ 42 h 142"/>
                  <a:gd name="T72" fmla="*/ 129 w 162"/>
                  <a:gd name="T73" fmla="*/ 53 h 142"/>
                  <a:gd name="T74" fmla="*/ 121 w 162"/>
                  <a:gd name="T75" fmla="*/ 43 h 142"/>
                  <a:gd name="T76" fmla="*/ 125 w 162"/>
                  <a:gd name="T77" fmla="*/ 54 h 142"/>
                  <a:gd name="T78" fmla="*/ 133 w 162"/>
                  <a:gd name="T79" fmla="*/ 57 h 142"/>
                  <a:gd name="T80" fmla="*/ 129 w 162"/>
                  <a:gd name="T81" fmla="*/ 72 h 142"/>
                  <a:gd name="T82" fmla="*/ 125 w 162"/>
                  <a:gd name="T83" fmla="*/ 88 h 142"/>
                  <a:gd name="T84" fmla="*/ 120 w 162"/>
                  <a:gd name="T85" fmla="*/ 98 h 142"/>
                  <a:gd name="T86" fmla="*/ 105 w 162"/>
                  <a:gd name="T87" fmla="*/ 110 h 142"/>
                  <a:gd name="T88" fmla="*/ 101 w 162"/>
                  <a:gd name="T89" fmla="*/ 99 h 142"/>
                  <a:gd name="T90" fmla="*/ 102 w 162"/>
                  <a:gd name="T91" fmla="*/ 86 h 142"/>
                  <a:gd name="T92" fmla="*/ 96 w 162"/>
                  <a:gd name="T93" fmla="*/ 72 h 142"/>
                  <a:gd name="T94" fmla="*/ 89 w 162"/>
                  <a:gd name="T95" fmla="*/ 64 h 142"/>
                  <a:gd name="T96" fmla="*/ 71 w 162"/>
                  <a:gd name="T97" fmla="*/ 65 h 142"/>
                  <a:gd name="T98" fmla="*/ 64 w 162"/>
                  <a:gd name="T99" fmla="*/ 55 h 142"/>
                  <a:gd name="T100" fmla="*/ 72 w 162"/>
                  <a:gd name="T101" fmla="*/ 35 h 142"/>
                  <a:gd name="T102" fmla="*/ 85 w 162"/>
                  <a:gd name="T103" fmla="*/ 30 h 142"/>
                  <a:gd name="T104" fmla="*/ 93 w 162"/>
                  <a:gd name="T105" fmla="*/ 33 h 142"/>
                  <a:gd name="T106" fmla="*/ 104 w 162"/>
                  <a:gd name="T107" fmla="*/ 33 h 142"/>
                  <a:gd name="T108" fmla="*/ 116 w 162"/>
                  <a:gd name="T109" fmla="*/ 32 h 142"/>
                  <a:gd name="T110" fmla="*/ 105 w 162"/>
                  <a:gd name="T111" fmla="*/ 27 h 142"/>
                  <a:gd name="T112" fmla="*/ 104 w 162"/>
                  <a:gd name="T113" fmla="*/ 23 h 142"/>
                  <a:gd name="T114" fmla="*/ 91 w 162"/>
                  <a:gd name="T115" fmla="*/ 24 h 142"/>
                  <a:gd name="T116" fmla="*/ 79 w 162"/>
                  <a:gd name="T117" fmla="*/ 27 h 142"/>
                  <a:gd name="T118" fmla="*/ 77 w 162"/>
                  <a:gd name="T119" fmla="*/ 15 h 142"/>
                  <a:gd name="T120" fmla="*/ 69 w 162"/>
                  <a:gd name="T121" fmla="*/ 8 h 142"/>
                  <a:gd name="T122" fmla="*/ 78 w 162"/>
                  <a:gd name="T123" fmla="*/ 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" h="142">
                    <a:moveTo>
                      <a:pt x="66" y="1"/>
                    </a:moveTo>
                    <a:cubicBezTo>
                      <a:pt x="66" y="1"/>
                      <a:pt x="42" y="4"/>
                      <a:pt x="25" y="23"/>
                    </a:cubicBezTo>
                    <a:cubicBezTo>
                      <a:pt x="25" y="23"/>
                      <a:pt x="38" y="10"/>
                      <a:pt x="46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2"/>
                      <a:pt x="46" y="13"/>
                      <a:pt x="46" y="13"/>
                    </a:cubicBezTo>
                    <a:cubicBezTo>
                      <a:pt x="46" y="14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7"/>
                    </a:cubicBezTo>
                    <a:cubicBezTo>
                      <a:pt x="44" y="17"/>
                      <a:pt x="44" y="18"/>
                      <a:pt x="44" y="1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21"/>
                      <a:pt x="41" y="21"/>
                      <a:pt x="41" y="21"/>
                    </a:cubicBezTo>
                    <a:cubicBezTo>
                      <a:pt x="40" y="21"/>
                      <a:pt x="40" y="20"/>
                      <a:pt x="40" y="20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9"/>
                      <a:pt x="42" y="19"/>
                      <a:pt x="41" y="18"/>
                    </a:cubicBezTo>
                    <a:cubicBezTo>
                      <a:pt x="41" y="18"/>
                      <a:pt x="41" y="17"/>
                      <a:pt x="40" y="18"/>
                    </a:cubicBezTo>
                    <a:cubicBezTo>
                      <a:pt x="40" y="18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21"/>
                      <a:pt x="37" y="21"/>
                    </a:cubicBezTo>
                    <a:cubicBezTo>
                      <a:pt x="37" y="21"/>
                      <a:pt x="38" y="21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7" y="24"/>
                      <a:pt x="36" y="24"/>
                    </a:cubicBezTo>
                    <a:cubicBezTo>
                      <a:pt x="36" y="24"/>
                      <a:pt x="35" y="23"/>
                      <a:pt x="34" y="23"/>
                    </a:cubicBezTo>
                    <a:cubicBezTo>
                      <a:pt x="34" y="23"/>
                      <a:pt x="33" y="23"/>
                      <a:pt x="33" y="23"/>
                    </a:cubicBezTo>
                    <a:cubicBezTo>
                      <a:pt x="32" y="23"/>
                      <a:pt x="32" y="23"/>
                      <a:pt x="32" y="24"/>
                    </a:cubicBezTo>
                    <a:cubicBezTo>
                      <a:pt x="32" y="24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6"/>
                      <a:pt x="29" y="27"/>
                      <a:pt x="29" y="27"/>
                    </a:cubicBezTo>
                    <a:cubicBezTo>
                      <a:pt x="29" y="27"/>
                      <a:pt x="29" y="28"/>
                      <a:pt x="28" y="28"/>
                    </a:cubicBezTo>
                    <a:cubicBezTo>
                      <a:pt x="27" y="28"/>
                      <a:pt x="26" y="28"/>
                      <a:pt x="26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5" y="30"/>
                      <a:pt x="24" y="31"/>
                    </a:cubicBezTo>
                    <a:cubicBezTo>
                      <a:pt x="24" y="32"/>
                      <a:pt x="22" y="33"/>
                      <a:pt x="22" y="33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20" y="35"/>
                      <a:pt x="20" y="36"/>
                      <a:pt x="20" y="36"/>
                    </a:cubicBezTo>
                    <a:cubicBezTo>
                      <a:pt x="20" y="37"/>
                      <a:pt x="20" y="38"/>
                      <a:pt x="19" y="38"/>
                    </a:cubicBezTo>
                    <a:cubicBezTo>
                      <a:pt x="19" y="39"/>
                      <a:pt x="19" y="40"/>
                      <a:pt x="19" y="40"/>
                    </a:cubicBezTo>
                    <a:cubicBezTo>
                      <a:pt x="18" y="40"/>
                      <a:pt x="18" y="41"/>
                      <a:pt x="18" y="41"/>
                    </a:cubicBezTo>
                    <a:cubicBezTo>
                      <a:pt x="17" y="41"/>
                      <a:pt x="16" y="42"/>
                      <a:pt x="15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4"/>
                      <a:pt x="15" y="44"/>
                      <a:pt x="16" y="44"/>
                    </a:cubicBezTo>
                    <a:cubicBezTo>
                      <a:pt x="16" y="44"/>
                      <a:pt x="17" y="44"/>
                      <a:pt x="17" y="44"/>
                    </a:cubicBezTo>
                    <a:cubicBezTo>
                      <a:pt x="17" y="44"/>
                      <a:pt x="17" y="46"/>
                      <a:pt x="17" y="46"/>
                    </a:cubicBezTo>
                    <a:cubicBezTo>
                      <a:pt x="17" y="46"/>
                      <a:pt x="16" y="47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1" y="50"/>
                    </a:cubicBezTo>
                    <a:cubicBezTo>
                      <a:pt x="21" y="50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8" y="49"/>
                      <a:pt x="18" y="50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8"/>
                      <a:pt x="16" y="49"/>
                      <a:pt x="16" y="48"/>
                    </a:cubicBezTo>
                    <a:cubicBezTo>
                      <a:pt x="16" y="48"/>
                      <a:pt x="16" y="47"/>
                      <a:pt x="16" y="47"/>
                    </a:cubicBezTo>
                    <a:cubicBezTo>
                      <a:pt x="16" y="47"/>
                      <a:pt x="15" y="46"/>
                      <a:pt x="15" y="46"/>
                    </a:cubicBezTo>
                    <a:cubicBezTo>
                      <a:pt x="15" y="46"/>
                      <a:pt x="15" y="47"/>
                      <a:pt x="15" y="46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3"/>
                      <a:pt x="14" y="42"/>
                      <a:pt x="14" y="42"/>
                    </a:cubicBezTo>
                    <a:cubicBezTo>
                      <a:pt x="14" y="42"/>
                      <a:pt x="14" y="40"/>
                      <a:pt x="14" y="40"/>
                    </a:cubicBezTo>
                    <a:cubicBezTo>
                      <a:pt x="14" y="40"/>
                      <a:pt x="12" y="44"/>
                      <a:pt x="11" y="47"/>
                    </a:cubicBezTo>
                    <a:cubicBezTo>
                      <a:pt x="11" y="47"/>
                      <a:pt x="12" y="47"/>
                      <a:pt x="12" y="48"/>
                    </a:cubicBezTo>
                    <a:cubicBezTo>
                      <a:pt x="12" y="48"/>
                      <a:pt x="12" y="49"/>
                      <a:pt x="12" y="49"/>
                    </a:cubicBezTo>
                    <a:cubicBezTo>
                      <a:pt x="12" y="50"/>
                      <a:pt x="12" y="50"/>
                      <a:pt x="12" y="52"/>
                    </a:cubicBezTo>
                    <a:cubicBezTo>
                      <a:pt x="12" y="53"/>
                      <a:pt x="12" y="54"/>
                      <a:pt x="12" y="54"/>
                    </a:cubicBezTo>
                    <a:cubicBezTo>
                      <a:pt x="12" y="55"/>
                      <a:pt x="12" y="56"/>
                      <a:pt x="11" y="56"/>
                    </a:cubicBezTo>
                    <a:cubicBezTo>
                      <a:pt x="11" y="57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3" y="60"/>
                    </a:cubicBezTo>
                    <a:cubicBezTo>
                      <a:pt x="13" y="60"/>
                      <a:pt x="12" y="61"/>
                      <a:pt x="13" y="60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6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8"/>
                      <a:pt x="17" y="59"/>
                      <a:pt x="18" y="59"/>
                    </a:cubicBezTo>
                    <a:cubicBezTo>
                      <a:pt x="18" y="59"/>
                      <a:pt x="20" y="58"/>
                      <a:pt x="20" y="58"/>
                    </a:cubicBezTo>
                    <a:cubicBezTo>
                      <a:pt x="21" y="58"/>
                      <a:pt x="21" y="59"/>
                      <a:pt x="21" y="59"/>
                    </a:cubicBezTo>
                    <a:cubicBezTo>
                      <a:pt x="22" y="60"/>
                      <a:pt x="22" y="61"/>
                      <a:pt x="22" y="61"/>
                    </a:cubicBezTo>
                    <a:cubicBezTo>
                      <a:pt x="23" y="62"/>
                      <a:pt x="23" y="63"/>
                      <a:pt x="23" y="63"/>
                    </a:cubicBezTo>
                    <a:cubicBezTo>
                      <a:pt x="23" y="64"/>
                      <a:pt x="25" y="64"/>
                      <a:pt x="25" y="64"/>
                    </a:cubicBezTo>
                    <a:cubicBezTo>
                      <a:pt x="25" y="64"/>
                      <a:pt x="27" y="65"/>
                      <a:pt x="27" y="65"/>
                    </a:cubicBezTo>
                    <a:cubicBezTo>
                      <a:pt x="28" y="65"/>
                      <a:pt x="27" y="66"/>
                      <a:pt x="28" y="66"/>
                    </a:cubicBezTo>
                    <a:cubicBezTo>
                      <a:pt x="29" y="66"/>
                      <a:pt x="29" y="68"/>
                      <a:pt x="29" y="68"/>
                    </a:cubicBezTo>
                    <a:cubicBezTo>
                      <a:pt x="29" y="68"/>
                      <a:pt x="30" y="70"/>
                      <a:pt x="29" y="70"/>
                    </a:cubicBezTo>
                    <a:cubicBezTo>
                      <a:pt x="29" y="71"/>
                      <a:pt x="29" y="71"/>
                      <a:pt x="30" y="71"/>
                    </a:cubicBezTo>
                    <a:cubicBezTo>
                      <a:pt x="30" y="72"/>
                      <a:pt x="32" y="72"/>
                      <a:pt x="32" y="72"/>
                    </a:cubicBezTo>
                    <a:cubicBezTo>
                      <a:pt x="32" y="72"/>
                      <a:pt x="31" y="73"/>
                      <a:pt x="32" y="73"/>
                    </a:cubicBezTo>
                    <a:cubicBezTo>
                      <a:pt x="34" y="74"/>
                      <a:pt x="35" y="74"/>
                      <a:pt x="35" y="74"/>
                    </a:cubicBezTo>
                    <a:cubicBezTo>
                      <a:pt x="35" y="75"/>
                      <a:pt x="34" y="76"/>
                      <a:pt x="36" y="75"/>
                    </a:cubicBezTo>
                    <a:cubicBezTo>
                      <a:pt x="37" y="75"/>
                      <a:pt x="39" y="75"/>
                      <a:pt x="39" y="76"/>
                    </a:cubicBezTo>
                    <a:cubicBezTo>
                      <a:pt x="40" y="76"/>
                      <a:pt x="39" y="77"/>
                      <a:pt x="41" y="78"/>
                    </a:cubicBezTo>
                    <a:cubicBezTo>
                      <a:pt x="43" y="79"/>
                      <a:pt x="43" y="79"/>
                      <a:pt x="44" y="80"/>
                    </a:cubicBezTo>
                    <a:cubicBezTo>
                      <a:pt x="44" y="80"/>
                      <a:pt x="45" y="80"/>
                      <a:pt x="45" y="81"/>
                    </a:cubicBezTo>
                    <a:cubicBezTo>
                      <a:pt x="45" y="82"/>
                      <a:pt x="44" y="83"/>
                      <a:pt x="44" y="84"/>
                    </a:cubicBezTo>
                    <a:cubicBezTo>
                      <a:pt x="43" y="84"/>
                      <a:pt x="42" y="86"/>
                      <a:pt x="42" y="87"/>
                    </a:cubicBezTo>
                    <a:cubicBezTo>
                      <a:pt x="41" y="87"/>
                      <a:pt x="41" y="88"/>
                      <a:pt x="41" y="89"/>
                    </a:cubicBezTo>
                    <a:cubicBezTo>
                      <a:pt x="42" y="90"/>
                      <a:pt x="42" y="91"/>
                      <a:pt x="42" y="91"/>
                    </a:cubicBezTo>
                    <a:cubicBezTo>
                      <a:pt x="42" y="92"/>
                      <a:pt x="43" y="94"/>
                      <a:pt x="42" y="94"/>
                    </a:cubicBezTo>
                    <a:cubicBezTo>
                      <a:pt x="42" y="95"/>
                      <a:pt x="41" y="96"/>
                      <a:pt x="41" y="96"/>
                    </a:cubicBezTo>
                    <a:cubicBezTo>
                      <a:pt x="41" y="96"/>
                      <a:pt x="42" y="97"/>
                      <a:pt x="42" y="98"/>
                    </a:cubicBezTo>
                    <a:cubicBezTo>
                      <a:pt x="41" y="99"/>
                      <a:pt x="39" y="100"/>
                      <a:pt x="39" y="100"/>
                    </a:cubicBezTo>
                    <a:cubicBezTo>
                      <a:pt x="38" y="100"/>
                      <a:pt x="37" y="102"/>
                      <a:pt x="37" y="102"/>
                    </a:cubicBezTo>
                    <a:cubicBezTo>
                      <a:pt x="37" y="102"/>
                      <a:pt x="37" y="104"/>
                      <a:pt x="37" y="105"/>
                    </a:cubicBezTo>
                    <a:cubicBezTo>
                      <a:pt x="37" y="106"/>
                      <a:pt x="34" y="110"/>
                      <a:pt x="35" y="111"/>
                    </a:cubicBezTo>
                    <a:cubicBezTo>
                      <a:pt x="36" y="112"/>
                      <a:pt x="36" y="113"/>
                      <a:pt x="36" y="114"/>
                    </a:cubicBezTo>
                    <a:cubicBezTo>
                      <a:pt x="36" y="114"/>
                      <a:pt x="35" y="114"/>
                      <a:pt x="35" y="115"/>
                    </a:cubicBezTo>
                    <a:cubicBezTo>
                      <a:pt x="35" y="115"/>
                      <a:pt x="33" y="115"/>
                      <a:pt x="34" y="116"/>
                    </a:cubicBezTo>
                    <a:cubicBezTo>
                      <a:pt x="35" y="118"/>
                      <a:pt x="36" y="118"/>
                      <a:pt x="36" y="119"/>
                    </a:cubicBezTo>
                    <a:cubicBezTo>
                      <a:pt x="37" y="120"/>
                      <a:pt x="36" y="120"/>
                      <a:pt x="37" y="121"/>
                    </a:cubicBezTo>
                    <a:cubicBezTo>
                      <a:pt x="38" y="122"/>
                      <a:pt x="38" y="123"/>
                      <a:pt x="39" y="124"/>
                    </a:cubicBezTo>
                    <a:cubicBezTo>
                      <a:pt x="40" y="124"/>
                      <a:pt x="41" y="125"/>
                      <a:pt x="41" y="126"/>
                    </a:cubicBezTo>
                    <a:cubicBezTo>
                      <a:pt x="41" y="126"/>
                      <a:pt x="42" y="128"/>
                      <a:pt x="40" y="127"/>
                    </a:cubicBezTo>
                    <a:cubicBezTo>
                      <a:pt x="38" y="126"/>
                      <a:pt x="40" y="127"/>
                      <a:pt x="37" y="125"/>
                    </a:cubicBezTo>
                    <a:cubicBezTo>
                      <a:pt x="35" y="123"/>
                      <a:pt x="34" y="123"/>
                      <a:pt x="33" y="122"/>
                    </a:cubicBezTo>
                    <a:cubicBezTo>
                      <a:pt x="32" y="121"/>
                      <a:pt x="34" y="125"/>
                      <a:pt x="32" y="120"/>
                    </a:cubicBezTo>
                    <a:cubicBezTo>
                      <a:pt x="29" y="114"/>
                      <a:pt x="29" y="115"/>
                      <a:pt x="28" y="114"/>
                    </a:cubicBezTo>
                    <a:cubicBezTo>
                      <a:pt x="28" y="113"/>
                      <a:pt x="28" y="114"/>
                      <a:pt x="27" y="111"/>
                    </a:cubicBezTo>
                    <a:cubicBezTo>
                      <a:pt x="25" y="108"/>
                      <a:pt x="26" y="110"/>
                      <a:pt x="25" y="108"/>
                    </a:cubicBezTo>
                    <a:cubicBezTo>
                      <a:pt x="24" y="107"/>
                      <a:pt x="24" y="109"/>
                      <a:pt x="23" y="106"/>
                    </a:cubicBezTo>
                    <a:cubicBezTo>
                      <a:pt x="22" y="103"/>
                      <a:pt x="22" y="105"/>
                      <a:pt x="21" y="101"/>
                    </a:cubicBezTo>
                    <a:cubicBezTo>
                      <a:pt x="21" y="97"/>
                      <a:pt x="22" y="97"/>
                      <a:pt x="20" y="96"/>
                    </a:cubicBezTo>
                    <a:cubicBezTo>
                      <a:pt x="18" y="94"/>
                      <a:pt x="18" y="95"/>
                      <a:pt x="18" y="93"/>
                    </a:cubicBezTo>
                    <a:cubicBezTo>
                      <a:pt x="17" y="92"/>
                      <a:pt x="18" y="93"/>
                      <a:pt x="16" y="90"/>
                    </a:cubicBezTo>
                    <a:cubicBezTo>
                      <a:pt x="14" y="87"/>
                      <a:pt x="12" y="86"/>
                      <a:pt x="12" y="81"/>
                    </a:cubicBezTo>
                    <a:cubicBezTo>
                      <a:pt x="12" y="75"/>
                      <a:pt x="12" y="74"/>
                      <a:pt x="12" y="74"/>
                    </a:cubicBezTo>
                    <a:cubicBezTo>
                      <a:pt x="12" y="74"/>
                      <a:pt x="9" y="72"/>
                      <a:pt x="10" y="69"/>
                    </a:cubicBezTo>
                    <a:cubicBezTo>
                      <a:pt x="11" y="66"/>
                      <a:pt x="11" y="67"/>
                      <a:pt x="11" y="66"/>
                    </a:cubicBezTo>
                    <a:cubicBezTo>
                      <a:pt x="11" y="65"/>
                      <a:pt x="10" y="65"/>
                      <a:pt x="10" y="64"/>
                    </a:cubicBezTo>
                    <a:cubicBezTo>
                      <a:pt x="9" y="63"/>
                      <a:pt x="9" y="63"/>
                      <a:pt x="8" y="62"/>
                    </a:cubicBezTo>
                    <a:cubicBezTo>
                      <a:pt x="8" y="62"/>
                      <a:pt x="8" y="60"/>
                      <a:pt x="8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0" y="130"/>
                      <a:pt x="70" y="141"/>
                    </a:cubicBezTo>
                    <a:cubicBezTo>
                      <a:pt x="70" y="141"/>
                      <a:pt x="54" y="137"/>
                      <a:pt x="52" y="134"/>
                    </a:cubicBezTo>
                    <a:cubicBezTo>
                      <a:pt x="52" y="134"/>
                      <a:pt x="52" y="131"/>
                      <a:pt x="53" y="131"/>
                    </a:cubicBezTo>
                    <a:cubicBezTo>
                      <a:pt x="53" y="131"/>
                      <a:pt x="54" y="131"/>
                      <a:pt x="55" y="131"/>
                    </a:cubicBezTo>
                    <a:cubicBezTo>
                      <a:pt x="56" y="130"/>
                      <a:pt x="57" y="129"/>
                      <a:pt x="57" y="129"/>
                    </a:cubicBezTo>
                    <a:cubicBezTo>
                      <a:pt x="58" y="130"/>
                      <a:pt x="58" y="130"/>
                      <a:pt x="58" y="130"/>
                    </a:cubicBezTo>
                    <a:cubicBezTo>
                      <a:pt x="58" y="130"/>
                      <a:pt x="57" y="130"/>
                      <a:pt x="60" y="130"/>
                    </a:cubicBezTo>
                    <a:cubicBezTo>
                      <a:pt x="63" y="129"/>
                      <a:pt x="63" y="130"/>
                      <a:pt x="64" y="129"/>
                    </a:cubicBezTo>
                    <a:cubicBezTo>
                      <a:pt x="65" y="129"/>
                      <a:pt x="67" y="126"/>
                      <a:pt x="67" y="128"/>
                    </a:cubicBezTo>
                    <a:cubicBezTo>
                      <a:pt x="68" y="129"/>
                      <a:pt x="66" y="128"/>
                      <a:pt x="68" y="129"/>
                    </a:cubicBezTo>
                    <a:cubicBezTo>
                      <a:pt x="69" y="130"/>
                      <a:pt x="72" y="129"/>
                      <a:pt x="72" y="129"/>
                    </a:cubicBezTo>
                    <a:cubicBezTo>
                      <a:pt x="72" y="129"/>
                      <a:pt x="77" y="129"/>
                      <a:pt x="77" y="129"/>
                    </a:cubicBezTo>
                    <a:cubicBezTo>
                      <a:pt x="78" y="128"/>
                      <a:pt x="78" y="127"/>
                      <a:pt x="79" y="127"/>
                    </a:cubicBezTo>
                    <a:cubicBezTo>
                      <a:pt x="80" y="128"/>
                      <a:pt x="80" y="129"/>
                      <a:pt x="80" y="129"/>
                    </a:cubicBezTo>
                    <a:cubicBezTo>
                      <a:pt x="77" y="130"/>
                      <a:pt x="77" y="130"/>
                      <a:pt x="77" y="130"/>
                    </a:cubicBezTo>
                    <a:cubicBezTo>
                      <a:pt x="75" y="132"/>
                      <a:pt x="75" y="132"/>
                      <a:pt x="75" y="132"/>
                    </a:cubicBezTo>
                    <a:cubicBezTo>
                      <a:pt x="75" y="132"/>
                      <a:pt x="74" y="133"/>
                      <a:pt x="75" y="133"/>
                    </a:cubicBezTo>
                    <a:cubicBezTo>
                      <a:pt x="76" y="134"/>
                      <a:pt x="76" y="133"/>
                      <a:pt x="77" y="134"/>
                    </a:cubicBezTo>
                    <a:cubicBezTo>
                      <a:pt x="79" y="134"/>
                      <a:pt x="81" y="136"/>
                      <a:pt x="82" y="135"/>
                    </a:cubicBezTo>
                    <a:cubicBezTo>
                      <a:pt x="83" y="133"/>
                      <a:pt x="83" y="133"/>
                      <a:pt x="83" y="132"/>
                    </a:cubicBezTo>
                    <a:cubicBezTo>
                      <a:pt x="84" y="131"/>
                      <a:pt x="84" y="130"/>
                      <a:pt x="85" y="130"/>
                    </a:cubicBezTo>
                    <a:cubicBezTo>
                      <a:pt x="86" y="130"/>
                      <a:pt x="87" y="131"/>
                      <a:pt x="87" y="131"/>
                    </a:cubicBezTo>
                    <a:cubicBezTo>
                      <a:pt x="86" y="133"/>
                      <a:pt x="86" y="133"/>
                      <a:pt x="86" y="133"/>
                    </a:cubicBezTo>
                    <a:cubicBezTo>
                      <a:pt x="86" y="133"/>
                      <a:pt x="88" y="133"/>
                      <a:pt x="89" y="133"/>
                    </a:cubicBezTo>
                    <a:cubicBezTo>
                      <a:pt x="90" y="133"/>
                      <a:pt x="90" y="134"/>
                      <a:pt x="91" y="133"/>
                    </a:cubicBezTo>
                    <a:cubicBezTo>
                      <a:pt x="92" y="132"/>
                      <a:pt x="93" y="132"/>
                      <a:pt x="94" y="132"/>
                    </a:cubicBezTo>
                    <a:cubicBezTo>
                      <a:pt x="95" y="131"/>
                      <a:pt x="97" y="131"/>
                      <a:pt x="97" y="131"/>
                    </a:cubicBezTo>
                    <a:cubicBezTo>
                      <a:pt x="98" y="131"/>
                      <a:pt x="99" y="131"/>
                      <a:pt x="99" y="131"/>
                    </a:cubicBezTo>
                    <a:cubicBezTo>
                      <a:pt x="100" y="131"/>
                      <a:pt x="102" y="133"/>
                      <a:pt x="102" y="133"/>
                    </a:cubicBezTo>
                    <a:cubicBezTo>
                      <a:pt x="103" y="133"/>
                      <a:pt x="106" y="133"/>
                      <a:pt x="106" y="133"/>
                    </a:cubicBezTo>
                    <a:cubicBezTo>
                      <a:pt x="106" y="133"/>
                      <a:pt x="98" y="140"/>
                      <a:pt x="81" y="141"/>
                    </a:cubicBezTo>
                    <a:cubicBezTo>
                      <a:pt x="81" y="141"/>
                      <a:pt x="119" y="142"/>
                      <a:pt x="141" y="105"/>
                    </a:cubicBezTo>
                    <a:cubicBezTo>
                      <a:pt x="162" y="67"/>
                      <a:pt x="147" y="19"/>
                      <a:pt x="98" y="2"/>
                    </a:cubicBezTo>
                    <a:cubicBezTo>
                      <a:pt x="98" y="2"/>
                      <a:pt x="135" y="16"/>
                      <a:pt x="145" y="51"/>
                    </a:cubicBezTo>
                    <a:cubicBezTo>
                      <a:pt x="144" y="52"/>
                      <a:pt x="144" y="52"/>
                      <a:pt x="144" y="52"/>
                    </a:cubicBezTo>
                    <a:cubicBezTo>
                      <a:pt x="143" y="51"/>
                      <a:pt x="143" y="52"/>
                      <a:pt x="143" y="50"/>
                    </a:cubicBezTo>
                    <a:cubicBezTo>
                      <a:pt x="142" y="48"/>
                      <a:pt x="142" y="49"/>
                      <a:pt x="142" y="47"/>
                    </a:cubicBezTo>
                    <a:cubicBezTo>
                      <a:pt x="141" y="46"/>
                      <a:pt x="141" y="47"/>
                      <a:pt x="140" y="46"/>
                    </a:cubicBezTo>
                    <a:cubicBezTo>
                      <a:pt x="140" y="45"/>
                      <a:pt x="139" y="45"/>
                      <a:pt x="139" y="44"/>
                    </a:cubicBezTo>
                    <a:cubicBezTo>
                      <a:pt x="138" y="44"/>
                      <a:pt x="137" y="41"/>
                      <a:pt x="137" y="41"/>
                    </a:cubicBezTo>
                    <a:cubicBezTo>
                      <a:pt x="136" y="40"/>
                      <a:pt x="135" y="40"/>
                      <a:pt x="134" y="40"/>
                    </a:cubicBezTo>
                    <a:cubicBezTo>
                      <a:pt x="134" y="40"/>
                      <a:pt x="134" y="39"/>
                      <a:pt x="134" y="40"/>
                    </a:cubicBezTo>
                    <a:cubicBezTo>
                      <a:pt x="133" y="40"/>
                      <a:pt x="135" y="42"/>
                      <a:pt x="135" y="42"/>
                    </a:cubicBezTo>
                    <a:cubicBezTo>
                      <a:pt x="135" y="44"/>
                      <a:pt x="135" y="44"/>
                      <a:pt x="135" y="44"/>
                    </a:cubicBezTo>
                    <a:cubicBezTo>
                      <a:pt x="135" y="44"/>
                      <a:pt x="136" y="47"/>
                      <a:pt x="136" y="48"/>
                    </a:cubicBezTo>
                    <a:cubicBezTo>
                      <a:pt x="136" y="48"/>
                      <a:pt x="135" y="50"/>
                      <a:pt x="135" y="50"/>
                    </a:cubicBezTo>
                    <a:cubicBezTo>
                      <a:pt x="135" y="50"/>
                      <a:pt x="134" y="52"/>
                      <a:pt x="134" y="52"/>
                    </a:cubicBezTo>
                    <a:cubicBezTo>
                      <a:pt x="133" y="53"/>
                      <a:pt x="129" y="53"/>
                      <a:pt x="129" y="53"/>
                    </a:cubicBezTo>
                    <a:cubicBezTo>
                      <a:pt x="129" y="53"/>
                      <a:pt x="128" y="52"/>
                      <a:pt x="128" y="51"/>
                    </a:cubicBezTo>
                    <a:cubicBezTo>
                      <a:pt x="127" y="50"/>
                      <a:pt x="125" y="49"/>
                      <a:pt x="124" y="49"/>
                    </a:cubicBezTo>
                    <a:cubicBezTo>
                      <a:pt x="124" y="48"/>
                      <a:pt x="125" y="47"/>
                      <a:pt x="124" y="46"/>
                    </a:cubicBezTo>
                    <a:cubicBezTo>
                      <a:pt x="123" y="45"/>
                      <a:pt x="124" y="45"/>
                      <a:pt x="123" y="44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18" y="42"/>
                      <a:pt x="119" y="43"/>
                    </a:cubicBezTo>
                    <a:cubicBezTo>
                      <a:pt x="120" y="45"/>
                      <a:pt x="119" y="47"/>
                      <a:pt x="120" y="47"/>
                    </a:cubicBezTo>
                    <a:cubicBezTo>
                      <a:pt x="121" y="47"/>
                      <a:pt x="121" y="47"/>
                      <a:pt x="122" y="48"/>
                    </a:cubicBezTo>
                    <a:cubicBezTo>
                      <a:pt x="123" y="50"/>
                      <a:pt x="123" y="50"/>
                      <a:pt x="123" y="51"/>
                    </a:cubicBezTo>
                    <a:cubicBezTo>
                      <a:pt x="124" y="51"/>
                      <a:pt x="124" y="53"/>
                      <a:pt x="125" y="54"/>
                    </a:cubicBezTo>
                    <a:cubicBezTo>
                      <a:pt x="125" y="54"/>
                      <a:pt x="127" y="54"/>
                      <a:pt x="127" y="54"/>
                    </a:cubicBezTo>
                    <a:cubicBezTo>
                      <a:pt x="127" y="55"/>
                      <a:pt x="126" y="56"/>
                      <a:pt x="127" y="57"/>
                    </a:cubicBezTo>
                    <a:cubicBezTo>
                      <a:pt x="128" y="57"/>
                      <a:pt x="128" y="58"/>
                      <a:pt x="129" y="57"/>
                    </a:cubicBezTo>
                    <a:cubicBezTo>
                      <a:pt x="130" y="57"/>
                      <a:pt x="129" y="58"/>
                      <a:pt x="130" y="57"/>
                    </a:cubicBezTo>
                    <a:cubicBezTo>
                      <a:pt x="131" y="57"/>
                      <a:pt x="133" y="57"/>
                      <a:pt x="133" y="57"/>
                    </a:cubicBezTo>
                    <a:cubicBezTo>
                      <a:pt x="133" y="57"/>
                      <a:pt x="134" y="58"/>
                      <a:pt x="134" y="58"/>
                    </a:cubicBezTo>
                    <a:cubicBezTo>
                      <a:pt x="134" y="59"/>
                      <a:pt x="134" y="62"/>
                      <a:pt x="134" y="62"/>
                    </a:cubicBezTo>
                    <a:cubicBezTo>
                      <a:pt x="132" y="64"/>
                      <a:pt x="132" y="64"/>
                      <a:pt x="132" y="64"/>
                    </a:cubicBezTo>
                    <a:cubicBezTo>
                      <a:pt x="132" y="64"/>
                      <a:pt x="132" y="69"/>
                      <a:pt x="132" y="69"/>
                    </a:cubicBezTo>
                    <a:cubicBezTo>
                      <a:pt x="131" y="69"/>
                      <a:pt x="130" y="71"/>
                      <a:pt x="129" y="72"/>
                    </a:cubicBezTo>
                    <a:cubicBezTo>
                      <a:pt x="129" y="72"/>
                      <a:pt x="129" y="75"/>
                      <a:pt x="129" y="75"/>
                    </a:cubicBezTo>
                    <a:cubicBezTo>
                      <a:pt x="127" y="77"/>
                      <a:pt x="127" y="77"/>
                      <a:pt x="127" y="77"/>
                    </a:cubicBezTo>
                    <a:cubicBezTo>
                      <a:pt x="127" y="77"/>
                      <a:pt x="127" y="80"/>
                      <a:pt x="127" y="80"/>
                    </a:cubicBezTo>
                    <a:cubicBezTo>
                      <a:pt x="127" y="81"/>
                      <a:pt x="128" y="84"/>
                      <a:pt x="127" y="85"/>
                    </a:cubicBezTo>
                    <a:cubicBezTo>
                      <a:pt x="127" y="86"/>
                      <a:pt x="125" y="88"/>
                      <a:pt x="125" y="88"/>
                    </a:cubicBezTo>
                    <a:cubicBezTo>
                      <a:pt x="125" y="88"/>
                      <a:pt x="128" y="90"/>
                      <a:pt x="126" y="90"/>
                    </a:cubicBezTo>
                    <a:cubicBezTo>
                      <a:pt x="125" y="91"/>
                      <a:pt x="124" y="93"/>
                      <a:pt x="123" y="93"/>
                    </a:cubicBezTo>
                    <a:cubicBezTo>
                      <a:pt x="123" y="94"/>
                      <a:pt x="123" y="95"/>
                      <a:pt x="122" y="95"/>
                    </a:cubicBezTo>
                    <a:cubicBezTo>
                      <a:pt x="122" y="95"/>
                      <a:pt x="120" y="95"/>
                      <a:pt x="120" y="96"/>
                    </a:cubicBezTo>
                    <a:cubicBezTo>
                      <a:pt x="120" y="96"/>
                      <a:pt x="120" y="98"/>
                      <a:pt x="120" y="98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4" y="105"/>
                      <a:pt x="115" y="106"/>
                      <a:pt x="114" y="107"/>
                    </a:cubicBezTo>
                    <a:cubicBezTo>
                      <a:pt x="113" y="107"/>
                      <a:pt x="109" y="108"/>
                      <a:pt x="109" y="109"/>
                    </a:cubicBezTo>
                    <a:cubicBezTo>
                      <a:pt x="108" y="109"/>
                      <a:pt x="106" y="110"/>
                      <a:pt x="105" y="110"/>
                    </a:cubicBezTo>
                    <a:cubicBezTo>
                      <a:pt x="104" y="110"/>
                      <a:pt x="105" y="113"/>
                      <a:pt x="104" y="110"/>
                    </a:cubicBezTo>
                    <a:cubicBezTo>
                      <a:pt x="103" y="108"/>
                      <a:pt x="104" y="109"/>
                      <a:pt x="103" y="107"/>
                    </a:cubicBezTo>
                    <a:cubicBezTo>
                      <a:pt x="101" y="104"/>
                      <a:pt x="101" y="106"/>
                      <a:pt x="101" y="104"/>
                    </a:cubicBezTo>
                    <a:cubicBezTo>
                      <a:pt x="101" y="102"/>
                      <a:pt x="102" y="104"/>
                      <a:pt x="101" y="102"/>
                    </a:cubicBezTo>
                    <a:cubicBezTo>
                      <a:pt x="101" y="100"/>
                      <a:pt x="102" y="102"/>
                      <a:pt x="101" y="99"/>
                    </a:cubicBezTo>
                    <a:cubicBezTo>
                      <a:pt x="100" y="97"/>
                      <a:pt x="100" y="98"/>
                      <a:pt x="99" y="97"/>
                    </a:cubicBezTo>
                    <a:cubicBezTo>
                      <a:pt x="98" y="95"/>
                      <a:pt x="97" y="97"/>
                      <a:pt x="97" y="94"/>
                    </a:cubicBezTo>
                    <a:cubicBezTo>
                      <a:pt x="98" y="92"/>
                      <a:pt x="98" y="94"/>
                      <a:pt x="98" y="92"/>
                    </a:cubicBezTo>
                    <a:cubicBezTo>
                      <a:pt x="99" y="90"/>
                      <a:pt x="98" y="90"/>
                      <a:pt x="99" y="89"/>
                    </a:cubicBezTo>
                    <a:cubicBezTo>
                      <a:pt x="101" y="88"/>
                      <a:pt x="102" y="88"/>
                      <a:pt x="102" y="86"/>
                    </a:cubicBezTo>
                    <a:cubicBezTo>
                      <a:pt x="101" y="85"/>
                      <a:pt x="101" y="85"/>
                      <a:pt x="101" y="84"/>
                    </a:cubicBezTo>
                    <a:cubicBezTo>
                      <a:pt x="101" y="83"/>
                      <a:pt x="100" y="82"/>
                      <a:pt x="99" y="81"/>
                    </a:cubicBezTo>
                    <a:cubicBezTo>
                      <a:pt x="99" y="81"/>
                      <a:pt x="99" y="81"/>
                      <a:pt x="98" y="79"/>
                    </a:cubicBezTo>
                    <a:cubicBezTo>
                      <a:pt x="97" y="78"/>
                      <a:pt x="97" y="77"/>
                      <a:pt x="97" y="77"/>
                    </a:cubicBezTo>
                    <a:cubicBezTo>
                      <a:pt x="97" y="77"/>
                      <a:pt x="96" y="74"/>
                      <a:pt x="96" y="72"/>
                    </a:cubicBezTo>
                    <a:cubicBezTo>
                      <a:pt x="96" y="71"/>
                      <a:pt x="96" y="73"/>
                      <a:pt x="96" y="71"/>
                    </a:cubicBezTo>
                    <a:cubicBezTo>
                      <a:pt x="97" y="69"/>
                      <a:pt x="97" y="67"/>
                      <a:pt x="97" y="67"/>
                    </a:cubicBezTo>
                    <a:cubicBezTo>
                      <a:pt x="97" y="67"/>
                      <a:pt x="94" y="66"/>
                      <a:pt x="93" y="66"/>
                    </a:cubicBezTo>
                    <a:cubicBezTo>
                      <a:pt x="92" y="66"/>
                      <a:pt x="93" y="68"/>
                      <a:pt x="91" y="66"/>
                    </a:cubicBezTo>
                    <a:cubicBezTo>
                      <a:pt x="90" y="65"/>
                      <a:pt x="90" y="64"/>
                      <a:pt x="89" y="64"/>
                    </a:cubicBezTo>
                    <a:cubicBezTo>
                      <a:pt x="89" y="64"/>
                      <a:pt x="88" y="64"/>
                      <a:pt x="87" y="64"/>
                    </a:cubicBezTo>
                    <a:cubicBezTo>
                      <a:pt x="86" y="65"/>
                      <a:pt x="84" y="65"/>
                      <a:pt x="83" y="66"/>
                    </a:cubicBezTo>
                    <a:cubicBezTo>
                      <a:pt x="81" y="66"/>
                      <a:pt x="81" y="66"/>
                      <a:pt x="79" y="66"/>
                    </a:cubicBezTo>
                    <a:cubicBezTo>
                      <a:pt x="77" y="66"/>
                      <a:pt x="75" y="67"/>
                      <a:pt x="73" y="66"/>
                    </a:cubicBezTo>
                    <a:cubicBezTo>
                      <a:pt x="72" y="65"/>
                      <a:pt x="72" y="66"/>
                      <a:pt x="71" y="65"/>
                    </a:cubicBezTo>
                    <a:cubicBezTo>
                      <a:pt x="70" y="63"/>
                      <a:pt x="71" y="63"/>
                      <a:pt x="69" y="62"/>
                    </a:cubicBezTo>
                    <a:cubicBezTo>
                      <a:pt x="68" y="62"/>
                      <a:pt x="68" y="62"/>
                      <a:pt x="67" y="61"/>
                    </a:cubicBezTo>
                    <a:cubicBezTo>
                      <a:pt x="67" y="59"/>
                      <a:pt x="68" y="60"/>
                      <a:pt x="67" y="58"/>
                    </a:cubicBezTo>
                    <a:cubicBezTo>
                      <a:pt x="66" y="57"/>
                      <a:pt x="68" y="59"/>
                      <a:pt x="66" y="57"/>
                    </a:cubicBezTo>
                    <a:cubicBezTo>
                      <a:pt x="64" y="55"/>
                      <a:pt x="63" y="57"/>
                      <a:pt x="64" y="55"/>
                    </a:cubicBezTo>
                    <a:cubicBezTo>
                      <a:pt x="65" y="53"/>
                      <a:pt x="65" y="54"/>
                      <a:pt x="65" y="52"/>
                    </a:cubicBezTo>
                    <a:cubicBezTo>
                      <a:pt x="65" y="50"/>
                      <a:pt x="68" y="53"/>
                      <a:pt x="66" y="49"/>
                    </a:cubicBezTo>
                    <a:cubicBezTo>
                      <a:pt x="64" y="45"/>
                      <a:pt x="64" y="46"/>
                      <a:pt x="66" y="43"/>
                    </a:cubicBezTo>
                    <a:cubicBezTo>
                      <a:pt x="67" y="40"/>
                      <a:pt x="70" y="39"/>
                      <a:pt x="70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4"/>
                      <a:pt x="73" y="35"/>
                    </a:cubicBezTo>
                    <a:cubicBezTo>
                      <a:pt x="75" y="35"/>
                      <a:pt x="76" y="34"/>
                      <a:pt x="77" y="33"/>
                    </a:cubicBezTo>
                    <a:cubicBezTo>
                      <a:pt x="78" y="32"/>
                      <a:pt x="80" y="31"/>
                      <a:pt x="80" y="31"/>
                    </a:cubicBezTo>
                    <a:cubicBezTo>
                      <a:pt x="81" y="30"/>
                      <a:pt x="81" y="31"/>
                      <a:pt x="82" y="30"/>
                    </a:cubicBezTo>
                    <a:cubicBezTo>
                      <a:pt x="84" y="30"/>
                      <a:pt x="84" y="30"/>
                      <a:pt x="85" y="30"/>
                    </a:cubicBezTo>
                    <a:cubicBezTo>
                      <a:pt x="86" y="30"/>
                      <a:pt x="84" y="30"/>
                      <a:pt x="87" y="30"/>
                    </a:cubicBezTo>
                    <a:cubicBezTo>
                      <a:pt x="90" y="29"/>
                      <a:pt x="89" y="29"/>
                      <a:pt x="90" y="29"/>
                    </a:cubicBezTo>
                    <a:cubicBezTo>
                      <a:pt x="90" y="29"/>
                      <a:pt x="90" y="29"/>
                      <a:pt x="91" y="30"/>
                    </a:cubicBezTo>
                    <a:cubicBezTo>
                      <a:pt x="92" y="30"/>
                      <a:pt x="92" y="27"/>
                      <a:pt x="92" y="30"/>
                    </a:cubicBezTo>
                    <a:cubicBezTo>
                      <a:pt x="92" y="32"/>
                      <a:pt x="91" y="33"/>
                      <a:pt x="93" y="33"/>
                    </a:cubicBezTo>
                    <a:cubicBezTo>
                      <a:pt x="95" y="34"/>
                      <a:pt x="93" y="34"/>
                      <a:pt x="95" y="34"/>
                    </a:cubicBezTo>
                    <a:cubicBezTo>
                      <a:pt x="97" y="34"/>
                      <a:pt x="97" y="34"/>
                      <a:pt x="98" y="34"/>
                    </a:cubicBezTo>
                    <a:cubicBezTo>
                      <a:pt x="99" y="35"/>
                      <a:pt x="99" y="36"/>
                      <a:pt x="101" y="36"/>
                    </a:cubicBezTo>
                    <a:cubicBezTo>
                      <a:pt x="102" y="36"/>
                      <a:pt x="100" y="38"/>
                      <a:pt x="102" y="36"/>
                    </a:cubicBezTo>
                    <a:cubicBezTo>
                      <a:pt x="104" y="33"/>
                      <a:pt x="101" y="33"/>
                      <a:pt x="104" y="33"/>
                    </a:cubicBezTo>
                    <a:cubicBezTo>
                      <a:pt x="108" y="34"/>
                      <a:pt x="109" y="35"/>
                      <a:pt x="109" y="34"/>
                    </a:cubicBezTo>
                    <a:cubicBezTo>
                      <a:pt x="110" y="34"/>
                      <a:pt x="110" y="35"/>
                      <a:pt x="112" y="34"/>
                    </a:cubicBezTo>
                    <a:cubicBezTo>
                      <a:pt x="113" y="33"/>
                      <a:pt x="114" y="33"/>
                      <a:pt x="114" y="33"/>
                    </a:cubicBezTo>
                    <a:cubicBezTo>
                      <a:pt x="115" y="34"/>
                      <a:pt x="115" y="35"/>
                      <a:pt x="116" y="34"/>
                    </a:cubicBezTo>
                    <a:cubicBezTo>
                      <a:pt x="116" y="32"/>
                      <a:pt x="118" y="33"/>
                      <a:pt x="116" y="32"/>
                    </a:cubicBezTo>
                    <a:cubicBezTo>
                      <a:pt x="114" y="31"/>
                      <a:pt x="113" y="32"/>
                      <a:pt x="113" y="31"/>
                    </a:cubicBezTo>
                    <a:cubicBezTo>
                      <a:pt x="112" y="29"/>
                      <a:pt x="114" y="30"/>
                      <a:pt x="112" y="29"/>
                    </a:cubicBezTo>
                    <a:cubicBezTo>
                      <a:pt x="110" y="29"/>
                      <a:pt x="111" y="29"/>
                      <a:pt x="109" y="28"/>
                    </a:cubicBezTo>
                    <a:cubicBezTo>
                      <a:pt x="108" y="28"/>
                      <a:pt x="106" y="30"/>
                      <a:pt x="106" y="28"/>
                    </a:cubicBezTo>
                    <a:cubicBezTo>
                      <a:pt x="105" y="27"/>
                      <a:pt x="102" y="29"/>
                      <a:pt x="105" y="27"/>
                    </a:cubicBezTo>
                    <a:cubicBezTo>
                      <a:pt x="108" y="24"/>
                      <a:pt x="107" y="23"/>
                      <a:pt x="109" y="24"/>
                    </a:cubicBezTo>
                    <a:cubicBezTo>
                      <a:pt x="110" y="24"/>
                      <a:pt x="110" y="26"/>
                      <a:pt x="111" y="25"/>
                    </a:cubicBezTo>
                    <a:cubicBezTo>
                      <a:pt x="112" y="24"/>
                      <a:pt x="114" y="23"/>
                      <a:pt x="112" y="22"/>
                    </a:cubicBezTo>
                    <a:cubicBezTo>
                      <a:pt x="110" y="20"/>
                      <a:pt x="112" y="21"/>
                      <a:pt x="109" y="20"/>
                    </a:cubicBezTo>
                    <a:cubicBezTo>
                      <a:pt x="107" y="19"/>
                      <a:pt x="105" y="24"/>
                      <a:pt x="104" y="23"/>
                    </a:cubicBezTo>
                    <a:cubicBezTo>
                      <a:pt x="103" y="23"/>
                      <a:pt x="103" y="22"/>
                      <a:pt x="102" y="22"/>
                    </a:cubicBezTo>
                    <a:cubicBezTo>
                      <a:pt x="101" y="23"/>
                      <a:pt x="101" y="25"/>
                      <a:pt x="101" y="26"/>
                    </a:cubicBezTo>
                    <a:cubicBezTo>
                      <a:pt x="101" y="27"/>
                      <a:pt x="102" y="28"/>
                      <a:pt x="100" y="27"/>
                    </a:cubicBezTo>
                    <a:cubicBezTo>
                      <a:pt x="98" y="26"/>
                      <a:pt x="103" y="26"/>
                      <a:pt x="98" y="24"/>
                    </a:cubicBezTo>
                    <a:cubicBezTo>
                      <a:pt x="93" y="22"/>
                      <a:pt x="91" y="23"/>
                      <a:pt x="91" y="24"/>
                    </a:cubicBezTo>
                    <a:cubicBezTo>
                      <a:pt x="90" y="24"/>
                      <a:pt x="89" y="24"/>
                      <a:pt x="89" y="25"/>
                    </a:cubicBezTo>
                    <a:cubicBezTo>
                      <a:pt x="88" y="25"/>
                      <a:pt x="90" y="26"/>
                      <a:pt x="88" y="25"/>
                    </a:cubicBezTo>
                    <a:cubicBezTo>
                      <a:pt x="86" y="24"/>
                      <a:pt x="84" y="26"/>
                      <a:pt x="84" y="26"/>
                    </a:cubicBezTo>
                    <a:cubicBezTo>
                      <a:pt x="84" y="26"/>
                      <a:pt x="83" y="25"/>
                      <a:pt x="83" y="26"/>
                    </a:cubicBezTo>
                    <a:cubicBezTo>
                      <a:pt x="82" y="27"/>
                      <a:pt x="80" y="27"/>
                      <a:pt x="79" y="27"/>
                    </a:cubicBezTo>
                    <a:cubicBezTo>
                      <a:pt x="78" y="27"/>
                      <a:pt x="76" y="27"/>
                      <a:pt x="78" y="25"/>
                    </a:cubicBezTo>
                    <a:cubicBezTo>
                      <a:pt x="80" y="23"/>
                      <a:pt x="78" y="24"/>
                      <a:pt x="81" y="23"/>
                    </a:cubicBezTo>
                    <a:cubicBezTo>
                      <a:pt x="84" y="22"/>
                      <a:pt x="88" y="21"/>
                      <a:pt x="84" y="21"/>
                    </a:cubicBezTo>
                    <a:cubicBezTo>
                      <a:pt x="81" y="20"/>
                      <a:pt x="86" y="20"/>
                      <a:pt x="82" y="17"/>
                    </a:cubicBezTo>
                    <a:cubicBezTo>
                      <a:pt x="77" y="15"/>
                      <a:pt x="77" y="18"/>
                      <a:pt x="77" y="15"/>
                    </a:cubicBezTo>
                    <a:cubicBezTo>
                      <a:pt x="77" y="12"/>
                      <a:pt x="76" y="12"/>
                      <a:pt x="75" y="12"/>
                    </a:cubicBezTo>
                    <a:cubicBezTo>
                      <a:pt x="74" y="12"/>
                      <a:pt x="72" y="13"/>
                      <a:pt x="70" y="13"/>
                    </a:cubicBezTo>
                    <a:cubicBezTo>
                      <a:pt x="69" y="13"/>
                      <a:pt x="71" y="14"/>
                      <a:pt x="68" y="13"/>
                    </a:cubicBezTo>
                    <a:cubicBezTo>
                      <a:pt x="66" y="11"/>
                      <a:pt x="65" y="13"/>
                      <a:pt x="66" y="11"/>
                    </a:cubicBezTo>
                    <a:cubicBezTo>
                      <a:pt x="67" y="9"/>
                      <a:pt x="67" y="9"/>
                      <a:pt x="69" y="8"/>
                    </a:cubicBezTo>
                    <a:cubicBezTo>
                      <a:pt x="70" y="7"/>
                      <a:pt x="70" y="3"/>
                      <a:pt x="73" y="4"/>
                    </a:cubicBezTo>
                    <a:cubicBezTo>
                      <a:pt x="76" y="6"/>
                      <a:pt x="75" y="5"/>
                      <a:pt x="77" y="5"/>
                    </a:cubicBezTo>
                    <a:cubicBezTo>
                      <a:pt x="80" y="6"/>
                      <a:pt x="81" y="5"/>
                      <a:pt x="81" y="5"/>
                    </a:cubicBezTo>
                    <a:cubicBezTo>
                      <a:pt x="81" y="4"/>
                      <a:pt x="78" y="3"/>
                      <a:pt x="78" y="3"/>
                    </a:cubicBezTo>
                    <a:cubicBezTo>
                      <a:pt x="78" y="3"/>
                      <a:pt x="77" y="3"/>
                      <a:pt x="78" y="3"/>
                    </a:cubicBezTo>
                    <a:cubicBezTo>
                      <a:pt x="78" y="2"/>
                      <a:pt x="79" y="1"/>
                      <a:pt x="79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68" y="0"/>
                      <a:pt x="6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9502841" y="1710990"/>
              <a:ext cx="224889" cy="426072"/>
            </a:xfrm>
            <a:custGeom>
              <a:avLst/>
              <a:gdLst>
                <a:gd name="connsiteX0" fmla="*/ 121857 w 201691"/>
                <a:gd name="connsiteY0" fmla="*/ 538 h 382121"/>
                <a:gd name="connsiteX1" fmla="*/ 147621 w 201691"/>
                <a:gd name="connsiteY1" fmla="*/ 538 h 382121"/>
                <a:gd name="connsiteX2" fmla="*/ 172775 w 201691"/>
                <a:gd name="connsiteY2" fmla="*/ 538 h 382121"/>
                <a:gd name="connsiteX3" fmla="*/ 183324 w 201691"/>
                <a:gd name="connsiteY3" fmla="*/ 15071 h 382121"/>
                <a:gd name="connsiteX4" fmla="*/ 183324 w 201691"/>
                <a:gd name="connsiteY4" fmla="*/ 31397 h 382121"/>
                <a:gd name="connsiteX5" fmla="*/ 186758 w 201691"/>
                <a:gd name="connsiteY5" fmla="*/ 31397 h 382121"/>
                <a:gd name="connsiteX6" fmla="*/ 186758 w 201691"/>
                <a:gd name="connsiteY6" fmla="*/ 50615 h 382121"/>
                <a:gd name="connsiteX7" fmla="*/ 188611 w 201691"/>
                <a:gd name="connsiteY7" fmla="*/ 51694 h 382121"/>
                <a:gd name="connsiteX8" fmla="*/ 199940 w 201691"/>
                <a:gd name="connsiteY8" fmla="*/ 63653 h 382121"/>
                <a:gd name="connsiteX9" fmla="*/ 201588 w 201691"/>
                <a:gd name="connsiteY9" fmla="*/ 190135 h 382121"/>
                <a:gd name="connsiteX10" fmla="*/ 193349 w 201691"/>
                <a:gd name="connsiteY10" fmla="*/ 198243 h 382121"/>
                <a:gd name="connsiteX11" fmla="*/ 193349 w 201691"/>
                <a:gd name="connsiteY11" fmla="*/ 99328 h 382121"/>
                <a:gd name="connsiteX12" fmla="*/ 186758 w 201691"/>
                <a:gd name="connsiteY12" fmla="*/ 90248 h 382121"/>
                <a:gd name="connsiteX13" fmla="*/ 186758 w 201691"/>
                <a:gd name="connsiteY13" fmla="*/ 107610 h 382121"/>
                <a:gd name="connsiteX14" fmla="*/ 183324 w 201691"/>
                <a:gd name="connsiteY14" fmla="*/ 107610 h 382121"/>
                <a:gd name="connsiteX15" fmla="*/ 183324 w 201691"/>
                <a:gd name="connsiteY15" fmla="*/ 294368 h 382121"/>
                <a:gd name="connsiteX16" fmla="*/ 160666 w 201691"/>
                <a:gd name="connsiteY16" fmla="*/ 354103 h 382121"/>
                <a:gd name="connsiteX17" fmla="*/ 160362 w 201691"/>
                <a:gd name="connsiteY17" fmla="*/ 354103 h 382121"/>
                <a:gd name="connsiteX18" fmla="*/ 160666 w 201691"/>
                <a:gd name="connsiteY18" fmla="*/ 354256 h 382121"/>
                <a:gd name="connsiteX19" fmla="*/ 142895 w 201691"/>
                <a:gd name="connsiteY19" fmla="*/ 378669 h 382121"/>
                <a:gd name="connsiteX20" fmla="*/ 133202 w 201691"/>
                <a:gd name="connsiteY20" fmla="*/ 352629 h 382121"/>
                <a:gd name="connsiteX21" fmla="*/ 133982 w 201691"/>
                <a:gd name="connsiteY21" fmla="*/ 352540 h 382121"/>
                <a:gd name="connsiteX22" fmla="*/ 111917 w 201691"/>
                <a:gd name="connsiteY22" fmla="*/ 294368 h 382121"/>
                <a:gd name="connsiteX23" fmla="*/ 111917 w 201691"/>
                <a:gd name="connsiteY23" fmla="*/ 107610 h 382121"/>
                <a:gd name="connsiteX24" fmla="*/ 107111 w 201691"/>
                <a:gd name="connsiteY24" fmla="*/ 107610 h 382121"/>
                <a:gd name="connsiteX25" fmla="*/ 107111 w 201691"/>
                <a:gd name="connsiteY25" fmla="*/ 31397 h 382121"/>
                <a:gd name="connsiteX26" fmla="*/ 111917 w 201691"/>
                <a:gd name="connsiteY26" fmla="*/ 31397 h 382121"/>
                <a:gd name="connsiteX27" fmla="*/ 111917 w 201691"/>
                <a:gd name="connsiteY27" fmla="*/ 19108 h 382121"/>
                <a:gd name="connsiteX28" fmla="*/ 111917 w 201691"/>
                <a:gd name="connsiteY28" fmla="*/ 15071 h 382121"/>
                <a:gd name="connsiteX29" fmla="*/ 121857 w 201691"/>
                <a:gd name="connsiteY29" fmla="*/ 538 h 382121"/>
                <a:gd name="connsiteX30" fmla="*/ 14543 w 201691"/>
                <a:gd name="connsiteY30" fmla="*/ 538 h 382121"/>
                <a:gd name="connsiteX31" fmla="*/ 38887 w 201691"/>
                <a:gd name="connsiteY31" fmla="*/ 538 h 382121"/>
                <a:gd name="connsiteX32" fmla="*/ 40509 w 201691"/>
                <a:gd name="connsiteY32" fmla="*/ 538 h 382121"/>
                <a:gd name="connsiteX33" fmla="*/ 65664 w 201691"/>
                <a:gd name="connsiteY33" fmla="*/ 538 h 382121"/>
                <a:gd name="connsiteX34" fmla="*/ 76213 w 201691"/>
                <a:gd name="connsiteY34" fmla="*/ 15071 h 382121"/>
                <a:gd name="connsiteX35" fmla="*/ 76213 w 201691"/>
                <a:gd name="connsiteY35" fmla="*/ 31397 h 382121"/>
                <a:gd name="connsiteX36" fmla="*/ 79647 w 201691"/>
                <a:gd name="connsiteY36" fmla="*/ 31397 h 382121"/>
                <a:gd name="connsiteX37" fmla="*/ 79647 w 201691"/>
                <a:gd name="connsiteY37" fmla="*/ 107610 h 382121"/>
                <a:gd name="connsiteX38" fmla="*/ 76213 w 201691"/>
                <a:gd name="connsiteY38" fmla="*/ 107610 h 382121"/>
                <a:gd name="connsiteX39" fmla="*/ 76213 w 201691"/>
                <a:gd name="connsiteY39" fmla="*/ 294368 h 382121"/>
                <a:gd name="connsiteX40" fmla="*/ 53555 w 201691"/>
                <a:gd name="connsiteY40" fmla="*/ 354103 h 382121"/>
                <a:gd name="connsiteX41" fmla="*/ 53251 w 201691"/>
                <a:gd name="connsiteY41" fmla="*/ 354103 h 382121"/>
                <a:gd name="connsiteX42" fmla="*/ 53555 w 201691"/>
                <a:gd name="connsiteY42" fmla="*/ 354256 h 382121"/>
                <a:gd name="connsiteX43" fmla="*/ 35784 w 201691"/>
                <a:gd name="connsiteY43" fmla="*/ 378669 h 382121"/>
                <a:gd name="connsiteX44" fmla="*/ 29726 w 201691"/>
                <a:gd name="connsiteY44" fmla="*/ 363208 h 382121"/>
                <a:gd name="connsiteX45" fmla="*/ 26598 w 201691"/>
                <a:gd name="connsiteY45" fmla="*/ 354103 h 382121"/>
                <a:gd name="connsiteX46" fmla="*/ 26091 w 201691"/>
                <a:gd name="connsiteY46" fmla="*/ 354103 h 382121"/>
                <a:gd name="connsiteX47" fmla="*/ 4806 w 201691"/>
                <a:gd name="connsiteY47" fmla="*/ 294368 h 382121"/>
                <a:gd name="connsiteX48" fmla="*/ 4806 w 201691"/>
                <a:gd name="connsiteY48" fmla="*/ 107610 h 382121"/>
                <a:gd name="connsiteX49" fmla="*/ 0 w 201691"/>
                <a:gd name="connsiteY49" fmla="*/ 107610 h 382121"/>
                <a:gd name="connsiteX50" fmla="*/ 0 w 201691"/>
                <a:gd name="connsiteY50" fmla="*/ 31397 h 382121"/>
                <a:gd name="connsiteX51" fmla="*/ 4806 w 201691"/>
                <a:gd name="connsiteY51" fmla="*/ 31397 h 382121"/>
                <a:gd name="connsiteX52" fmla="*/ 4806 w 201691"/>
                <a:gd name="connsiteY52" fmla="*/ 19108 h 382121"/>
                <a:gd name="connsiteX53" fmla="*/ 4806 w 201691"/>
                <a:gd name="connsiteY53" fmla="*/ 15071 h 382121"/>
                <a:gd name="connsiteX54" fmla="*/ 14543 w 201691"/>
                <a:gd name="connsiteY54" fmla="*/ 538 h 38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1691" h="382121">
                  <a:moveTo>
                    <a:pt x="121857" y="538"/>
                  </a:moveTo>
                  <a:cubicBezTo>
                    <a:pt x="128146" y="-673"/>
                    <a:pt x="137072" y="538"/>
                    <a:pt x="147621" y="538"/>
                  </a:cubicBezTo>
                  <a:cubicBezTo>
                    <a:pt x="157358" y="538"/>
                    <a:pt x="166284" y="-673"/>
                    <a:pt x="172775" y="538"/>
                  </a:cubicBezTo>
                  <a:cubicBezTo>
                    <a:pt x="179267" y="1749"/>
                    <a:pt x="183324" y="5383"/>
                    <a:pt x="183324" y="15071"/>
                  </a:cubicBezTo>
                  <a:lnTo>
                    <a:pt x="183324" y="31397"/>
                  </a:lnTo>
                  <a:lnTo>
                    <a:pt x="186758" y="31397"/>
                  </a:lnTo>
                  <a:lnTo>
                    <a:pt x="186758" y="50615"/>
                  </a:lnTo>
                  <a:lnTo>
                    <a:pt x="188611" y="51694"/>
                  </a:lnTo>
                  <a:cubicBezTo>
                    <a:pt x="193761" y="55140"/>
                    <a:pt x="199116" y="59600"/>
                    <a:pt x="199940" y="63653"/>
                  </a:cubicBezTo>
                  <a:cubicBezTo>
                    <a:pt x="201588" y="70140"/>
                    <a:pt x="201588" y="190135"/>
                    <a:pt x="201588" y="190135"/>
                  </a:cubicBezTo>
                  <a:cubicBezTo>
                    <a:pt x="201588" y="190135"/>
                    <a:pt x="203236" y="198243"/>
                    <a:pt x="193349" y="198243"/>
                  </a:cubicBezTo>
                  <a:cubicBezTo>
                    <a:pt x="193349" y="99328"/>
                    <a:pt x="193349" y="99328"/>
                    <a:pt x="193349" y="99328"/>
                  </a:cubicBezTo>
                  <a:lnTo>
                    <a:pt x="186758" y="90248"/>
                  </a:lnTo>
                  <a:lnTo>
                    <a:pt x="186758" y="107610"/>
                  </a:lnTo>
                  <a:lnTo>
                    <a:pt x="183324" y="107610"/>
                  </a:lnTo>
                  <a:lnTo>
                    <a:pt x="183324" y="294368"/>
                  </a:lnTo>
                  <a:lnTo>
                    <a:pt x="160666" y="354103"/>
                  </a:lnTo>
                  <a:lnTo>
                    <a:pt x="160362" y="354103"/>
                  </a:lnTo>
                  <a:lnTo>
                    <a:pt x="160666" y="354256"/>
                  </a:lnTo>
                  <a:cubicBezTo>
                    <a:pt x="149357" y="388434"/>
                    <a:pt x="146126" y="383552"/>
                    <a:pt x="142895" y="378669"/>
                  </a:cubicBezTo>
                  <a:cubicBezTo>
                    <a:pt x="139664" y="372159"/>
                    <a:pt x="133202" y="352629"/>
                    <a:pt x="133202" y="352629"/>
                  </a:cubicBezTo>
                  <a:lnTo>
                    <a:pt x="133982" y="352540"/>
                  </a:lnTo>
                  <a:lnTo>
                    <a:pt x="111917" y="294368"/>
                  </a:lnTo>
                  <a:lnTo>
                    <a:pt x="111917" y="107610"/>
                  </a:lnTo>
                  <a:lnTo>
                    <a:pt x="107111" y="107610"/>
                  </a:lnTo>
                  <a:lnTo>
                    <a:pt x="107111" y="31397"/>
                  </a:lnTo>
                  <a:lnTo>
                    <a:pt x="111917" y="31397"/>
                  </a:lnTo>
                  <a:lnTo>
                    <a:pt x="111917" y="19108"/>
                  </a:lnTo>
                  <a:cubicBezTo>
                    <a:pt x="111917" y="15071"/>
                    <a:pt x="111917" y="15071"/>
                    <a:pt x="111917" y="15071"/>
                  </a:cubicBezTo>
                  <a:cubicBezTo>
                    <a:pt x="111917" y="5383"/>
                    <a:pt x="115568" y="1749"/>
                    <a:pt x="121857" y="538"/>
                  </a:cubicBezTo>
                  <a:close/>
                  <a:moveTo>
                    <a:pt x="14543" y="538"/>
                  </a:moveTo>
                  <a:cubicBezTo>
                    <a:pt x="20629" y="-673"/>
                    <a:pt x="29150" y="538"/>
                    <a:pt x="38887" y="538"/>
                  </a:cubicBezTo>
                  <a:cubicBezTo>
                    <a:pt x="40509" y="538"/>
                    <a:pt x="40509" y="538"/>
                    <a:pt x="40509" y="538"/>
                  </a:cubicBezTo>
                  <a:cubicBezTo>
                    <a:pt x="50247" y="538"/>
                    <a:pt x="59173" y="-673"/>
                    <a:pt x="65664" y="538"/>
                  </a:cubicBezTo>
                  <a:cubicBezTo>
                    <a:pt x="72156" y="1749"/>
                    <a:pt x="76213" y="5383"/>
                    <a:pt x="76213" y="15071"/>
                  </a:cubicBezTo>
                  <a:lnTo>
                    <a:pt x="76213" y="31397"/>
                  </a:lnTo>
                  <a:lnTo>
                    <a:pt x="79647" y="31397"/>
                  </a:lnTo>
                  <a:lnTo>
                    <a:pt x="79647" y="107610"/>
                  </a:lnTo>
                  <a:lnTo>
                    <a:pt x="76213" y="107610"/>
                  </a:lnTo>
                  <a:lnTo>
                    <a:pt x="76213" y="294368"/>
                  </a:lnTo>
                  <a:lnTo>
                    <a:pt x="53555" y="354103"/>
                  </a:lnTo>
                  <a:lnTo>
                    <a:pt x="53251" y="354103"/>
                  </a:lnTo>
                  <a:lnTo>
                    <a:pt x="53555" y="354256"/>
                  </a:lnTo>
                  <a:cubicBezTo>
                    <a:pt x="42246" y="388434"/>
                    <a:pt x="39015" y="383552"/>
                    <a:pt x="35784" y="378669"/>
                  </a:cubicBezTo>
                  <a:cubicBezTo>
                    <a:pt x="34169" y="375414"/>
                    <a:pt x="31745" y="368904"/>
                    <a:pt x="29726" y="363208"/>
                  </a:cubicBezTo>
                  <a:lnTo>
                    <a:pt x="26598" y="354103"/>
                  </a:lnTo>
                  <a:lnTo>
                    <a:pt x="26091" y="354103"/>
                  </a:lnTo>
                  <a:lnTo>
                    <a:pt x="4806" y="294368"/>
                  </a:lnTo>
                  <a:lnTo>
                    <a:pt x="4806" y="107610"/>
                  </a:lnTo>
                  <a:lnTo>
                    <a:pt x="0" y="107610"/>
                  </a:lnTo>
                  <a:lnTo>
                    <a:pt x="0" y="31397"/>
                  </a:lnTo>
                  <a:lnTo>
                    <a:pt x="4806" y="31397"/>
                  </a:lnTo>
                  <a:lnTo>
                    <a:pt x="4806" y="19108"/>
                  </a:lnTo>
                  <a:cubicBezTo>
                    <a:pt x="4806" y="15071"/>
                    <a:pt x="4806" y="15071"/>
                    <a:pt x="4806" y="15071"/>
                  </a:cubicBezTo>
                  <a:cubicBezTo>
                    <a:pt x="4806" y="5383"/>
                    <a:pt x="8458" y="1749"/>
                    <a:pt x="14543" y="5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6943503" y="3950871"/>
              <a:ext cx="355996" cy="327668"/>
            </a:xfrm>
            <a:custGeom>
              <a:avLst/>
              <a:gdLst>
                <a:gd name="T0" fmla="*/ 96 w 197"/>
                <a:gd name="T1" fmla="*/ 181 h 181"/>
                <a:gd name="T2" fmla="*/ 0 w 197"/>
                <a:gd name="T3" fmla="*/ 180 h 181"/>
                <a:gd name="T4" fmla="*/ 0 w 197"/>
                <a:gd name="T5" fmla="*/ 36 h 181"/>
                <a:gd name="T6" fmla="*/ 99 w 197"/>
                <a:gd name="T7" fmla="*/ 36 h 181"/>
                <a:gd name="T8" fmla="*/ 197 w 197"/>
                <a:gd name="T9" fmla="*/ 36 h 181"/>
                <a:gd name="T10" fmla="*/ 197 w 197"/>
                <a:gd name="T11" fmla="*/ 180 h 181"/>
                <a:gd name="T12" fmla="*/ 96 w 197"/>
                <a:gd name="T1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81">
                  <a:moveTo>
                    <a:pt x="96" y="181"/>
                  </a:moveTo>
                  <a:cubicBezTo>
                    <a:pt x="96" y="181"/>
                    <a:pt x="63" y="147"/>
                    <a:pt x="0" y="1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64" y="0"/>
                    <a:pt x="99" y="36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7" y="180"/>
                    <a:pt x="197" y="180"/>
                    <a:pt x="197" y="180"/>
                  </a:cubicBezTo>
                  <a:lnTo>
                    <a:pt x="96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401936" y="1719969"/>
              <a:ext cx="202879" cy="360588"/>
              <a:chOff x="8180091" y="2195147"/>
              <a:chExt cx="181951" cy="323392"/>
            </a:xfrm>
            <a:solidFill>
              <a:schemeClr val="bg1"/>
            </a:solidFill>
          </p:grpSpPr>
          <p:sp>
            <p:nvSpPr>
              <p:cNvPr id="69" name="Freeform 65"/>
              <p:cNvSpPr>
                <a:spLocks noEditPoints="1"/>
              </p:cNvSpPr>
              <p:nvPr/>
            </p:nvSpPr>
            <p:spPr bwMode="auto">
              <a:xfrm>
                <a:off x="8180091" y="2195147"/>
                <a:ext cx="181951" cy="181951"/>
              </a:xfrm>
              <a:custGeom>
                <a:avLst/>
                <a:gdLst>
                  <a:gd name="T0" fmla="*/ 56 w 112"/>
                  <a:gd name="T1" fmla="*/ 0 h 112"/>
                  <a:gd name="T2" fmla="*/ 0 w 112"/>
                  <a:gd name="T3" fmla="*/ 56 h 112"/>
                  <a:gd name="T4" fmla="*/ 56 w 112"/>
                  <a:gd name="T5" fmla="*/ 112 h 112"/>
                  <a:gd name="T6" fmla="*/ 112 w 112"/>
                  <a:gd name="T7" fmla="*/ 56 h 112"/>
                  <a:gd name="T8" fmla="*/ 56 w 112"/>
                  <a:gd name="T9" fmla="*/ 0 h 112"/>
                  <a:gd name="T10" fmla="*/ 56 w 112"/>
                  <a:gd name="T11" fmla="*/ 102 h 112"/>
                  <a:gd name="T12" fmla="*/ 11 w 112"/>
                  <a:gd name="T13" fmla="*/ 56 h 112"/>
                  <a:gd name="T14" fmla="*/ 56 w 112"/>
                  <a:gd name="T15" fmla="*/ 10 h 112"/>
                  <a:gd name="T16" fmla="*/ 102 w 112"/>
                  <a:gd name="T17" fmla="*/ 56 h 112"/>
                  <a:gd name="T18" fmla="*/ 56 w 112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112">
                    <a:moveTo>
                      <a:pt x="56" y="0"/>
                    </a:moveTo>
                    <a:cubicBezTo>
                      <a:pt x="25" y="0"/>
                      <a:pt x="0" y="25"/>
                      <a:pt x="0" y="56"/>
                    </a:cubicBezTo>
                    <a:cubicBezTo>
                      <a:pt x="0" y="87"/>
                      <a:pt x="25" y="112"/>
                      <a:pt x="56" y="112"/>
                    </a:cubicBezTo>
                    <a:cubicBezTo>
                      <a:pt x="87" y="112"/>
                      <a:pt x="112" y="87"/>
                      <a:pt x="112" y="56"/>
                    </a:cubicBezTo>
                    <a:cubicBezTo>
                      <a:pt x="112" y="25"/>
                      <a:pt x="87" y="0"/>
                      <a:pt x="56" y="0"/>
                    </a:cubicBezTo>
                    <a:close/>
                    <a:moveTo>
                      <a:pt x="56" y="102"/>
                    </a:moveTo>
                    <a:cubicBezTo>
                      <a:pt x="31" y="102"/>
                      <a:pt x="11" y="81"/>
                      <a:pt x="11" y="56"/>
                    </a:cubicBezTo>
                    <a:cubicBezTo>
                      <a:pt x="11" y="31"/>
                      <a:pt x="31" y="10"/>
                      <a:pt x="56" y="10"/>
                    </a:cubicBezTo>
                    <a:cubicBezTo>
                      <a:pt x="81" y="10"/>
                      <a:pt x="102" y="31"/>
                      <a:pt x="102" y="56"/>
                    </a:cubicBezTo>
                    <a:cubicBezTo>
                      <a:pt x="102" y="81"/>
                      <a:pt x="81" y="102"/>
                      <a:pt x="5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8259737" y="2367485"/>
                <a:ext cx="24718" cy="8788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auto">
              <a:xfrm>
                <a:off x="8251498" y="2394950"/>
                <a:ext cx="39137" cy="123589"/>
              </a:xfrm>
              <a:custGeom>
                <a:avLst/>
                <a:gdLst>
                  <a:gd name="T0" fmla="*/ 24 w 24"/>
                  <a:gd name="T1" fmla="*/ 64 h 76"/>
                  <a:gd name="T2" fmla="*/ 12 w 24"/>
                  <a:gd name="T3" fmla="*/ 76 h 76"/>
                  <a:gd name="T4" fmla="*/ 12 w 24"/>
                  <a:gd name="T5" fmla="*/ 76 h 76"/>
                  <a:gd name="T6" fmla="*/ 0 w 24"/>
                  <a:gd name="T7" fmla="*/ 64 h 76"/>
                  <a:gd name="T8" fmla="*/ 0 w 24"/>
                  <a:gd name="T9" fmla="*/ 12 h 76"/>
                  <a:gd name="T10" fmla="*/ 12 w 24"/>
                  <a:gd name="T11" fmla="*/ 0 h 76"/>
                  <a:gd name="T12" fmla="*/ 12 w 24"/>
                  <a:gd name="T13" fmla="*/ 0 h 76"/>
                  <a:gd name="T14" fmla="*/ 24 w 24"/>
                  <a:gd name="T15" fmla="*/ 12 h 76"/>
                  <a:gd name="T16" fmla="*/ 24 w 24"/>
                  <a:gd name="T17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6">
                    <a:moveTo>
                      <a:pt x="24" y="64"/>
                    </a:moveTo>
                    <a:cubicBezTo>
                      <a:pt x="24" y="70"/>
                      <a:pt x="19" y="76"/>
                      <a:pt x="12" y="76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6" y="76"/>
                      <a:pt x="0" y="70"/>
                      <a:pt x="0" y="6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lnTo>
                      <a:pt x="2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8085751" y="3117920"/>
              <a:ext cx="294748" cy="382025"/>
              <a:chOff x="7896522" y="3448893"/>
              <a:chExt cx="264343" cy="342617"/>
            </a:xfrm>
            <a:solidFill>
              <a:schemeClr val="bg1"/>
            </a:solidFill>
          </p:grpSpPr>
          <p:sp>
            <p:nvSpPr>
              <p:cNvPr id="72" name="Freeform 68"/>
              <p:cNvSpPr>
                <a:spLocks noEditPoints="1"/>
              </p:cNvSpPr>
              <p:nvPr/>
            </p:nvSpPr>
            <p:spPr bwMode="auto">
              <a:xfrm>
                <a:off x="7978914" y="3455072"/>
                <a:ext cx="181951" cy="336438"/>
              </a:xfrm>
              <a:custGeom>
                <a:avLst/>
                <a:gdLst>
                  <a:gd name="T0" fmla="*/ 0 w 265"/>
                  <a:gd name="T1" fmla="*/ 0 h 490"/>
                  <a:gd name="T2" fmla="*/ 0 w 265"/>
                  <a:gd name="T3" fmla="*/ 490 h 490"/>
                  <a:gd name="T4" fmla="*/ 265 w 265"/>
                  <a:gd name="T5" fmla="*/ 490 h 490"/>
                  <a:gd name="T6" fmla="*/ 0 w 265"/>
                  <a:gd name="T7" fmla="*/ 0 h 490"/>
                  <a:gd name="T8" fmla="*/ 45 w 265"/>
                  <a:gd name="T9" fmla="*/ 190 h 490"/>
                  <a:gd name="T10" fmla="*/ 180 w 265"/>
                  <a:gd name="T11" fmla="*/ 429 h 490"/>
                  <a:gd name="T12" fmla="*/ 45 w 265"/>
                  <a:gd name="T13" fmla="*/ 429 h 490"/>
                  <a:gd name="T14" fmla="*/ 45 w 265"/>
                  <a:gd name="T15" fmla="*/ 1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5" h="490">
                    <a:moveTo>
                      <a:pt x="0" y="0"/>
                    </a:moveTo>
                    <a:lnTo>
                      <a:pt x="0" y="490"/>
                    </a:lnTo>
                    <a:lnTo>
                      <a:pt x="265" y="490"/>
                    </a:lnTo>
                    <a:lnTo>
                      <a:pt x="0" y="0"/>
                    </a:lnTo>
                    <a:close/>
                    <a:moveTo>
                      <a:pt x="45" y="190"/>
                    </a:moveTo>
                    <a:lnTo>
                      <a:pt x="180" y="429"/>
                    </a:lnTo>
                    <a:lnTo>
                      <a:pt x="45" y="429"/>
                    </a:lnTo>
                    <a:lnTo>
                      <a:pt x="4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7896522" y="3448893"/>
                <a:ext cx="40510" cy="3309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0442208" y="2270422"/>
              <a:ext cx="306338" cy="463942"/>
            </a:xfrm>
            <a:custGeom>
              <a:avLst/>
              <a:gdLst>
                <a:gd name="connsiteX0" fmla="*/ 149892 w 274738"/>
                <a:gd name="connsiteY0" fmla="*/ 0 h 416084"/>
                <a:gd name="connsiteX1" fmla="*/ 153166 w 274738"/>
                <a:gd name="connsiteY1" fmla="*/ 0 h 416084"/>
                <a:gd name="connsiteX2" fmla="*/ 161353 w 274738"/>
                <a:gd name="connsiteY2" fmla="*/ 9784 h 416084"/>
                <a:gd name="connsiteX3" fmla="*/ 161353 w 274738"/>
                <a:gd name="connsiteY3" fmla="*/ 42671 h 416084"/>
                <a:gd name="connsiteX4" fmla="*/ 177789 w 274738"/>
                <a:gd name="connsiteY4" fmla="*/ 49479 h 416084"/>
                <a:gd name="connsiteX5" fmla="*/ 191565 w 274738"/>
                <a:gd name="connsiteY5" fmla="*/ 82736 h 416084"/>
                <a:gd name="connsiteX6" fmla="*/ 177790 w 274738"/>
                <a:gd name="connsiteY6" fmla="*/ 115994 h 416084"/>
                <a:gd name="connsiteX7" fmla="*/ 168183 w 274738"/>
                <a:gd name="connsiteY7" fmla="*/ 119973 h 416084"/>
                <a:gd name="connsiteX8" fmla="*/ 180989 w 274738"/>
                <a:gd name="connsiteY8" fmla="*/ 154229 h 416084"/>
                <a:gd name="connsiteX9" fmla="*/ 274591 w 274738"/>
                <a:gd name="connsiteY9" fmla="*/ 416084 h 416084"/>
                <a:gd name="connsiteX10" fmla="*/ 229245 w 274738"/>
                <a:gd name="connsiteY10" fmla="*/ 373838 h 416084"/>
                <a:gd name="connsiteX11" fmla="*/ 145892 w 274738"/>
                <a:gd name="connsiteY11" fmla="*/ 155168 h 416084"/>
                <a:gd name="connsiteX12" fmla="*/ 144000 w 274738"/>
                <a:gd name="connsiteY12" fmla="*/ 150151 h 416084"/>
                <a:gd name="connsiteX13" fmla="*/ 42570 w 274738"/>
                <a:gd name="connsiteY13" fmla="*/ 368708 h 416084"/>
                <a:gd name="connsiteX14" fmla="*/ 0 w 274738"/>
                <a:gd name="connsiteY14" fmla="*/ 411278 h 416084"/>
                <a:gd name="connsiteX15" fmla="*/ 11672 w 274738"/>
                <a:gd name="connsiteY15" fmla="*/ 354290 h 416084"/>
                <a:gd name="connsiteX16" fmla="*/ 117761 w 274738"/>
                <a:gd name="connsiteY16" fmla="*/ 118680 h 416084"/>
                <a:gd name="connsiteX17" fmla="*/ 111275 w 274738"/>
                <a:gd name="connsiteY17" fmla="*/ 115994 h 416084"/>
                <a:gd name="connsiteX18" fmla="*/ 97499 w 274738"/>
                <a:gd name="connsiteY18" fmla="*/ 82736 h 416084"/>
                <a:gd name="connsiteX19" fmla="*/ 111275 w 274738"/>
                <a:gd name="connsiteY19" fmla="*/ 49479 h 416084"/>
                <a:gd name="connsiteX20" fmla="*/ 140068 w 274738"/>
                <a:gd name="connsiteY20" fmla="*/ 37552 h 416084"/>
                <a:gd name="connsiteX21" fmla="*/ 140068 w 274738"/>
                <a:gd name="connsiteY21" fmla="*/ 24231 h 416084"/>
                <a:gd name="connsiteX22" fmla="*/ 140068 w 274738"/>
                <a:gd name="connsiteY22" fmla="*/ 9784 h 416084"/>
                <a:gd name="connsiteX23" fmla="*/ 149892 w 274738"/>
                <a:gd name="connsiteY23" fmla="*/ 0 h 41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4738" h="416084">
                  <a:moveTo>
                    <a:pt x="149892" y="0"/>
                  </a:moveTo>
                  <a:cubicBezTo>
                    <a:pt x="153166" y="0"/>
                    <a:pt x="153166" y="0"/>
                    <a:pt x="153166" y="0"/>
                  </a:cubicBezTo>
                  <a:cubicBezTo>
                    <a:pt x="158078" y="0"/>
                    <a:pt x="161353" y="4892"/>
                    <a:pt x="161353" y="9784"/>
                  </a:cubicBezTo>
                  <a:lnTo>
                    <a:pt x="161353" y="42671"/>
                  </a:lnTo>
                  <a:lnTo>
                    <a:pt x="177789" y="49479"/>
                  </a:lnTo>
                  <a:cubicBezTo>
                    <a:pt x="186301" y="57990"/>
                    <a:pt x="191565" y="69748"/>
                    <a:pt x="191565" y="82736"/>
                  </a:cubicBezTo>
                  <a:cubicBezTo>
                    <a:pt x="191565" y="95724"/>
                    <a:pt x="186301" y="107482"/>
                    <a:pt x="177790" y="115994"/>
                  </a:cubicBezTo>
                  <a:lnTo>
                    <a:pt x="168183" y="119973"/>
                  </a:lnTo>
                  <a:lnTo>
                    <a:pt x="180989" y="154229"/>
                  </a:lnTo>
                  <a:cubicBezTo>
                    <a:pt x="213557" y="241514"/>
                    <a:pt x="278235" y="416084"/>
                    <a:pt x="274591" y="416084"/>
                  </a:cubicBezTo>
                  <a:cubicBezTo>
                    <a:pt x="269733" y="416084"/>
                    <a:pt x="229245" y="373838"/>
                    <a:pt x="229245" y="373838"/>
                  </a:cubicBezTo>
                  <a:cubicBezTo>
                    <a:pt x="229245" y="373838"/>
                    <a:pt x="173676" y="228515"/>
                    <a:pt x="145892" y="155168"/>
                  </a:cubicBezTo>
                  <a:lnTo>
                    <a:pt x="144000" y="150151"/>
                  </a:lnTo>
                  <a:lnTo>
                    <a:pt x="42570" y="368708"/>
                  </a:lnTo>
                  <a:lnTo>
                    <a:pt x="0" y="411278"/>
                  </a:lnTo>
                  <a:lnTo>
                    <a:pt x="11672" y="354290"/>
                  </a:lnTo>
                  <a:lnTo>
                    <a:pt x="117761" y="118680"/>
                  </a:lnTo>
                  <a:lnTo>
                    <a:pt x="111275" y="115994"/>
                  </a:lnTo>
                  <a:cubicBezTo>
                    <a:pt x="102763" y="107482"/>
                    <a:pt x="97499" y="95724"/>
                    <a:pt x="97499" y="82736"/>
                  </a:cubicBezTo>
                  <a:cubicBezTo>
                    <a:pt x="97499" y="69748"/>
                    <a:pt x="102763" y="57990"/>
                    <a:pt x="111275" y="49479"/>
                  </a:cubicBezTo>
                  <a:lnTo>
                    <a:pt x="140068" y="37552"/>
                  </a:lnTo>
                  <a:lnTo>
                    <a:pt x="140068" y="24231"/>
                  </a:lnTo>
                  <a:cubicBezTo>
                    <a:pt x="140068" y="9784"/>
                    <a:pt x="140068" y="9784"/>
                    <a:pt x="140068" y="9784"/>
                  </a:cubicBezTo>
                  <a:cubicBezTo>
                    <a:pt x="140068" y="4892"/>
                    <a:pt x="144980" y="0"/>
                    <a:pt x="1498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9" name="Oval 158"/>
          <p:cNvSpPr/>
          <p:nvPr/>
        </p:nvSpPr>
        <p:spPr>
          <a:xfrm>
            <a:off x="857809" y="2150037"/>
            <a:ext cx="571500" cy="571500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683528" y="2150037"/>
            <a:ext cx="571500" cy="571500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536109" y="20198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+mj-lt"/>
              </a:rPr>
              <a:t>16.67%</a:t>
            </a:r>
            <a:endParaRPr lang="en-US" sz="24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536109" y="2487965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361828" y="20198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+mj-lt"/>
              </a:rPr>
              <a:t>16.67%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361828" y="2487965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57809" y="3577543"/>
            <a:ext cx="571500" cy="571500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683528" y="3577543"/>
            <a:ext cx="571500" cy="571500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536109" y="344736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3"/>
                </a:solidFill>
                <a:latin typeface="+mj-lt"/>
              </a:rPr>
              <a:t>16.67%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536109" y="3915471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61828" y="344736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4"/>
                </a:solidFill>
                <a:latin typeface="+mj-lt"/>
              </a:rPr>
              <a:t>16.67%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361828" y="3915471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857809" y="5005049"/>
            <a:ext cx="571500" cy="571500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683528" y="5005049"/>
            <a:ext cx="571500" cy="571500"/>
          </a:xfrm>
          <a:prstGeom prst="ellipse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536109" y="487486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5"/>
                </a:solidFill>
                <a:latin typeface="+mj-lt"/>
              </a:rPr>
              <a:t>16.67%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536109" y="5342977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61828" y="487486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  <a:latin typeface="+mj-lt"/>
              </a:rPr>
              <a:t>16.67%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4361828" y="5342977"/>
            <a:ext cx="180823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95" name="Freeform 22"/>
          <p:cNvSpPr>
            <a:spLocks noChangeArrowheads="1"/>
          </p:cNvSpPr>
          <p:nvPr/>
        </p:nvSpPr>
        <p:spPr bwMode="auto">
          <a:xfrm>
            <a:off x="3829548" y="2296058"/>
            <a:ext cx="279461" cy="279459"/>
          </a:xfrm>
          <a:custGeom>
            <a:avLst/>
            <a:gdLst>
              <a:gd name="T0" fmla="*/ 103756 w 461"/>
              <a:gd name="T1" fmla="*/ 3609 h 461"/>
              <a:gd name="T2" fmla="*/ 103756 w 461"/>
              <a:gd name="T3" fmla="*/ 3609 h 461"/>
              <a:gd name="T4" fmla="*/ 0 w 461"/>
              <a:gd name="T5" fmla="*/ 107815 h 461"/>
              <a:gd name="T6" fmla="*/ 103756 w 461"/>
              <a:gd name="T7" fmla="*/ 207511 h 461"/>
              <a:gd name="T8" fmla="*/ 207512 w 461"/>
              <a:gd name="T9" fmla="*/ 103755 h 461"/>
              <a:gd name="T10" fmla="*/ 103756 w 461"/>
              <a:gd name="T11" fmla="*/ 3609 h 461"/>
              <a:gd name="T12" fmla="*/ 103756 w 461"/>
              <a:gd name="T13" fmla="*/ 15789 h 461"/>
              <a:gd name="T14" fmla="*/ 103756 w 461"/>
              <a:gd name="T15" fmla="*/ 15789 h 461"/>
              <a:gd name="T16" fmla="*/ 143905 w 461"/>
              <a:gd name="T17" fmla="*/ 23909 h 461"/>
              <a:gd name="T18" fmla="*/ 131274 w 461"/>
              <a:gd name="T19" fmla="*/ 47818 h 461"/>
              <a:gd name="T20" fmla="*/ 103756 w 461"/>
              <a:gd name="T21" fmla="*/ 43758 h 461"/>
              <a:gd name="T22" fmla="*/ 75787 w 461"/>
              <a:gd name="T23" fmla="*/ 47818 h 461"/>
              <a:gd name="T24" fmla="*/ 63607 w 461"/>
              <a:gd name="T25" fmla="*/ 23909 h 461"/>
              <a:gd name="T26" fmla="*/ 103756 w 461"/>
              <a:gd name="T27" fmla="*/ 15789 h 461"/>
              <a:gd name="T28" fmla="*/ 47818 w 461"/>
              <a:gd name="T29" fmla="*/ 131724 h 461"/>
              <a:gd name="T30" fmla="*/ 47818 w 461"/>
              <a:gd name="T31" fmla="*/ 131724 h 461"/>
              <a:gd name="T32" fmla="*/ 23909 w 461"/>
              <a:gd name="T33" fmla="*/ 147513 h 461"/>
              <a:gd name="T34" fmla="*/ 15789 w 461"/>
              <a:gd name="T35" fmla="*/ 107815 h 461"/>
              <a:gd name="T36" fmla="*/ 23909 w 461"/>
              <a:gd name="T37" fmla="*/ 63607 h 461"/>
              <a:gd name="T38" fmla="*/ 47818 w 461"/>
              <a:gd name="T39" fmla="*/ 75335 h 461"/>
              <a:gd name="T40" fmla="*/ 39698 w 461"/>
              <a:gd name="T41" fmla="*/ 103755 h 461"/>
              <a:gd name="T42" fmla="*/ 47818 w 461"/>
              <a:gd name="T43" fmla="*/ 131724 h 461"/>
              <a:gd name="T44" fmla="*/ 103756 w 461"/>
              <a:gd name="T45" fmla="*/ 195331 h 461"/>
              <a:gd name="T46" fmla="*/ 103756 w 461"/>
              <a:gd name="T47" fmla="*/ 195331 h 461"/>
              <a:gd name="T48" fmla="*/ 63607 w 461"/>
              <a:gd name="T49" fmla="*/ 183602 h 461"/>
              <a:gd name="T50" fmla="*/ 75787 w 461"/>
              <a:gd name="T51" fmla="*/ 159693 h 461"/>
              <a:gd name="T52" fmla="*/ 103756 w 461"/>
              <a:gd name="T53" fmla="*/ 167813 h 461"/>
              <a:gd name="T54" fmla="*/ 131274 w 461"/>
              <a:gd name="T55" fmla="*/ 159693 h 461"/>
              <a:gd name="T56" fmla="*/ 143905 w 461"/>
              <a:gd name="T57" fmla="*/ 183602 h 461"/>
              <a:gd name="T58" fmla="*/ 103756 w 461"/>
              <a:gd name="T59" fmla="*/ 195331 h 461"/>
              <a:gd name="T60" fmla="*/ 103756 w 461"/>
              <a:gd name="T61" fmla="*/ 155633 h 461"/>
              <a:gd name="T62" fmla="*/ 103756 w 461"/>
              <a:gd name="T63" fmla="*/ 155633 h 461"/>
              <a:gd name="T64" fmla="*/ 55938 w 461"/>
              <a:gd name="T65" fmla="*/ 103755 h 461"/>
              <a:gd name="T66" fmla="*/ 103756 w 461"/>
              <a:gd name="T67" fmla="*/ 55487 h 461"/>
              <a:gd name="T68" fmla="*/ 151574 w 461"/>
              <a:gd name="T69" fmla="*/ 103755 h 461"/>
              <a:gd name="T70" fmla="*/ 103756 w 461"/>
              <a:gd name="T71" fmla="*/ 155633 h 461"/>
              <a:gd name="T72" fmla="*/ 159694 w 461"/>
              <a:gd name="T73" fmla="*/ 131724 h 461"/>
              <a:gd name="T74" fmla="*/ 159694 w 461"/>
              <a:gd name="T75" fmla="*/ 131724 h 461"/>
              <a:gd name="T76" fmla="*/ 167814 w 461"/>
              <a:gd name="T77" fmla="*/ 103755 h 461"/>
              <a:gd name="T78" fmla="*/ 159694 w 461"/>
              <a:gd name="T79" fmla="*/ 75335 h 461"/>
              <a:gd name="T80" fmla="*/ 183603 w 461"/>
              <a:gd name="T81" fmla="*/ 63607 h 461"/>
              <a:gd name="T82" fmla="*/ 191723 w 461"/>
              <a:gd name="T83" fmla="*/ 103755 h 461"/>
              <a:gd name="T84" fmla="*/ 183603 w 461"/>
              <a:gd name="T85" fmla="*/ 147513 h 461"/>
              <a:gd name="T86" fmla="*/ 159694 w 461"/>
              <a:gd name="T87" fmla="*/ 131724 h 4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6" name="Freeform 46"/>
          <p:cNvSpPr>
            <a:spLocks noChangeArrowheads="1"/>
          </p:cNvSpPr>
          <p:nvPr/>
        </p:nvSpPr>
        <p:spPr bwMode="auto">
          <a:xfrm>
            <a:off x="1003829" y="2302457"/>
            <a:ext cx="279461" cy="266661"/>
          </a:xfrm>
          <a:custGeom>
            <a:avLst/>
            <a:gdLst>
              <a:gd name="T0" fmla="*/ 163754 w 461"/>
              <a:gd name="T1" fmla="*/ 150508 h 443"/>
              <a:gd name="T2" fmla="*/ 163754 w 461"/>
              <a:gd name="T3" fmla="*/ 150508 h 443"/>
              <a:gd name="T4" fmla="*/ 128116 w 461"/>
              <a:gd name="T5" fmla="*/ 111089 h 443"/>
              <a:gd name="T6" fmla="*/ 139845 w 461"/>
              <a:gd name="T7" fmla="*/ 87349 h 443"/>
              <a:gd name="T8" fmla="*/ 147965 w 461"/>
              <a:gd name="T9" fmla="*/ 67639 h 443"/>
              <a:gd name="T10" fmla="*/ 143905 w 461"/>
              <a:gd name="T11" fmla="*/ 59128 h 443"/>
              <a:gd name="T12" fmla="*/ 147965 w 461"/>
              <a:gd name="T13" fmla="*/ 39419 h 443"/>
              <a:gd name="T14" fmla="*/ 103756 w 461"/>
              <a:gd name="T15" fmla="*/ 0 h 443"/>
              <a:gd name="T16" fmla="*/ 59547 w 461"/>
              <a:gd name="T17" fmla="*/ 39419 h 443"/>
              <a:gd name="T18" fmla="*/ 63607 w 461"/>
              <a:gd name="T19" fmla="*/ 59128 h 443"/>
              <a:gd name="T20" fmla="*/ 59547 w 461"/>
              <a:gd name="T21" fmla="*/ 67639 h 443"/>
              <a:gd name="T22" fmla="*/ 67667 w 461"/>
              <a:gd name="T23" fmla="*/ 87349 h 443"/>
              <a:gd name="T24" fmla="*/ 79847 w 461"/>
              <a:gd name="T25" fmla="*/ 111089 h 443"/>
              <a:gd name="T26" fmla="*/ 43758 w 461"/>
              <a:gd name="T27" fmla="*/ 150508 h 443"/>
              <a:gd name="T28" fmla="*/ 0 w 461"/>
              <a:gd name="T29" fmla="*/ 178281 h 443"/>
              <a:gd name="T30" fmla="*/ 0 w 461"/>
              <a:gd name="T31" fmla="*/ 197990 h 443"/>
              <a:gd name="T32" fmla="*/ 103756 w 461"/>
              <a:gd name="T33" fmla="*/ 197990 h 443"/>
              <a:gd name="T34" fmla="*/ 207512 w 461"/>
              <a:gd name="T35" fmla="*/ 197990 h 443"/>
              <a:gd name="T36" fmla="*/ 207512 w 461"/>
              <a:gd name="T37" fmla="*/ 178281 h 443"/>
              <a:gd name="T38" fmla="*/ 163754 w 461"/>
              <a:gd name="T39" fmla="*/ 150508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7" name="Freeform 70"/>
          <p:cNvSpPr>
            <a:spLocks noChangeArrowheads="1"/>
          </p:cNvSpPr>
          <p:nvPr/>
        </p:nvSpPr>
        <p:spPr bwMode="auto">
          <a:xfrm>
            <a:off x="3818882" y="3728896"/>
            <a:ext cx="300792" cy="268794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8" name="Freeform 87"/>
          <p:cNvSpPr>
            <a:spLocks noChangeArrowheads="1"/>
          </p:cNvSpPr>
          <p:nvPr/>
        </p:nvSpPr>
        <p:spPr bwMode="auto">
          <a:xfrm>
            <a:off x="1004896" y="5154269"/>
            <a:ext cx="277327" cy="273060"/>
          </a:xfrm>
          <a:custGeom>
            <a:avLst/>
            <a:gdLst>
              <a:gd name="T0" fmla="*/ 51370 w 462"/>
              <a:gd name="T1" fmla="*/ 67883 h 452"/>
              <a:gd name="T2" fmla="*/ 83086 w 462"/>
              <a:gd name="T3" fmla="*/ 43607 h 452"/>
              <a:gd name="T4" fmla="*/ 83086 w 462"/>
              <a:gd name="T5" fmla="*/ 31469 h 452"/>
              <a:gd name="T6" fmla="*/ 19655 w 462"/>
              <a:gd name="T7" fmla="*/ 39561 h 452"/>
              <a:gd name="T8" fmla="*/ 51370 w 462"/>
              <a:gd name="T9" fmla="*/ 67883 h 452"/>
              <a:gd name="T10" fmla="*/ 27695 w 462"/>
              <a:gd name="T11" fmla="*/ 87664 h 452"/>
              <a:gd name="T12" fmla="*/ 11614 w 462"/>
              <a:gd name="T13" fmla="*/ 55745 h 452"/>
              <a:gd name="T14" fmla="*/ 15634 w 462"/>
              <a:gd name="T15" fmla="*/ 151051 h 452"/>
              <a:gd name="T16" fmla="*/ 27695 w 462"/>
              <a:gd name="T17" fmla="*/ 87664 h 452"/>
              <a:gd name="T18" fmla="*/ 102741 w 462"/>
              <a:gd name="T19" fmla="*/ 15735 h 452"/>
              <a:gd name="T20" fmla="*/ 154558 w 462"/>
              <a:gd name="T21" fmla="*/ 11688 h 452"/>
              <a:gd name="T22" fmla="*/ 67452 w 462"/>
              <a:gd name="T23" fmla="*/ 3596 h 452"/>
              <a:gd name="T24" fmla="*/ 102741 w 462"/>
              <a:gd name="T25" fmla="*/ 15735 h 452"/>
              <a:gd name="T26" fmla="*/ 134456 w 462"/>
              <a:gd name="T27" fmla="*/ 119582 h 452"/>
              <a:gd name="T28" fmla="*/ 110781 w 462"/>
              <a:gd name="T29" fmla="*/ 59342 h 452"/>
              <a:gd name="T30" fmla="*/ 91127 w 462"/>
              <a:gd name="T31" fmla="*/ 55745 h 452"/>
              <a:gd name="T32" fmla="*/ 71472 w 462"/>
              <a:gd name="T33" fmla="*/ 87664 h 452"/>
              <a:gd name="T34" fmla="*/ 134456 w 462"/>
              <a:gd name="T35" fmla="*/ 119582 h 452"/>
              <a:gd name="T36" fmla="*/ 162152 w 462"/>
              <a:gd name="T37" fmla="*/ 147005 h 452"/>
              <a:gd name="T38" fmla="*/ 162152 w 462"/>
              <a:gd name="T39" fmla="*/ 182970 h 452"/>
              <a:gd name="T40" fmla="*/ 174213 w 462"/>
              <a:gd name="T41" fmla="*/ 135317 h 452"/>
              <a:gd name="T42" fmla="*/ 130436 w 462"/>
              <a:gd name="T43" fmla="*/ 135317 h 452"/>
              <a:gd name="T44" fmla="*/ 63431 w 462"/>
              <a:gd name="T45" fmla="*/ 107444 h 452"/>
              <a:gd name="T46" fmla="*/ 47797 w 462"/>
              <a:gd name="T47" fmla="*/ 107444 h 452"/>
              <a:gd name="T48" fmla="*/ 63431 w 462"/>
              <a:gd name="T49" fmla="*/ 195108 h 452"/>
              <a:gd name="T50" fmla="*/ 170192 w 462"/>
              <a:gd name="T51" fmla="*/ 23827 h 452"/>
              <a:gd name="T52" fmla="*/ 122842 w 462"/>
              <a:gd name="T53" fmla="*/ 35515 h 452"/>
              <a:gd name="T54" fmla="*/ 122842 w 462"/>
              <a:gd name="T55" fmla="*/ 47653 h 452"/>
              <a:gd name="T56" fmla="*/ 174213 w 462"/>
              <a:gd name="T57" fmla="*/ 119582 h 452"/>
              <a:gd name="T58" fmla="*/ 205928 w 462"/>
              <a:gd name="T59" fmla="*/ 99352 h 452"/>
              <a:gd name="T60" fmla="*/ 142497 w 462"/>
              <a:gd name="T61" fmla="*/ 147005 h 452"/>
              <a:gd name="T62" fmla="*/ 79066 w 462"/>
              <a:gd name="T63" fmla="*/ 199154 h 452"/>
              <a:gd name="T64" fmla="*/ 146517 w 462"/>
              <a:gd name="T65" fmla="*/ 195108 h 452"/>
              <a:gd name="T66" fmla="*/ 146517 w 462"/>
              <a:gd name="T67" fmla="*/ 151051 h 45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62" h="452">
                <a:moveTo>
                  <a:pt x="115" y="151"/>
                </a:moveTo>
                <a:lnTo>
                  <a:pt x="115" y="151"/>
                </a:lnTo>
                <a:lnTo>
                  <a:pt x="124" y="151"/>
                </a:lnTo>
                <a:cubicBezTo>
                  <a:pt x="142" y="132"/>
                  <a:pt x="160" y="115"/>
                  <a:pt x="186" y="97"/>
                </a:cubicBezTo>
                <a:lnTo>
                  <a:pt x="186" y="88"/>
                </a:lnTo>
                <a:cubicBezTo>
                  <a:pt x="186" y="79"/>
                  <a:pt x="186" y="79"/>
                  <a:pt x="186" y="70"/>
                </a:cubicBezTo>
                <a:cubicBezTo>
                  <a:pt x="160" y="53"/>
                  <a:pt x="133" y="44"/>
                  <a:pt x="107" y="26"/>
                </a:cubicBezTo>
                <a:cubicBezTo>
                  <a:pt x="89" y="44"/>
                  <a:pt x="62" y="62"/>
                  <a:pt x="44" y="88"/>
                </a:cubicBezTo>
                <a:cubicBezTo>
                  <a:pt x="62" y="115"/>
                  <a:pt x="71" y="132"/>
                  <a:pt x="89" y="151"/>
                </a:cubicBezTo>
                <a:cubicBezTo>
                  <a:pt x="98" y="151"/>
                  <a:pt x="107" y="151"/>
                  <a:pt x="115" y="151"/>
                </a:cubicBezTo>
                <a:close/>
                <a:moveTo>
                  <a:pt x="62" y="195"/>
                </a:moveTo>
                <a:lnTo>
                  <a:pt x="62" y="195"/>
                </a:lnTo>
                <a:cubicBezTo>
                  <a:pt x="62" y="186"/>
                  <a:pt x="62" y="186"/>
                  <a:pt x="71" y="177"/>
                </a:cubicBezTo>
                <a:cubicBezTo>
                  <a:pt x="54" y="160"/>
                  <a:pt x="35" y="141"/>
                  <a:pt x="26" y="124"/>
                </a:cubicBezTo>
                <a:cubicBezTo>
                  <a:pt x="9" y="151"/>
                  <a:pt x="0" y="186"/>
                  <a:pt x="0" y="221"/>
                </a:cubicBezTo>
                <a:cubicBezTo>
                  <a:pt x="0" y="266"/>
                  <a:pt x="9" y="310"/>
                  <a:pt x="35" y="336"/>
                </a:cubicBezTo>
                <a:cubicBezTo>
                  <a:pt x="44" y="301"/>
                  <a:pt x="54" y="257"/>
                  <a:pt x="71" y="221"/>
                </a:cubicBezTo>
                <a:cubicBezTo>
                  <a:pt x="71" y="221"/>
                  <a:pt x="62" y="204"/>
                  <a:pt x="62" y="195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39" y="35"/>
                  <a:pt x="257" y="44"/>
                  <a:pt x="266" y="53"/>
                </a:cubicBezTo>
                <a:cubicBezTo>
                  <a:pt x="292" y="35"/>
                  <a:pt x="319" y="35"/>
                  <a:pt x="346" y="26"/>
                </a:cubicBezTo>
                <a:cubicBezTo>
                  <a:pt x="310" y="8"/>
                  <a:pt x="275" y="0"/>
                  <a:pt x="230" y="0"/>
                </a:cubicBezTo>
                <a:cubicBezTo>
                  <a:pt x="204" y="0"/>
                  <a:pt x="177" y="0"/>
                  <a:pt x="151" y="8"/>
                </a:cubicBezTo>
                <a:cubicBezTo>
                  <a:pt x="168" y="17"/>
                  <a:pt x="186" y="35"/>
                  <a:pt x="204" y="44"/>
                </a:cubicBezTo>
                <a:cubicBezTo>
                  <a:pt x="213" y="44"/>
                  <a:pt x="221" y="35"/>
                  <a:pt x="230" y="35"/>
                </a:cubicBezTo>
                <a:close/>
                <a:moveTo>
                  <a:pt x="301" y="266"/>
                </a:moveTo>
                <a:lnTo>
                  <a:pt x="301" y="266"/>
                </a:lnTo>
                <a:cubicBezTo>
                  <a:pt x="310" y="257"/>
                  <a:pt x="310" y="257"/>
                  <a:pt x="319" y="248"/>
                </a:cubicBezTo>
                <a:cubicBezTo>
                  <a:pt x="301" y="204"/>
                  <a:pt x="275" y="168"/>
                  <a:pt x="248" y="132"/>
                </a:cubicBezTo>
                <a:cubicBezTo>
                  <a:pt x="248" y="132"/>
                  <a:pt x="239" y="132"/>
                  <a:pt x="230" y="132"/>
                </a:cubicBezTo>
                <a:cubicBezTo>
                  <a:pt x="221" y="132"/>
                  <a:pt x="213" y="132"/>
                  <a:pt x="204" y="124"/>
                </a:cubicBezTo>
                <a:cubicBezTo>
                  <a:pt x="186" y="141"/>
                  <a:pt x="168" y="151"/>
                  <a:pt x="151" y="168"/>
                </a:cubicBezTo>
                <a:cubicBezTo>
                  <a:pt x="160" y="177"/>
                  <a:pt x="160" y="186"/>
                  <a:pt x="160" y="195"/>
                </a:cubicBezTo>
                <a:cubicBezTo>
                  <a:pt x="160" y="204"/>
                  <a:pt x="160" y="204"/>
                  <a:pt x="160" y="213"/>
                </a:cubicBezTo>
                <a:cubicBezTo>
                  <a:pt x="204" y="239"/>
                  <a:pt x="248" y="257"/>
                  <a:pt x="301" y="266"/>
                </a:cubicBezTo>
                <a:close/>
                <a:moveTo>
                  <a:pt x="363" y="327"/>
                </a:moveTo>
                <a:lnTo>
                  <a:pt x="363" y="327"/>
                </a:lnTo>
                <a:cubicBezTo>
                  <a:pt x="363" y="336"/>
                  <a:pt x="363" y="354"/>
                  <a:pt x="363" y="363"/>
                </a:cubicBezTo>
                <a:cubicBezTo>
                  <a:pt x="363" y="372"/>
                  <a:pt x="363" y="389"/>
                  <a:pt x="363" y="407"/>
                </a:cubicBezTo>
                <a:cubicBezTo>
                  <a:pt x="399" y="380"/>
                  <a:pt x="434" y="336"/>
                  <a:pt x="443" y="292"/>
                </a:cubicBezTo>
                <a:cubicBezTo>
                  <a:pt x="426" y="301"/>
                  <a:pt x="408" y="301"/>
                  <a:pt x="390" y="301"/>
                </a:cubicBezTo>
                <a:cubicBezTo>
                  <a:pt x="390" y="319"/>
                  <a:pt x="381" y="327"/>
                  <a:pt x="363" y="327"/>
                </a:cubicBezTo>
                <a:close/>
                <a:moveTo>
                  <a:pt x="292" y="301"/>
                </a:moveTo>
                <a:lnTo>
                  <a:pt x="292" y="301"/>
                </a:lnTo>
                <a:cubicBezTo>
                  <a:pt x="239" y="292"/>
                  <a:pt x="186" y="266"/>
                  <a:pt x="142" y="239"/>
                </a:cubicBezTo>
                <a:cubicBezTo>
                  <a:pt x="133" y="239"/>
                  <a:pt x="124" y="248"/>
                  <a:pt x="115" y="248"/>
                </a:cubicBezTo>
                <a:cubicBezTo>
                  <a:pt x="107" y="248"/>
                  <a:pt x="107" y="248"/>
                  <a:pt x="107" y="239"/>
                </a:cubicBezTo>
                <a:cubicBezTo>
                  <a:pt x="79" y="283"/>
                  <a:pt x="71" y="327"/>
                  <a:pt x="62" y="380"/>
                </a:cubicBezTo>
                <a:cubicBezTo>
                  <a:pt x="89" y="398"/>
                  <a:pt x="115" y="425"/>
                  <a:pt x="142" y="434"/>
                </a:cubicBezTo>
                <a:cubicBezTo>
                  <a:pt x="177" y="380"/>
                  <a:pt x="230" y="327"/>
                  <a:pt x="292" y="301"/>
                </a:cubicBezTo>
                <a:close/>
                <a:moveTo>
                  <a:pt x="381" y="53"/>
                </a:moveTo>
                <a:lnTo>
                  <a:pt x="381" y="53"/>
                </a:lnTo>
                <a:cubicBezTo>
                  <a:pt x="346" y="62"/>
                  <a:pt x="310" y="70"/>
                  <a:pt x="275" y="79"/>
                </a:cubicBezTo>
                <a:lnTo>
                  <a:pt x="283" y="88"/>
                </a:lnTo>
                <a:cubicBezTo>
                  <a:pt x="283" y="97"/>
                  <a:pt x="275" y="97"/>
                  <a:pt x="275" y="106"/>
                </a:cubicBezTo>
                <a:cubicBezTo>
                  <a:pt x="310" y="141"/>
                  <a:pt x="328" y="186"/>
                  <a:pt x="346" y="239"/>
                </a:cubicBezTo>
                <a:cubicBezTo>
                  <a:pt x="363" y="239"/>
                  <a:pt x="381" y="248"/>
                  <a:pt x="390" y="266"/>
                </a:cubicBezTo>
                <a:cubicBezTo>
                  <a:pt x="417" y="266"/>
                  <a:pt x="434" y="266"/>
                  <a:pt x="452" y="257"/>
                </a:cubicBezTo>
                <a:cubicBezTo>
                  <a:pt x="461" y="248"/>
                  <a:pt x="461" y="230"/>
                  <a:pt x="461" y="221"/>
                </a:cubicBezTo>
                <a:cubicBezTo>
                  <a:pt x="461" y="160"/>
                  <a:pt x="426" y="97"/>
                  <a:pt x="381" y="53"/>
                </a:cubicBezTo>
                <a:close/>
                <a:moveTo>
                  <a:pt x="319" y="327"/>
                </a:moveTo>
                <a:lnTo>
                  <a:pt x="319" y="327"/>
                </a:lnTo>
                <a:cubicBezTo>
                  <a:pt x="257" y="354"/>
                  <a:pt x="213" y="389"/>
                  <a:pt x="177" y="443"/>
                </a:cubicBezTo>
                <a:cubicBezTo>
                  <a:pt x="195" y="451"/>
                  <a:pt x="213" y="451"/>
                  <a:pt x="230" y="451"/>
                </a:cubicBezTo>
                <a:cubicBezTo>
                  <a:pt x="266" y="451"/>
                  <a:pt x="292" y="443"/>
                  <a:pt x="328" y="434"/>
                </a:cubicBezTo>
                <a:cubicBezTo>
                  <a:pt x="328" y="407"/>
                  <a:pt x="337" y="380"/>
                  <a:pt x="337" y="363"/>
                </a:cubicBezTo>
                <a:cubicBezTo>
                  <a:pt x="337" y="354"/>
                  <a:pt x="337" y="345"/>
                  <a:pt x="328" y="336"/>
                </a:cubicBezTo>
                <a:cubicBezTo>
                  <a:pt x="328" y="327"/>
                  <a:pt x="319" y="327"/>
                  <a:pt x="319" y="3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99" name="Freeform 110"/>
          <p:cNvSpPr>
            <a:spLocks noChangeArrowheads="1"/>
          </p:cNvSpPr>
          <p:nvPr/>
        </p:nvSpPr>
        <p:spPr bwMode="auto">
          <a:xfrm>
            <a:off x="1003830" y="3750229"/>
            <a:ext cx="279459" cy="226128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00" name="Freeform 154"/>
          <p:cNvSpPr>
            <a:spLocks noChangeArrowheads="1"/>
          </p:cNvSpPr>
          <p:nvPr/>
        </p:nvSpPr>
        <p:spPr bwMode="auto">
          <a:xfrm>
            <a:off x="3861548" y="5144669"/>
            <a:ext cx="215461" cy="292260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59" grpId="0" animBg="1"/>
          <p:bldP spid="160" grpId="0" animBg="1"/>
          <p:bldP spid="161" grpId="0"/>
          <p:bldP spid="162" grpId="0"/>
          <p:bldP spid="163" grpId="0"/>
          <p:bldP spid="164" grpId="0"/>
          <p:bldP spid="167" grpId="0" animBg="1"/>
          <p:bldP spid="168" grpId="0" animBg="1"/>
          <p:bldP spid="169" grpId="0"/>
          <p:bldP spid="170" grpId="0"/>
          <p:bldP spid="171" grpId="0"/>
          <p:bldP spid="172" grpId="0"/>
          <p:bldP spid="175" grpId="0" animBg="1"/>
          <p:bldP spid="176" grpId="0" animBg="1"/>
          <p:bldP spid="177" grpId="0"/>
          <p:bldP spid="178" grpId="0"/>
          <p:bldP spid="179" grpId="0"/>
          <p:bldP spid="180" grpId="0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59" grpId="0" animBg="1"/>
          <p:bldP spid="160" grpId="0" animBg="1"/>
          <p:bldP spid="161" grpId="0"/>
          <p:bldP spid="162" grpId="0"/>
          <p:bldP spid="163" grpId="0"/>
          <p:bldP spid="164" grpId="0"/>
          <p:bldP spid="167" grpId="0" animBg="1"/>
          <p:bldP spid="168" grpId="0" animBg="1"/>
          <p:bldP spid="169" grpId="0"/>
          <p:bldP spid="170" grpId="0"/>
          <p:bldP spid="171" grpId="0"/>
          <p:bldP spid="172" grpId="0"/>
          <p:bldP spid="175" grpId="0" animBg="1"/>
          <p:bldP spid="176" grpId="0" animBg="1"/>
          <p:bldP spid="177" grpId="0"/>
          <p:bldP spid="178" grpId="0"/>
          <p:bldP spid="179" grpId="0"/>
          <p:bldP spid="180" grpId="0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5326" y="1934726"/>
            <a:ext cx="5011377" cy="3943024"/>
            <a:chOff x="3605326" y="1934726"/>
            <a:chExt cx="5011377" cy="394302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824865" y="1934726"/>
              <a:ext cx="569475" cy="570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994296" y="2099450"/>
              <a:ext cx="240026" cy="234379"/>
              <a:chOff x="5994296" y="2099450"/>
              <a:chExt cx="240026" cy="234379"/>
            </a:xfrm>
          </p:grpSpPr>
          <p:sp>
            <p:nvSpPr>
              <p:cNvPr id="9" name="Freeform 6"/>
              <p:cNvSpPr>
                <a:spLocks noEditPoints="1"/>
              </p:cNvSpPr>
              <p:nvPr/>
            </p:nvSpPr>
            <p:spPr bwMode="auto">
              <a:xfrm>
                <a:off x="6069598" y="2099450"/>
                <a:ext cx="164724" cy="160959"/>
              </a:xfrm>
              <a:custGeom>
                <a:avLst/>
                <a:gdLst>
                  <a:gd name="T0" fmla="*/ 61 w 74"/>
                  <a:gd name="T1" fmla="*/ 13 h 72"/>
                  <a:gd name="T2" fmla="*/ 13 w 74"/>
                  <a:gd name="T3" fmla="*/ 13 h 72"/>
                  <a:gd name="T4" fmla="*/ 13 w 74"/>
                  <a:gd name="T5" fmla="*/ 59 h 72"/>
                  <a:gd name="T6" fmla="*/ 61 w 74"/>
                  <a:gd name="T7" fmla="*/ 59 h 72"/>
                  <a:gd name="T8" fmla="*/ 61 w 74"/>
                  <a:gd name="T9" fmla="*/ 13 h 72"/>
                  <a:gd name="T10" fmla="*/ 37 w 74"/>
                  <a:gd name="T11" fmla="*/ 61 h 72"/>
                  <a:gd name="T12" fmla="*/ 37 w 74"/>
                  <a:gd name="T13" fmla="*/ 61 h 72"/>
                  <a:gd name="T14" fmla="*/ 12 w 74"/>
                  <a:gd name="T15" fmla="*/ 36 h 72"/>
                  <a:gd name="T16" fmla="*/ 37 w 74"/>
                  <a:gd name="T17" fmla="*/ 11 h 72"/>
                  <a:gd name="T18" fmla="*/ 62 w 74"/>
                  <a:gd name="T19" fmla="*/ 36 h 72"/>
                  <a:gd name="T20" fmla="*/ 37 w 74"/>
                  <a:gd name="T21" fmla="*/ 6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2">
                    <a:moveTo>
                      <a:pt x="61" y="13"/>
                    </a:moveTo>
                    <a:cubicBezTo>
                      <a:pt x="48" y="0"/>
                      <a:pt x="26" y="0"/>
                      <a:pt x="13" y="13"/>
                    </a:cubicBezTo>
                    <a:cubicBezTo>
                      <a:pt x="0" y="26"/>
                      <a:pt x="0" y="46"/>
                      <a:pt x="13" y="59"/>
                    </a:cubicBezTo>
                    <a:cubicBezTo>
                      <a:pt x="26" y="72"/>
                      <a:pt x="48" y="72"/>
                      <a:pt x="61" y="59"/>
                    </a:cubicBezTo>
                    <a:cubicBezTo>
                      <a:pt x="74" y="46"/>
                      <a:pt x="74" y="26"/>
                      <a:pt x="61" y="13"/>
                    </a:cubicBezTo>
                    <a:close/>
                    <a:moveTo>
                      <a:pt x="37" y="61"/>
                    </a:moveTo>
                    <a:cubicBezTo>
                      <a:pt x="37" y="61"/>
                      <a:pt x="37" y="61"/>
                      <a:pt x="37" y="61"/>
                    </a:cubicBezTo>
                    <a:cubicBezTo>
                      <a:pt x="23" y="61"/>
                      <a:pt x="12" y="50"/>
                      <a:pt x="12" y="36"/>
                    </a:cubicBezTo>
                    <a:cubicBezTo>
                      <a:pt x="12" y="22"/>
                      <a:pt x="23" y="11"/>
                      <a:pt x="37" y="11"/>
                    </a:cubicBezTo>
                    <a:cubicBezTo>
                      <a:pt x="51" y="11"/>
                      <a:pt x="62" y="22"/>
                      <a:pt x="62" y="36"/>
                    </a:cubicBezTo>
                    <a:cubicBezTo>
                      <a:pt x="62" y="50"/>
                      <a:pt x="51" y="61"/>
                      <a:pt x="37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6069598" y="2226523"/>
                <a:ext cx="31062" cy="33886"/>
              </a:xfrm>
              <a:custGeom>
                <a:avLst/>
                <a:gdLst>
                  <a:gd name="T0" fmla="*/ 7 w 14"/>
                  <a:gd name="T1" fmla="*/ 14 h 15"/>
                  <a:gd name="T2" fmla="*/ 9 w 14"/>
                  <a:gd name="T3" fmla="*/ 14 h 15"/>
                  <a:gd name="T4" fmla="*/ 14 w 14"/>
                  <a:gd name="T5" fmla="*/ 9 h 15"/>
                  <a:gd name="T6" fmla="*/ 14 w 14"/>
                  <a:gd name="T7" fmla="*/ 8 h 15"/>
                  <a:gd name="T8" fmla="*/ 14 w 14"/>
                  <a:gd name="T9" fmla="*/ 7 h 15"/>
                  <a:gd name="T10" fmla="*/ 11 w 14"/>
                  <a:gd name="T11" fmla="*/ 4 h 15"/>
                  <a:gd name="T12" fmla="*/ 8 w 14"/>
                  <a:gd name="T13" fmla="*/ 1 h 15"/>
                  <a:gd name="T14" fmla="*/ 7 w 14"/>
                  <a:gd name="T15" fmla="*/ 0 h 15"/>
                  <a:gd name="T16" fmla="*/ 6 w 14"/>
                  <a:gd name="T17" fmla="*/ 1 h 15"/>
                  <a:gd name="T18" fmla="*/ 1 w 14"/>
                  <a:gd name="T19" fmla="*/ 6 h 15"/>
                  <a:gd name="T20" fmla="*/ 0 w 14"/>
                  <a:gd name="T21" fmla="*/ 7 h 15"/>
                  <a:gd name="T22" fmla="*/ 1 w 14"/>
                  <a:gd name="T23" fmla="*/ 8 h 15"/>
                  <a:gd name="T24" fmla="*/ 7 w 14"/>
                  <a:gd name="T25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7" y="15"/>
                      <a:pt x="8" y="15"/>
                      <a:pt x="9" y="14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2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5994296" y="2244407"/>
                <a:ext cx="88480" cy="89422"/>
              </a:xfrm>
              <a:custGeom>
                <a:avLst/>
                <a:gdLst>
                  <a:gd name="T0" fmla="*/ 2 w 40"/>
                  <a:gd name="T1" fmla="*/ 28 h 40"/>
                  <a:gd name="T2" fmla="*/ 2 w 40"/>
                  <a:gd name="T3" fmla="*/ 38 h 40"/>
                  <a:gd name="T4" fmla="*/ 12 w 40"/>
                  <a:gd name="T5" fmla="*/ 38 h 40"/>
                  <a:gd name="T6" fmla="*/ 40 w 40"/>
                  <a:gd name="T7" fmla="*/ 10 h 40"/>
                  <a:gd name="T8" fmla="*/ 40 w 40"/>
                  <a:gd name="T9" fmla="*/ 9 h 40"/>
                  <a:gd name="T10" fmla="*/ 40 w 40"/>
                  <a:gd name="T11" fmla="*/ 8 h 40"/>
                  <a:gd name="T12" fmla="*/ 32 w 40"/>
                  <a:gd name="T13" fmla="*/ 1 h 40"/>
                  <a:gd name="T14" fmla="*/ 31 w 40"/>
                  <a:gd name="T15" fmla="*/ 1 h 40"/>
                  <a:gd name="T16" fmla="*/ 2 w 40"/>
                  <a:gd name="T1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0">
                    <a:moveTo>
                      <a:pt x="2" y="28"/>
                    </a:moveTo>
                    <a:cubicBezTo>
                      <a:pt x="0" y="31"/>
                      <a:pt x="0" y="35"/>
                      <a:pt x="2" y="38"/>
                    </a:cubicBezTo>
                    <a:cubicBezTo>
                      <a:pt x="5" y="40"/>
                      <a:pt x="9" y="40"/>
                      <a:pt x="12" y="3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9"/>
                      <a:pt x="40" y="9"/>
                    </a:cubicBezTo>
                    <a:cubicBezTo>
                      <a:pt x="40" y="9"/>
                      <a:pt x="40" y="8"/>
                      <a:pt x="40" y="8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1"/>
                    </a:cubicBez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136429" y="2198285"/>
                <a:ext cx="53653" cy="28238"/>
              </a:xfrm>
              <a:custGeom>
                <a:avLst/>
                <a:gdLst>
                  <a:gd name="T0" fmla="*/ 9 w 24"/>
                  <a:gd name="T1" fmla="*/ 13 h 13"/>
                  <a:gd name="T2" fmla="*/ 2 w 24"/>
                  <a:gd name="T3" fmla="*/ 11 h 13"/>
                  <a:gd name="T4" fmla="*/ 2 w 24"/>
                  <a:gd name="T5" fmla="*/ 11 h 13"/>
                  <a:gd name="T6" fmla="*/ 0 w 24"/>
                  <a:gd name="T7" fmla="*/ 8 h 13"/>
                  <a:gd name="T8" fmla="*/ 3 w 24"/>
                  <a:gd name="T9" fmla="*/ 7 h 13"/>
                  <a:gd name="T10" fmla="*/ 9 w 24"/>
                  <a:gd name="T11" fmla="*/ 8 h 13"/>
                  <a:gd name="T12" fmla="*/ 20 w 24"/>
                  <a:gd name="T13" fmla="*/ 2 h 13"/>
                  <a:gd name="T14" fmla="*/ 23 w 24"/>
                  <a:gd name="T15" fmla="*/ 0 h 13"/>
                  <a:gd name="T16" fmla="*/ 24 w 24"/>
                  <a:gd name="T17" fmla="*/ 3 h 13"/>
                  <a:gd name="T18" fmla="*/ 9 w 24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3">
                    <a:moveTo>
                      <a:pt x="9" y="13"/>
                    </a:moveTo>
                    <a:cubicBezTo>
                      <a:pt x="7" y="13"/>
                      <a:pt x="4" y="12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9"/>
                      <a:pt x="0" y="8"/>
                    </a:cubicBezTo>
                    <a:cubicBezTo>
                      <a:pt x="1" y="7"/>
                      <a:pt x="2" y="7"/>
                      <a:pt x="3" y="7"/>
                    </a:cubicBezTo>
                    <a:cubicBezTo>
                      <a:pt x="5" y="8"/>
                      <a:pt x="7" y="8"/>
                      <a:pt x="9" y="8"/>
                    </a:cubicBezTo>
                    <a:cubicBezTo>
                      <a:pt x="14" y="8"/>
                      <a:pt x="18" y="6"/>
                      <a:pt x="20" y="2"/>
                    </a:cubicBezTo>
                    <a:cubicBezTo>
                      <a:pt x="20" y="0"/>
                      <a:pt x="21" y="0"/>
                      <a:pt x="23" y="0"/>
                    </a:cubicBezTo>
                    <a:cubicBezTo>
                      <a:pt x="24" y="1"/>
                      <a:pt x="24" y="2"/>
                      <a:pt x="24" y="3"/>
                    </a:cubicBezTo>
                    <a:cubicBezTo>
                      <a:pt x="21" y="9"/>
                      <a:pt x="15" y="13"/>
                      <a:pt x="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896042" y="2193578"/>
              <a:ext cx="649483" cy="650425"/>
            </a:xfrm>
            <a:custGeom>
              <a:avLst/>
              <a:gdLst>
                <a:gd name="T0" fmla="*/ 210 w 292"/>
                <a:gd name="T1" fmla="*/ 35 h 292"/>
                <a:gd name="T2" fmla="*/ 257 w 292"/>
                <a:gd name="T3" fmla="*/ 210 h 292"/>
                <a:gd name="T4" fmla="*/ 82 w 292"/>
                <a:gd name="T5" fmla="*/ 257 h 292"/>
                <a:gd name="T6" fmla="*/ 35 w 292"/>
                <a:gd name="T7" fmla="*/ 82 h 292"/>
                <a:gd name="T8" fmla="*/ 210 w 292"/>
                <a:gd name="T9" fmla="*/ 3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210" y="35"/>
                  </a:moveTo>
                  <a:cubicBezTo>
                    <a:pt x="271" y="70"/>
                    <a:pt x="292" y="149"/>
                    <a:pt x="257" y="210"/>
                  </a:cubicBezTo>
                  <a:cubicBezTo>
                    <a:pt x="222" y="271"/>
                    <a:pt x="143" y="292"/>
                    <a:pt x="82" y="257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1" y="21"/>
                    <a:pt x="149" y="0"/>
                    <a:pt x="210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051354" y="2411955"/>
              <a:ext cx="340743" cy="213671"/>
              <a:chOff x="7051354" y="2411955"/>
              <a:chExt cx="340743" cy="213671"/>
            </a:xfrm>
          </p:grpSpPr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7051354" y="2458078"/>
                <a:ext cx="153429" cy="167548"/>
              </a:xfrm>
              <a:custGeom>
                <a:avLst/>
                <a:gdLst>
                  <a:gd name="T0" fmla="*/ 0 w 69"/>
                  <a:gd name="T1" fmla="*/ 28 h 75"/>
                  <a:gd name="T2" fmla="*/ 12 w 69"/>
                  <a:gd name="T3" fmla="*/ 8 h 75"/>
                  <a:gd name="T4" fmla="*/ 35 w 69"/>
                  <a:gd name="T5" fmla="*/ 0 h 75"/>
                  <a:gd name="T6" fmla="*/ 31 w 69"/>
                  <a:gd name="T7" fmla="*/ 15 h 75"/>
                  <a:gd name="T8" fmla="*/ 44 w 69"/>
                  <a:gd name="T9" fmla="*/ 39 h 75"/>
                  <a:gd name="T10" fmla="*/ 69 w 69"/>
                  <a:gd name="T11" fmla="*/ 52 h 75"/>
                  <a:gd name="T12" fmla="*/ 59 w 69"/>
                  <a:gd name="T13" fmla="*/ 55 h 75"/>
                  <a:gd name="T14" fmla="*/ 57 w 69"/>
                  <a:gd name="T15" fmla="*/ 55 h 75"/>
                  <a:gd name="T16" fmla="*/ 56 w 69"/>
                  <a:gd name="T17" fmla="*/ 56 h 75"/>
                  <a:gd name="T18" fmla="*/ 28 w 69"/>
                  <a:gd name="T19" fmla="*/ 75 h 75"/>
                  <a:gd name="T20" fmla="*/ 34 w 69"/>
                  <a:gd name="T21" fmla="*/ 59 h 75"/>
                  <a:gd name="T22" fmla="*/ 34 w 69"/>
                  <a:gd name="T23" fmla="*/ 55 h 75"/>
                  <a:gd name="T24" fmla="*/ 31 w 69"/>
                  <a:gd name="T25" fmla="*/ 54 h 75"/>
                  <a:gd name="T26" fmla="*/ 0 w 69"/>
                  <a:gd name="T27" fmla="*/ 2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75">
                    <a:moveTo>
                      <a:pt x="0" y="28"/>
                    </a:moveTo>
                    <a:cubicBezTo>
                      <a:pt x="0" y="21"/>
                      <a:pt x="4" y="14"/>
                      <a:pt x="12" y="8"/>
                    </a:cubicBezTo>
                    <a:cubicBezTo>
                      <a:pt x="18" y="5"/>
                      <a:pt x="26" y="2"/>
                      <a:pt x="35" y="0"/>
                    </a:cubicBezTo>
                    <a:cubicBezTo>
                      <a:pt x="32" y="5"/>
                      <a:pt x="31" y="9"/>
                      <a:pt x="31" y="15"/>
                    </a:cubicBezTo>
                    <a:cubicBezTo>
                      <a:pt x="31" y="24"/>
                      <a:pt x="36" y="33"/>
                      <a:pt x="44" y="39"/>
                    </a:cubicBezTo>
                    <a:cubicBezTo>
                      <a:pt x="51" y="45"/>
                      <a:pt x="60" y="49"/>
                      <a:pt x="69" y="52"/>
                    </a:cubicBezTo>
                    <a:cubicBezTo>
                      <a:pt x="66" y="53"/>
                      <a:pt x="62" y="54"/>
                      <a:pt x="59" y="55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47" y="67"/>
                      <a:pt x="36" y="72"/>
                      <a:pt x="28" y="75"/>
                    </a:cubicBezTo>
                    <a:cubicBezTo>
                      <a:pt x="32" y="69"/>
                      <a:pt x="34" y="63"/>
                      <a:pt x="34" y="59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12" y="50"/>
                      <a:pt x="0" y="39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7129480" y="2411955"/>
                <a:ext cx="262617" cy="213671"/>
              </a:xfrm>
              <a:custGeom>
                <a:avLst/>
                <a:gdLst>
                  <a:gd name="T0" fmla="*/ 117 w 118"/>
                  <a:gd name="T1" fmla="*/ 36 h 96"/>
                  <a:gd name="T2" fmla="*/ 101 w 118"/>
                  <a:gd name="T3" fmla="*/ 11 h 96"/>
                  <a:gd name="T4" fmla="*/ 59 w 118"/>
                  <a:gd name="T5" fmla="*/ 0 h 96"/>
                  <a:gd name="T6" fmla="*/ 59 w 118"/>
                  <a:gd name="T7" fmla="*/ 0 h 96"/>
                  <a:gd name="T8" fmla="*/ 17 w 118"/>
                  <a:gd name="T9" fmla="*/ 11 h 96"/>
                  <a:gd name="T10" fmla="*/ 1 w 118"/>
                  <a:gd name="T11" fmla="*/ 36 h 96"/>
                  <a:gd name="T12" fmla="*/ 42 w 118"/>
                  <a:gd name="T13" fmla="*/ 70 h 96"/>
                  <a:gd name="T14" fmla="*/ 44 w 118"/>
                  <a:gd name="T15" fmla="*/ 70 h 96"/>
                  <a:gd name="T16" fmla="*/ 45 w 118"/>
                  <a:gd name="T17" fmla="*/ 72 h 96"/>
                  <a:gd name="T18" fmla="*/ 81 w 118"/>
                  <a:gd name="T19" fmla="*/ 96 h 96"/>
                  <a:gd name="T20" fmla="*/ 73 w 118"/>
                  <a:gd name="T21" fmla="*/ 76 h 96"/>
                  <a:gd name="T22" fmla="*/ 73 w 118"/>
                  <a:gd name="T23" fmla="*/ 71 h 96"/>
                  <a:gd name="T24" fmla="*/ 78 w 118"/>
                  <a:gd name="T25" fmla="*/ 70 h 96"/>
                  <a:gd name="T26" fmla="*/ 117 w 118"/>
                  <a:gd name="T27" fmla="*/ 36 h 96"/>
                  <a:gd name="T28" fmla="*/ 24 w 118"/>
                  <a:gd name="T29" fmla="*/ 22 h 96"/>
                  <a:gd name="T30" fmla="*/ 24 w 118"/>
                  <a:gd name="T31" fmla="*/ 22 h 96"/>
                  <a:gd name="T32" fmla="*/ 95 w 118"/>
                  <a:gd name="T33" fmla="*/ 22 h 96"/>
                  <a:gd name="T34" fmla="*/ 98 w 118"/>
                  <a:gd name="T35" fmla="*/ 24 h 96"/>
                  <a:gd name="T36" fmla="*/ 95 w 118"/>
                  <a:gd name="T37" fmla="*/ 27 h 96"/>
                  <a:gd name="T38" fmla="*/ 24 w 118"/>
                  <a:gd name="T39" fmla="*/ 27 h 96"/>
                  <a:gd name="T40" fmla="*/ 22 w 118"/>
                  <a:gd name="T41" fmla="*/ 24 h 96"/>
                  <a:gd name="T42" fmla="*/ 24 w 118"/>
                  <a:gd name="T43" fmla="*/ 22 h 96"/>
                  <a:gd name="T44" fmla="*/ 24 w 118"/>
                  <a:gd name="T45" fmla="*/ 34 h 96"/>
                  <a:gd name="T46" fmla="*/ 24 w 118"/>
                  <a:gd name="T47" fmla="*/ 34 h 96"/>
                  <a:gd name="T48" fmla="*/ 95 w 118"/>
                  <a:gd name="T49" fmla="*/ 34 h 96"/>
                  <a:gd name="T50" fmla="*/ 98 w 118"/>
                  <a:gd name="T51" fmla="*/ 36 h 96"/>
                  <a:gd name="T52" fmla="*/ 95 w 118"/>
                  <a:gd name="T53" fmla="*/ 38 h 96"/>
                  <a:gd name="T54" fmla="*/ 24 w 118"/>
                  <a:gd name="T55" fmla="*/ 38 h 96"/>
                  <a:gd name="T56" fmla="*/ 22 w 118"/>
                  <a:gd name="T57" fmla="*/ 36 h 96"/>
                  <a:gd name="T58" fmla="*/ 24 w 118"/>
                  <a:gd name="T59" fmla="*/ 34 h 96"/>
                  <a:gd name="T60" fmla="*/ 24 w 118"/>
                  <a:gd name="T61" fmla="*/ 45 h 96"/>
                  <a:gd name="T62" fmla="*/ 24 w 118"/>
                  <a:gd name="T63" fmla="*/ 45 h 96"/>
                  <a:gd name="T64" fmla="*/ 95 w 118"/>
                  <a:gd name="T65" fmla="*/ 45 h 96"/>
                  <a:gd name="T66" fmla="*/ 98 w 118"/>
                  <a:gd name="T67" fmla="*/ 47 h 96"/>
                  <a:gd name="T68" fmla="*/ 95 w 118"/>
                  <a:gd name="T69" fmla="*/ 50 h 96"/>
                  <a:gd name="T70" fmla="*/ 24 w 118"/>
                  <a:gd name="T71" fmla="*/ 50 h 96"/>
                  <a:gd name="T72" fmla="*/ 22 w 118"/>
                  <a:gd name="T73" fmla="*/ 47 h 96"/>
                  <a:gd name="T74" fmla="*/ 24 w 118"/>
                  <a:gd name="T75" fmla="*/ 4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8" h="96">
                    <a:moveTo>
                      <a:pt x="117" y="36"/>
                    </a:moveTo>
                    <a:cubicBezTo>
                      <a:pt x="117" y="26"/>
                      <a:pt x="112" y="18"/>
                      <a:pt x="101" y="11"/>
                    </a:cubicBezTo>
                    <a:cubicBezTo>
                      <a:pt x="91" y="4"/>
                      <a:pt x="76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2" y="0"/>
                      <a:pt x="27" y="4"/>
                      <a:pt x="17" y="11"/>
                    </a:cubicBezTo>
                    <a:cubicBezTo>
                      <a:pt x="6" y="18"/>
                      <a:pt x="1" y="26"/>
                      <a:pt x="1" y="36"/>
                    </a:cubicBezTo>
                    <a:cubicBezTo>
                      <a:pt x="0" y="50"/>
                      <a:pt x="17" y="65"/>
                      <a:pt x="42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57" y="85"/>
                      <a:pt x="70" y="92"/>
                      <a:pt x="81" y="96"/>
                    </a:cubicBezTo>
                    <a:cubicBezTo>
                      <a:pt x="76" y="89"/>
                      <a:pt x="74" y="81"/>
                      <a:pt x="73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102" y="64"/>
                      <a:pt x="118" y="50"/>
                      <a:pt x="117" y="36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7" y="22"/>
                      <a:pt x="98" y="23"/>
                      <a:pt x="98" y="24"/>
                    </a:cubicBezTo>
                    <a:cubicBezTo>
                      <a:pt x="98" y="26"/>
                      <a:pt x="97" y="27"/>
                      <a:pt x="95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3" y="27"/>
                      <a:pt x="22" y="26"/>
                      <a:pt x="22" y="24"/>
                    </a:cubicBezTo>
                    <a:cubicBezTo>
                      <a:pt x="22" y="23"/>
                      <a:pt x="23" y="22"/>
                      <a:pt x="24" y="22"/>
                    </a:cubicBezTo>
                    <a:close/>
                    <a:moveTo>
                      <a:pt x="24" y="34"/>
                    </a:moveTo>
                    <a:cubicBezTo>
                      <a:pt x="24" y="34"/>
                      <a:pt x="24" y="34"/>
                      <a:pt x="24" y="34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7" y="34"/>
                      <a:pt x="98" y="35"/>
                      <a:pt x="98" y="36"/>
                    </a:cubicBezTo>
                    <a:cubicBezTo>
                      <a:pt x="98" y="37"/>
                      <a:pt x="97" y="38"/>
                      <a:pt x="95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3" y="38"/>
                      <a:pt x="22" y="37"/>
                      <a:pt x="22" y="36"/>
                    </a:cubicBezTo>
                    <a:cubicBezTo>
                      <a:pt x="22" y="35"/>
                      <a:pt x="23" y="34"/>
                      <a:pt x="24" y="34"/>
                    </a:cubicBezTo>
                    <a:close/>
                    <a:moveTo>
                      <a:pt x="24" y="45"/>
                    </a:moveTo>
                    <a:cubicBezTo>
                      <a:pt x="24" y="45"/>
                      <a:pt x="24" y="45"/>
                      <a:pt x="24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7" y="45"/>
                      <a:pt x="98" y="46"/>
                      <a:pt x="98" y="47"/>
                    </a:cubicBezTo>
                    <a:cubicBezTo>
                      <a:pt x="98" y="48"/>
                      <a:pt x="97" y="50"/>
                      <a:pt x="95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0"/>
                      <a:pt x="22" y="48"/>
                      <a:pt x="22" y="47"/>
                    </a:cubicBezTo>
                    <a:cubicBezTo>
                      <a:pt x="22" y="46"/>
                      <a:pt x="23" y="45"/>
                      <a:pt x="24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708367" y="5227325"/>
              <a:ext cx="650425" cy="650425"/>
            </a:xfrm>
            <a:custGeom>
              <a:avLst/>
              <a:gdLst>
                <a:gd name="T0" fmla="*/ 257 w 292"/>
                <a:gd name="T1" fmla="*/ 210 h 292"/>
                <a:gd name="T2" fmla="*/ 82 w 292"/>
                <a:gd name="T3" fmla="*/ 257 h 292"/>
                <a:gd name="T4" fmla="*/ 35 w 292"/>
                <a:gd name="T5" fmla="*/ 82 h 292"/>
                <a:gd name="T6" fmla="*/ 210 w 292"/>
                <a:gd name="T7" fmla="*/ 35 h 292"/>
                <a:gd name="T8" fmla="*/ 257 w 292"/>
                <a:gd name="T9" fmla="*/ 21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257" y="210"/>
                  </a:moveTo>
                  <a:cubicBezTo>
                    <a:pt x="222" y="271"/>
                    <a:pt x="143" y="292"/>
                    <a:pt x="82" y="257"/>
                  </a:cubicBezTo>
                  <a:cubicBezTo>
                    <a:pt x="21" y="222"/>
                    <a:pt x="0" y="143"/>
                    <a:pt x="35" y="82"/>
                  </a:cubicBezTo>
                  <a:cubicBezTo>
                    <a:pt x="71" y="21"/>
                    <a:pt x="149" y="0"/>
                    <a:pt x="210" y="35"/>
                  </a:cubicBezTo>
                  <a:cubicBezTo>
                    <a:pt x="271" y="71"/>
                    <a:pt x="292" y="149"/>
                    <a:pt x="257" y="2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7933333" y="5445702"/>
              <a:ext cx="200493" cy="213671"/>
              <a:chOff x="7933333" y="5445702"/>
              <a:chExt cx="200493" cy="213671"/>
            </a:xfrm>
          </p:grpSpPr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7933333" y="5445702"/>
                <a:ext cx="200493" cy="213671"/>
              </a:xfrm>
              <a:custGeom>
                <a:avLst/>
                <a:gdLst>
                  <a:gd name="T0" fmla="*/ 45 w 90"/>
                  <a:gd name="T1" fmla="*/ 96 h 96"/>
                  <a:gd name="T2" fmla="*/ 81 w 90"/>
                  <a:gd name="T3" fmla="*/ 64 h 96"/>
                  <a:gd name="T4" fmla="*/ 89 w 90"/>
                  <a:gd name="T5" fmla="*/ 11 h 96"/>
                  <a:gd name="T6" fmla="*/ 45 w 90"/>
                  <a:gd name="T7" fmla="*/ 0 h 96"/>
                  <a:gd name="T8" fmla="*/ 1 w 90"/>
                  <a:gd name="T9" fmla="*/ 11 h 96"/>
                  <a:gd name="T10" fmla="*/ 9 w 90"/>
                  <a:gd name="T11" fmla="*/ 64 h 96"/>
                  <a:gd name="T12" fmla="*/ 45 w 90"/>
                  <a:gd name="T13" fmla="*/ 96 h 96"/>
                  <a:gd name="T14" fmla="*/ 45 w 90"/>
                  <a:gd name="T15" fmla="*/ 90 h 96"/>
                  <a:gd name="T16" fmla="*/ 45 w 90"/>
                  <a:gd name="T17" fmla="*/ 90 h 96"/>
                  <a:gd name="T18" fmla="*/ 14 w 90"/>
                  <a:gd name="T19" fmla="*/ 62 h 96"/>
                  <a:gd name="T20" fmla="*/ 7 w 90"/>
                  <a:gd name="T21" fmla="*/ 17 h 96"/>
                  <a:gd name="T22" fmla="*/ 35 w 90"/>
                  <a:gd name="T23" fmla="*/ 11 h 96"/>
                  <a:gd name="T24" fmla="*/ 45 w 90"/>
                  <a:gd name="T25" fmla="*/ 7 h 96"/>
                  <a:gd name="T26" fmla="*/ 55 w 90"/>
                  <a:gd name="T27" fmla="*/ 11 h 96"/>
                  <a:gd name="T28" fmla="*/ 83 w 90"/>
                  <a:gd name="T29" fmla="*/ 17 h 96"/>
                  <a:gd name="T30" fmla="*/ 83 w 90"/>
                  <a:gd name="T31" fmla="*/ 22 h 96"/>
                  <a:gd name="T32" fmla="*/ 81 w 90"/>
                  <a:gd name="T33" fmla="*/ 45 h 96"/>
                  <a:gd name="T34" fmla="*/ 76 w 90"/>
                  <a:gd name="T35" fmla="*/ 62 h 96"/>
                  <a:gd name="T36" fmla="*/ 45 w 90"/>
                  <a:gd name="T37" fmla="*/ 9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96">
                    <a:moveTo>
                      <a:pt x="45" y="96"/>
                    </a:moveTo>
                    <a:cubicBezTo>
                      <a:pt x="63" y="90"/>
                      <a:pt x="75" y="78"/>
                      <a:pt x="81" y="64"/>
                    </a:cubicBezTo>
                    <a:cubicBezTo>
                      <a:pt x="90" y="45"/>
                      <a:pt x="89" y="11"/>
                      <a:pt x="89" y="11"/>
                    </a:cubicBezTo>
                    <a:cubicBezTo>
                      <a:pt x="62" y="11"/>
                      <a:pt x="45" y="0"/>
                      <a:pt x="45" y="0"/>
                    </a:cubicBezTo>
                    <a:cubicBezTo>
                      <a:pt x="45" y="0"/>
                      <a:pt x="29" y="11"/>
                      <a:pt x="1" y="11"/>
                    </a:cubicBezTo>
                    <a:cubicBezTo>
                      <a:pt x="1" y="11"/>
                      <a:pt x="0" y="45"/>
                      <a:pt x="9" y="64"/>
                    </a:cubicBezTo>
                    <a:cubicBezTo>
                      <a:pt x="15" y="78"/>
                      <a:pt x="27" y="90"/>
                      <a:pt x="45" y="96"/>
                    </a:cubicBezTo>
                    <a:close/>
                    <a:moveTo>
                      <a:pt x="45" y="90"/>
                    </a:moveTo>
                    <a:cubicBezTo>
                      <a:pt x="45" y="90"/>
                      <a:pt x="45" y="90"/>
                      <a:pt x="45" y="90"/>
                    </a:cubicBezTo>
                    <a:cubicBezTo>
                      <a:pt x="32" y="84"/>
                      <a:pt x="21" y="75"/>
                      <a:pt x="14" y="62"/>
                    </a:cubicBezTo>
                    <a:cubicBezTo>
                      <a:pt x="9" y="50"/>
                      <a:pt x="7" y="31"/>
                      <a:pt x="7" y="17"/>
                    </a:cubicBezTo>
                    <a:cubicBezTo>
                      <a:pt x="17" y="16"/>
                      <a:pt x="26" y="14"/>
                      <a:pt x="35" y="11"/>
                    </a:cubicBezTo>
                    <a:cubicBezTo>
                      <a:pt x="38" y="10"/>
                      <a:pt x="42" y="9"/>
                      <a:pt x="45" y="7"/>
                    </a:cubicBezTo>
                    <a:cubicBezTo>
                      <a:pt x="48" y="9"/>
                      <a:pt x="52" y="10"/>
                      <a:pt x="55" y="11"/>
                    </a:cubicBezTo>
                    <a:cubicBezTo>
                      <a:pt x="64" y="14"/>
                      <a:pt x="73" y="16"/>
                      <a:pt x="83" y="17"/>
                    </a:cubicBezTo>
                    <a:cubicBezTo>
                      <a:pt x="83" y="18"/>
                      <a:pt x="83" y="20"/>
                      <a:pt x="83" y="22"/>
                    </a:cubicBezTo>
                    <a:cubicBezTo>
                      <a:pt x="82" y="30"/>
                      <a:pt x="82" y="38"/>
                      <a:pt x="81" y="45"/>
                    </a:cubicBezTo>
                    <a:cubicBezTo>
                      <a:pt x="80" y="51"/>
                      <a:pt x="78" y="57"/>
                      <a:pt x="76" y="62"/>
                    </a:cubicBezTo>
                    <a:cubicBezTo>
                      <a:pt x="70" y="75"/>
                      <a:pt x="59" y="84"/>
                      <a:pt x="45" y="9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7955924" y="5467352"/>
                <a:ext cx="155311" cy="172254"/>
              </a:xfrm>
              <a:custGeom>
                <a:avLst/>
                <a:gdLst>
                  <a:gd name="T0" fmla="*/ 35 w 70"/>
                  <a:gd name="T1" fmla="*/ 0 h 77"/>
                  <a:gd name="T2" fmla="*/ 26 w 70"/>
                  <a:gd name="T3" fmla="*/ 3 h 77"/>
                  <a:gd name="T4" fmla="*/ 0 w 70"/>
                  <a:gd name="T5" fmla="*/ 9 h 77"/>
                  <a:gd name="T6" fmla="*/ 1 w 70"/>
                  <a:gd name="T7" fmla="*/ 26 h 77"/>
                  <a:gd name="T8" fmla="*/ 6 w 70"/>
                  <a:gd name="T9" fmla="*/ 51 h 77"/>
                  <a:gd name="T10" fmla="*/ 35 w 70"/>
                  <a:gd name="T11" fmla="*/ 77 h 77"/>
                  <a:gd name="T12" fmla="*/ 64 w 70"/>
                  <a:gd name="T13" fmla="*/ 51 h 77"/>
                  <a:gd name="T14" fmla="*/ 68 w 70"/>
                  <a:gd name="T15" fmla="*/ 35 h 77"/>
                  <a:gd name="T16" fmla="*/ 70 w 70"/>
                  <a:gd name="T17" fmla="*/ 12 h 77"/>
                  <a:gd name="T18" fmla="*/ 70 w 70"/>
                  <a:gd name="T19" fmla="*/ 9 h 77"/>
                  <a:gd name="T20" fmla="*/ 44 w 70"/>
                  <a:gd name="T21" fmla="*/ 3 h 77"/>
                  <a:gd name="T22" fmla="*/ 35 w 70"/>
                  <a:gd name="T2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7">
                    <a:moveTo>
                      <a:pt x="35" y="0"/>
                    </a:moveTo>
                    <a:cubicBezTo>
                      <a:pt x="32" y="1"/>
                      <a:pt x="29" y="2"/>
                      <a:pt x="26" y="3"/>
                    </a:cubicBezTo>
                    <a:cubicBezTo>
                      <a:pt x="18" y="6"/>
                      <a:pt x="9" y="8"/>
                      <a:pt x="0" y="9"/>
                    </a:cubicBezTo>
                    <a:cubicBezTo>
                      <a:pt x="0" y="14"/>
                      <a:pt x="0" y="20"/>
                      <a:pt x="1" y="26"/>
                    </a:cubicBezTo>
                    <a:cubicBezTo>
                      <a:pt x="1" y="34"/>
                      <a:pt x="3" y="43"/>
                      <a:pt x="6" y="51"/>
                    </a:cubicBezTo>
                    <a:cubicBezTo>
                      <a:pt x="12" y="63"/>
                      <a:pt x="22" y="72"/>
                      <a:pt x="35" y="77"/>
                    </a:cubicBezTo>
                    <a:cubicBezTo>
                      <a:pt x="48" y="72"/>
                      <a:pt x="58" y="63"/>
                      <a:pt x="64" y="51"/>
                    </a:cubicBezTo>
                    <a:cubicBezTo>
                      <a:pt x="66" y="46"/>
                      <a:pt x="67" y="40"/>
                      <a:pt x="68" y="35"/>
                    </a:cubicBezTo>
                    <a:cubicBezTo>
                      <a:pt x="70" y="27"/>
                      <a:pt x="70" y="19"/>
                      <a:pt x="70" y="12"/>
                    </a:cubicBezTo>
                    <a:cubicBezTo>
                      <a:pt x="70" y="11"/>
                      <a:pt x="70" y="10"/>
                      <a:pt x="70" y="9"/>
                    </a:cubicBezTo>
                    <a:cubicBezTo>
                      <a:pt x="61" y="8"/>
                      <a:pt x="53" y="6"/>
                      <a:pt x="44" y="3"/>
                    </a:cubicBezTo>
                    <a:cubicBezTo>
                      <a:pt x="41" y="2"/>
                      <a:pt x="38" y="1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715677" y="5151081"/>
              <a:ext cx="833033" cy="303092"/>
            </a:xfrm>
            <a:custGeom>
              <a:avLst/>
              <a:gdLst>
                <a:gd name="T0" fmla="*/ 0 w 374"/>
                <a:gd name="T1" fmla="*/ 136 h 136"/>
                <a:gd name="T2" fmla="*/ 13 w 374"/>
                <a:gd name="T3" fmla="*/ 120 h 136"/>
                <a:gd name="T4" fmla="*/ 44 w 374"/>
                <a:gd name="T5" fmla="*/ 116 h 136"/>
                <a:gd name="T6" fmla="*/ 74 w 374"/>
                <a:gd name="T7" fmla="*/ 0 h 136"/>
                <a:gd name="T8" fmla="*/ 299 w 374"/>
                <a:gd name="T9" fmla="*/ 0 h 136"/>
                <a:gd name="T10" fmla="*/ 330 w 374"/>
                <a:gd name="T11" fmla="*/ 116 h 136"/>
                <a:gd name="T12" fmla="*/ 360 w 374"/>
                <a:gd name="T13" fmla="*/ 120 h 136"/>
                <a:gd name="T14" fmla="*/ 374 w 374"/>
                <a:gd name="T15" fmla="*/ 136 h 136"/>
                <a:gd name="T16" fmla="*/ 0 w 374"/>
                <a:gd name="T1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136">
                  <a:moveTo>
                    <a:pt x="0" y="136"/>
                  </a:moveTo>
                  <a:cubicBezTo>
                    <a:pt x="0" y="128"/>
                    <a:pt x="6" y="121"/>
                    <a:pt x="13" y="120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30" y="116"/>
                    <a:pt x="330" y="116"/>
                    <a:pt x="330" y="116"/>
                  </a:cubicBezTo>
                  <a:cubicBezTo>
                    <a:pt x="360" y="120"/>
                    <a:pt x="360" y="120"/>
                    <a:pt x="360" y="120"/>
                  </a:cubicBezTo>
                  <a:cubicBezTo>
                    <a:pt x="368" y="121"/>
                    <a:pt x="374" y="128"/>
                    <a:pt x="374" y="136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869105" y="5151081"/>
              <a:ext cx="523352" cy="45181"/>
            </a:xfrm>
            <a:custGeom>
              <a:avLst/>
              <a:gdLst>
                <a:gd name="T0" fmla="*/ 0 w 556"/>
                <a:gd name="T1" fmla="*/ 48 h 48"/>
                <a:gd name="T2" fmla="*/ 12 w 556"/>
                <a:gd name="T3" fmla="*/ 0 h 48"/>
                <a:gd name="T4" fmla="*/ 544 w 556"/>
                <a:gd name="T5" fmla="*/ 0 h 48"/>
                <a:gd name="T6" fmla="*/ 556 w 556"/>
                <a:gd name="T7" fmla="*/ 48 h 48"/>
                <a:gd name="T8" fmla="*/ 0 w 55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48">
                  <a:moveTo>
                    <a:pt x="0" y="48"/>
                  </a:moveTo>
                  <a:lnTo>
                    <a:pt x="12" y="0"/>
                  </a:lnTo>
                  <a:lnTo>
                    <a:pt x="544" y="0"/>
                  </a:lnTo>
                  <a:lnTo>
                    <a:pt x="556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867583" y="3429479"/>
              <a:ext cx="2484980" cy="1506049"/>
            </a:xfrm>
            <a:custGeom>
              <a:avLst/>
              <a:gdLst>
                <a:gd name="T0" fmla="*/ 0 w 1116"/>
                <a:gd name="T1" fmla="*/ 676 h 676"/>
                <a:gd name="T2" fmla="*/ 0 w 1116"/>
                <a:gd name="T3" fmla="*/ 26 h 676"/>
                <a:gd name="T4" fmla="*/ 25 w 1116"/>
                <a:gd name="T5" fmla="*/ 0 h 676"/>
                <a:gd name="T6" fmla="*/ 1091 w 1116"/>
                <a:gd name="T7" fmla="*/ 0 h 676"/>
                <a:gd name="T8" fmla="*/ 1116 w 1116"/>
                <a:gd name="T9" fmla="*/ 26 h 676"/>
                <a:gd name="T10" fmla="*/ 1116 w 1116"/>
                <a:gd name="T11" fmla="*/ 676 h 676"/>
                <a:gd name="T12" fmla="*/ 0 w 1116"/>
                <a:gd name="T13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676">
                  <a:moveTo>
                    <a:pt x="0" y="67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105" y="0"/>
                    <a:pt x="1116" y="12"/>
                    <a:pt x="1116" y="26"/>
                  </a:cubicBezTo>
                  <a:cubicBezTo>
                    <a:pt x="1116" y="676"/>
                    <a:pt x="1116" y="676"/>
                    <a:pt x="1116" y="676"/>
                  </a:cubicBezTo>
                  <a:lnTo>
                    <a:pt x="0" y="6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867583" y="4935528"/>
              <a:ext cx="2484980" cy="224966"/>
            </a:xfrm>
            <a:custGeom>
              <a:avLst/>
              <a:gdLst>
                <a:gd name="T0" fmla="*/ 1091 w 1116"/>
                <a:gd name="T1" fmla="*/ 101 h 101"/>
                <a:gd name="T2" fmla="*/ 25 w 1116"/>
                <a:gd name="T3" fmla="*/ 101 h 101"/>
                <a:gd name="T4" fmla="*/ 0 w 1116"/>
                <a:gd name="T5" fmla="*/ 76 h 101"/>
                <a:gd name="T6" fmla="*/ 0 w 1116"/>
                <a:gd name="T7" fmla="*/ 0 h 101"/>
                <a:gd name="T8" fmla="*/ 1116 w 1116"/>
                <a:gd name="T9" fmla="*/ 0 h 101"/>
                <a:gd name="T10" fmla="*/ 1116 w 1116"/>
                <a:gd name="T11" fmla="*/ 76 h 101"/>
                <a:gd name="T12" fmla="*/ 1091 w 1116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101">
                  <a:moveTo>
                    <a:pt x="1091" y="101"/>
                  </a:moveTo>
                  <a:cubicBezTo>
                    <a:pt x="25" y="101"/>
                    <a:pt x="25" y="101"/>
                    <a:pt x="25" y="101"/>
                  </a:cubicBezTo>
                  <a:cubicBezTo>
                    <a:pt x="11" y="101"/>
                    <a:pt x="0" y="90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6" y="0"/>
                    <a:pt x="1116" y="0"/>
                    <a:pt x="1116" y="0"/>
                  </a:cubicBezTo>
                  <a:cubicBezTo>
                    <a:pt x="1116" y="76"/>
                    <a:pt x="1116" y="76"/>
                    <a:pt x="1116" y="76"/>
                  </a:cubicBezTo>
                  <a:cubicBezTo>
                    <a:pt x="1116" y="90"/>
                    <a:pt x="1105" y="101"/>
                    <a:pt x="1091" y="10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45709" y="3527373"/>
              <a:ext cx="2330610" cy="1310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945709" y="4721858"/>
              <a:ext cx="2330610" cy="1157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629079" y="3567848"/>
              <a:ext cx="963871" cy="64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824865" y="3652563"/>
              <a:ext cx="572299" cy="6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5268569" y="4180621"/>
              <a:ext cx="293679" cy="4857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275157" y="3773047"/>
              <a:ext cx="1003405" cy="3718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211732" y="3924593"/>
              <a:ext cx="32004" cy="68713"/>
            </a:xfrm>
            <a:custGeom>
              <a:avLst/>
              <a:gdLst>
                <a:gd name="T0" fmla="*/ 0 w 14"/>
                <a:gd name="T1" fmla="*/ 4 h 31"/>
                <a:gd name="T2" fmla="*/ 1 w 14"/>
                <a:gd name="T3" fmla="*/ 1 h 31"/>
                <a:gd name="T4" fmla="*/ 3 w 14"/>
                <a:gd name="T5" fmla="*/ 1 h 31"/>
                <a:gd name="T6" fmla="*/ 13 w 14"/>
                <a:gd name="T7" fmla="*/ 14 h 31"/>
                <a:gd name="T8" fmla="*/ 13 w 14"/>
                <a:gd name="T9" fmla="*/ 14 h 31"/>
                <a:gd name="T10" fmla="*/ 13 w 14"/>
                <a:gd name="T11" fmla="*/ 14 h 31"/>
                <a:gd name="T12" fmla="*/ 13 w 14"/>
                <a:gd name="T13" fmla="*/ 14 h 31"/>
                <a:gd name="T14" fmla="*/ 13 w 14"/>
                <a:gd name="T15" fmla="*/ 14 h 31"/>
                <a:gd name="T16" fmla="*/ 13 w 14"/>
                <a:gd name="T17" fmla="*/ 15 h 31"/>
                <a:gd name="T18" fmla="*/ 13 w 14"/>
                <a:gd name="T19" fmla="*/ 15 h 31"/>
                <a:gd name="T20" fmla="*/ 13 w 14"/>
                <a:gd name="T21" fmla="*/ 15 h 31"/>
                <a:gd name="T22" fmla="*/ 13 w 14"/>
                <a:gd name="T23" fmla="*/ 15 h 31"/>
                <a:gd name="T24" fmla="*/ 13 w 14"/>
                <a:gd name="T25" fmla="*/ 15 h 31"/>
                <a:gd name="T26" fmla="*/ 14 w 14"/>
                <a:gd name="T27" fmla="*/ 15 h 31"/>
                <a:gd name="T28" fmla="*/ 14 w 14"/>
                <a:gd name="T29" fmla="*/ 15 h 31"/>
                <a:gd name="T30" fmla="*/ 14 w 14"/>
                <a:gd name="T31" fmla="*/ 15 h 31"/>
                <a:gd name="T32" fmla="*/ 14 w 14"/>
                <a:gd name="T33" fmla="*/ 15 h 31"/>
                <a:gd name="T34" fmla="*/ 14 w 14"/>
                <a:gd name="T35" fmla="*/ 15 h 31"/>
                <a:gd name="T36" fmla="*/ 14 w 14"/>
                <a:gd name="T37" fmla="*/ 15 h 31"/>
                <a:gd name="T38" fmla="*/ 14 w 14"/>
                <a:gd name="T39" fmla="*/ 15 h 31"/>
                <a:gd name="T40" fmla="*/ 14 w 14"/>
                <a:gd name="T41" fmla="*/ 16 h 31"/>
                <a:gd name="T42" fmla="*/ 14 w 14"/>
                <a:gd name="T43" fmla="*/ 16 h 31"/>
                <a:gd name="T44" fmla="*/ 14 w 14"/>
                <a:gd name="T45" fmla="*/ 16 h 31"/>
                <a:gd name="T46" fmla="*/ 13 w 14"/>
                <a:gd name="T47" fmla="*/ 16 h 31"/>
                <a:gd name="T48" fmla="*/ 13 w 14"/>
                <a:gd name="T49" fmla="*/ 16 h 31"/>
                <a:gd name="T50" fmla="*/ 13 w 14"/>
                <a:gd name="T51" fmla="*/ 16 h 31"/>
                <a:gd name="T52" fmla="*/ 13 w 14"/>
                <a:gd name="T53" fmla="*/ 16 h 31"/>
                <a:gd name="T54" fmla="*/ 13 w 14"/>
                <a:gd name="T55" fmla="*/ 16 h 31"/>
                <a:gd name="T56" fmla="*/ 13 w 14"/>
                <a:gd name="T57" fmla="*/ 16 h 31"/>
                <a:gd name="T58" fmla="*/ 13 w 14"/>
                <a:gd name="T59" fmla="*/ 16 h 31"/>
                <a:gd name="T60" fmla="*/ 13 w 14"/>
                <a:gd name="T61" fmla="*/ 16 h 31"/>
                <a:gd name="T62" fmla="*/ 13 w 14"/>
                <a:gd name="T63" fmla="*/ 16 h 31"/>
                <a:gd name="T64" fmla="*/ 13 w 14"/>
                <a:gd name="T65" fmla="*/ 17 h 31"/>
                <a:gd name="T66" fmla="*/ 3 w 14"/>
                <a:gd name="T67" fmla="*/ 30 h 31"/>
                <a:gd name="T68" fmla="*/ 1 w 14"/>
                <a:gd name="T69" fmla="*/ 30 h 31"/>
                <a:gd name="T70" fmla="*/ 0 w 14"/>
                <a:gd name="T71" fmla="*/ 27 h 31"/>
                <a:gd name="T72" fmla="*/ 9 w 14"/>
                <a:gd name="T73" fmla="*/ 15 h 31"/>
                <a:gd name="T74" fmla="*/ 0 w 14"/>
                <a:gd name="T7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31">
                  <a:moveTo>
                    <a:pt x="0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1" y="31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9" y="15"/>
                    <a:pt x="9" y="15"/>
                    <a:pt x="9" y="1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312809" y="3924593"/>
              <a:ext cx="31062" cy="68713"/>
            </a:xfrm>
            <a:custGeom>
              <a:avLst/>
              <a:gdLst>
                <a:gd name="T0" fmla="*/ 10 w 14"/>
                <a:gd name="T1" fmla="*/ 1 h 31"/>
                <a:gd name="T2" fmla="*/ 13 w 14"/>
                <a:gd name="T3" fmla="*/ 1 h 31"/>
                <a:gd name="T4" fmla="*/ 13 w 14"/>
                <a:gd name="T5" fmla="*/ 4 h 31"/>
                <a:gd name="T6" fmla="*/ 4 w 14"/>
                <a:gd name="T7" fmla="*/ 15 h 31"/>
                <a:gd name="T8" fmla="*/ 13 w 14"/>
                <a:gd name="T9" fmla="*/ 27 h 31"/>
                <a:gd name="T10" fmla="*/ 13 w 14"/>
                <a:gd name="T11" fmla="*/ 30 h 31"/>
                <a:gd name="T12" fmla="*/ 10 w 14"/>
                <a:gd name="T13" fmla="*/ 30 h 31"/>
                <a:gd name="T14" fmla="*/ 0 w 14"/>
                <a:gd name="T15" fmla="*/ 17 h 31"/>
                <a:gd name="T16" fmla="*/ 0 w 14"/>
                <a:gd name="T17" fmla="*/ 16 h 31"/>
                <a:gd name="T18" fmla="*/ 0 w 14"/>
                <a:gd name="T19" fmla="*/ 16 h 31"/>
                <a:gd name="T20" fmla="*/ 0 w 14"/>
                <a:gd name="T21" fmla="*/ 16 h 31"/>
                <a:gd name="T22" fmla="*/ 0 w 14"/>
                <a:gd name="T23" fmla="*/ 16 h 31"/>
                <a:gd name="T24" fmla="*/ 0 w 14"/>
                <a:gd name="T25" fmla="*/ 16 h 31"/>
                <a:gd name="T26" fmla="*/ 0 w 14"/>
                <a:gd name="T27" fmla="*/ 16 h 31"/>
                <a:gd name="T28" fmla="*/ 0 w 14"/>
                <a:gd name="T29" fmla="*/ 16 h 31"/>
                <a:gd name="T30" fmla="*/ 0 w 14"/>
                <a:gd name="T31" fmla="*/ 16 h 31"/>
                <a:gd name="T32" fmla="*/ 0 w 14"/>
                <a:gd name="T33" fmla="*/ 16 h 31"/>
                <a:gd name="T34" fmla="*/ 0 w 14"/>
                <a:gd name="T35" fmla="*/ 16 h 31"/>
                <a:gd name="T36" fmla="*/ 0 w 14"/>
                <a:gd name="T37" fmla="*/ 16 h 31"/>
                <a:gd name="T38" fmla="*/ 0 w 14"/>
                <a:gd name="T39" fmla="*/ 16 h 31"/>
                <a:gd name="T40" fmla="*/ 0 w 14"/>
                <a:gd name="T41" fmla="*/ 15 h 31"/>
                <a:gd name="T42" fmla="*/ 0 w 14"/>
                <a:gd name="T43" fmla="*/ 15 h 31"/>
                <a:gd name="T44" fmla="*/ 0 w 14"/>
                <a:gd name="T45" fmla="*/ 15 h 31"/>
                <a:gd name="T46" fmla="*/ 0 w 14"/>
                <a:gd name="T47" fmla="*/ 15 h 31"/>
                <a:gd name="T48" fmla="*/ 0 w 14"/>
                <a:gd name="T49" fmla="*/ 15 h 31"/>
                <a:gd name="T50" fmla="*/ 0 w 14"/>
                <a:gd name="T51" fmla="*/ 15 h 31"/>
                <a:gd name="T52" fmla="*/ 0 w 14"/>
                <a:gd name="T53" fmla="*/ 15 h 31"/>
                <a:gd name="T54" fmla="*/ 0 w 14"/>
                <a:gd name="T55" fmla="*/ 15 h 31"/>
                <a:gd name="T56" fmla="*/ 0 w 14"/>
                <a:gd name="T57" fmla="*/ 15 h 31"/>
                <a:gd name="T58" fmla="*/ 0 w 14"/>
                <a:gd name="T59" fmla="*/ 15 h 31"/>
                <a:gd name="T60" fmla="*/ 0 w 14"/>
                <a:gd name="T61" fmla="*/ 15 h 31"/>
                <a:gd name="T62" fmla="*/ 0 w 14"/>
                <a:gd name="T63" fmla="*/ 15 h 31"/>
                <a:gd name="T64" fmla="*/ 0 w 14"/>
                <a:gd name="T65" fmla="*/ 14 h 31"/>
                <a:gd name="T66" fmla="*/ 0 w 14"/>
                <a:gd name="T67" fmla="*/ 14 h 31"/>
                <a:gd name="T68" fmla="*/ 0 w 14"/>
                <a:gd name="T69" fmla="*/ 14 h 31"/>
                <a:gd name="T70" fmla="*/ 0 w 14"/>
                <a:gd name="T71" fmla="*/ 14 h 31"/>
                <a:gd name="T72" fmla="*/ 0 w 14"/>
                <a:gd name="T73" fmla="*/ 14 h 31"/>
                <a:gd name="T74" fmla="*/ 10 w 14"/>
                <a:gd name="T7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" h="31">
                  <a:moveTo>
                    <a:pt x="10" y="1"/>
                  </a:moveTo>
                  <a:cubicBezTo>
                    <a:pt x="11" y="0"/>
                    <a:pt x="12" y="0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8"/>
                    <a:pt x="14" y="29"/>
                    <a:pt x="13" y="30"/>
                  </a:cubicBezTo>
                  <a:cubicBezTo>
                    <a:pt x="12" y="31"/>
                    <a:pt x="11" y="30"/>
                    <a:pt x="10" y="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637550" y="4180621"/>
              <a:ext cx="293679" cy="2400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310566" y="4180621"/>
              <a:ext cx="642895" cy="2400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310566" y="3773047"/>
              <a:ext cx="642895" cy="3718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 noChangeArrowheads="1"/>
            </p:cNvSpPr>
            <p:nvPr/>
          </p:nvSpPr>
          <p:spPr bwMode="auto">
            <a:xfrm>
              <a:off x="5637549" y="4189092"/>
              <a:ext cx="627834" cy="485700"/>
            </a:xfrm>
            <a:custGeom>
              <a:avLst/>
              <a:gdLst>
                <a:gd name="connsiteX0" fmla="*/ 0 w 627834"/>
                <a:gd name="connsiteY0" fmla="*/ 467816 h 485700"/>
                <a:gd name="connsiteX1" fmla="*/ 627834 w 627834"/>
                <a:gd name="connsiteY1" fmla="*/ 467816 h 485700"/>
                <a:gd name="connsiteX2" fmla="*/ 627834 w 627834"/>
                <a:gd name="connsiteY2" fmla="*/ 485700 h 485700"/>
                <a:gd name="connsiteX3" fmla="*/ 0 w 627834"/>
                <a:gd name="connsiteY3" fmla="*/ 485700 h 485700"/>
                <a:gd name="connsiteX4" fmla="*/ 0 w 627834"/>
                <a:gd name="connsiteY4" fmla="*/ 432048 h 485700"/>
                <a:gd name="connsiteX5" fmla="*/ 627834 w 627834"/>
                <a:gd name="connsiteY5" fmla="*/ 432048 h 485700"/>
                <a:gd name="connsiteX6" fmla="*/ 627834 w 627834"/>
                <a:gd name="connsiteY6" fmla="*/ 452756 h 485700"/>
                <a:gd name="connsiteX7" fmla="*/ 0 w 627834"/>
                <a:gd name="connsiteY7" fmla="*/ 452756 h 485700"/>
                <a:gd name="connsiteX8" fmla="*/ 0 w 627834"/>
                <a:gd name="connsiteY8" fmla="*/ 396279 h 485700"/>
                <a:gd name="connsiteX9" fmla="*/ 627834 w 627834"/>
                <a:gd name="connsiteY9" fmla="*/ 396279 h 485700"/>
                <a:gd name="connsiteX10" fmla="*/ 627834 w 627834"/>
                <a:gd name="connsiteY10" fmla="*/ 416987 h 485700"/>
                <a:gd name="connsiteX11" fmla="*/ 0 w 627834"/>
                <a:gd name="connsiteY11" fmla="*/ 416987 h 485700"/>
                <a:gd name="connsiteX12" fmla="*/ 0 w 627834"/>
                <a:gd name="connsiteY12" fmla="*/ 360510 h 485700"/>
                <a:gd name="connsiteX13" fmla="*/ 627834 w 627834"/>
                <a:gd name="connsiteY13" fmla="*/ 360510 h 485700"/>
                <a:gd name="connsiteX14" fmla="*/ 627834 w 627834"/>
                <a:gd name="connsiteY14" fmla="*/ 381218 h 485700"/>
                <a:gd name="connsiteX15" fmla="*/ 0 w 627834"/>
                <a:gd name="connsiteY15" fmla="*/ 381218 h 485700"/>
                <a:gd name="connsiteX16" fmla="*/ 0 w 627834"/>
                <a:gd name="connsiteY16" fmla="*/ 325683 h 485700"/>
                <a:gd name="connsiteX17" fmla="*/ 627834 w 627834"/>
                <a:gd name="connsiteY17" fmla="*/ 325683 h 485700"/>
                <a:gd name="connsiteX18" fmla="*/ 627834 w 627834"/>
                <a:gd name="connsiteY18" fmla="*/ 345450 h 485700"/>
                <a:gd name="connsiteX19" fmla="*/ 0 w 627834"/>
                <a:gd name="connsiteY19" fmla="*/ 345450 h 485700"/>
                <a:gd name="connsiteX20" fmla="*/ 0 w 627834"/>
                <a:gd name="connsiteY20" fmla="*/ 291797 h 485700"/>
                <a:gd name="connsiteX21" fmla="*/ 627834 w 627834"/>
                <a:gd name="connsiteY21" fmla="*/ 291797 h 485700"/>
                <a:gd name="connsiteX22" fmla="*/ 627834 w 627834"/>
                <a:gd name="connsiteY22" fmla="*/ 309681 h 485700"/>
                <a:gd name="connsiteX23" fmla="*/ 0 w 627834"/>
                <a:gd name="connsiteY23" fmla="*/ 309681 h 485700"/>
                <a:gd name="connsiteX24" fmla="*/ 0 w 627834"/>
                <a:gd name="connsiteY24" fmla="*/ 256028 h 485700"/>
                <a:gd name="connsiteX25" fmla="*/ 627834 w 627834"/>
                <a:gd name="connsiteY25" fmla="*/ 256028 h 485700"/>
                <a:gd name="connsiteX26" fmla="*/ 627834 w 627834"/>
                <a:gd name="connsiteY26" fmla="*/ 273912 h 485700"/>
                <a:gd name="connsiteX27" fmla="*/ 0 w 627834"/>
                <a:gd name="connsiteY27" fmla="*/ 273912 h 485700"/>
                <a:gd name="connsiteX28" fmla="*/ 320977 w 627834"/>
                <a:gd name="connsiteY28" fmla="*/ 211788 h 485700"/>
                <a:gd name="connsiteX29" fmla="*/ 627834 w 627834"/>
                <a:gd name="connsiteY29" fmla="*/ 211788 h 485700"/>
                <a:gd name="connsiteX30" fmla="*/ 627834 w 627834"/>
                <a:gd name="connsiteY30" fmla="*/ 231555 h 485700"/>
                <a:gd name="connsiteX31" fmla="*/ 320977 w 627834"/>
                <a:gd name="connsiteY31" fmla="*/ 231555 h 485700"/>
                <a:gd name="connsiteX32" fmla="*/ 320977 w 627834"/>
                <a:gd name="connsiteY32" fmla="*/ 176019 h 485700"/>
                <a:gd name="connsiteX33" fmla="*/ 627834 w 627834"/>
                <a:gd name="connsiteY33" fmla="*/ 176019 h 485700"/>
                <a:gd name="connsiteX34" fmla="*/ 627834 w 627834"/>
                <a:gd name="connsiteY34" fmla="*/ 195786 h 485700"/>
                <a:gd name="connsiteX35" fmla="*/ 320977 w 627834"/>
                <a:gd name="connsiteY35" fmla="*/ 195786 h 485700"/>
                <a:gd name="connsiteX36" fmla="*/ 320977 w 627834"/>
                <a:gd name="connsiteY36" fmla="*/ 143074 h 485700"/>
                <a:gd name="connsiteX37" fmla="*/ 627834 w 627834"/>
                <a:gd name="connsiteY37" fmla="*/ 143074 h 485700"/>
                <a:gd name="connsiteX38" fmla="*/ 627834 w 627834"/>
                <a:gd name="connsiteY38" fmla="*/ 160958 h 485700"/>
                <a:gd name="connsiteX39" fmla="*/ 320977 w 627834"/>
                <a:gd name="connsiteY39" fmla="*/ 160958 h 485700"/>
                <a:gd name="connsiteX40" fmla="*/ 320977 w 627834"/>
                <a:gd name="connsiteY40" fmla="*/ 107306 h 485700"/>
                <a:gd name="connsiteX41" fmla="*/ 627834 w 627834"/>
                <a:gd name="connsiteY41" fmla="*/ 107306 h 485700"/>
                <a:gd name="connsiteX42" fmla="*/ 627834 w 627834"/>
                <a:gd name="connsiteY42" fmla="*/ 125190 h 485700"/>
                <a:gd name="connsiteX43" fmla="*/ 320977 w 627834"/>
                <a:gd name="connsiteY43" fmla="*/ 125190 h 485700"/>
                <a:gd name="connsiteX44" fmla="*/ 320977 w 627834"/>
                <a:gd name="connsiteY44" fmla="*/ 71537 h 485700"/>
                <a:gd name="connsiteX45" fmla="*/ 627834 w 627834"/>
                <a:gd name="connsiteY45" fmla="*/ 71537 h 485700"/>
                <a:gd name="connsiteX46" fmla="*/ 627834 w 627834"/>
                <a:gd name="connsiteY46" fmla="*/ 91304 h 485700"/>
                <a:gd name="connsiteX47" fmla="*/ 320977 w 627834"/>
                <a:gd name="connsiteY47" fmla="*/ 91304 h 485700"/>
                <a:gd name="connsiteX48" fmla="*/ 320977 w 627834"/>
                <a:gd name="connsiteY48" fmla="*/ 35768 h 485700"/>
                <a:gd name="connsiteX49" fmla="*/ 627834 w 627834"/>
                <a:gd name="connsiteY49" fmla="*/ 35768 h 485700"/>
                <a:gd name="connsiteX50" fmla="*/ 627834 w 627834"/>
                <a:gd name="connsiteY50" fmla="*/ 55535 h 485700"/>
                <a:gd name="connsiteX51" fmla="*/ 320977 w 627834"/>
                <a:gd name="connsiteY51" fmla="*/ 55535 h 485700"/>
                <a:gd name="connsiteX52" fmla="*/ 320977 w 627834"/>
                <a:gd name="connsiteY52" fmla="*/ 0 h 485700"/>
                <a:gd name="connsiteX53" fmla="*/ 627834 w 627834"/>
                <a:gd name="connsiteY53" fmla="*/ 0 h 485700"/>
                <a:gd name="connsiteX54" fmla="*/ 627834 w 627834"/>
                <a:gd name="connsiteY54" fmla="*/ 19767 h 485700"/>
                <a:gd name="connsiteX55" fmla="*/ 320977 w 627834"/>
                <a:gd name="connsiteY55" fmla="*/ 19767 h 48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27834" h="485700">
                  <a:moveTo>
                    <a:pt x="0" y="467816"/>
                  </a:moveTo>
                  <a:lnTo>
                    <a:pt x="627834" y="467816"/>
                  </a:lnTo>
                  <a:lnTo>
                    <a:pt x="627834" y="485700"/>
                  </a:lnTo>
                  <a:lnTo>
                    <a:pt x="0" y="485700"/>
                  </a:lnTo>
                  <a:close/>
                  <a:moveTo>
                    <a:pt x="0" y="432048"/>
                  </a:moveTo>
                  <a:lnTo>
                    <a:pt x="627834" y="432048"/>
                  </a:lnTo>
                  <a:lnTo>
                    <a:pt x="627834" y="452756"/>
                  </a:lnTo>
                  <a:lnTo>
                    <a:pt x="0" y="452756"/>
                  </a:lnTo>
                  <a:close/>
                  <a:moveTo>
                    <a:pt x="0" y="396279"/>
                  </a:moveTo>
                  <a:lnTo>
                    <a:pt x="627834" y="396279"/>
                  </a:lnTo>
                  <a:lnTo>
                    <a:pt x="627834" y="416987"/>
                  </a:lnTo>
                  <a:lnTo>
                    <a:pt x="0" y="416987"/>
                  </a:lnTo>
                  <a:close/>
                  <a:moveTo>
                    <a:pt x="0" y="360510"/>
                  </a:moveTo>
                  <a:lnTo>
                    <a:pt x="627834" y="360510"/>
                  </a:lnTo>
                  <a:lnTo>
                    <a:pt x="627834" y="381218"/>
                  </a:lnTo>
                  <a:lnTo>
                    <a:pt x="0" y="381218"/>
                  </a:lnTo>
                  <a:close/>
                  <a:moveTo>
                    <a:pt x="0" y="325683"/>
                  </a:moveTo>
                  <a:lnTo>
                    <a:pt x="627834" y="325683"/>
                  </a:lnTo>
                  <a:lnTo>
                    <a:pt x="627834" y="345450"/>
                  </a:lnTo>
                  <a:lnTo>
                    <a:pt x="0" y="345450"/>
                  </a:lnTo>
                  <a:close/>
                  <a:moveTo>
                    <a:pt x="0" y="291797"/>
                  </a:moveTo>
                  <a:lnTo>
                    <a:pt x="627834" y="291797"/>
                  </a:lnTo>
                  <a:lnTo>
                    <a:pt x="627834" y="309681"/>
                  </a:lnTo>
                  <a:lnTo>
                    <a:pt x="0" y="309681"/>
                  </a:lnTo>
                  <a:close/>
                  <a:moveTo>
                    <a:pt x="0" y="256028"/>
                  </a:moveTo>
                  <a:lnTo>
                    <a:pt x="627834" y="256028"/>
                  </a:lnTo>
                  <a:lnTo>
                    <a:pt x="627834" y="273912"/>
                  </a:lnTo>
                  <a:lnTo>
                    <a:pt x="0" y="273912"/>
                  </a:lnTo>
                  <a:close/>
                  <a:moveTo>
                    <a:pt x="320977" y="211788"/>
                  </a:moveTo>
                  <a:lnTo>
                    <a:pt x="627834" y="211788"/>
                  </a:lnTo>
                  <a:lnTo>
                    <a:pt x="627834" y="231555"/>
                  </a:lnTo>
                  <a:lnTo>
                    <a:pt x="320977" y="231555"/>
                  </a:lnTo>
                  <a:close/>
                  <a:moveTo>
                    <a:pt x="320977" y="176019"/>
                  </a:moveTo>
                  <a:lnTo>
                    <a:pt x="627834" y="176019"/>
                  </a:lnTo>
                  <a:lnTo>
                    <a:pt x="627834" y="195786"/>
                  </a:lnTo>
                  <a:lnTo>
                    <a:pt x="320977" y="195786"/>
                  </a:lnTo>
                  <a:close/>
                  <a:moveTo>
                    <a:pt x="320977" y="143074"/>
                  </a:moveTo>
                  <a:lnTo>
                    <a:pt x="627834" y="143074"/>
                  </a:lnTo>
                  <a:lnTo>
                    <a:pt x="627834" y="160958"/>
                  </a:lnTo>
                  <a:lnTo>
                    <a:pt x="320977" y="160958"/>
                  </a:lnTo>
                  <a:close/>
                  <a:moveTo>
                    <a:pt x="320977" y="107306"/>
                  </a:moveTo>
                  <a:lnTo>
                    <a:pt x="627834" y="107306"/>
                  </a:lnTo>
                  <a:lnTo>
                    <a:pt x="627834" y="125190"/>
                  </a:lnTo>
                  <a:lnTo>
                    <a:pt x="320977" y="125190"/>
                  </a:lnTo>
                  <a:close/>
                  <a:moveTo>
                    <a:pt x="320977" y="71537"/>
                  </a:moveTo>
                  <a:lnTo>
                    <a:pt x="627834" y="71537"/>
                  </a:lnTo>
                  <a:lnTo>
                    <a:pt x="627834" y="91304"/>
                  </a:lnTo>
                  <a:lnTo>
                    <a:pt x="320977" y="91304"/>
                  </a:lnTo>
                  <a:close/>
                  <a:moveTo>
                    <a:pt x="320977" y="35768"/>
                  </a:moveTo>
                  <a:lnTo>
                    <a:pt x="627834" y="35768"/>
                  </a:lnTo>
                  <a:lnTo>
                    <a:pt x="627834" y="55535"/>
                  </a:lnTo>
                  <a:lnTo>
                    <a:pt x="320977" y="55535"/>
                  </a:lnTo>
                  <a:close/>
                  <a:moveTo>
                    <a:pt x="320977" y="0"/>
                  </a:moveTo>
                  <a:lnTo>
                    <a:pt x="627834" y="0"/>
                  </a:lnTo>
                  <a:lnTo>
                    <a:pt x="627834" y="19767"/>
                  </a:lnTo>
                  <a:lnTo>
                    <a:pt x="320977" y="19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310566" y="4443239"/>
              <a:ext cx="311564" cy="2428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641897" y="4443239"/>
              <a:ext cx="311564" cy="242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4673679" y="2193578"/>
              <a:ext cx="652307" cy="650425"/>
            </a:xfrm>
            <a:custGeom>
              <a:avLst/>
              <a:gdLst>
                <a:gd name="T0" fmla="*/ 83 w 293"/>
                <a:gd name="T1" fmla="*/ 35 h 292"/>
                <a:gd name="T2" fmla="*/ 258 w 293"/>
                <a:gd name="T3" fmla="*/ 82 h 292"/>
                <a:gd name="T4" fmla="*/ 211 w 293"/>
                <a:gd name="T5" fmla="*/ 257 h 292"/>
                <a:gd name="T6" fmla="*/ 36 w 293"/>
                <a:gd name="T7" fmla="*/ 210 h 292"/>
                <a:gd name="T8" fmla="*/ 83 w 293"/>
                <a:gd name="T9" fmla="*/ 3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2">
                  <a:moveTo>
                    <a:pt x="83" y="35"/>
                  </a:moveTo>
                  <a:cubicBezTo>
                    <a:pt x="144" y="0"/>
                    <a:pt x="222" y="21"/>
                    <a:pt x="258" y="82"/>
                  </a:cubicBezTo>
                  <a:cubicBezTo>
                    <a:pt x="293" y="143"/>
                    <a:pt x="272" y="221"/>
                    <a:pt x="211" y="257"/>
                  </a:cubicBezTo>
                  <a:cubicBezTo>
                    <a:pt x="149" y="292"/>
                    <a:pt x="71" y="271"/>
                    <a:pt x="36" y="210"/>
                  </a:cubicBezTo>
                  <a:cubicBezTo>
                    <a:pt x="0" y="149"/>
                    <a:pt x="21" y="70"/>
                    <a:pt x="83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856288" y="2427016"/>
              <a:ext cx="288031" cy="181667"/>
            </a:xfrm>
            <a:custGeom>
              <a:avLst/>
              <a:gdLst>
                <a:gd name="connsiteX0" fmla="*/ 287090 w 288031"/>
                <a:gd name="connsiteY0" fmla="*/ 180726 h 181667"/>
                <a:gd name="connsiteX1" fmla="*/ 288031 w 288031"/>
                <a:gd name="connsiteY1" fmla="*/ 180726 h 181667"/>
                <a:gd name="connsiteX2" fmla="*/ 288031 w 288031"/>
                <a:gd name="connsiteY2" fmla="*/ 181667 h 181667"/>
                <a:gd name="connsiteX3" fmla="*/ 287090 w 288031"/>
                <a:gd name="connsiteY3" fmla="*/ 181667 h 181667"/>
                <a:gd name="connsiteX4" fmla="*/ 91304 w 288031"/>
                <a:gd name="connsiteY4" fmla="*/ 78126 h 181667"/>
                <a:gd name="connsiteX5" fmla="*/ 144957 w 288031"/>
                <a:gd name="connsiteY5" fmla="*/ 120484 h 181667"/>
                <a:gd name="connsiteX6" fmla="*/ 195786 w 288031"/>
                <a:gd name="connsiteY6" fmla="*/ 78126 h 181667"/>
                <a:gd name="connsiteX7" fmla="*/ 280502 w 288031"/>
                <a:gd name="connsiteY7" fmla="*/ 180726 h 181667"/>
                <a:gd name="connsiteX8" fmla="*/ 6589 w 288031"/>
                <a:gd name="connsiteY8" fmla="*/ 180726 h 181667"/>
                <a:gd name="connsiteX9" fmla="*/ 287090 w 288031"/>
                <a:gd name="connsiteY9" fmla="*/ 6589 h 181667"/>
                <a:gd name="connsiteX10" fmla="*/ 287090 w 288031"/>
                <a:gd name="connsiteY10" fmla="*/ 174137 h 181667"/>
                <a:gd name="connsiteX11" fmla="*/ 202375 w 288031"/>
                <a:gd name="connsiteY11" fmla="*/ 73420 h 181667"/>
                <a:gd name="connsiteX12" fmla="*/ 0 w 288031"/>
                <a:gd name="connsiteY12" fmla="*/ 6589 h 181667"/>
                <a:gd name="connsiteX13" fmla="*/ 84715 w 288031"/>
                <a:gd name="connsiteY13" fmla="*/ 73420 h 181667"/>
                <a:gd name="connsiteX14" fmla="*/ 0 w 288031"/>
                <a:gd name="connsiteY14" fmla="*/ 174137 h 181667"/>
                <a:gd name="connsiteX15" fmla="*/ 6589 w 288031"/>
                <a:gd name="connsiteY15" fmla="*/ 0 h 181667"/>
                <a:gd name="connsiteX16" fmla="*/ 280502 w 288031"/>
                <a:gd name="connsiteY16" fmla="*/ 0 h 181667"/>
                <a:gd name="connsiteX17" fmla="*/ 197669 w 288031"/>
                <a:gd name="connsiteY17" fmla="*/ 66831 h 181667"/>
                <a:gd name="connsiteX18" fmla="*/ 193904 w 288031"/>
                <a:gd name="connsiteY18" fmla="*/ 69655 h 181667"/>
                <a:gd name="connsiteX19" fmla="*/ 191080 w 288031"/>
                <a:gd name="connsiteY19" fmla="*/ 71537 h 181667"/>
                <a:gd name="connsiteX20" fmla="*/ 144958 w 288031"/>
                <a:gd name="connsiteY20" fmla="*/ 112012 h 181667"/>
                <a:gd name="connsiteX21" fmla="*/ 96011 w 288031"/>
                <a:gd name="connsiteY21" fmla="*/ 71537 h 181667"/>
                <a:gd name="connsiteX22" fmla="*/ 93187 w 288031"/>
                <a:gd name="connsiteY22" fmla="*/ 69655 h 181667"/>
                <a:gd name="connsiteX23" fmla="*/ 91305 w 288031"/>
                <a:gd name="connsiteY23" fmla="*/ 66831 h 18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8031" h="181667">
                  <a:moveTo>
                    <a:pt x="287090" y="180726"/>
                  </a:moveTo>
                  <a:lnTo>
                    <a:pt x="288031" y="180726"/>
                  </a:lnTo>
                  <a:lnTo>
                    <a:pt x="288031" y="181667"/>
                  </a:lnTo>
                  <a:lnTo>
                    <a:pt x="287090" y="181667"/>
                  </a:lnTo>
                  <a:close/>
                  <a:moveTo>
                    <a:pt x="91304" y="78126"/>
                  </a:moveTo>
                  <a:lnTo>
                    <a:pt x="144957" y="120484"/>
                  </a:lnTo>
                  <a:lnTo>
                    <a:pt x="195786" y="78126"/>
                  </a:lnTo>
                  <a:lnTo>
                    <a:pt x="280502" y="180726"/>
                  </a:lnTo>
                  <a:lnTo>
                    <a:pt x="6589" y="180726"/>
                  </a:lnTo>
                  <a:close/>
                  <a:moveTo>
                    <a:pt x="287090" y="6589"/>
                  </a:moveTo>
                  <a:lnTo>
                    <a:pt x="287090" y="174137"/>
                  </a:lnTo>
                  <a:lnTo>
                    <a:pt x="202375" y="73420"/>
                  </a:lnTo>
                  <a:close/>
                  <a:moveTo>
                    <a:pt x="0" y="6589"/>
                  </a:moveTo>
                  <a:lnTo>
                    <a:pt x="84715" y="73420"/>
                  </a:lnTo>
                  <a:lnTo>
                    <a:pt x="0" y="174137"/>
                  </a:lnTo>
                  <a:close/>
                  <a:moveTo>
                    <a:pt x="6589" y="0"/>
                  </a:moveTo>
                  <a:lnTo>
                    <a:pt x="280502" y="0"/>
                  </a:lnTo>
                  <a:lnTo>
                    <a:pt x="197669" y="66831"/>
                  </a:lnTo>
                  <a:lnTo>
                    <a:pt x="193904" y="69655"/>
                  </a:lnTo>
                  <a:lnTo>
                    <a:pt x="191080" y="71537"/>
                  </a:lnTo>
                  <a:lnTo>
                    <a:pt x="144958" y="112012"/>
                  </a:lnTo>
                  <a:lnTo>
                    <a:pt x="96011" y="71537"/>
                  </a:lnTo>
                  <a:lnTo>
                    <a:pt x="93187" y="69655"/>
                  </a:lnTo>
                  <a:lnTo>
                    <a:pt x="91305" y="668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3861354" y="3006844"/>
              <a:ext cx="652307" cy="650425"/>
            </a:xfrm>
            <a:custGeom>
              <a:avLst/>
              <a:gdLst>
                <a:gd name="T0" fmla="*/ 36 w 293"/>
                <a:gd name="T1" fmla="*/ 82 h 292"/>
                <a:gd name="T2" fmla="*/ 211 w 293"/>
                <a:gd name="T3" fmla="*/ 35 h 292"/>
                <a:gd name="T4" fmla="*/ 257 w 293"/>
                <a:gd name="T5" fmla="*/ 210 h 292"/>
                <a:gd name="T6" fmla="*/ 83 w 293"/>
                <a:gd name="T7" fmla="*/ 257 h 292"/>
                <a:gd name="T8" fmla="*/ 36 w 293"/>
                <a:gd name="T9" fmla="*/ 8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2">
                  <a:moveTo>
                    <a:pt x="36" y="82"/>
                  </a:moveTo>
                  <a:cubicBezTo>
                    <a:pt x="71" y="21"/>
                    <a:pt x="149" y="0"/>
                    <a:pt x="211" y="35"/>
                  </a:cubicBezTo>
                  <a:cubicBezTo>
                    <a:pt x="272" y="70"/>
                    <a:pt x="293" y="149"/>
                    <a:pt x="257" y="210"/>
                  </a:cubicBezTo>
                  <a:cubicBezTo>
                    <a:pt x="222" y="271"/>
                    <a:pt x="144" y="292"/>
                    <a:pt x="83" y="257"/>
                  </a:cubicBezTo>
                  <a:cubicBezTo>
                    <a:pt x="21" y="221"/>
                    <a:pt x="0" y="143"/>
                    <a:pt x="36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101381" y="3168745"/>
              <a:ext cx="171313" cy="322859"/>
              <a:chOff x="4101381" y="3168745"/>
              <a:chExt cx="171313" cy="322859"/>
            </a:xfrm>
          </p:grpSpPr>
          <p:sp>
            <p:nvSpPr>
              <p:cNvPr id="58" name="Freeform 55"/>
              <p:cNvSpPr>
                <a:spLocks noEditPoints="1"/>
              </p:cNvSpPr>
              <p:nvPr/>
            </p:nvSpPr>
            <p:spPr bwMode="auto">
              <a:xfrm>
                <a:off x="4101381" y="3168745"/>
                <a:ext cx="171313" cy="322859"/>
              </a:xfrm>
              <a:custGeom>
                <a:avLst/>
                <a:gdLst>
                  <a:gd name="T0" fmla="*/ 6 w 77"/>
                  <a:gd name="T1" fmla="*/ 0 h 145"/>
                  <a:gd name="T2" fmla="*/ 71 w 77"/>
                  <a:gd name="T3" fmla="*/ 0 h 145"/>
                  <a:gd name="T4" fmla="*/ 77 w 77"/>
                  <a:gd name="T5" fmla="*/ 7 h 145"/>
                  <a:gd name="T6" fmla="*/ 77 w 77"/>
                  <a:gd name="T7" fmla="*/ 139 h 145"/>
                  <a:gd name="T8" fmla="*/ 71 w 77"/>
                  <a:gd name="T9" fmla="*/ 145 h 145"/>
                  <a:gd name="T10" fmla="*/ 6 w 77"/>
                  <a:gd name="T11" fmla="*/ 145 h 145"/>
                  <a:gd name="T12" fmla="*/ 0 w 77"/>
                  <a:gd name="T13" fmla="*/ 139 h 145"/>
                  <a:gd name="T14" fmla="*/ 0 w 77"/>
                  <a:gd name="T15" fmla="*/ 7 h 145"/>
                  <a:gd name="T16" fmla="*/ 6 w 77"/>
                  <a:gd name="T17" fmla="*/ 0 h 145"/>
                  <a:gd name="T18" fmla="*/ 60 w 77"/>
                  <a:gd name="T19" fmla="*/ 10 h 145"/>
                  <a:gd name="T20" fmla="*/ 60 w 77"/>
                  <a:gd name="T21" fmla="*/ 10 h 145"/>
                  <a:gd name="T22" fmla="*/ 63 w 77"/>
                  <a:gd name="T23" fmla="*/ 7 h 145"/>
                  <a:gd name="T24" fmla="*/ 60 w 77"/>
                  <a:gd name="T25" fmla="*/ 4 h 145"/>
                  <a:gd name="T26" fmla="*/ 57 w 77"/>
                  <a:gd name="T27" fmla="*/ 7 h 145"/>
                  <a:gd name="T28" fmla="*/ 60 w 77"/>
                  <a:gd name="T29" fmla="*/ 10 h 145"/>
                  <a:gd name="T30" fmla="*/ 31 w 77"/>
                  <a:gd name="T31" fmla="*/ 6 h 145"/>
                  <a:gd name="T32" fmla="*/ 31 w 77"/>
                  <a:gd name="T33" fmla="*/ 6 h 145"/>
                  <a:gd name="T34" fmla="*/ 30 w 77"/>
                  <a:gd name="T35" fmla="*/ 7 h 145"/>
                  <a:gd name="T36" fmla="*/ 30 w 77"/>
                  <a:gd name="T37" fmla="*/ 7 h 145"/>
                  <a:gd name="T38" fmla="*/ 31 w 77"/>
                  <a:gd name="T39" fmla="*/ 8 h 145"/>
                  <a:gd name="T40" fmla="*/ 46 w 77"/>
                  <a:gd name="T41" fmla="*/ 8 h 145"/>
                  <a:gd name="T42" fmla="*/ 47 w 77"/>
                  <a:gd name="T43" fmla="*/ 7 h 145"/>
                  <a:gd name="T44" fmla="*/ 47 w 77"/>
                  <a:gd name="T45" fmla="*/ 7 h 145"/>
                  <a:gd name="T46" fmla="*/ 46 w 77"/>
                  <a:gd name="T47" fmla="*/ 6 h 145"/>
                  <a:gd name="T48" fmla="*/ 31 w 77"/>
                  <a:gd name="T49" fmla="*/ 6 h 145"/>
                  <a:gd name="T50" fmla="*/ 34 w 77"/>
                  <a:gd name="T51" fmla="*/ 132 h 145"/>
                  <a:gd name="T52" fmla="*/ 34 w 77"/>
                  <a:gd name="T53" fmla="*/ 132 h 145"/>
                  <a:gd name="T54" fmla="*/ 33 w 77"/>
                  <a:gd name="T55" fmla="*/ 133 h 145"/>
                  <a:gd name="T56" fmla="*/ 33 w 77"/>
                  <a:gd name="T57" fmla="*/ 139 h 145"/>
                  <a:gd name="T58" fmla="*/ 34 w 77"/>
                  <a:gd name="T59" fmla="*/ 140 h 145"/>
                  <a:gd name="T60" fmla="*/ 43 w 77"/>
                  <a:gd name="T61" fmla="*/ 140 h 145"/>
                  <a:gd name="T62" fmla="*/ 44 w 77"/>
                  <a:gd name="T63" fmla="*/ 139 h 145"/>
                  <a:gd name="T64" fmla="*/ 44 w 77"/>
                  <a:gd name="T65" fmla="*/ 133 h 145"/>
                  <a:gd name="T66" fmla="*/ 43 w 77"/>
                  <a:gd name="T67" fmla="*/ 132 h 145"/>
                  <a:gd name="T68" fmla="*/ 34 w 77"/>
                  <a:gd name="T69" fmla="*/ 132 h 145"/>
                  <a:gd name="T70" fmla="*/ 7 w 77"/>
                  <a:gd name="T71" fmla="*/ 14 h 145"/>
                  <a:gd name="T72" fmla="*/ 7 w 77"/>
                  <a:gd name="T73" fmla="*/ 14 h 145"/>
                  <a:gd name="T74" fmla="*/ 4 w 77"/>
                  <a:gd name="T75" fmla="*/ 17 h 145"/>
                  <a:gd name="T76" fmla="*/ 4 w 77"/>
                  <a:gd name="T77" fmla="*/ 127 h 145"/>
                  <a:gd name="T78" fmla="*/ 7 w 77"/>
                  <a:gd name="T79" fmla="*/ 129 h 145"/>
                  <a:gd name="T80" fmla="*/ 70 w 77"/>
                  <a:gd name="T81" fmla="*/ 129 h 145"/>
                  <a:gd name="T82" fmla="*/ 73 w 77"/>
                  <a:gd name="T83" fmla="*/ 127 h 145"/>
                  <a:gd name="T84" fmla="*/ 73 w 77"/>
                  <a:gd name="T85" fmla="*/ 17 h 145"/>
                  <a:gd name="T86" fmla="*/ 70 w 77"/>
                  <a:gd name="T87" fmla="*/ 14 h 145"/>
                  <a:gd name="T88" fmla="*/ 7 w 77"/>
                  <a:gd name="T89" fmla="*/ 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7" h="145">
                    <a:moveTo>
                      <a:pt x="6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4" y="0"/>
                      <a:pt x="77" y="3"/>
                      <a:pt x="77" y="7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4" y="145"/>
                      <a:pt x="71" y="145"/>
                    </a:cubicBezTo>
                    <a:cubicBezTo>
                      <a:pt x="6" y="145"/>
                      <a:pt x="6" y="145"/>
                      <a:pt x="6" y="145"/>
                    </a:cubicBezTo>
                    <a:cubicBezTo>
                      <a:pt x="3" y="145"/>
                      <a:pt x="0" y="142"/>
                      <a:pt x="0" y="13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lose/>
                    <a:moveTo>
                      <a:pt x="60" y="10"/>
                    </a:moveTo>
                    <a:cubicBezTo>
                      <a:pt x="60" y="10"/>
                      <a:pt x="60" y="10"/>
                      <a:pt x="60" y="10"/>
                    </a:cubicBezTo>
                    <a:cubicBezTo>
                      <a:pt x="62" y="10"/>
                      <a:pt x="63" y="9"/>
                      <a:pt x="63" y="7"/>
                    </a:cubicBezTo>
                    <a:cubicBezTo>
                      <a:pt x="63" y="5"/>
                      <a:pt x="62" y="4"/>
                      <a:pt x="60" y="4"/>
                    </a:cubicBezTo>
                    <a:cubicBezTo>
                      <a:pt x="59" y="4"/>
                      <a:pt x="57" y="5"/>
                      <a:pt x="57" y="7"/>
                    </a:cubicBezTo>
                    <a:cubicBezTo>
                      <a:pt x="57" y="9"/>
                      <a:pt x="59" y="10"/>
                      <a:pt x="60" y="10"/>
                    </a:cubicBezTo>
                    <a:close/>
                    <a:moveTo>
                      <a:pt x="31" y="6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30" y="6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8"/>
                      <a:pt x="31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6"/>
                      <a:pt x="46" y="6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4" y="132"/>
                    </a:move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3" y="133"/>
                      <a:pt x="33" y="133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40"/>
                      <a:pt x="34" y="140"/>
                      <a:pt x="34" y="140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4" y="140"/>
                      <a:pt x="44" y="140"/>
                      <a:pt x="44" y="139"/>
                    </a:cubicBez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3"/>
                      <a:pt x="44" y="132"/>
                      <a:pt x="43" y="132"/>
                    </a:cubicBezTo>
                    <a:cubicBezTo>
                      <a:pt x="34" y="132"/>
                      <a:pt x="34" y="132"/>
                      <a:pt x="34" y="132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5" y="14"/>
                      <a:pt x="4" y="16"/>
                      <a:pt x="4" y="17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" y="128"/>
                      <a:pt x="5" y="129"/>
                      <a:pt x="7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2" y="129"/>
                      <a:pt x="73" y="128"/>
                      <a:pt x="73" y="12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2" y="14"/>
                      <a:pt x="70" y="14"/>
                    </a:cubicBezTo>
                    <a:lnTo>
                      <a:pt x="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4125854" y="3231811"/>
                <a:ext cx="35769" cy="34827"/>
              </a:xfrm>
              <a:custGeom>
                <a:avLst/>
                <a:gdLst>
                  <a:gd name="T0" fmla="*/ 2 w 16"/>
                  <a:gd name="T1" fmla="*/ 0 h 16"/>
                  <a:gd name="T2" fmla="*/ 14 w 16"/>
                  <a:gd name="T3" fmla="*/ 0 h 16"/>
                  <a:gd name="T4" fmla="*/ 16 w 16"/>
                  <a:gd name="T5" fmla="*/ 2 h 16"/>
                  <a:gd name="T6" fmla="*/ 16 w 16"/>
                  <a:gd name="T7" fmla="*/ 14 h 16"/>
                  <a:gd name="T8" fmla="*/ 14 w 16"/>
                  <a:gd name="T9" fmla="*/ 16 h 16"/>
                  <a:gd name="T10" fmla="*/ 2 w 16"/>
                  <a:gd name="T11" fmla="*/ 16 h 16"/>
                  <a:gd name="T12" fmla="*/ 0 w 16"/>
                  <a:gd name="T13" fmla="*/ 14 h 16"/>
                  <a:gd name="T14" fmla="*/ 0 w 16"/>
                  <a:gd name="T15" fmla="*/ 2 h 16"/>
                  <a:gd name="T16" fmla="*/ 2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5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4168212" y="3231811"/>
                <a:ext cx="37651" cy="34827"/>
              </a:xfrm>
              <a:custGeom>
                <a:avLst/>
                <a:gdLst>
                  <a:gd name="T0" fmla="*/ 2 w 17"/>
                  <a:gd name="T1" fmla="*/ 0 h 16"/>
                  <a:gd name="T2" fmla="*/ 15 w 17"/>
                  <a:gd name="T3" fmla="*/ 0 h 16"/>
                  <a:gd name="T4" fmla="*/ 17 w 17"/>
                  <a:gd name="T5" fmla="*/ 2 h 16"/>
                  <a:gd name="T6" fmla="*/ 17 w 17"/>
                  <a:gd name="T7" fmla="*/ 14 h 16"/>
                  <a:gd name="T8" fmla="*/ 15 w 17"/>
                  <a:gd name="T9" fmla="*/ 16 h 16"/>
                  <a:gd name="T10" fmla="*/ 2 w 17"/>
                  <a:gd name="T11" fmla="*/ 16 h 16"/>
                  <a:gd name="T12" fmla="*/ 0 w 17"/>
                  <a:gd name="T13" fmla="*/ 14 h 16"/>
                  <a:gd name="T14" fmla="*/ 0 w 17"/>
                  <a:gd name="T15" fmla="*/ 2 h 16"/>
                  <a:gd name="T16" fmla="*/ 2 w 17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6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6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212452" y="3231811"/>
                <a:ext cx="35769" cy="34827"/>
              </a:xfrm>
              <a:custGeom>
                <a:avLst/>
                <a:gdLst>
                  <a:gd name="T0" fmla="*/ 2 w 16"/>
                  <a:gd name="T1" fmla="*/ 0 h 16"/>
                  <a:gd name="T2" fmla="*/ 15 w 16"/>
                  <a:gd name="T3" fmla="*/ 0 h 16"/>
                  <a:gd name="T4" fmla="*/ 16 w 16"/>
                  <a:gd name="T5" fmla="*/ 2 h 16"/>
                  <a:gd name="T6" fmla="*/ 16 w 16"/>
                  <a:gd name="T7" fmla="*/ 14 h 16"/>
                  <a:gd name="T8" fmla="*/ 15 w 16"/>
                  <a:gd name="T9" fmla="*/ 16 h 16"/>
                  <a:gd name="T10" fmla="*/ 2 w 16"/>
                  <a:gd name="T11" fmla="*/ 16 h 16"/>
                  <a:gd name="T12" fmla="*/ 0 w 16"/>
                  <a:gd name="T13" fmla="*/ 14 h 16"/>
                  <a:gd name="T14" fmla="*/ 0 w 16"/>
                  <a:gd name="T15" fmla="*/ 2 h 16"/>
                  <a:gd name="T16" fmla="*/ 2 w 16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6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125854" y="327416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4 w 16"/>
                  <a:gd name="T3" fmla="*/ 0 h 15"/>
                  <a:gd name="T4" fmla="*/ 16 w 16"/>
                  <a:gd name="T5" fmla="*/ 1 h 15"/>
                  <a:gd name="T6" fmla="*/ 16 w 16"/>
                  <a:gd name="T7" fmla="*/ 13 h 15"/>
                  <a:gd name="T8" fmla="*/ 14 w 16"/>
                  <a:gd name="T9" fmla="*/ 15 h 15"/>
                  <a:gd name="T10" fmla="*/ 2 w 16"/>
                  <a:gd name="T11" fmla="*/ 15 h 15"/>
                  <a:gd name="T12" fmla="*/ 0 w 16"/>
                  <a:gd name="T13" fmla="*/ 13 h 15"/>
                  <a:gd name="T14" fmla="*/ 0 w 16"/>
                  <a:gd name="T15" fmla="*/ 1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0"/>
                      <a:pt x="16" y="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5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4168212" y="3274168"/>
                <a:ext cx="37651" cy="32945"/>
              </a:xfrm>
              <a:custGeom>
                <a:avLst/>
                <a:gdLst>
                  <a:gd name="T0" fmla="*/ 2 w 17"/>
                  <a:gd name="T1" fmla="*/ 0 h 15"/>
                  <a:gd name="T2" fmla="*/ 15 w 17"/>
                  <a:gd name="T3" fmla="*/ 0 h 15"/>
                  <a:gd name="T4" fmla="*/ 17 w 17"/>
                  <a:gd name="T5" fmla="*/ 1 h 15"/>
                  <a:gd name="T6" fmla="*/ 17 w 17"/>
                  <a:gd name="T7" fmla="*/ 13 h 15"/>
                  <a:gd name="T8" fmla="*/ 15 w 17"/>
                  <a:gd name="T9" fmla="*/ 15 h 15"/>
                  <a:gd name="T10" fmla="*/ 2 w 17"/>
                  <a:gd name="T11" fmla="*/ 15 h 15"/>
                  <a:gd name="T12" fmla="*/ 0 w 17"/>
                  <a:gd name="T13" fmla="*/ 13 h 15"/>
                  <a:gd name="T14" fmla="*/ 0 w 17"/>
                  <a:gd name="T15" fmla="*/ 1 h 15"/>
                  <a:gd name="T16" fmla="*/ 2 w 1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4212452" y="327416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5 w 16"/>
                  <a:gd name="T3" fmla="*/ 0 h 15"/>
                  <a:gd name="T4" fmla="*/ 16 w 16"/>
                  <a:gd name="T5" fmla="*/ 1 h 15"/>
                  <a:gd name="T6" fmla="*/ 16 w 16"/>
                  <a:gd name="T7" fmla="*/ 13 h 15"/>
                  <a:gd name="T8" fmla="*/ 15 w 16"/>
                  <a:gd name="T9" fmla="*/ 15 h 15"/>
                  <a:gd name="T10" fmla="*/ 2 w 16"/>
                  <a:gd name="T11" fmla="*/ 15 h 15"/>
                  <a:gd name="T12" fmla="*/ 0 w 16"/>
                  <a:gd name="T13" fmla="*/ 13 h 15"/>
                  <a:gd name="T14" fmla="*/ 0 w 16"/>
                  <a:gd name="T15" fmla="*/ 1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4125854" y="331840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4 w 16"/>
                  <a:gd name="T3" fmla="*/ 0 h 15"/>
                  <a:gd name="T4" fmla="*/ 16 w 16"/>
                  <a:gd name="T5" fmla="*/ 2 h 15"/>
                  <a:gd name="T6" fmla="*/ 16 w 16"/>
                  <a:gd name="T7" fmla="*/ 14 h 15"/>
                  <a:gd name="T8" fmla="*/ 14 w 16"/>
                  <a:gd name="T9" fmla="*/ 15 h 15"/>
                  <a:gd name="T10" fmla="*/ 2 w 16"/>
                  <a:gd name="T11" fmla="*/ 15 h 15"/>
                  <a:gd name="T12" fmla="*/ 0 w 16"/>
                  <a:gd name="T13" fmla="*/ 14 h 15"/>
                  <a:gd name="T14" fmla="*/ 0 w 16"/>
                  <a:gd name="T15" fmla="*/ 2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5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4168212" y="3318408"/>
                <a:ext cx="37651" cy="32945"/>
              </a:xfrm>
              <a:custGeom>
                <a:avLst/>
                <a:gdLst>
                  <a:gd name="T0" fmla="*/ 2 w 17"/>
                  <a:gd name="T1" fmla="*/ 0 h 15"/>
                  <a:gd name="T2" fmla="*/ 15 w 17"/>
                  <a:gd name="T3" fmla="*/ 0 h 15"/>
                  <a:gd name="T4" fmla="*/ 17 w 17"/>
                  <a:gd name="T5" fmla="*/ 2 h 15"/>
                  <a:gd name="T6" fmla="*/ 17 w 17"/>
                  <a:gd name="T7" fmla="*/ 14 h 15"/>
                  <a:gd name="T8" fmla="*/ 15 w 17"/>
                  <a:gd name="T9" fmla="*/ 15 h 15"/>
                  <a:gd name="T10" fmla="*/ 2 w 17"/>
                  <a:gd name="T11" fmla="*/ 15 h 15"/>
                  <a:gd name="T12" fmla="*/ 0 w 17"/>
                  <a:gd name="T13" fmla="*/ 14 h 15"/>
                  <a:gd name="T14" fmla="*/ 0 w 17"/>
                  <a:gd name="T15" fmla="*/ 2 h 15"/>
                  <a:gd name="T16" fmla="*/ 2 w 17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4212452" y="3318408"/>
                <a:ext cx="35769" cy="32945"/>
              </a:xfrm>
              <a:custGeom>
                <a:avLst/>
                <a:gdLst>
                  <a:gd name="T0" fmla="*/ 2 w 16"/>
                  <a:gd name="T1" fmla="*/ 0 h 15"/>
                  <a:gd name="T2" fmla="*/ 15 w 16"/>
                  <a:gd name="T3" fmla="*/ 0 h 15"/>
                  <a:gd name="T4" fmla="*/ 16 w 16"/>
                  <a:gd name="T5" fmla="*/ 2 h 15"/>
                  <a:gd name="T6" fmla="*/ 16 w 16"/>
                  <a:gd name="T7" fmla="*/ 14 h 15"/>
                  <a:gd name="T8" fmla="*/ 15 w 16"/>
                  <a:gd name="T9" fmla="*/ 15 h 15"/>
                  <a:gd name="T10" fmla="*/ 2 w 16"/>
                  <a:gd name="T11" fmla="*/ 15 h 15"/>
                  <a:gd name="T12" fmla="*/ 0 w 16"/>
                  <a:gd name="T13" fmla="*/ 14 h 15"/>
                  <a:gd name="T14" fmla="*/ 0 w 16"/>
                  <a:gd name="T15" fmla="*/ 2 h 15"/>
                  <a:gd name="T16" fmla="*/ 2 w 16"/>
                  <a:gd name="T1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5"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6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7708367" y="3006844"/>
              <a:ext cx="650425" cy="650425"/>
            </a:xfrm>
            <a:custGeom>
              <a:avLst/>
              <a:gdLst>
                <a:gd name="T0" fmla="*/ 257 w 292"/>
                <a:gd name="T1" fmla="*/ 82 h 292"/>
                <a:gd name="T2" fmla="*/ 210 w 292"/>
                <a:gd name="T3" fmla="*/ 257 h 292"/>
                <a:gd name="T4" fmla="*/ 35 w 292"/>
                <a:gd name="T5" fmla="*/ 210 h 292"/>
                <a:gd name="T6" fmla="*/ 82 w 292"/>
                <a:gd name="T7" fmla="*/ 35 h 292"/>
                <a:gd name="T8" fmla="*/ 257 w 292"/>
                <a:gd name="T9" fmla="*/ 8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292">
                  <a:moveTo>
                    <a:pt x="257" y="82"/>
                  </a:moveTo>
                  <a:cubicBezTo>
                    <a:pt x="292" y="143"/>
                    <a:pt x="271" y="221"/>
                    <a:pt x="210" y="257"/>
                  </a:cubicBezTo>
                  <a:cubicBezTo>
                    <a:pt x="149" y="292"/>
                    <a:pt x="71" y="271"/>
                    <a:pt x="35" y="210"/>
                  </a:cubicBezTo>
                  <a:cubicBezTo>
                    <a:pt x="0" y="149"/>
                    <a:pt x="21" y="70"/>
                    <a:pt x="82" y="35"/>
                  </a:cubicBezTo>
                  <a:cubicBezTo>
                    <a:pt x="143" y="0"/>
                    <a:pt x="222" y="21"/>
                    <a:pt x="257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926744" y="3213926"/>
              <a:ext cx="233438" cy="215553"/>
              <a:chOff x="7926744" y="3213926"/>
              <a:chExt cx="233438" cy="215553"/>
            </a:xfrm>
          </p:grpSpPr>
          <p:sp>
            <p:nvSpPr>
              <p:cNvPr id="69" name="Freeform 66"/>
              <p:cNvSpPr>
                <a:spLocks noEditPoints="1"/>
              </p:cNvSpPr>
              <p:nvPr/>
            </p:nvSpPr>
            <p:spPr bwMode="auto">
              <a:xfrm>
                <a:off x="7926744" y="3213926"/>
                <a:ext cx="233438" cy="215553"/>
              </a:xfrm>
              <a:custGeom>
                <a:avLst/>
                <a:gdLst>
                  <a:gd name="T0" fmla="*/ 21 w 248"/>
                  <a:gd name="T1" fmla="*/ 11 h 229"/>
                  <a:gd name="T2" fmla="*/ 40 w 248"/>
                  <a:gd name="T3" fmla="*/ 37 h 229"/>
                  <a:gd name="T4" fmla="*/ 21 w 248"/>
                  <a:gd name="T5" fmla="*/ 37 h 229"/>
                  <a:gd name="T6" fmla="*/ 9 w 248"/>
                  <a:gd name="T7" fmla="*/ 47 h 229"/>
                  <a:gd name="T8" fmla="*/ 239 w 248"/>
                  <a:gd name="T9" fmla="*/ 182 h 229"/>
                  <a:gd name="T10" fmla="*/ 9 w 248"/>
                  <a:gd name="T11" fmla="*/ 47 h 229"/>
                  <a:gd name="T12" fmla="*/ 135 w 248"/>
                  <a:gd name="T13" fmla="*/ 11 h 229"/>
                  <a:gd name="T14" fmla="*/ 154 w 248"/>
                  <a:gd name="T15" fmla="*/ 11 h 229"/>
                  <a:gd name="T16" fmla="*/ 135 w 248"/>
                  <a:gd name="T17" fmla="*/ 37 h 229"/>
                  <a:gd name="T18" fmla="*/ 135 w 248"/>
                  <a:gd name="T19" fmla="*/ 11 h 229"/>
                  <a:gd name="T20" fmla="*/ 97 w 248"/>
                  <a:gd name="T21" fmla="*/ 11 h 229"/>
                  <a:gd name="T22" fmla="*/ 116 w 248"/>
                  <a:gd name="T23" fmla="*/ 37 h 229"/>
                  <a:gd name="T24" fmla="*/ 97 w 248"/>
                  <a:gd name="T25" fmla="*/ 11 h 229"/>
                  <a:gd name="T26" fmla="*/ 59 w 248"/>
                  <a:gd name="T27" fmla="*/ 11 h 229"/>
                  <a:gd name="T28" fmla="*/ 78 w 248"/>
                  <a:gd name="T29" fmla="*/ 11 h 229"/>
                  <a:gd name="T30" fmla="*/ 59 w 248"/>
                  <a:gd name="T31" fmla="*/ 37 h 229"/>
                  <a:gd name="T32" fmla="*/ 59 w 248"/>
                  <a:gd name="T33" fmla="*/ 11 h 229"/>
                  <a:gd name="T34" fmla="*/ 248 w 248"/>
                  <a:gd name="T35" fmla="*/ 0 h 229"/>
                  <a:gd name="T36" fmla="*/ 0 w 248"/>
                  <a:gd name="T37" fmla="*/ 229 h 229"/>
                  <a:gd name="T38" fmla="*/ 248 w 248"/>
                  <a:gd name="T39" fmla="*/ 0 h 229"/>
                  <a:gd name="T40" fmla="*/ 208 w 248"/>
                  <a:gd name="T41" fmla="*/ 191 h 229"/>
                  <a:gd name="T42" fmla="*/ 227 w 248"/>
                  <a:gd name="T43" fmla="*/ 191 h 229"/>
                  <a:gd name="T44" fmla="*/ 208 w 248"/>
                  <a:gd name="T45" fmla="*/ 217 h 229"/>
                  <a:gd name="T46" fmla="*/ 208 w 248"/>
                  <a:gd name="T47" fmla="*/ 191 h 229"/>
                  <a:gd name="T48" fmla="*/ 172 w 248"/>
                  <a:gd name="T49" fmla="*/ 191 h 229"/>
                  <a:gd name="T50" fmla="*/ 189 w 248"/>
                  <a:gd name="T51" fmla="*/ 217 h 229"/>
                  <a:gd name="T52" fmla="*/ 172 w 248"/>
                  <a:gd name="T53" fmla="*/ 191 h 229"/>
                  <a:gd name="T54" fmla="*/ 135 w 248"/>
                  <a:gd name="T55" fmla="*/ 191 h 229"/>
                  <a:gd name="T56" fmla="*/ 154 w 248"/>
                  <a:gd name="T57" fmla="*/ 191 h 229"/>
                  <a:gd name="T58" fmla="*/ 135 w 248"/>
                  <a:gd name="T59" fmla="*/ 217 h 229"/>
                  <a:gd name="T60" fmla="*/ 135 w 248"/>
                  <a:gd name="T61" fmla="*/ 191 h 229"/>
                  <a:gd name="T62" fmla="*/ 97 w 248"/>
                  <a:gd name="T63" fmla="*/ 191 h 229"/>
                  <a:gd name="T64" fmla="*/ 116 w 248"/>
                  <a:gd name="T65" fmla="*/ 217 h 229"/>
                  <a:gd name="T66" fmla="*/ 97 w 248"/>
                  <a:gd name="T67" fmla="*/ 191 h 229"/>
                  <a:gd name="T68" fmla="*/ 59 w 248"/>
                  <a:gd name="T69" fmla="*/ 191 h 229"/>
                  <a:gd name="T70" fmla="*/ 78 w 248"/>
                  <a:gd name="T71" fmla="*/ 191 h 229"/>
                  <a:gd name="T72" fmla="*/ 59 w 248"/>
                  <a:gd name="T73" fmla="*/ 217 h 229"/>
                  <a:gd name="T74" fmla="*/ 59 w 248"/>
                  <a:gd name="T75" fmla="*/ 191 h 229"/>
                  <a:gd name="T76" fmla="*/ 21 w 248"/>
                  <a:gd name="T77" fmla="*/ 191 h 229"/>
                  <a:gd name="T78" fmla="*/ 40 w 248"/>
                  <a:gd name="T79" fmla="*/ 217 h 229"/>
                  <a:gd name="T80" fmla="*/ 21 w 248"/>
                  <a:gd name="T81" fmla="*/ 191 h 229"/>
                  <a:gd name="T82" fmla="*/ 208 w 248"/>
                  <a:gd name="T83" fmla="*/ 11 h 229"/>
                  <a:gd name="T84" fmla="*/ 227 w 248"/>
                  <a:gd name="T85" fmla="*/ 11 h 229"/>
                  <a:gd name="T86" fmla="*/ 208 w 248"/>
                  <a:gd name="T87" fmla="*/ 37 h 229"/>
                  <a:gd name="T88" fmla="*/ 208 w 248"/>
                  <a:gd name="T89" fmla="*/ 11 h 229"/>
                  <a:gd name="T90" fmla="*/ 172 w 248"/>
                  <a:gd name="T91" fmla="*/ 11 h 229"/>
                  <a:gd name="T92" fmla="*/ 189 w 248"/>
                  <a:gd name="T93" fmla="*/ 37 h 229"/>
                  <a:gd name="T94" fmla="*/ 172 w 248"/>
                  <a:gd name="T95" fmla="*/ 1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" h="229">
                    <a:moveTo>
                      <a:pt x="21" y="37"/>
                    </a:moveTo>
                    <a:lnTo>
                      <a:pt x="21" y="11"/>
                    </a:lnTo>
                    <a:lnTo>
                      <a:pt x="40" y="11"/>
                    </a:lnTo>
                    <a:lnTo>
                      <a:pt x="40" y="37"/>
                    </a:lnTo>
                    <a:lnTo>
                      <a:pt x="21" y="37"/>
                    </a:lnTo>
                    <a:lnTo>
                      <a:pt x="21" y="37"/>
                    </a:lnTo>
                    <a:close/>
                    <a:moveTo>
                      <a:pt x="9" y="47"/>
                    </a:moveTo>
                    <a:lnTo>
                      <a:pt x="9" y="47"/>
                    </a:lnTo>
                    <a:lnTo>
                      <a:pt x="239" y="47"/>
                    </a:lnTo>
                    <a:lnTo>
                      <a:pt x="239" y="182"/>
                    </a:lnTo>
                    <a:lnTo>
                      <a:pt x="9" y="182"/>
                    </a:lnTo>
                    <a:lnTo>
                      <a:pt x="9" y="47"/>
                    </a:lnTo>
                    <a:lnTo>
                      <a:pt x="9" y="47"/>
                    </a:lnTo>
                    <a:close/>
                    <a:moveTo>
                      <a:pt x="135" y="11"/>
                    </a:moveTo>
                    <a:lnTo>
                      <a:pt x="135" y="11"/>
                    </a:lnTo>
                    <a:lnTo>
                      <a:pt x="154" y="11"/>
                    </a:lnTo>
                    <a:lnTo>
                      <a:pt x="154" y="37"/>
                    </a:lnTo>
                    <a:lnTo>
                      <a:pt x="135" y="37"/>
                    </a:lnTo>
                    <a:lnTo>
                      <a:pt x="135" y="11"/>
                    </a:lnTo>
                    <a:lnTo>
                      <a:pt x="135" y="11"/>
                    </a:lnTo>
                    <a:close/>
                    <a:moveTo>
                      <a:pt x="97" y="11"/>
                    </a:moveTo>
                    <a:lnTo>
                      <a:pt x="97" y="11"/>
                    </a:lnTo>
                    <a:lnTo>
                      <a:pt x="116" y="11"/>
                    </a:lnTo>
                    <a:lnTo>
                      <a:pt x="116" y="37"/>
                    </a:lnTo>
                    <a:lnTo>
                      <a:pt x="97" y="37"/>
                    </a:lnTo>
                    <a:lnTo>
                      <a:pt x="97" y="11"/>
                    </a:lnTo>
                    <a:lnTo>
                      <a:pt x="97" y="11"/>
                    </a:lnTo>
                    <a:close/>
                    <a:moveTo>
                      <a:pt x="59" y="11"/>
                    </a:moveTo>
                    <a:lnTo>
                      <a:pt x="59" y="11"/>
                    </a:lnTo>
                    <a:lnTo>
                      <a:pt x="78" y="11"/>
                    </a:lnTo>
                    <a:lnTo>
                      <a:pt x="78" y="37"/>
                    </a:lnTo>
                    <a:lnTo>
                      <a:pt x="59" y="37"/>
                    </a:lnTo>
                    <a:lnTo>
                      <a:pt x="59" y="11"/>
                    </a:lnTo>
                    <a:lnTo>
                      <a:pt x="59" y="11"/>
                    </a:lnTo>
                    <a:close/>
                    <a:moveTo>
                      <a:pt x="248" y="0"/>
                    </a:moveTo>
                    <a:lnTo>
                      <a:pt x="248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48" y="229"/>
                    </a:lnTo>
                    <a:lnTo>
                      <a:pt x="248" y="0"/>
                    </a:lnTo>
                    <a:lnTo>
                      <a:pt x="248" y="0"/>
                    </a:lnTo>
                    <a:close/>
                    <a:moveTo>
                      <a:pt x="208" y="191"/>
                    </a:moveTo>
                    <a:lnTo>
                      <a:pt x="208" y="191"/>
                    </a:lnTo>
                    <a:lnTo>
                      <a:pt x="227" y="191"/>
                    </a:lnTo>
                    <a:lnTo>
                      <a:pt x="227" y="217"/>
                    </a:lnTo>
                    <a:lnTo>
                      <a:pt x="208" y="217"/>
                    </a:lnTo>
                    <a:lnTo>
                      <a:pt x="208" y="191"/>
                    </a:lnTo>
                    <a:lnTo>
                      <a:pt x="208" y="191"/>
                    </a:lnTo>
                    <a:close/>
                    <a:moveTo>
                      <a:pt x="172" y="191"/>
                    </a:moveTo>
                    <a:lnTo>
                      <a:pt x="172" y="191"/>
                    </a:lnTo>
                    <a:lnTo>
                      <a:pt x="189" y="191"/>
                    </a:lnTo>
                    <a:lnTo>
                      <a:pt x="189" y="217"/>
                    </a:lnTo>
                    <a:lnTo>
                      <a:pt x="172" y="217"/>
                    </a:lnTo>
                    <a:lnTo>
                      <a:pt x="172" y="191"/>
                    </a:lnTo>
                    <a:lnTo>
                      <a:pt x="172" y="191"/>
                    </a:lnTo>
                    <a:close/>
                    <a:moveTo>
                      <a:pt x="135" y="191"/>
                    </a:moveTo>
                    <a:lnTo>
                      <a:pt x="135" y="191"/>
                    </a:lnTo>
                    <a:lnTo>
                      <a:pt x="154" y="191"/>
                    </a:lnTo>
                    <a:lnTo>
                      <a:pt x="154" y="217"/>
                    </a:lnTo>
                    <a:lnTo>
                      <a:pt x="135" y="217"/>
                    </a:lnTo>
                    <a:lnTo>
                      <a:pt x="135" y="191"/>
                    </a:lnTo>
                    <a:lnTo>
                      <a:pt x="135" y="191"/>
                    </a:lnTo>
                    <a:close/>
                    <a:moveTo>
                      <a:pt x="97" y="191"/>
                    </a:moveTo>
                    <a:lnTo>
                      <a:pt x="97" y="191"/>
                    </a:lnTo>
                    <a:lnTo>
                      <a:pt x="116" y="191"/>
                    </a:lnTo>
                    <a:lnTo>
                      <a:pt x="116" y="217"/>
                    </a:lnTo>
                    <a:lnTo>
                      <a:pt x="97" y="217"/>
                    </a:lnTo>
                    <a:lnTo>
                      <a:pt x="97" y="191"/>
                    </a:lnTo>
                    <a:lnTo>
                      <a:pt x="97" y="191"/>
                    </a:lnTo>
                    <a:close/>
                    <a:moveTo>
                      <a:pt x="59" y="191"/>
                    </a:moveTo>
                    <a:lnTo>
                      <a:pt x="59" y="191"/>
                    </a:lnTo>
                    <a:lnTo>
                      <a:pt x="78" y="191"/>
                    </a:lnTo>
                    <a:lnTo>
                      <a:pt x="78" y="217"/>
                    </a:lnTo>
                    <a:lnTo>
                      <a:pt x="59" y="217"/>
                    </a:lnTo>
                    <a:lnTo>
                      <a:pt x="59" y="191"/>
                    </a:lnTo>
                    <a:lnTo>
                      <a:pt x="59" y="191"/>
                    </a:lnTo>
                    <a:close/>
                    <a:moveTo>
                      <a:pt x="21" y="191"/>
                    </a:moveTo>
                    <a:lnTo>
                      <a:pt x="21" y="191"/>
                    </a:lnTo>
                    <a:lnTo>
                      <a:pt x="40" y="191"/>
                    </a:lnTo>
                    <a:lnTo>
                      <a:pt x="40" y="217"/>
                    </a:lnTo>
                    <a:lnTo>
                      <a:pt x="21" y="217"/>
                    </a:lnTo>
                    <a:lnTo>
                      <a:pt x="21" y="191"/>
                    </a:lnTo>
                    <a:lnTo>
                      <a:pt x="21" y="191"/>
                    </a:lnTo>
                    <a:close/>
                    <a:moveTo>
                      <a:pt x="208" y="11"/>
                    </a:moveTo>
                    <a:lnTo>
                      <a:pt x="208" y="11"/>
                    </a:lnTo>
                    <a:lnTo>
                      <a:pt x="227" y="11"/>
                    </a:lnTo>
                    <a:lnTo>
                      <a:pt x="227" y="37"/>
                    </a:lnTo>
                    <a:lnTo>
                      <a:pt x="208" y="37"/>
                    </a:lnTo>
                    <a:lnTo>
                      <a:pt x="208" y="11"/>
                    </a:lnTo>
                    <a:lnTo>
                      <a:pt x="208" y="11"/>
                    </a:lnTo>
                    <a:close/>
                    <a:moveTo>
                      <a:pt x="172" y="11"/>
                    </a:moveTo>
                    <a:lnTo>
                      <a:pt x="172" y="11"/>
                    </a:lnTo>
                    <a:lnTo>
                      <a:pt x="189" y="11"/>
                    </a:lnTo>
                    <a:lnTo>
                      <a:pt x="189" y="37"/>
                    </a:lnTo>
                    <a:lnTo>
                      <a:pt x="172" y="37"/>
                    </a:lnTo>
                    <a:lnTo>
                      <a:pt x="17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EditPoints="1"/>
              </p:cNvSpPr>
              <p:nvPr/>
            </p:nvSpPr>
            <p:spPr bwMode="auto">
              <a:xfrm>
                <a:off x="7988869" y="3266638"/>
                <a:ext cx="111071" cy="109189"/>
              </a:xfrm>
              <a:custGeom>
                <a:avLst/>
                <a:gdLst>
                  <a:gd name="T0" fmla="*/ 25 w 50"/>
                  <a:gd name="T1" fmla="*/ 0 h 49"/>
                  <a:gd name="T2" fmla="*/ 0 w 50"/>
                  <a:gd name="T3" fmla="*/ 25 h 49"/>
                  <a:gd name="T4" fmla="*/ 25 w 50"/>
                  <a:gd name="T5" fmla="*/ 49 h 49"/>
                  <a:gd name="T6" fmla="*/ 50 w 50"/>
                  <a:gd name="T7" fmla="*/ 25 h 49"/>
                  <a:gd name="T8" fmla="*/ 25 w 50"/>
                  <a:gd name="T9" fmla="*/ 0 h 49"/>
                  <a:gd name="T10" fmla="*/ 4 w 50"/>
                  <a:gd name="T11" fmla="*/ 25 h 49"/>
                  <a:gd name="T12" fmla="*/ 4 w 50"/>
                  <a:gd name="T13" fmla="*/ 25 h 49"/>
                  <a:gd name="T14" fmla="*/ 25 w 50"/>
                  <a:gd name="T15" fmla="*/ 4 h 49"/>
                  <a:gd name="T16" fmla="*/ 45 w 50"/>
                  <a:gd name="T17" fmla="*/ 25 h 49"/>
                  <a:gd name="T18" fmla="*/ 25 w 50"/>
                  <a:gd name="T19" fmla="*/ 45 h 49"/>
                  <a:gd name="T20" fmla="*/ 4 w 50"/>
                  <a:gd name="T21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50" y="38"/>
                      <a:pt x="50" y="25"/>
                    </a:cubicBezTo>
                    <a:cubicBezTo>
                      <a:pt x="50" y="11"/>
                      <a:pt x="38" y="0"/>
                      <a:pt x="25" y="0"/>
                    </a:cubicBezTo>
                    <a:close/>
                    <a:moveTo>
                      <a:pt x="4" y="2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13"/>
                      <a:pt x="13" y="4"/>
                      <a:pt x="25" y="4"/>
                    </a:cubicBezTo>
                    <a:cubicBezTo>
                      <a:pt x="36" y="4"/>
                      <a:pt x="45" y="13"/>
                      <a:pt x="45" y="25"/>
                    </a:cubicBezTo>
                    <a:cubicBezTo>
                      <a:pt x="45" y="36"/>
                      <a:pt x="36" y="45"/>
                      <a:pt x="25" y="45"/>
                    </a:cubicBezTo>
                    <a:cubicBezTo>
                      <a:pt x="13" y="45"/>
                      <a:pt x="4" y="36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8026520" y="3293935"/>
                <a:ext cx="51770" cy="55536"/>
              </a:xfrm>
              <a:custGeom>
                <a:avLst/>
                <a:gdLst>
                  <a:gd name="T0" fmla="*/ 1 w 23"/>
                  <a:gd name="T1" fmla="*/ 0 h 25"/>
                  <a:gd name="T2" fmla="*/ 0 w 23"/>
                  <a:gd name="T3" fmla="*/ 2 h 25"/>
                  <a:gd name="T4" fmla="*/ 0 w 23"/>
                  <a:gd name="T5" fmla="*/ 23 h 25"/>
                  <a:gd name="T6" fmla="*/ 1 w 23"/>
                  <a:gd name="T7" fmla="*/ 25 h 25"/>
                  <a:gd name="T8" fmla="*/ 2 w 23"/>
                  <a:gd name="T9" fmla="*/ 25 h 25"/>
                  <a:gd name="T10" fmla="*/ 22 w 23"/>
                  <a:gd name="T11" fmla="*/ 14 h 25"/>
                  <a:gd name="T12" fmla="*/ 23 w 23"/>
                  <a:gd name="T13" fmla="*/ 13 h 25"/>
                  <a:gd name="T14" fmla="*/ 22 w 23"/>
                  <a:gd name="T15" fmla="*/ 11 h 25"/>
                  <a:gd name="T16" fmla="*/ 2 w 23"/>
                  <a:gd name="T17" fmla="*/ 0 h 25"/>
                  <a:gd name="T18" fmla="*/ 1 w 23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5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3" y="13"/>
                      <a:pt x="23" y="13"/>
                    </a:cubicBezTo>
                    <a:cubicBezTo>
                      <a:pt x="23" y="12"/>
                      <a:pt x="22" y="11"/>
                      <a:pt x="22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8047228" y="4158031"/>
              <a:ext cx="569475" cy="5704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 noEditPoints="1"/>
            </p:cNvSpPr>
            <p:nvPr/>
          </p:nvSpPr>
          <p:spPr bwMode="auto">
            <a:xfrm>
              <a:off x="8179949" y="4334050"/>
              <a:ext cx="301210" cy="215553"/>
            </a:xfrm>
            <a:custGeom>
              <a:avLst/>
              <a:gdLst>
                <a:gd name="T0" fmla="*/ 90 w 135"/>
                <a:gd name="T1" fmla="*/ 97 h 97"/>
                <a:gd name="T2" fmla="*/ 135 w 135"/>
                <a:gd name="T3" fmla="*/ 97 h 97"/>
                <a:gd name="T4" fmla="*/ 135 w 135"/>
                <a:gd name="T5" fmla="*/ 0 h 97"/>
                <a:gd name="T6" fmla="*/ 90 w 135"/>
                <a:gd name="T7" fmla="*/ 0 h 97"/>
                <a:gd name="T8" fmla="*/ 90 w 135"/>
                <a:gd name="T9" fmla="*/ 41 h 97"/>
                <a:gd name="T10" fmla="*/ 123 w 135"/>
                <a:gd name="T11" fmla="*/ 86 h 97"/>
                <a:gd name="T12" fmla="*/ 90 w 135"/>
                <a:gd name="T13" fmla="*/ 86 h 97"/>
                <a:gd name="T14" fmla="*/ 90 w 135"/>
                <a:gd name="T15" fmla="*/ 97 h 97"/>
                <a:gd name="T16" fmla="*/ 61 w 135"/>
                <a:gd name="T17" fmla="*/ 97 h 97"/>
                <a:gd name="T18" fmla="*/ 61 w 135"/>
                <a:gd name="T19" fmla="*/ 86 h 97"/>
                <a:gd name="T20" fmla="*/ 65 w 135"/>
                <a:gd name="T21" fmla="*/ 86 h 97"/>
                <a:gd name="T22" fmla="*/ 61 w 135"/>
                <a:gd name="T23" fmla="*/ 80 h 97"/>
                <a:gd name="T24" fmla="*/ 61 w 135"/>
                <a:gd name="T25" fmla="*/ 74 h 97"/>
                <a:gd name="T26" fmla="*/ 69 w 135"/>
                <a:gd name="T27" fmla="*/ 84 h 97"/>
                <a:gd name="T28" fmla="*/ 70 w 135"/>
                <a:gd name="T29" fmla="*/ 86 h 97"/>
                <a:gd name="T30" fmla="*/ 90 w 135"/>
                <a:gd name="T31" fmla="*/ 86 h 97"/>
                <a:gd name="T32" fmla="*/ 90 w 135"/>
                <a:gd name="T33" fmla="*/ 97 h 97"/>
                <a:gd name="T34" fmla="*/ 61 w 135"/>
                <a:gd name="T35" fmla="*/ 97 h 97"/>
                <a:gd name="T36" fmla="*/ 61 w 135"/>
                <a:gd name="T37" fmla="*/ 97 h 97"/>
                <a:gd name="T38" fmla="*/ 90 w 135"/>
                <a:gd name="T39" fmla="*/ 0 h 97"/>
                <a:gd name="T40" fmla="*/ 90 w 135"/>
                <a:gd name="T41" fmla="*/ 41 h 97"/>
                <a:gd name="T42" fmla="*/ 84 w 135"/>
                <a:gd name="T43" fmla="*/ 32 h 97"/>
                <a:gd name="T44" fmla="*/ 61 w 135"/>
                <a:gd name="T45" fmla="*/ 63 h 97"/>
                <a:gd name="T46" fmla="*/ 61 w 135"/>
                <a:gd name="T47" fmla="*/ 0 h 97"/>
                <a:gd name="T48" fmla="*/ 90 w 135"/>
                <a:gd name="T49" fmla="*/ 0 h 97"/>
                <a:gd name="T50" fmla="*/ 90 w 135"/>
                <a:gd name="T51" fmla="*/ 0 h 97"/>
                <a:gd name="T52" fmla="*/ 39 w 135"/>
                <a:gd name="T53" fmla="*/ 97 h 97"/>
                <a:gd name="T54" fmla="*/ 39 w 135"/>
                <a:gd name="T55" fmla="*/ 97 h 97"/>
                <a:gd name="T56" fmla="*/ 61 w 135"/>
                <a:gd name="T57" fmla="*/ 97 h 97"/>
                <a:gd name="T58" fmla="*/ 61 w 135"/>
                <a:gd name="T59" fmla="*/ 86 h 97"/>
                <a:gd name="T60" fmla="*/ 45 w 135"/>
                <a:gd name="T61" fmla="*/ 86 h 97"/>
                <a:gd name="T62" fmla="*/ 39 w 135"/>
                <a:gd name="T63" fmla="*/ 86 h 97"/>
                <a:gd name="T64" fmla="*/ 39 w 135"/>
                <a:gd name="T65" fmla="*/ 97 h 97"/>
                <a:gd name="T66" fmla="*/ 61 w 135"/>
                <a:gd name="T67" fmla="*/ 0 h 97"/>
                <a:gd name="T68" fmla="*/ 61 w 135"/>
                <a:gd name="T69" fmla="*/ 0 h 97"/>
                <a:gd name="T70" fmla="*/ 39 w 135"/>
                <a:gd name="T71" fmla="*/ 0 h 97"/>
                <a:gd name="T72" fmla="*/ 39 w 135"/>
                <a:gd name="T73" fmla="*/ 16 h 97"/>
                <a:gd name="T74" fmla="*/ 41 w 135"/>
                <a:gd name="T75" fmla="*/ 23 h 97"/>
                <a:gd name="T76" fmla="*/ 39 w 135"/>
                <a:gd name="T77" fmla="*/ 30 h 97"/>
                <a:gd name="T78" fmla="*/ 39 w 135"/>
                <a:gd name="T79" fmla="*/ 49 h 97"/>
                <a:gd name="T80" fmla="*/ 39 w 135"/>
                <a:gd name="T81" fmla="*/ 49 h 97"/>
                <a:gd name="T82" fmla="*/ 55 w 135"/>
                <a:gd name="T83" fmla="*/ 72 h 97"/>
                <a:gd name="T84" fmla="*/ 61 w 135"/>
                <a:gd name="T85" fmla="*/ 80 h 97"/>
                <a:gd name="T86" fmla="*/ 61 w 135"/>
                <a:gd name="T87" fmla="*/ 74 h 97"/>
                <a:gd name="T88" fmla="*/ 58 w 135"/>
                <a:gd name="T89" fmla="*/ 68 h 97"/>
                <a:gd name="T90" fmla="*/ 61 w 135"/>
                <a:gd name="T91" fmla="*/ 63 h 97"/>
                <a:gd name="T92" fmla="*/ 61 w 135"/>
                <a:gd name="T93" fmla="*/ 0 h 97"/>
                <a:gd name="T94" fmla="*/ 0 w 135"/>
                <a:gd name="T95" fmla="*/ 97 h 97"/>
                <a:gd name="T96" fmla="*/ 0 w 135"/>
                <a:gd name="T97" fmla="*/ 0 h 97"/>
                <a:gd name="T98" fmla="*/ 39 w 135"/>
                <a:gd name="T99" fmla="*/ 0 h 97"/>
                <a:gd name="T100" fmla="*/ 39 w 135"/>
                <a:gd name="T101" fmla="*/ 16 h 97"/>
                <a:gd name="T102" fmla="*/ 30 w 135"/>
                <a:gd name="T103" fmla="*/ 12 h 97"/>
                <a:gd name="T104" fmla="*/ 20 w 135"/>
                <a:gd name="T105" fmla="*/ 23 h 97"/>
                <a:gd name="T106" fmla="*/ 30 w 135"/>
                <a:gd name="T107" fmla="*/ 34 h 97"/>
                <a:gd name="T108" fmla="*/ 39 w 135"/>
                <a:gd name="T109" fmla="*/ 30 h 97"/>
                <a:gd name="T110" fmla="*/ 39 w 135"/>
                <a:gd name="T111" fmla="*/ 49 h 97"/>
                <a:gd name="T112" fmla="*/ 12 w 135"/>
                <a:gd name="T113" fmla="*/ 86 h 97"/>
                <a:gd name="T114" fmla="*/ 39 w 135"/>
                <a:gd name="T115" fmla="*/ 86 h 97"/>
                <a:gd name="T116" fmla="*/ 39 w 135"/>
                <a:gd name="T117" fmla="*/ 97 h 97"/>
                <a:gd name="T118" fmla="*/ 0 w 135"/>
                <a:gd name="T11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5" h="97">
                  <a:moveTo>
                    <a:pt x="90" y="97"/>
                  </a:moveTo>
                  <a:cubicBezTo>
                    <a:pt x="135" y="97"/>
                    <a:pt x="135" y="97"/>
                    <a:pt x="135" y="97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97"/>
                    <a:pt x="90" y="97"/>
                    <a:pt x="90" y="97"/>
                  </a:cubicBezTo>
                  <a:close/>
                  <a:moveTo>
                    <a:pt x="61" y="97"/>
                  </a:moveTo>
                  <a:cubicBezTo>
                    <a:pt x="61" y="86"/>
                    <a:pt x="61" y="86"/>
                    <a:pt x="61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lose/>
                  <a:moveTo>
                    <a:pt x="90" y="0"/>
                  </a:moveTo>
                  <a:cubicBezTo>
                    <a:pt x="90" y="41"/>
                    <a:pt x="90" y="41"/>
                    <a:pt x="90" y="41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39" y="97"/>
                  </a:moveTo>
                  <a:cubicBezTo>
                    <a:pt x="39" y="97"/>
                    <a:pt x="39" y="97"/>
                    <a:pt x="39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7"/>
                    <a:pt x="39" y="97"/>
                    <a:pt x="39" y="97"/>
                  </a:cubicBezTo>
                  <a:close/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8"/>
                    <a:pt x="41" y="20"/>
                    <a:pt x="41" y="23"/>
                  </a:cubicBezTo>
                  <a:cubicBezTo>
                    <a:pt x="41" y="25"/>
                    <a:pt x="40" y="28"/>
                    <a:pt x="39" y="30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0" y="9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4"/>
                    <a:pt x="34" y="12"/>
                    <a:pt x="30" y="12"/>
                  </a:cubicBezTo>
                  <a:cubicBezTo>
                    <a:pt x="24" y="12"/>
                    <a:pt x="20" y="17"/>
                    <a:pt x="20" y="23"/>
                  </a:cubicBezTo>
                  <a:cubicBezTo>
                    <a:pt x="20" y="29"/>
                    <a:pt x="24" y="34"/>
                    <a:pt x="30" y="34"/>
                  </a:cubicBezTo>
                  <a:cubicBezTo>
                    <a:pt x="34" y="34"/>
                    <a:pt x="37" y="32"/>
                    <a:pt x="39" y="30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3861354" y="5227325"/>
              <a:ext cx="652307" cy="650425"/>
            </a:xfrm>
            <a:custGeom>
              <a:avLst/>
              <a:gdLst>
                <a:gd name="T0" fmla="*/ 36 w 293"/>
                <a:gd name="T1" fmla="*/ 210 h 292"/>
                <a:gd name="T2" fmla="*/ 83 w 293"/>
                <a:gd name="T3" fmla="*/ 35 h 292"/>
                <a:gd name="T4" fmla="*/ 257 w 293"/>
                <a:gd name="T5" fmla="*/ 82 h 292"/>
                <a:gd name="T6" fmla="*/ 211 w 293"/>
                <a:gd name="T7" fmla="*/ 257 h 292"/>
                <a:gd name="T8" fmla="*/ 36 w 293"/>
                <a:gd name="T9" fmla="*/ 21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2">
                  <a:moveTo>
                    <a:pt x="36" y="210"/>
                  </a:moveTo>
                  <a:cubicBezTo>
                    <a:pt x="0" y="149"/>
                    <a:pt x="21" y="71"/>
                    <a:pt x="83" y="35"/>
                  </a:cubicBezTo>
                  <a:cubicBezTo>
                    <a:pt x="144" y="0"/>
                    <a:pt x="222" y="21"/>
                    <a:pt x="257" y="82"/>
                  </a:cubicBezTo>
                  <a:cubicBezTo>
                    <a:pt x="293" y="143"/>
                    <a:pt x="272" y="222"/>
                    <a:pt x="211" y="257"/>
                  </a:cubicBezTo>
                  <a:cubicBezTo>
                    <a:pt x="149" y="292"/>
                    <a:pt x="71" y="271"/>
                    <a:pt x="36" y="2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092909" y="5427818"/>
              <a:ext cx="189197" cy="251322"/>
            </a:xfrm>
            <a:custGeom>
              <a:avLst/>
              <a:gdLst>
                <a:gd name="T0" fmla="*/ 34 w 85"/>
                <a:gd name="T1" fmla="*/ 53 h 113"/>
                <a:gd name="T2" fmla="*/ 0 w 85"/>
                <a:gd name="T3" fmla="*/ 109 h 113"/>
                <a:gd name="T4" fmla="*/ 0 w 85"/>
                <a:gd name="T5" fmla="*/ 113 h 113"/>
                <a:gd name="T6" fmla="*/ 85 w 85"/>
                <a:gd name="T7" fmla="*/ 113 h 113"/>
                <a:gd name="T8" fmla="*/ 85 w 85"/>
                <a:gd name="T9" fmla="*/ 109 h 113"/>
                <a:gd name="T10" fmla="*/ 52 w 85"/>
                <a:gd name="T11" fmla="*/ 53 h 113"/>
                <a:gd name="T12" fmla="*/ 70 w 85"/>
                <a:gd name="T13" fmla="*/ 27 h 113"/>
                <a:gd name="T14" fmla="*/ 43 w 85"/>
                <a:gd name="T15" fmla="*/ 0 h 113"/>
                <a:gd name="T16" fmla="*/ 15 w 85"/>
                <a:gd name="T17" fmla="*/ 27 h 113"/>
                <a:gd name="T18" fmla="*/ 34 w 85"/>
                <a:gd name="T19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13">
                  <a:moveTo>
                    <a:pt x="34" y="53"/>
                  </a:moveTo>
                  <a:cubicBezTo>
                    <a:pt x="14" y="58"/>
                    <a:pt x="0" y="82"/>
                    <a:pt x="0" y="109"/>
                  </a:cubicBezTo>
                  <a:cubicBezTo>
                    <a:pt x="0" y="110"/>
                    <a:pt x="0" y="112"/>
                    <a:pt x="0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112"/>
                    <a:pt x="85" y="110"/>
                    <a:pt x="85" y="109"/>
                  </a:cubicBezTo>
                  <a:cubicBezTo>
                    <a:pt x="85" y="82"/>
                    <a:pt x="71" y="58"/>
                    <a:pt x="52" y="53"/>
                  </a:cubicBezTo>
                  <a:cubicBezTo>
                    <a:pt x="63" y="49"/>
                    <a:pt x="70" y="39"/>
                    <a:pt x="70" y="27"/>
                  </a:cubicBezTo>
                  <a:cubicBezTo>
                    <a:pt x="70" y="12"/>
                    <a:pt x="58" y="0"/>
                    <a:pt x="43" y="0"/>
                  </a:cubicBezTo>
                  <a:cubicBezTo>
                    <a:pt x="27" y="0"/>
                    <a:pt x="15" y="12"/>
                    <a:pt x="15" y="27"/>
                  </a:cubicBezTo>
                  <a:cubicBezTo>
                    <a:pt x="15" y="39"/>
                    <a:pt x="23" y="49"/>
                    <a:pt x="34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3605326" y="4158031"/>
              <a:ext cx="569475" cy="5704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729575" y="4307694"/>
              <a:ext cx="318153" cy="267324"/>
              <a:chOff x="3729575" y="4307694"/>
              <a:chExt cx="318153" cy="267324"/>
            </a:xfrm>
          </p:grpSpPr>
          <p:sp>
            <p:nvSpPr>
              <p:cNvPr id="77" name="Freeform 74"/>
              <p:cNvSpPr>
                <a:spLocks noEditPoints="1"/>
              </p:cNvSpPr>
              <p:nvPr/>
            </p:nvSpPr>
            <p:spPr bwMode="auto">
              <a:xfrm>
                <a:off x="3729575" y="4374525"/>
                <a:ext cx="198610" cy="200493"/>
              </a:xfrm>
              <a:custGeom>
                <a:avLst/>
                <a:gdLst>
                  <a:gd name="T0" fmla="*/ 45 w 89"/>
                  <a:gd name="T1" fmla="*/ 31 h 90"/>
                  <a:gd name="T2" fmla="*/ 59 w 89"/>
                  <a:gd name="T3" fmla="*/ 45 h 90"/>
                  <a:gd name="T4" fmla="*/ 45 w 89"/>
                  <a:gd name="T5" fmla="*/ 59 h 90"/>
                  <a:gd name="T6" fmla="*/ 31 w 89"/>
                  <a:gd name="T7" fmla="*/ 45 h 90"/>
                  <a:gd name="T8" fmla="*/ 45 w 89"/>
                  <a:gd name="T9" fmla="*/ 31 h 90"/>
                  <a:gd name="T10" fmla="*/ 66 w 89"/>
                  <a:gd name="T11" fmla="*/ 72 h 90"/>
                  <a:gd name="T12" fmla="*/ 71 w 89"/>
                  <a:gd name="T13" fmla="*/ 66 h 90"/>
                  <a:gd name="T14" fmla="*/ 82 w 89"/>
                  <a:gd name="T15" fmla="*/ 70 h 90"/>
                  <a:gd name="T16" fmla="*/ 85 w 89"/>
                  <a:gd name="T17" fmla="*/ 65 h 90"/>
                  <a:gd name="T18" fmla="*/ 77 w 89"/>
                  <a:gd name="T19" fmla="*/ 57 h 90"/>
                  <a:gd name="T20" fmla="*/ 79 w 89"/>
                  <a:gd name="T21" fmla="*/ 50 h 90"/>
                  <a:gd name="T22" fmla="*/ 89 w 89"/>
                  <a:gd name="T23" fmla="*/ 48 h 90"/>
                  <a:gd name="T24" fmla="*/ 89 w 89"/>
                  <a:gd name="T25" fmla="*/ 45 h 90"/>
                  <a:gd name="T26" fmla="*/ 89 w 89"/>
                  <a:gd name="T27" fmla="*/ 42 h 90"/>
                  <a:gd name="T28" fmla="*/ 79 w 89"/>
                  <a:gd name="T29" fmla="*/ 40 h 90"/>
                  <a:gd name="T30" fmla="*/ 77 w 89"/>
                  <a:gd name="T31" fmla="*/ 33 h 90"/>
                  <a:gd name="T32" fmla="*/ 85 w 89"/>
                  <a:gd name="T33" fmla="*/ 25 h 90"/>
                  <a:gd name="T34" fmla="*/ 82 w 89"/>
                  <a:gd name="T35" fmla="*/ 20 h 90"/>
                  <a:gd name="T36" fmla="*/ 71 w 89"/>
                  <a:gd name="T37" fmla="*/ 24 h 90"/>
                  <a:gd name="T38" fmla="*/ 66 w 89"/>
                  <a:gd name="T39" fmla="*/ 18 h 90"/>
                  <a:gd name="T40" fmla="*/ 70 w 89"/>
                  <a:gd name="T41" fmla="*/ 8 h 90"/>
                  <a:gd name="T42" fmla="*/ 65 w 89"/>
                  <a:gd name="T43" fmla="*/ 5 h 90"/>
                  <a:gd name="T44" fmla="*/ 57 w 89"/>
                  <a:gd name="T45" fmla="*/ 13 h 90"/>
                  <a:gd name="T46" fmla="*/ 50 w 89"/>
                  <a:gd name="T47" fmla="*/ 11 h 90"/>
                  <a:gd name="T48" fmla="*/ 48 w 89"/>
                  <a:gd name="T49" fmla="*/ 0 h 90"/>
                  <a:gd name="T50" fmla="*/ 45 w 89"/>
                  <a:gd name="T51" fmla="*/ 0 h 90"/>
                  <a:gd name="T52" fmla="*/ 42 w 89"/>
                  <a:gd name="T53" fmla="*/ 0 h 90"/>
                  <a:gd name="T54" fmla="*/ 40 w 89"/>
                  <a:gd name="T55" fmla="*/ 11 h 90"/>
                  <a:gd name="T56" fmla="*/ 33 w 89"/>
                  <a:gd name="T57" fmla="*/ 13 h 90"/>
                  <a:gd name="T58" fmla="*/ 25 w 89"/>
                  <a:gd name="T59" fmla="*/ 5 h 90"/>
                  <a:gd name="T60" fmla="*/ 20 w 89"/>
                  <a:gd name="T61" fmla="*/ 8 h 90"/>
                  <a:gd name="T62" fmla="*/ 24 w 89"/>
                  <a:gd name="T63" fmla="*/ 18 h 90"/>
                  <a:gd name="T64" fmla="*/ 18 w 89"/>
                  <a:gd name="T65" fmla="*/ 24 h 90"/>
                  <a:gd name="T66" fmla="*/ 8 w 89"/>
                  <a:gd name="T67" fmla="*/ 20 h 90"/>
                  <a:gd name="T68" fmla="*/ 5 w 89"/>
                  <a:gd name="T69" fmla="*/ 25 h 90"/>
                  <a:gd name="T70" fmla="*/ 13 w 89"/>
                  <a:gd name="T71" fmla="*/ 33 h 90"/>
                  <a:gd name="T72" fmla="*/ 11 w 89"/>
                  <a:gd name="T73" fmla="*/ 40 h 90"/>
                  <a:gd name="T74" fmla="*/ 0 w 89"/>
                  <a:gd name="T75" fmla="*/ 42 h 90"/>
                  <a:gd name="T76" fmla="*/ 0 w 89"/>
                  <a:gd name="T77" fmla="*/ 45 h 90"/>
                  <a:gd name="T78" fmla="*/ 0 w 89"/>
                  <a:gd name="T79" fmla="*/ 48 h 90"/>
                  <a:gd name="T80" fmla="*/ 11 w 89"/>
                  <a:gd name="T81" fmla="*/ 50 h 90"/>
                  <a:gd name="T82" fmla="*/ 13 w 89"/>
                  <a:gd name="T83" fmla="*/ 57 h 90"/>
                  <a:gd name="T84" fmla="*/ 5 w 89"/>
                  <a:gd name="T85" fmla="*/ 65 h 90"/>
                  <a:gd name="T86" fmla="*/ 8 w 89"/>
                  <a:gd name="T87" fmla="*/ 70 h 90"/>
                  <a:gd name="T88" fmla="*/ 18 w 89"/>
                  <a:gd name="T89" fmla="*/ 66 h 90"/>
                  <a:gd name="T90" fmla="*/ 24 w 89"/>
                  <a:gd name="T91" fmla="*/ 72 h 90"/>
                  <a:gd name="T92" fmla="*/ 20 w 89"/>
                  <a:gd name="T93" fmla="*/ 82 h 90"/>
                  <a:gd name="T94" fmla="*/ 25 w 89"/>
                  <a:gd name="T95" fmla="*/ 85 h 90"/>
                  <a:gd name="T96" fmla="*/ 33 w 89"/>
                  <a:gd name="T97" fmla="*/ 77 h 90"/>
                  <a:gd name="T98" fmla="*/ 40 w 89"/>
                  <a:gd name="T99" fmla="*/ 79 h 90"/>
                  <a:gd name="T100" fmla="*/ 42 w 89"/>
                  <a:gd name="T101" fmla="*/ 89 h 90"/>
                  <a:gd name="T102" fmla="*/ 45 w 89"/>
                  <a:gd name="T103" fmla="*/ 90 h 90"/>
                  <a:gd name="T104" fmla="*/ 48 w 89"/>
                  <a:gd name="T105" fmla="*/ 89 h 90"/>
                  <a:gd name="T106" fmla="*/ 50 w 89"/>
                  <a:gd name="T107" fmla="*/ 79 h 90"/>
                  <a:gd name="T108" fmla="*/ 57 w 89"/>
                  <a:gd name="T109" fmla="*/ 77 h 90"/>
                  <a:gd name="T110" fmla="*/ 65 w 89"/>
                  <a:gd name="T111" fmla="*/ 85 h 90"/>
                  <a:gd name="T112" fmla="*/ 70 w 89"/>
                  <a:gd name="T113" fmla="*/ 82 h 90"/>
                  <a:gd name="T114" fmla="*/ 66 w 89"/>
                  <a:gd name="T115" fmla="*/ 7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9" h="90">
                    <a:moveTo>
                      <a:pt x="45" y="31"/>
                    </a:moveTo>
                    <a:cubicBezTo>
                      <a:pt x="53" y="31"/>
                      <a:pt x="59" y="37"/>
                      <a:pt x="59" y="45"/>
                    </a:cubicBezTo>
                    <a:cubicBezTo>
                      <a:pt x="59" y="53"/>
                      <a:pt x="53" y="59"/>
                      <a:pt x="45" y="59"/>
                    </a:cubicBezTo>
                    <a:cubicBezTo>
                      <a:pt x="37" y="59"/>
                      <a:pt x="31" y="53"/>
                      <a:pt x="31" y="45"/>
                    </a:cubicBezTo>
                    <a:cubicBezTo>
                      <a:pt x="31" y="37"/>
                      <a:pt x="37" y="31"/>
                      <a:pt x="45" y="31"/>
                    </a:cubicBezTo>
                    <a:close/>
                    <a:moveTo>
                      <a:pt x="66" y="72"/>
                    </a:moveTo>
                    <a:cubicBezTo>
                      <a:pt x="68" y="70"/>
                      <a:pt x="70" y="68"/>
                      <a:pt x="71" y="66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3" y="68"/>
                      <a:pt x="84" y="66"/>
                      <a:pt x="85" y="65"/>
                    </a:cubicBezTo>
                    <a:cubicBezTo>
                      <a:pt x="77" y="57"/>
                      <a:pt x="77" y="57"/>
                      <a:pt x="77" y="57"/>
                    </a:cubicBezTo>
                    <a:cubicBezTo>
                      <a:pt x="78" y="55"/>
                      <a:pt x="78" y="53"/>
                      <a:pt x="79" y="50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47"/>
                      <a:pt x="89" y="46"/>
                      <a:pt x="89" y="45"/>
                    </a:cubicBezTo>
                    <a:cubicBezTo>
                      <a:pt x="89" y="44"/>
                      <a:pt x="89" y="43"/>
                      <a:pt x="89" y="42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7"/>
                      <a:pt x="78" y="35"/>
                      <a:pt x="77" y="33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4" y="23"/>
                      <a:pt x="83" y="22"/>
                      <a:pt x="82" y="20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0" y="22"/>
                      <a:pt x="68" y="20"/>
                      <a:pt x="66" y="1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68" y="7"/>
                      <a:pt x="66" y="6"/>
                      <a:pt x="65" y="5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5" y="12"/>
                      <a:pt x="53" y="12"/>
                      <a:pt x="50" y="1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6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12"/>
                      <a:pt x="35" y="12"/>
                      <a:pt x="33" y="1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3" y="6"/>
                      <a:pt x="22" y="7"/>
                      <a:pt x="20" y="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20"/>
                      <a:pt x="20" y="22"/>
                      <a:pt x="18" y="2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5" y="2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5"/>
                      <a:pt x="12" y="37"/>
                      <a:pt x="11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3"/>
                      <a:pt x="12" y="55"/>
                      <a:pt x="13" y="57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6" y="66"/>
                      <a:pt x="7" y="68"/>
                      <a:pt x="8" y="70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20" y="68"/>
                      <a:pt x="22" y="70"/>
                      <a:pt x="24" y="7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3"/>
                      <a:pt x="23" y="84"/>
                      <a:pt x="25" y="85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5" y="78"/>
                      <a:pt x="37" y="78"/>
                      <a:pt x="40" y="7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0"/>
                      <a:pt x="44" y="90"/>
                      <a:pt x="45" y="90"/>
                    </a:cubicBezTo>
                    <a:cubicBezTo>
                      <a:pt x="46" y="90"/>
                      <a:pt x="47" y="90"/>
                      <a:pt x="48" y="89"/>
                    </a:cubicBezTo>
                    <a:cubicBezTo>
                      <a:pt x="50" y="79"/>
                      <a:pt x="50" y="79"/>
                      <a:pt x="50" y="79"/>
                    </a:cubicBezTo>
                    <a:cubicBezTo>
                      <a:pt x="53" y="78"/>
                      <a:pt x="55" y="78"/>
                      <a:pt x="57" y="7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66" y="84"/>
                      <a:pt x="68" y="83"/>
                      <a:pt x="70" y="82"/>
                    </a:cubicBezTo>
                    <a:lnTo>
                      <a:pt x="66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EditPoints="1"/>
              </p:cNvSpPr>
              <p:nvPr/>
            </p:nvSpPr>
            <p:spPr bwMode="auto">
              <a:xfrm>
                <a:off x="3892417" y="4307694"/>
                <a:ext cx="155311" cy="155311"/>
              </a:xfrm>
              <a:custGeom>
                <a:avLst/>
                <a:gdLst>
                  <a:gd name="T0" fmla="*/ 37 w 70"/>
                  <a:gd name="T1" fmla="*/ 24 h 70"/>
                  <a:gd name="T2" fmla="*/ 46 w 70"/>
                  <a:gd name="T3" fmla="*/ 37 h 70"/>
                  <a:gd name="T4" fmla="*/ 33 w 70"/>
                  <a:gd name="T5" fmla="*/ 46 h 70"/>
                  <a:gd name="T6" fmla="*/ 24 w 70"/>
                  <a:gd name="T7" fmla="*/ 33 h 70"/>
                  <a:gd name="T8" fmla="*/ 37 w 70"/>
                  <a:gd name="T9" fmla="*/ 24 h 70"/>
                  <a:gd name="T10" fmla="*/ 48 w 70"/>
                  <a:gd name="T11" fmla="*/ 59 h 70"/>
                  <a:gd name="T12" fmla="*/ 52 w 70"/>
                  <a:gd name="T13" fmla="*/ 55 h 70"/>
                  <a:gd name="T14" fmla="*/ 60 w 70"/>
                  <a:gd name="T15" fmla="*/ 59 h 70"/>
                  <a:gd name="T16" fmla="*/ 63 w 70"/>
                  <a:gd name="T17" fmla="*/ 56 h 70"/>
                  <a:gd name="T18" fmla="*/ 58 w 70"/>
                  <a:gd name="T19" fmla="*/ 49 h 70"/>
                  <a:gd name="T20" fmla="*/ 60 w 70"/>
                  <a:gd name="T21" fmla="*/ 44 h 70"/>
                  <a:gd name="T22" fmla="*/ 69 w 70"/>
                  <a:gd name="T23" fmla="*/ 43 h 70"/>
                  <a:gd name="T24" fmla="*/ 69 w 70"/>
                  <a:gd name="T25" fmla="*/ 41 h 70"/>
                  <a:gd name="T26" fmla="*/ 70 w 70"/>
                  <a:gd name="T27" fmla="*/ 39 h 70"/>
                  <a:gd name="T28" fmla="*/ 62 w 70"/>
                  <a:gd name="T29" fmla="*/ 36 h 70"/>
                  <a:gd name="T30" fmla="*/ 61 w 70"/>
                  <a:gd name="T31" fmla="*/ 30 h 70"/>
                  <a:gd name="T32" fmla="*/ 69 w 70"/>
                  <a:gd name="T33" fmla="*/ 25 h 70"/>
                  <a:gd name="T34" fmla="*/ 67 w 70"/>
                  <a:gd name="T35" fmla="*/ 21 h 70"/>
                  <a:gd name="T36" fmla="*/ 59 w 70"/>
                  <a:gd name="T37" fmla="*/ 22 h 70"/>
                  <a:gd name="T38" fmla="*/ 55 w 70"/>
                  <a:gd name="T39" fmla="*/ 17 h 70"/>
                  <a:gd name="T40" fmla="*/ 59 w 70"/>
                  <a:gd name="T41" fmla="*/ 10 h 70"/>
                  <a:gd name="T42" fmla="*/ 56 w 70"/>
                  <a:gd name="T43" fmla="*/ 7 h 70"/>
                  <a:gd name="T44" fmla="*/ 49 w 70"/>
                  <a:gd name="T45" fmla="*/ 12 h 70"/>
                  <a:gd name="T46" fmla="*/ 44 w 70"/>
                  <a:gd name="T47" fmla="*/ 10 h 70"/>
                  <a:gd name="T48" fmla="*/ 43 w 70"/>
                  <a:gd name="T49" fmla="*/ 1 h 70"/>
                  <a:gd name="T50" fmla="*/ 41 w 70"/>
                  <a:gd name="T51" fmla="*/ 0 h 70"/>
                  <a:gd name="T52" fmla="*/ 39 w 70"/>
                  <a:gd name="T53" fmla="*/ 0 h 70"/>
                  <a:gd name="T54" fmla="*/ 36 w 70"/>
                  <a:gd name="T55" fmla="*/ 8 h 70"/>
                  <a:gd name="T56" fmla="*/ 30 w 70"/>
                  <a:gd name="T57" fmla="*/ 8 h 70"/>
                  <a:gd name="T58" fmla="*/ 25 w 70"/>
                  <a:gd name="T59" fmla="*/ 1 h 70"/>
                  <a:gd name="T60" fmla="*/ 21 w 70"/>
                  <a:gd name="T61" fmla="*/ 3 h 70"/>
                  <a:gd name="T62" fmla="*/ 22 w 70"/>
                  <a:gd name="T63" fmla="*/ 11 h 70"/>
                  <a:gd name="T64" fmla="*/ 17 w 70"/>
                  <a:gd name="T65" fmla="*/ 14 h 70"/>
                  <a:gd name="T66" fmla="*/ 10 w 70"/>
                  <a:gd name="T67" fmla="*/ 10 h 70"/>
                  <a:gd name="T68" fmla="*/ 7 w 70"/>
                  <a:gd name="T69" fmla="*/ 14 h 70"/>
                  <a:gd name="T70" fmla="*/ 12 w 70"/>
                  <a:gd name="T71" fmla="*/ 21 h 70"/>
                  <a:gd name="T72" fmla="*/ 10 w 70"/>
                  <a:gd name="T73" fmla="*/ 26 h 70"/>
                  <a:gd name="T74" fmla="*/ 1 w 70"/>
                  <a:gd name="T75" fmla="*/ 26 h 70"/>
                  <a:gd name="T76" fmla="*/ 0 w 70"/>
                  <a:gd name="T77" fmla="*/ 28 h 70"/>
                  <a:gd name="T78" fmla="*/ 0 w 70"/>
                  <a:gd name="T79" fmla="*/ 31 h 70"/>
                  <a:gd name="T80" fmla="*/ 8 w 70"/>
                  <a:gd name="T81" fmla="*/ 34 h 70"/>
                  <a:gd name="T82" fmla="*/ 8 w 70"/>
                  <a:gd name="T83" fmla="*/ 40 h 70"/>
                  <a:gd name="T84" fmla="*/ 1 w 70"/>
                  <a:gd name="T85" fmla="*/ 45 h 70"/>
                  <a:gd name="T86" fmla="*/ 3 w 70"/>
                  <a:gd name="T87" fmla="*/ 49 h 70"/>
                  <a:gd name="T88" fmla="*/ 11 w 70"/>
                  <a:gd name="T89" fmla="*/ 48 h 70"/>
                  <a:gd name="T90" fmla="*/ 14 w 70"/>
                  <a:gd name="T91" fmla="*/ 52 h 70"/>
                  <a:gd name="T92" fmla="*/ 10 w 70"/>
                  <a:gd name="T93" fmla="*/ 60 h 70"/>
                  <a:gd name="T94" fmla="*/ 14 w 70"/>
                  <a:gd name="T95" fmla="*/ 63 h 70"/>
                  <a:gd name="T96" fmla="*/ 21 w 70"/>
                  <a:gd name="T97" fmla="*/ 58 h 70"/>
                  <a:gd name="T98" fmla="*/ 26 w 70"/>
                  <a:gd name="T99" fmla="*/ 60 h 70"/>
                  <a:gd name="T100" fmla="*/ 26 w 70"/>
                  <a:gd name="T101" fmla="*/ 69 h 70"/>
                  <a:gd name="T102" fmla="*/ 28 w 70"/>
                  <a:gd name="T103" fmla="*/ 69 h 70"/>
                  <a:gd name="T104" fmla="*/ 31 w 70"/>
                  <a:gd name="T105" fmla="*/ 70 h 70"/>
                  <a:gd name="T106" fmla="*/ 34 w 70"/>
                  <a:gd name="T107" fmla="*/ 62 h 70"/>
                  <a:gd name="T108" fmla="*/ 40 w 70"/>
                  <a:gd name="T109" fmla="*/ 61 h 70"/>
                  <a:gd name="T110" fmla="*/ 45 w 70"/>
                  <a:gd name="T111" fmla="*/ 69 h 70"/>
                  <a:gd name="T112" fmla="*/ 49 w 70"/>
                  <a:gd name="T113" fmla="*/ 67 h 70"/>
                  <a:gd name="T114" fmla="*/ 48 w 70"/>
                  <a:gd name="T115" fmla="*/ 5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70">
                    <a:moveTo>
                      <a:pt x="37" y="24"/>
                    </a:moveTo>
                    <a:cubicBezTo>
                      <a:pt x="43" y="25"/>
                      <a:pt x="47" y="31"/>
                      <a:pt x="46" y="37"/>
                    </a:cubicBezTo>
                    <a:cubicBezTo>
                      <a:pt x="45" y="43"/>
                      <a:pt x="39" y="47"/>
                      <a:pt x="33" y="46"/>
                    </a:cubicBezTo>
                    <a:cubicBezTo>
                      <a:pt x="27" y="45"/>
                      <a:pt x="23" y="39"/>
                      <a:pt x="24" y="33"/>
                    </a:cubicBezTo>
                    <a:cubicBezTo>
                      <a:pt x="25" y="27"/>
                      <a:pt x="31" y="23"/>
                      <a:pt x="37" y="24"/>
                    </a:cubicBezTo>
                    <a:close/>
                    <a:moveTo>
                      <a:pt x="48" y="59"/>
                    </a:moveTo>
                    <a:cubicBezTo>
                      <a:pt x="49" y="58"/>
                      <a:pt x="51" y="57"/>
                      <a:pt x="52" y="55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1" y="58"/>
                      <a:pt x="62" y="57"/>
                      <a:pt x="63" y="5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7"/>
                      <a:pt x="60" y="46"/>
                      <a:pt x="60" y="44"/>
                    </a:cubicBezTo>
                    <a:cubicBezTo>
                      <a:pt x="69" y="43"/>
                      <a:pt x="69" y="43"/>
                      <a:pt x="69" y="43"/>
                    </a:cubicBezTo>
                    <a:cubicBezTo>
                      <a:pt x="69" y="43"/>
                      <a:pt x="69" y="42"/>
                      <a:pt x="69" y="41"/>
                    </a:cubicBezTo>
                    <a:cubicBezTo>
                      <a:pt x="70" y="41"/>
                      <a:pt x="70" y="40"/>
                      <a:pt x="70" y="39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2" y="34"/>
                      <a:pt x="62" y="32"/>
                      <a:pt x="61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8" y="24"/>
                      <a:pt x="68" y="23"/>
                      <a:pt x="67" y="21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8" y="20"/>
                      <a:pt x="57" y="19"/>
                      <a:pt x="55" y="17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9"/>
                      <a:pt x="57" y="8"/>
                      <a:pt x="56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11"/>
                      <a:pt x="46" y="10"/>
                      <a:pt x="44" y="10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0" y="0"/>
                      <a:pt x="39" y="0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4" y="8"/>
                      <a:pt x="32" y="8"/>
                      <a:pt x="30" y="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1" y="3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2"/>
                      <a:pt x="19" y="13"/>
                      <a:pt x="17" y="1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3"/>
                      <a:pt x="7" y="1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2"/>
                      <a:pt x="10" y="24"/>
                      <a:pt x="10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6"/>
                      <a:pt x="8" y="38"/>
                      <a:pt x="8" y="40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2" y="47"/>
                      <a:pt x="3" y="49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2" y="49"/>
                      <a:pt x="13" y="51"/>
                      <a:pt x="14" y="52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1"/>
                      <a:pt x="13" y="62"/>
                      <a:pt x="14" y="63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9"/>
                      <a:pt x="24" y="60"/>
                      <a:pt x="26" y="60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7" y="69"/>
                      <a:pt x="28" y="69"/>
                      <a:pt x="28" y="69"/>
                    </a:cubicBezTo>
                    <a:cubicBezTo>
                      <a:pt x="29" y="70"/>
                      <a:pt x="30" y="70"/>
                      <a:pt x="31" y="70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6" y="62"/>
                      <a:pt x="38" y="62"/>
                      <a:pt x="40" y="61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6" y="68"/>
                      <a:pt x="47" y="68"/>
                      <a:pt x="49" y="67"/>
                    </a:cubicBezTo>
                    <a:lnTo>
                      <a:pt x="48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6113838" y="2585151"/>
              <a:ext cx="358628" cy="808560"/>
            </a:xfrm>
            <a:custGeom>
              <a:avLst/>
              <a:gdLst>
                <a:gd name="T0" fmla="*/ 372 w 381"/>
                <a:gd name="T1" fmla="*/ 810 h 859"/>
                <a:gd name="T2" fmla="*/ 369 w 381"/>
                <a:gd name="T3" fmla="*/ 800 h 859"/>
                <a:gd name="T4" fmla="*/ 367 w 381"/>
                <a:gd name="T5" fmla="*/ 795 h 859"/>
                <a:gd name="T6" fmla="*/ 362 w 381"/>
                <a:gd name="T7" fmla="*/ 788 h 859"/>
                <a:gd name="T8" fmla="*/ 355 w 381"/>
                <a:gd name="T9" fmla="*/ 784 h 859"/>
                <a:gd name="T10" fmla="*/ 350 w 381"/>
                <a:gd name="T11" fmla="*/ 781 h 859"/>
                <a:gd name="T12" fmla="*/ 343 w 381"/>
                <a:gd name="T13" fmla="*/ 779 h 859"/>
                <a:gd name="T14" fmla="*/ 334 w 381"/>
                <a:gd name="T15" fmla="*/ 779 h 859"/>
                <a:gd name="T16" fmla="*/ 327 w 381"/>
                <a:gd name="T17" fmla="*/ 781 h 859"/>
                <a:gd name="T18" fmla="*/ 320 w 381"/>
                <a:gd name="T19" fmla="*/ 784 h 859"/>
                <a:gd name="T20" fmla="*/ 315 w 381"/>
                <a:gd name="T21" fmla="*/ 786 h 859"/>
                <a:gd name="T22" fmla="*/ 310 w 381"/>
                <a:gd name="T23" fmla="*/ 793 h 859"/>
                <a:gd name="T24" fmla="*/ 306 w 381"/>
                <a:gd name="T25" fmla="*/ 798 h 859"/>
                <a:gd name="T26" fmla="*/ 303 w 381"/>
                <a:gd name="T27" fmla="*/ 805 h 859"/>
                <a:gd name="T28" fmla="*/ 301 w 381"/>
                <a:gd name="T29" fmla="*/ 812 h 859"/>
                <a:gd name="T30" fmla="*/ 301 w 381"/>
                <a:gd name="T31" fmla="*/ 819 h 859"/>
                <a:gd name="T32" fmla="*/ 303 w 381"/>
                <a:gd name="T33" fmla="*/ 829 h 859"/>
                <a:gd name="T34" fmla="*/ 308 w 381"/>
                <a:gd name="T35" fmla="*/ 833 h 859"/>
                <a:gd name="T36" fmla="*/ 313 w 381"/>
                <a:gd name="T37" fmla="*/ 840 h 859"/>
                <a:gd name="T38" fmla="*/ 317 w 381"/>
                <a:gd name="T39" fmla="*/ 845 h 859"/>
                <a:gd name="T40" fmla="*/ 324 w 381"/>
                <a:gd name="T41" fmla="*/ 847 h 859"/>
                <a:gd name="T42" fmla="*/ 332 w 381"/>
                <a:gd name="T43" fmla="*/ 850 h 859"/>
                <a:gd name="T44" fmla="*/ 339 w 381"/>
                <a:gd name="T45" fmla="*/ 850 h 859"/>
                <a:gd name="T46" fmla="*/ 346 w 381"/>
                <a:gd name="T47" fmla="*/ 850 h 859"/>
                <a:gd name="T48" fmla="*/ 353 w 381"/>
                <a:gd name="T49" fmla="*/ 847 h 859"/>
                <a:gd name="T50" fmla="*/ 360 w 381"/>
                <a:gd name="T51" fmla="*/ 843 h 859"/>
                <a:gd name="T52" fmla="*/ 365 w 381"/>
                <a:gd name="T53" fmla="*/ 838 h 859"/>
                <a:gd name="T54" fmla="*/ 369 w 381"/>
                <a:gd name="T55" fmla="*/ 831 h 859"/>
                <a:gd name="T56" fmla="*/ 372 w 381"/>
                <a:gd name="T57" fmla="*/ 824 h 859"/>
                <a:gd name="T58" fmla="*/ 372 w 381"/>
                <a:gd name="T59" fmla="*/ 817 h 859"/>
                <a:gd name="T60" fmla="*/ 343 w 381"/>
                <a:gd name="T61" fmla="*/ 769 h 859"/>
                <a:gd name="T62" fmla="*/ 353 w 381"/>
                <a:gd name="T63" fmla="*/ 772 h 859"/>
                <a:gd name="T64" fmla="*/ 360 w 381"/>
                <a:gd name="T65" fmla="*/ 776 h 859"/>
                <a:gd name="T66" fmla="*/ 367 w 381"/>
                <a:gd name="T67" fmla="*/ 781 h 859"/>
                <a:gd name="T68" fmla="*/ 374 w 381"/>
                <a:gd name="T69" fmla="*/ 788 h 859"/>
                <a:gd name="T70" fmla="*/ 379 w 381"/>
                <a:gd name="T71" fmla="*/ 798 h 859"/>
                <a:gd name="T72" fmla="*/ 381 w 381"/>
                <a:gd name="T73" fmla="*/ 805 h 859"/>
                <a:gd name="T74" fmla="*/ 381 w 381"/>
                <a:gd name="T75" fmla="*/ 814 h 859"/>
                <a:gd name="T76" fmla="*/ 381 w 381"/>
                <a:gd name="T77" fmla="*/ 826 h 859"/>
                <a:gd name="T78" fmla="*/ 379 w 381"/>
                <a:gd name="T79" fmla="*/ 833 h 859"/>
                <a:gd name="T80" fmla="*/ 374 w 381"/>
                <a:gd name="T81" fmla="*/ 843 h 859"/>
                <a:gd name="T82" fmla="*/ 367 w 381"/>
                <a:gd name="T83" fmla="*/ 847 h 859"/>
                <a:gd name="T84" fmla="*/ 360 w 381"/>
                <a:gd name="T85" fmla="*/ 855 h 859"/>
                <a:gd name="T86" fmla="*/ 350 w 381"/>
                <a:gd name="T87" fmla="*/ 857 h 859"/>
                <a:gd name="T88" fmla="*/ 341 w 381"/>
                <a:gd name="T89" fmla="*/ 859 h 859"/>
                <a:gd name="T90" fmla="*/ 332 w 381"/>
                <a:gd name="T91" fmla="*/ 859 h 859"/>
                <a:gd name="T92" fmla="*/ 322 w 381"/>
                <a:gd name="T93" fmla="*/ 857 h 859"/>
                <a:gd name="T94" fmla="*/ 313 w 381"/>
                <a:gd name="T95" fmla="*/ 855 h 859"/>
                <a:gd name="T96" fmla="*/ 306 w 381"/>
                <a:gd name="T97" fmla="*/ 847 h 859"/>
                <a:gd name="T98" fmla="*/ 301 w 381"/>
                <a:gd name="T99" fmla="*/ 840 h 859"/>
                <a:gd name="T100" fmla="*/ 296 w 381"/>
                <a:gd name="T101" fmla="*/ 833 h 859"/>
                <a:gd name="T102" fmla="*/ 294 w 381"/>
                <a:gd name="T103" fmla="*/ 824 h 859"/>
                <a:gd name="T104" fmla="*/ 291 w 381"/>
                <a:gd name="T105" fmla="*/ 814 h 859"/>
                <a:gd name="T106" fmla="*/ 294 w 381"/>
                <a:gd name="T107" fmla="*/ 805 h 859"/>
                <a:gd name="T108" fmla="*/ 296 w 381"/>
                <a:gd name="T109" fmla="*/ 795 h 859"/>
                <a:gd name="T110" fmla="*/ 301 w 381"/>
                <a:gd name="T111" fmla="*/ 788 h 859"/>
                <a:gd name="T112" fmla="*/ 306 w 381"/>
                <a:gd name="T113" fmla="*/ 781 h 859"/>
                <a:gd name="T114" fmla="*/ 315 w 381"/>
                <a:gd name="T115" fmla="*/ 776 h 859"/>
                <a:gd name="T116" fmla="*/ 322 w 381"/>
                <a:gd name="T117" fmla="*/ 772 h 859"/>
                <a:gd name="T118" fmla="*/ 332 w 381"/>
                <a:gd name="T119" fmla="*/ 769 h 859"/>
                <a:gd name="T120" fmla="*/ 320 w 381"/>
                <a:gd name="T121" fmla="*/ 656 h 859"/>
                <a:gd name="T122" fmla="*/ 36 w 381"/>
                <a:gd name="T123" fmla="*/ 646 h 859"/>
                <a:gd name="T124" fmla="*/ 0 w 381"/>
                <a:gd name="T125" fmla="*/ 36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" h="859">
                  <a:moveTo>
                    <a:pt x="10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0" y="19"/>
                  </a:lnTo>
                  <a:close/>
                  <a:moveTo>
                    <a:pt x="372" y="814"/>
                  </a:move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2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10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7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5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72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3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800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67" y="798"/>
                  </a:lnTo>
                  <a:lnTo>
                    <a:pt x="367" y="798"/>
                  </a:lnTo>
                  <a:lnTo>
                    <a:pt x="367" y="798"/>
                  </a:lnTo>
                  <a:lnTo>
                    <a:pt x="367" y="798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5"/>
                  </a:lnTo>
                  <a:lnTo>
                    <a:pt x="367" y="793"/>
                  </a:lnTo>
                  <a:lnTo>
                    <a:pt x="367" y="793"/>
                  </a:lnTo>
                  <a:lnTo>
                    <a:pt x="367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3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5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91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2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8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60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6"/>
                  </a:lnTo>
                  <a:lnTo>
                    <a:pt x="358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5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4"/>
                  </a:lnTo>
                  <a:lnTo>
                    <a:pt x="353" y="781"/>
                  </a:lnTo>
                  <a:lnTo>
                    <a:pt x="353" y="781"/>
                  </a:lnTo>
                  <a:lnTo>
                    <a:pt x="353" y="781"/>
                  </a:lnTo>
                  <a:lnTo>
                    <a:pt x="353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50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8" y="781"/>
                  </a:lnTo>
                  <a:lnTo>
                    <a:pt x="346" y="781"/>
                  </a:lnTo>
                  <a:lnTo>
                    <a:pt x="346" y="781"/>
                  </a:lnTo>
                  <a:lnTo>
                    <a:pt x="346" y="781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6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3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41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9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6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4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32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9" y="779"/>
                  </a:lnTo>
                  <a:lnTo>
                    <a:pt x="327" y="779"/>
                  </a:lnTo>
                  <a:lnTo>
                    <a:pt x="327" y="779"/>
                  </a:lnTo>
                  <a:lnTo>
                    <a:pt x="327" y="779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7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4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1"/>
                  </a:lnTo>
                  <a:lnTo>
                    <a:pt x="322" y="784"/>
                  </a:lnTo>
                  <a:lnTo>
                    <a:pt x="322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20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4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7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6"/>
                  </a:lnTo>
                  <a:lnTo>
                    <a:pt x="315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3" y="788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1"/>
                  </a:lnTo>
                  <a:lnTo>
                    <a:pt x="310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3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8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5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798"/>
                  </a:lnTo>
                  <a:lnTo>
                    <a:pt x="306" y="800"/>
                  </a:lnTo>
                  <a:lnTo>
                    <a:pt x="306" y="800"/>
                  </a:lnTo>
                  <a:lnTo>
                    <a:pt x="306" y="800"/>
                  </a:lnTo>
                  <a:lnTo>
                    <a:pt x="306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0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3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5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3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07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0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2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4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7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19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1" y="821"/>
                  </a:lnTo>
                  <a:lnTo>
                    <a:pt x="303" y="821"/>
                  </a:lnTo>
                  <a:lnTo>
                    <a:pt x="303" y="821"/>
                  </a:lnTo>
                  <a:lnTo>
                    <a:pt x="303" y="821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4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6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3" y="829"/>
                  </a:lnTo>
                  <a:lnTo>
                    <a:pt x="306" y="829"/>
                  </a:lnTo>
                  <a:lnTo>
                    <a:pt x="306" y="829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1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6" y="833"/>
                  </a:lnTo>
                  <a:lnTo>
                    <a:pt x="308" y="833"/>
                  </a:lnTo>
                  <a:lnTo>
                    <a:pt x="308" y="833"/>
                  </a:lnTo>
                  <a:lnTo>
                    <a:pt x="308" y="833"/>
                  </a:lnTo>
                  <a:lnTo>
                    <a:pt x="308" y="833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6"/>
                  </a:lnTo>
                  <a:lnTo>
                    <a:pt x="308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38"/>
                  </a:lnTo>
                  <a:lnTo>
                    <a:pt x="310" y="840"/>
                  </a:lnTo>
                  <a:lnTo>
                    <a:pt x="310" y="840"/>
                  </a:lnTo>
                  <a:lnTo>
                    <a:pt x="310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0"/>
                  </a:lnTo>
                  <a:lnTo>
                    <a:pt x="313" y="843"/>
                  </a:lnTo>
                  <a:lnTo>
                    <a:pt x="313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5" y="843"/>
                  </a:lnTo>
                  <a:lnTo>
                    <a:pt x="317" y="843"/>
                  </a:lnTo>
                  <a:lnTo>
                    <a:pt x="317" y="843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17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5"/>
                  </a:lnTo>
                  <a:lnTo>
                    <a:pt x="320" y="847"/>
                  </a:lnTo>
                  <a:lnTo>
                    <a:pt x="320" y="847"/>
                  </a:lnTo>
                  <a:lnTo>
                    <a:pt x="320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2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4" y="847"/>
                  </a:lnTo>
                  <a:lnTo>
                    <a:pt x="327" y="847"/>
                  </a:lnTo>
                  <a:lnTo>
                    <a:pt x="327" y="847"/>
                  </a:lnTo>
                  <a:lnTo>
                    <a:pt x="327" y="847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7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29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2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4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6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39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1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3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6" y="850"/>
                  </a:lnTo>
                  <a:lnTo>
                    <a:pt x="348" y="850"/>
                  </a:lnTo>
                  <a:lnTo>
                    <a:pt x="348" y="850"/>
                  </a:lnTo>
                  <a:lnTo>
                    <a:pt x="348" y="850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48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0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7"/>
                  </a:lnTo>
                  <a:lnTo>
                    <a:pt x="353" y="845"/>
                  </a:lnTo>
                  <a:lnTo>
                    <a:pt x="353" y="845"/>
                  </a:lnTo>
                  <a:lnTo>
                    <a:pt x="353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5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5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58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3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40"/>
                  </a:lnTo>
                  <a:lnTo>
                    <a:pt x="362" y="838"/>
                  </a:lnTo>
                  <a:lnTo>
                    <a:pt x="362" y="838"/>
                  </a:lnTo>
                  <a:lnTo>
                    <a:pt x="362" y="838"/>
                  </a:lnTo>
                  <a:lnTo>
                    <a:pt x="362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8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5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6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3"/>
                  </a:lnTo>
                  <a:lnTo>
                    <a:pt x="367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31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9"/>
                  </a:lnTo>
                  <a:lnTo>
                    <a:pt x="369" y="826"/>
                  </a:lnTo>
                  <a:lnTo>
                    <a:pt x="369" y="826"/>
                  </a:lnTo>
                  <a:lnTo>
                    <a:pt x="369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6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4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21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9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7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lnTo>
                    <a:pt x="372" y="814"/>
                  </a:lnTo>
                  <a:close/>
                  <a:moveTo>
                    <a:pt x="336" y="769"/>
                  </a:moveTo>
                  <a:lnTo>
                    <a:pt x="336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39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1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3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6" y="769"/>
                  </a:lnTo>
                  <a:lnTo>
                    <a:pt x="348" y="769"/>
                  </a:lnTo>
                  <a:lnTo>
                    <a:pt x="348" y="769"/>
                  </a:lnTo>
                  <a:lnTo>
                    <a:pt x="348" y="769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48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0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3" y="772"/>
                  </a:lnTo>
                  <a:lnTo>
                    <a:pt x="355" y="772"/>
                  </a:lnTo>
                  <a:lnTo>
                    <a:pt x="355" y="772"/>
                  </a:lnTo>
                  <a:lnTo>
                    <a:pt x="355" y="772"/>
                  </a:lnTo>
                  <a:lnTo>
                    <a:pt x="355" y="772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5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58" y="774"/>
                  </a:lnTo>
                  <a:lnTo>
                    <a:pt x="360" y="774"/>
                  </a:lnTo>
                  <a:lnTo>
                    <a:pt x="360" y="774"/>
                  </a:lnTo>
                  <a:lnTo>
                    <a:pt x="360" y="774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0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6"/>
                  </a:lnTo>
                  <a:lnTo>
                    <a:pt x="362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5" y="779"/>
                  </a:lnTo>
                  <a:lnTo>
                    <a:pt x="367" y="779"/>
                  </a:lnTo>
                  <a:lnTo>
                    <a:pt x="367" y="779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7" y="781"/>
                  </a:lnTo>
                  <a:lnTo>
                    <a:pt x="369" y="781"/>
                  </a:lnTo>
                  <a:lnTo>
                    <a:pt x="369" y="781"/>
                  </a:lnTo>
                  <a:lnTo>
                    <a:pt x="369" y="781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69" y="784"/>
                  </a:lnTo>
                  <a:lnTo>
                    <a:pt x="372" y="784"/>
                  </a:lnTo>
                  <a:lnTo>
                    <a:pt x="372" y="784"/>
                  </a:lnTo>
                  <a:lnTo>
                    <a:pt x="372" y="784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2" y="786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88"/>
                  </a:lnTo>
                  <a:lnTo>
                    <a:pt x="374" y="791"/>
                  </a:lnTo>
                  <a:lnTo>
                    <a:pt x="374" y="791"/>
                  </a:lnTo>
                  <a:lnTo>
                    <a:pt x="374" y="791"/>
                  </a:lnTo>
                  <a:lnTo>
                    <a:pt x="374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1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3"/>
                  </a:lnTo>
                  <a:lnTo>
                    <a:pt x="376" y="795"/>
                  </a:lnTo>
                  <a:lnTo>
                    <a:pt x="376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5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798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79" y="800"/>
                  </a:lnTo>
                  <a:lnTo>
                    <a:pt x="381" y="800"/>
                  </a:lnTo>
                  <a:lnTo>
                    <a:pt x="381" y="800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3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5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07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0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2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4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7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19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1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4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6"/>
                  </a:lnTo>
                  <a:lnTo>
                    <a:pt x="381" y="829"/>
                  </a:lnTo>
                  <a:lnTo>
                    <a:pt x="381" y="829"/>
                  </a:lnTo>
                  <a:lnTo>
                    <a:pt x="381" y="829"/>
                  </a:lnTo>
                  <a:lnTo>
                    <a:pt x="381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29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1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9" y="833"/>
                  </a:lnTo>
                  <a:lnTo>
                    <a:pt x="376" y="833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6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6" y="838"/>
                  </a:lnTo>
                  <a:lnTo>
                    <a:pt x="374" y="838"/>
                  </a:lnTo>
                  <a:lnTo>
                    <a:pt x="374" y="838"/>
                  </a:lnTo>
                  <a:lnTo>
                    <a:pt x="374" y="838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0"/>
                  </a:lnTo>
                  <a:lnTo>
                    <a:pt x="374" y="843"/>
                  </a:lnTo>
                  <a:lnTo>
                    <a:pt x="374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3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72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5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9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47"/>
                  </a:lnTo>
                  <a:lnTo>
                    <a:pt x="367" y="850"/>
                  </a:lnTo>
                  <a:lnTo>
                    <a:pt x="367" y="850"/>
                  </a:lnTo>
                  <a:lnTo>
                    <a:pt x="367" y="850"/>
                  </a:lnTo>
                  <a:lnTo>
                    <a:pt x="367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0"/>
                  </a:lnTo>
                  <a:lnTo>
                    <a:pt x="365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2" y="852"/>
                  </a:lnTo>
                  <a:lnTo>
                    <a:pt x="360" y="852"/>
                  </a:lnTo>
                  <a:lnTo>
                    <a:pt x="360" y="852"/>
                  </a:lnTo>
                  <a:lnTo>
                    <a:pt x="360" y="852"/>
                  </a:lnTo>
                  <a:lnTo>
                    <a:pt x="360" y="852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60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8" y="855"/>
                  </a:lnTo>
                  <a:lnTo>
                    <a:pt x="355" y="855"/>
                  </a:lnTo>
                  <a:lnTo>
                    <a:pt x="355" y="855"/>
                  </a:lnTo>
                  <a:lnTo>
                    <a:pt x="355" y="855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5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3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7"/>
                  </a:lnTo>
                  <a:lnTo>
                    <a:pt x="350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8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6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3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41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9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6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4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32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9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7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9"/>
                  </a:lnTo>
                  <a:lnTo>
                    <a:pt x="324" y="857"/>
                  </a:lnTo>
                  <a:lnTo>
                    <a:pt x="324" y="857"/>
                  </a:lnTo>
                  <a:lnTo>
                    <a:pt x="324" y="857"/>
                  </a:lnTo>
                  <a:lnTo>
                    <a:pt x="324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2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20" y="857"/>
                  </a:lnTo>
                  <a:lnTo>
                    <a:pt x="317" y="857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7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5" y="855"/>
                  </a:lnTo>
                  <a:lnTo>
                    <a:pt x="313" y="855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3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2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10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50"/>
                  </a:lnTo>
                  <a:lnTo>
                    <a:pt x="308" y="847"/>
                  </a:lnTo>
                  <a:lnTo>
                    <a:pt x="308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7"/>
                  </a:lnTo>
                  <a:lnTo>
                    <a:pt x="306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5"/>
                  </a:lnTo>
                  <a:lnTo>
                    <a:pt x="303" y="843"/>
                  </a:lnTo>
                  <a:lnTo>
                    <a:pt x="303" y="843"/>
                  </a:lnTo>
                  <a:lnTo>
                    <a:pt x="303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3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301" y="840"/>
                  </a:lnTo>
                  <a:lnTo>
                    <a:pt x="298" y="840"/>
                  </a:lnTo>
                  <a:lnTo>
                    <a:pt x="298" y="840"/>
                  </a:lnTo>
                  <a:lnTo>
                    <a:pt x="298" y="840"/>
                  </a:lnTo>
                  <a:lnTo>
                    <a:pt x="298" y="840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8"/>
                  </a:lnTo>
                  <a:lnTo>
                    <a:pt x="298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6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3"/>
                  </a:lnTo>
                  <a:lnTo>
                    <a:pt x="296" y="831"/>
                  </a:lnTo>
                  <a:lnTo>
                    <a:pt x="296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31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9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6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4" y="824"/>
                  </a:lnTo>
                  <a:lnTo>
                    <a:pt x="291" y="824"/>
                  </a:lnTo>
                  <a:lnTo>
                    <a:pt x="291" y="824"/>
                  </a:lnTo>
                  <a:lnTo>
                    <a:pt x="291" y="824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21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9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7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4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2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10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7"/>
                  </a:lnTo>
                  <a:lnTo>
                    <a:pt x="291" y="805"/>
                  </a:lnTo>
                  <a:lnTo>
                    <a:pt x="291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5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3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800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4" y="798"/>
                  </a:lnTo>
                  <a:lnTo>
                    <a:pt x="296" y="798"/>
                  </a:lnTo>
                  <a:lnTo>
                    <a:pt x="296" y="798"/>
                  </a:lnTo>
                  <a:lnTo>
                    <a:pt x="296" y="798"/>
                  </a:lnTo>
                  <a:lnTo>
                    <a:pt x="296" y="798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5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6" y="793"/>
                  </a:lnTo>
                  <a:lnTo>
                    <a:pt x="298" y="793"/>
                  </a:lnTo>
                  <a:lnTo>
                    <a:pt x="298" y="793"/>
                  </a:lnTo>
                  <a:lnTo>
                    <a:pt x="298" y="793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91"/>
                  </a:lnTo>
                  <a:lnTo>
                    <a:pt x="298" y="788"/>
                  </a:lnTo>
                  <a:lnTo>
                    <a:pt x="298" y="788"/>
                  </a:lnTo>
                  <a:lnTo>
                    <a:pt x="298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8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1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6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3" y="784"/>
                  </a:lnTo>
                  <a:lnTo>
                    <a:pt x="306" y="784"/>
                  </a:lnTo>
                  <a:lnTo>
                    <a:pt x="306" y="784"/>
                  </a:lnTo>
                  <a:lnTo>
                    <a:pt x="306" y="784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6" y="781"/>
                  </a:lnTo>
                  <a:lnTo>
                    <a:pt x="308" y="781"/>
                  </a:lnTo>
                  <a:lnTo>
                    <a:pt x="308" y="781"/>
                  </a:lnTo>
                  <a:lnTo>
                    <a:pt x="308" y="781"/>
                  </a:lnTo>
                  <a:lnTo>
                    <a:pt x="308" y="781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08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9"/>
                  </a:lnTo>
                  <a:lnTo>
                    <a:pt x="310" y="776"/>
                  </a:lnTo>
                  <a:lnTo>
                    <a:pt x="310" y="776"/>
                  </a:lnTo>
                  <a:lnTo>
                    <a:pt x="310" y="776"/>
                  </a:lnTo>
                  <a:lnTo>
                    <a:pt x="310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3" y="776"/>
                  </a:lnTo>
                  <a:lnTo>
                    <a:pt x="315" y="776"/>
                  </a:lnTo>
                  <a:lnTo>
                    <a:pt x="315" y="776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5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17" y="774"/>
                  </a:lnTo>
                  <a:lnTo>
                    <a:pt x="320" y="774"/>
                  </a:lnTo>
                  <a:lnTo>
                    <a:pt x="320" y="774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2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4" y="772"/>
                  </a:lnTo>
                  <a:lnTo>
                    <a:pt x="327" y="772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7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29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2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4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lnTo>
                    <a:pt x="336" y="769"/>
                  </a:lnTo>
                  <a:close/>
                  <a:moveTo>
                    <a:pt x="341" y="767"/>
                  </a:moveTo>
                  <a:lnTo>
                    <a:pt x="332" y="767"/>
                  </a:lnTo>
                  <a:lnTo>
                    <a:pt x="332" y="748"/>
                  </a:lnTo>
                  <a:lnTo>
                    <a:pt x="341" y="748"/>
                  </a:lnTo>
                  <a:lnTo>
                    <a:pt x="341" y="767"/>
                  </a:lnTo>
                  <a:lnTo>
                    <a:pt x="341" y="767"/>
                  </a:lnTo>
                  <a:close/>
                  <a:moveTo>
                    <a:pt x="341" y="710"/>
                  </a:moveTo>
                  <a:lnTo>
                    <a:pt x="332" y="710"/>
                  </a:lnTo>
                  <a:lnTo>
                    <a:pt x="332" y="691"/>
                  </a:lnTo>
                  <a:lnTo>
                    <a:pt x="341" y="691"/>
                  </a:lnTo>
                  <a:lnTo>
                    <a:pt x="341" y="710"/>
                  </a:lnTo>
                  <a:lnTo>
                    <a:pt x="341" y="710"/>
                  </a:lnTo>
                  <a:close/>
                  <a:moveTo>
                    <a:pt x="341" y="653"/>
                  </a:moveTo>
                  <a:lnTo>
                    <a:pt x="339" y="653"/>
                  </a:lnTo>
                  <a:lnTo>
                    <a:pt x="336" y="656"/>
                  </a:lnTo>
                  <a:lnTo>
                    <a:pt x="320" y="656"/>
                  </a:lnTo>
                  <a:lnTo>
                    <a:pt x="320" y="646"/>
                  </a:lnTo>
                  <a:lnTo>
                    <a:pt x="336" y="646"/>
                  </a:lnTo>
                  <a:lnTo>
                    <a:pt x="341" y="646"/>
                  </a:lnTo>
                  <a:lnTo>
                    <a:pt x="341" y="651"/>
                  </a:lnTo>
                  <a:lnTo>
                    <a:pt x="341" y="653"/>
                  </a:lnTo>
                  <a:lnTo>
                    <a:pt x="341" y="653"/>
                  </a:lnTo>
                  <a:close/>
                  <a:moveTo>
                    <a:pt x="282" y="646"/>
                  </a:moveTo>
                  <a:lnTo>
                    <a:pt x="282" y="656"/>
                  </a:lnTo>
                  <a:lnTo>
                    <a:pt x="263" y="656"/>
                  </a:lnTo>
                  <a:lnTo>
                    <a:pt x="263" y="646"/>
                  </a:lnTo>
                  <a:lnTo>
                    <a:pt x="282" y="646"/>
                  </a:lnTo>
                  <a:lnTo>
                    <a:pt x="282" y="646"/>
                  </a:lnTo>
                  <a:close/>
                  <a:moveTo>
                    <a:pt x="225" y="646"/>
                  </a:moveTo>
                  <a:lnTo>
                    <a:pt x="225" y="656"/>
                  </a:lnTo>
                  <a:lnTo>
                    <a:pt x="206" y="656"/>
                  </a:lnTo>
                  <a:lnTo>
                    <a:pt x="206" y="646"/>
                  </a:lnTo>
                  <a:lnTo>
                    <a:pt x="225" y="646"/>
                  </a:lnTo>
                  <a:lnTo>
                    <a:pt x="225" y="646"/>
                  </a:lnTo>
                  <a:close/>
                  <a:moveTo>
                    <a:pt x="168" y="646"/>
                  </a:moveTo>
                  <a:lnTo>
                    <a:pt x="168" y="656"/>
                  </a:lnTo>
                  <a:lnTo>
                    <a:pt x="149" y="656"/>
                  </a:lnTo>
                  <a:lnTo>
                    <a:pt x="149" y="646"/>
                  </a:lnTo>
                  <a:lnTo>
                    <a:pt x="168" y="646"/>
                  </a:lnTo>
                  <a:lnTo>
                    <a:pt x="168" y="646"/>
                  </a:lnTo>
                  <a:close/>
                  <a:moveTo>
                    <a:pt x="112" y="646"/>
                  </a:moveTo>
                  <a:lnTo>
                    <a:pt x="112" y="656"/>
                  </a:lnTo>
                  <a:lnTo>
                    <a:pt x="93" y="656"/>
                  </a:lnTo>
                  <a:lnTo>
                    <a:pt x="93" y="646"/>
                  </a:lnTo>
                  <a:lnTo>
                    <a:pt x="112" y="646"/>
                  </a:lnTo>
                  <a:lnTo>
                    <a:pt x="112" y="646"/>
                  </a:lnTo>
                  <a:close/>
                  <a:moveTo>
                    <a:pt x="55" y="646"/>
                  </a:moveTo>
                  <a:lnTo>
                    <a:pt x="55" y="656"/>
                  </a:lnTo>
                  <a:lnTo>
                    <a:pt x="36" y="656"/>
                  </a:lnTo>
                  <a:lnTo>
                    <a:pt x="36" y="646"/>
                  </a:lnTo>
                  <a:lnTo>
                    <a:pt x="55" y="646"/>
                  </a:lnTo>
                  <a:lnTo>
                    <a:pt x="55" y="646"/>
                  </a:lnTo>
                  <a:close/>
                  <a:moveTo>
                    <a:pt x="10" y="644"/>
                  </a:moveTo>
                  <a:lnTo>
                    <a:pt x="0" y="644"/>
                  </a:lnTo>
                  <a:lnTo>
                    <a:pt x="0" y="625"/>
                  </a:lnTo>
                  <a:lnTo>
                    <a:pt x="10" y="625"/>
                  </a:lnTo>
                  <a:lnTo>
                    <a:pt x="10" y="644"/>
                  </a:lnTo>
                  <a:lnTo>
                    <a:pt x="10" y="644"/>
                  </a:lnTo>
                  <a:close/>
                  <a:moveTo>
                    <a:pt x="10" y="587"/>
                  </a:moveTo>
                  <a:lnTo>
                    <a:pt x="0" y="587"/>
                  </a:lnTo>
                  <a:lnTo>
                    <a:pt x="0" y="568"/>
                  </a:lnTo>
                  <a:lnTo>
                    <a:pt x="10" y="568"/>
                  </a:lnTo>
                  <a:lnTo>
                    <a:pt x="10" y="587"/>
                  </a:lnTo>
                  <a:lnTo>
                    <a:pt x="10" y="587"/>
                  </a:lnTo>
                  <a:close/>
                  <a:moveTo>
                    <a:pt x="10" y="530"/>
                  </a:moveTo>
                  <a:lnTo>
                    <a:pt x="0" y="530"/>
                  </a:lnTo>
                  <a:lnTo>
                    <a:pt x="0" y="511"/>
                  </a:lnTo>
                  <a:lnTo>
                    <a:pt x="10" y="511"/>
                  </a:lnTo>
                  <a:lnTo>
                    <a:pt x="10" y="530"/>
                  </a:lnTo>
                  <a:lnTo>
                    <a:pt x="10" y="530"/>
                  </a:lnTo>
                  <a:close/>
                  <a:moveTo>
                    <a:pt x="10" y="474"/>
                  </a:moveTo>
                  <a:lnTo>
                    <a:pt x="0" y="474"/>
                  </a:lnTo>
                  <a:lnTo>
                    <a:pt x="0" y="455"/>
                  </a:lnTo>
                  <a:lnTo>
                    <a:pt x="10" y="455"/>
                  </a:lnTo>
                  <a:lnTo>
                    <a:pt x="10" y="474"/>
                  </a:lnTo>
                  <a:lnTo>
                    <a:pt x="10" y="474"/>
                  </a:lnTo>
                  <a:close/>
                  <a:moveTo>
                    <a:pt x="10" y="417"/>
                  </a:moveTo>
                  <a:lnTo>
                    <a:pt x="0" y="41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10" y="417"/>
                  </a:lnTo>
                  <a:lnTo>
                    <a:pt x="10" y="417"/>
                  </a:lnTo>
                  <a:close/>
                  <a:moveTo>
                    <a:pt x="10" y="360"/>
                  </a:moveTo>
                  <a:lnTo>
                    <a:pt x="0" y="360"/>
                  </a:lnTo>
                  <a:lnTo>
                    <a:pt x="0" y="341"/>
                  </a:lnTo>
                  <a:lnTo>
                    <a:pt x="10" y="341"/>
                  </a:lnTo>
                  <a:lnTo>
                    <a:pt x="10" y="360"/>
                  </a:lnTo>
                  <a:lnTo>
                    <a:pt x="10" y="360"/>
                  </a:lnTo>
                  <a:close/>
                  <a:moveTo>
                    <a:pt x="10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10" y="284"/>
                  </a:lnTo>
                  <a:lnTo>
                    <a:pt x="10" y="303"/>
                  </a:lnTo>
                  <a:lnTo>
                    <a:pt x="10" y="303"/>
                  </a:lnTo>
                  <a:close/>
                  <a:moveTo>
                    <a:pt x="10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10" y="227"/>
                  </a:lnTo>
                  <a:lnTo>
                    <a:pt x="10" y="246"/>
                  </a:lnTo>
                  <a:lnTo>
                    <a:pt x="10" y="246"/>
                  </a:lnTo>
                  <a:close/>
                  <a:moveTo>
                    <a:pt x="10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10" y="171"/>
                  </a:lnTo>
                  <a:lnTo>
                    <a:pt x="10" y="190"/>
                  </a:lnTo>
                  <a:lnTo>
                    <a:pt x="10" y="190"/>
                  </a:lnTo>
                  <a:close/>
                  <a:moveTo>
                    <a:pt x="10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10" y="114"/>
                  </a:lnTo>
                  <a:lnTo>
                    <a:pt x="10" y="133"/>
                  </a:lnTo>
                  <a:lnTo>
                    <a:pt x="10" y="133"/>
                  </a:lnTo>
                  <a:close/>
                  <a:moveTo>
                    <a:pt x="10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10" y="57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4996538" y="2852474"/>
              <a:ext cx="398162" cy="541236"/>
            </a:xfrm>
            <a:custGeom>
              <a:avLst/>
              <a:gdLst>
                <a:gd name="T0" fmla="*/ 414 w 423"/>
                <a:gd name="T1" fmla="*/ 526 h 575"/>
                <a:gd name="T2" fmla="*/ 412 w 423"/>
                <a:gd name="T3" fmla="*/ 516 h 575"/>
                <a:gd name="T4" fmla="*/ 409 w 423"/>
                <a:gd name="T5" fmla="*/ 511 h 575"/>
                <a:gd name="T6" fmla="*/ 404 w 423"/>
                <a:gd name="T7" fmla="*/ 504 h 575"/>
                <a:gd name="T8" fmla="*/ 397 w 423"/>
                <a:gd name="T9" fmla="*/ 500 h 575"/>
                <a:gd name="T10" fmla="*/ 393 w 423"/>
                <a:gd name="T11" fmla="*/ 497 h 575"/>
                <a:gd name="T12" fmla="*/ 386 w 423"/>
                <a:gd name="T13" fmla="*/ 495 h 575"/>
                <a:gd name="T14" fmla="*/ 376 w 423"/>
                <a:gd name="T15" fmla="*/ 495 h 575"/>
                <a:gd name="T16" fmla="*/ 369 w 423"/>
                <a:gd name="T17" fmla="*/ 497 h 575"/>
                <a:gd name="T18" fmla="*/ 362 w 423"/>
                <a:gd name="T19" fmla="*/ 500 h 575"/>
                <a:gd name="T20" fmla="*/ 357 w 423"/>
                <a:gd name="T21" fmla="*/ 502 h 575"/>
                <a:gd name="T22" fmla="*/ 352 w 423"/>
                <a:gd name="T23" fmla="*/ 509 h 575"/>
                <a:gd name="T24" fmla="*/ 348 w 423"/>
                <a:gd name="T25" fmla="*/ 514 h 575"/>
                <a:gd name="T26" fmla="*/ 345 w 423"/>
                <a:gd name="T27" fmla="*/ 521 h 575"/>
                <a:gd name="T28" fmla="*/ 343 w 423"/>
                <a:gd name="T29" fmla="*/ 528 h 575"/>
                <a:gd name="T30" fmla="*/ 343 w 423"/>
                <a:gd name="T31" fmla="*/ 535 h 575"/>
                <a:gd name="T32" fmla="*/ 345 w 423"/>
                <a:gd name="T33" fmla="*/ 545 h 575"/>
                <a:gd name="T34" fmla="*/ 350 w 423"/>
                <a:gd name="T35" fmla="*/ 549 h 575"/>
                <a:gd name="T36" fmla="*/ 355 w 423"/>
                <a:gd name="T37" fmla="*/ 556 h 575"/>
                <a:gd name="T38" fmla="*/ 360 w 423"/>
                <a:gd name="T39" fmla="*/ 561 h 575"/>
                <a:gd name="T40" fmla="*/ 367 w 423"/>
                <a:gd name="T41" fmla="*/ 563 h 575"/>
                <a:gd name="T42" fmla="*/ 374 w 423"/>
                <a:gd name="T43" fmla="*/ 566 h 575"/>
                <a:gd name="T44" fmla="*/ 381 w 423"/>
                <a:gd name="T45" fmla="*/ 566 h 575"/>
                <a:gd name="T46" fmla="*/ 388 w 423"/>
                <a:gd name="T47" fmla="*/ 566 h 575"/>
                <a:gd name="T48" fmla="*/ 395 w 423"/>
                <a:gd name="T49" fmla="*/ 563 h 575"/>
                <a:gd name="T50" fmla="*/ 402 w 423"/>
                <a:gd name="T51" fmla="*/ 559 h 575"/>
                <a:gd name="T52" fmla="*/ 407 w 423"/>
                <a:gd name="T53" fmla="*/ 554 h 575"/>
                <a:gd name="T54" fmla="*/ 412 w 423"/>
                <a:gd name="T55" fmla="*/ 547 h 575"/>
                <a:gd name="T56" fmla="*/ 414 w 423"/>
                <a:gd name="T57" fmla="*/ 540 h 575"/>
                <a:gd name="T58" fmla="*/ 414 w 423"/>
                <a:gd name="T59" fmla="*/ 533 h 575"/>
                <a:gd name="T60" fmla="*/ 390 w 423"/>
                <a:gd name="T61" fmla="*/ 485 h 575"/>
                <a:gd name="T62" fmla="*/ 397 w 423"/>
                <a:gd name="T63" fmla="*/ 490 h 575"/>
                <a:gd name="T64" fmla="*/ 407 w 423"/>
                <a:gd name="T65" fmla="*/ 495 h 575"/>
                <a:gd name="T66" fmla="*/ 414 w 423"/>
                <a:gd name="T67" fmla="*/ 500 h 575"/>
                <a:gd name="T68" fmla="*/ 419 w 423"/>
                <a:gd name="T69" fmla="*/ 509 h 575"/>
                <a:gd name="T70" fmla="*/ 423 w 423"/>
                <a:gd name="T71" fmla="*/ 516 h 575"/>
                <a:gd name="T72" fmla="*/ 423 w 423"/>
                <a:gd name="T73" fmla="*/ 526 h 575"/>
                <a:gd name="T74" fmla="*/ 423 w 423"/>
                <a:gd name="T75" fmla="*/ 535 h 575"/>
                <a:gd name="T76" fmla="*/ 421 w 423"/>
                <a:gd name="T77" fmla="*/ 545 h 575"/>
                <a:gd name="T78" fmla="*/ 419 w 423"/>
                <a:gd name="T79" fmla="*/ 554 h 575"/>
                <a:gd name="T80" fmla="*/ 412 w 423"/>
                <a:gd name="T81" fmla="*/ 561 h 575"/>
                <a:gd name="T82" fmla="*/ 404 w 423"/>
                <a:gd name="T83" fmla="*/ 568 h 575"/>
                <a:gd name="T84" fmla="*/ 397 w 423"/>
                <a:gd name="T85" fmla="*/ 573 h 575"/>
                <a:gd name="T86" fmla="*/ 388 w 423"/>
                <a:gd name="T87" fmla="*/ 575 h 575"/>
                <a:gd name="T88" fmla="*/ 378 w 423"/>
                <a:gd name="T89" fmla="*/ 575 h 575"/>
                <a:gd name="T90" fmla="*/ 369 w 423"/>
                <a:gd name="T91" fmla="*/ 575 h 575"/>
                <a:gd name="T92" fmla="*/ 360 w 423"/>
                <a:gd name="T93" fmla="*/ 571 h 575"/>
                <a:gd name="T94" fmla="*/ 352 w 423"/>
                <a:gd name="T95" fmla="*/ 566 h 575"/>
                <a:gd name="T96" fmla="*/ 345 w 423"/>
                <a:gd name="T97" fmla="*/ 561 h 575"/>
                <a:gd name="T98" fmla="*/ 341 w 423"/>
                <a:gd name="T99" fmla="*/ 554 h 575"/>
                <a:gd name="T100" fmla="*/ 336 w 423"/>
                <a:gd name="T101" fmla="*/ 545 h 575"/>
                <a:gd name="T102" fmla="*/ 333 w 423"/>
                <a:gd name="T103" fmla="*/ 535 h 575"/>
                <a:gd name="T104" fmla="*/ 333 w 423"/>
                <a:gd name="T105" fmla="*/ 526 h 575"/>
                <a:gd name="T106" fmla="*/ 336 w 423"/>
                <a:gd name="T107" fmla="*/ 516 h 575"/>
                <a:gd name="T108" fmla="*/ 341 w 423"/>
                <a:gd name="T109" fmla="*/ 507 h 575"/>
                <a:gd name="T110" fmla="*/ 345 w 423"/>
                <a:gd name="T111" fmla="*/ 500 h 575"/>
                <a:gd name="T112" fmla="*/ 352 w 423"/>
                <a:gd name="T113" fmla="*/ 495 h 575"/>
                <a:gd name="T114" fmla="*/ 360 w 423"/>
                <a:gd name="T115" fmla="*/ 490 h 575"/>
                <a:gd name="T116" fmla="*/ 369 w 423"/>
                <a:gd name="T117" fmla="*/ 485 h 575"/>
                <a:gd name="T118" fmla="*/ 383 w 423"/>
                <a:gd name="T119" fmla="*/ 384 h 575"/>
                <a:gd name="T120" fmla="*/ 66 w 423"/>
                <a:gd name="T121" fmla="*/ 341 h 575"/>
                <a:gd name="T122" fmla="*/ 9 w 423"/>
                <a:gd name="T123" fmla="*/ 7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3" h="575">
                  <a:moveTo>
                    <a:pt x="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9" y="19"/>
                  </a:lnTo>
                  <a:close/>
                  <a:moveTo>
                    <a:pt x="414" y="530"/>
                  </a:move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8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6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3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21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4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9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6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12" y="514"/>
                  </a:lnTo>
                  <a:lnTo>
                    <a:pt x="409" y="514"/>
                  </a:lnTo>
                  <a:lnTo>
                    <a:pt x="409" y="514"/>
                  </a:lnTo>
                  <a:lnTo>
                    <a:pt x="409" y="514"/>
                  </a:lnTo>
                  <a:lnTo>
                    <a:pt x="409" y="514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11"/>
                  </a:lnTo>
                  <a:lnTo>
                    <a:pt x="409" y="509"/>
                  </a:lnTo>
                  <a:lnTo>
                    <a:pt x="409" y="509"/>
                  </a:lnTo>
                  <a:lnTo>
                    <a:pt x="409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9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7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7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4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4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2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2"/>
                  </a:lnTo>
                  <a:lnTo>
                    <a:pt x="400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7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500"/>
                  </a:lnTo>
                  <a:lnTo>
                    <a:pt x="395" y="497"/>
                  </a:lnTo>
                  <a:lnTo>
                    <a:pt x="395" y="497"/>
                  </a:lnTo>
                  <a:lnTo>
                    <a:pt x="395" y="497"/>
                  </a:lnTo>
                  <a:lnTo>
                    <a:pt x="395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3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90" y="497"/>
                  </a:lnTo>
                  <a:lnTo>
                    <a:pt x="388" y="497"/>
                  </a:lnTo>
                  <a:lnTo>
                    <a:pt x="388" y="497"/>
                  </a:lnTo>
                  <a:lnTo>
                    <a:pt x="388" y="497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8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6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3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81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8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4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71" y="495"/>
                  </a:lnTo>
                  <a:lnTo>
                    <a:pt x="369" y="495"/>
                  </a:lnTo>
                  <a:lnTo>
                    <a:pt x="369" y="495"/>
                  </a:lnTo>
                  <a:lnTo>
                    <a:pt x="369" y="495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7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497"/>
                  </a:lnTo>
                  <a:lnTo>
                    <a:pt x="364" y="500"/>
                  </a:lnTo>
                  <a:lnTo>
                    <a:pt x="364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2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0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60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2"/>
                  </a:lnTo>
                  <a:lnTo>
                    <a:pt x="357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5" y="504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7"/>
                  </a:lnTo>
                  <a:lnTo>
                    <a:pt x="352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50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1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4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8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6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19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1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5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3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6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28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0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3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5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3" y="537"/>
                  </a:lnTo>
                  <a:lnTo>
                    <a:pt x="345" y="537"/>
                  </a:lnTo>
                  <a:lnTo>
                    <a:pt x="345" y="537"/>
                  </a:lnTo>
                  <a:lnTo>
                    <a:pt x="345" y="537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0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2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5" y="545"/>
                  </a:lnTo>
                  <a:lnTo>
                    <a:pt x="348" y="545"/>
                  </a:lnTo>
                  <a:lnTo>
                    <a:pt x="348" y="545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7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48" y="549"/>
                  </a:lnTo>
                  <a:lnTo>
                    <a:pt x="350" y="549"/>
                  </a:lnTo>
                  <a:lnTo>
                    <a:pt x="350" y="549"/>
                  </a:lnTo>
                  <a:lnTo>
                    <a:pt x="350" y="549"/>
                  </a:lnTo>
                  <a:lnTo>
                    <a:pt x="350" y="549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2"/>
                  </a:lnTo>
                  <a:lnTo>
                    <a:pt x="350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4"/>
                  </a:lnTo>
                  <a:lnTo>
                    <a:pt x="352" y="556"/>
                  </a:lnTo>
                  <a:lnTo>
                    <a:pt x="352" y="556"/>
                  </a:lnTo>
                  <a:lnTo>
                    <a:pt x="352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6"/>
                  </a:lnTo>
                  <a:lnTo>
                    <a:pt x="355" y="559"/>
                  </a:lnTo>
                  <a:lnTo>
                    <a:pt x="355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57" y="559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0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1"/>
                  </a:lnTo>
                  <a:lnTo>
                    <a:pt x="362" y="563"/>
                  </a:lnTo>
                  <a:lnTo>
                    <a:pt x="362" y="563"/>
                  </a:lnTo>
                  <a:lnTo>
                    <a:pt x="362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4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7" y="563"/>
                  </a:lnTo>
                  <a:lnTo>
                    <a:pt x="369" y="563"/>
                  </a:lnTo>
                  <a:lnTo>
                    <a:pt x="369" y="563"/>
                  </a:lnTo>
                  <a:lnTo>
                    <a:pt x="369" y="563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69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1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4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6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78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1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3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6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0" y="566"/>
                  </a:lnTo>
                  <a:lnTo>
                    <a:pt x="390" y="566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0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3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3"/>
                  </a:lnTo>
                  <a:lnTo>
                    <a:pt x="395" y="561"/>
                  </a:lnTo>
                  <a:lnTo>
                    <a:pt x="395" y="561"/>
                  </a:lnTo>
                  <a:lnTo>
                    <a:pt x="395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397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61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0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9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2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6"/>
                  </a:lnTo>
                  <a:lnTo>
                    <a:pt x="404" y="554"/>
                  </a:lnTo>
                  <a:lnTo>
                    <a:pt x="404" y="554"/>
                  </a:lnTo>
                  <a:lnTo>
                    <a:pt x="404" y="554"/>
                  </a:lnTo>
                  <a:lnTo>
                    <a:pt x="404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4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7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52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9"/>
                  </a:lnTo>
                  <a:lnTo>
                    <a:pt x="409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7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5"/>
                  </a:lnTo>
                  <a:lnTo>
                    <a:pt x="412" y="542"/>
                  </a:lnTo>
                  <a:lnTo>
                    <a:pt x="412" y="542"/>
                  </a:lnTo>
                  <a:lnTo>
                    <a:pt x="412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2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7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5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3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lnTo>
                    <a:pt x="414" y="530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lnTo>
                    <a:pt x="383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88" y="485"/>
                  </a:lnTo>
                  <a:lnTo>
                    <a:pt x="390" y="485"/>
                  </a:lnTo>
                  <a:lnTo>
                    <a:pt x="390" y="485"/>
                  </a:lnTo>
                  <a:lnTo>
                    <a:pt x="390" y="485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0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3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5" y="488"/>
                  </a:lnTo>
                  <a:lnTo>
                    <a:pt x="397" y="488"/>
                  </a:lnTo>
                  <a:lnTo>
                    <a:pt x="397" y="488"/>
                  </a:lnTo>
                  <a:lnTo>
                    <a:pt x="397" y="488"/>
                  </a:lnTo>
                  <a:lnTo>
                    <a:pt x="397" y="488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397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0" y="490"/>
                  </a:lnTo>
                  <a:lnTo>
                    <a:pt x="402" y="490"/>
                  </a:lnTo>
                  <a:lnTo>
                    <a:pt x="402" y="490"/>
                  </a:lnTo>
                  <a:lnTo>
                    <a:pt x="402" y="490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2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2"/>
                  </a:lnTo>
                  <a:lnTo>
                    <a:pt x="404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7" y="495"/>
                  </a:lnTo>
                  <a:lnTo>
                    <a:pt x="409" y="495"/>
                  </a:lnTo>
                  <a:lnTo>
                    <a:pt x="409" y="495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09" y="497"/>
                  </a:lnTo>
                  <a:lnTo>
                    <a:pt x="412" y="497"/>
                  </a:lnTo>
                  <a:lnTo>
                    <a:pt x="412" y="497"/>
                  </a:lnTo>
                  <a:lnTo>
                    <a:pt x="412" y="497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2" y="500"/>
                  </a:lnTo>
                  <a:lnTo>
                    <a:pt x="414" y="500"/>
                  </a:lnTo>
                  <a:lnTo>
                    <a:pt x="414" y="500"/>
                  </a:lnTo>
                  <a:lnTo>
                    <a:pt x="414" y="500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4" y="502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4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7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09"/>
                  </a:lnTo>
                  <a:lnTo>
                    <a:pt x="419" y="511"/>
                  </a:lnTo>
                  <a:lnTo>
                    <a:pt x="419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1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4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1" y="516"/>
                  </a:lnTo>
                  <a:lnTo>
                    <a:pt x="423" y="516"/>
                  </a:lnTo>
                  <a:lnTo>
                    <a:pt x="423" y="516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19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1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3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6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28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0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3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5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37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0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2"/>
                  </a:lnTo>
                  <a:lnTo>
                    <a:pt x="423" y="545"/>
                  </a:lnTo>
                  <a:lnTo>
                    <a:pt x="423" y="545"/>
                  </a:lnTo>
                  <a:lnTo>
                    <a:pt x="423" y="545"/>
                  </a:lnTo>
                  <a:lnTo>
                    <a:pt x="423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5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21" y="549"/>
                  </a:lnTo>
                  <a:lnTo>
                    <a:pt x="419" y="549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2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9" y="554"/>
                  </a:lnTo>
                  <a:lnTo>
                    <a:pt x="416" y="554"/>
                  </a:lnTo>
                  <a:lnTo>
                    <a:pt x="416" y="554"/>
                  </a:lnTo>
                  <a:lnTo>
                    <a:pt x="416" y="554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6"/>
                  </a:lnTo>
                  <a:lnTo>
                    <a:pt x="416" y="559"/>
                  </a:lnTo>
                  <a:lnTo>
                    <a:pt x="416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59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4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1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12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3"/>
                  </a:lnTo>
                  <a:lnTo>
                    <a:pt x="409" y="566"/>
                  </a:lnTo>
                  <a:lnTo>
                    <a:pt x="409" y="566"/>
                  </a:lnTo>
                  <a:lnTo>
                    <a:pt x="409" y="566"/>
                  </a:lnTo>
                  <a:lnTo>
                    <a:pt x="409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6"/>
                  </a:lnTo>
                  <a:lnTo>
                    <a:pt x="407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2" y="568"/>
                  </a:lnTo>
                  <a:lnTo>
                    <a:pt x="402" y="568"/>
                  </a:lnTo>
                  <a:lnTo>
                    <a:pt x="402" y="568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2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400" y="571"/>
                  </a:lnTo>
                  <a:lnTo>
                    <a:pt x="397" y="571"/>
                  </a:lnTo>
                  <a:lnTo>
                    <a:pt x="397" y="571"/>
                  </a:lnTo>
                  <a:lnTo>
                    <a:pt x="397" y="571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7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5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3"/>
                  </a:lnTo>
                  <a:lnTo>
                    <a:pt x="393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90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8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6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3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81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8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6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4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71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9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5"/>
                  </a:lnTo>
                  <a:lnTo>
                    <a:pt x="367" y="573"/>
                  </a:lnTo>
                  <a:lnTo>
                    <a:pt x="367" y="573"/>
                  </a:lnTo>
                  <a:lnTo>
                    <a:pt x="367" y="573"/>
                  </a:lnTo>
                  <a:lnTo>
                    <a:pt x="367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4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2" y="573"/>
                  </a:lnTo>
                  <a:lnTo>
                    <a:pt x="360" y="573"/>
                  </a:lnTo>
                  <a:lnTo>
                    <a:pt x="360" y="573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60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7" y="571"/>
                  </a:lnTo>
                  <a:lnTo>
                    <a:pt x="355" y="571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5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8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2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6"/>
                  </a:lnTo>
                  <a:lnTo>
                    <a:pt x="350" y="563"/>
                  </a:lnTo>
                  <a:lnTo>
                    <a:pt x="350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3"/>
                  </a:lnTo>
                  <a:lnTo>
                    <a:pt x="348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61"/>
                  </a:lnTo>
                  <a:lnTo>
                    <a:pt x="345" y="559"/>
                  </a:lnTo>
                  <a:lnTo>
                    <a:pt x="345" y="559"/>
                  </a:lnTo>
                  <a:lnTo>
                    <a:pt x="345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9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3" y="556"/>
                  </a:lnTo>
                  <a:lnTo>
                    <a:pt x="341" y="556"/>
                  </a:lnTo>
                  <a:lnTo>
                    <a:pt x="341" y="556"/>
                  </a:lnTo>
                  <a:lnTo>
                    <a:pt x="341" y="556"/>
                  </a:lnTo>
                  <a:lnTo>
                    <a:pt x="341" y="556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4"/>
                  </a:lnTo>
                  <a:lnTo>
                    <a:pt x="341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52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9"/>
                  </a:lnTo>
                  <a:lnTo>
                    <a:pt x="338" y="547"/>
                  </a:lnTo>
                  <a:lnTo>
                    <a:pt x="338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7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5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2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6" y="540"/>
                  </a:lnTo>
                  <a:lnTo>
                    <a:pt x="333" y="540"/>
                  </a:lnTo>
                  <a:lnTo>
                    <a:pt x="333" y="540"/>
                  </a:lnTo>
                  <a:lnTo>
                    <a:pt x="333" y="540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7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5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3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30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8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6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3" y="521"/>
                  </a:lnTo>
                  <a:lnTo>
                    <a:pt x="333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21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9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6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6" y="514"/>
                  </a:lnTo>
                  <a:lnTo>
                    <a:pt x="338" y="514"/>
                  </a:lnTo>
                  <a:lnTo>
                    <a:pt x="338" y="514"/>
                  </a:lnTo>
                  <a:lnTo>
                    <a:pt x="338" y="514"/>
                  </a:lnTo>
                  <a:lnTo>
                    <a:pt x="338" y="514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11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38" y="509"/>
                  </a:lnTo>
                  <a:lnTo>
                    <a:pt x="341" y="509"/>
                  </a:lnTo>
                  <a:lnTo>
                    <a:pt x="341" y="509"/>
                  </a:lnTo>
                  <a:lnTo>
                    <a:pt x="341" y="509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7"/>
                  </a:lnTo>
                  <a:lnTo>
                    <a:pt x="341" y="504"/>
                  </a:lnTo>
                  <a:lnTo>
                    <a:pt x="341" y="504"/>
                  </a:lnTo>
                  <a:lnTo>
                    <a:pt x="341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4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3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2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5" y="500"/>
                  </a:lnTo>
                  <a:lnTo>
                    <a:pt x="348" y="500"/>
                  </a:lnTo>
                  <a:lnTo>
                    <a:pt x="348" y="500"/>
                  </a:lnTo>
                  <a:lnTo>
                    <a:pt x="348" y="500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50" y="497"/>
                  </a:lnTo>
                  <a:lnTo>
                    <a:pt x="350" y="497"/>
                  </a:lnTo>
                  <a:lnTo>
                    <a:pt x="350" y="497"/>
                  </a:lnTo>
                  <a:lnTo>
                    <a:pt x="350" y="497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0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5"/>
                  </a:lnTo>
                  <a:lnTo>
                    <a:pt x="352" y="492"/>
                  </a:lnTo>
                  <a:lnTo>
                    <a:pt x="352" y="492"/>
                  </a:lnTo>
                  <a:lnTo>
                    <a:pt x="352" y="492"/>
                  </a:lnTo>
                  <a:lnTo>
                    <a:pt x="352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7" y="492"/>
                  </a:lnTo>
                  <a:lnTo>
                    <a:pt x="357" y="492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57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0" y="490"/>
                  </a:lnTo>
                  <a:lnTo>
                    <a:pt x="362" y="490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2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4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9" y="488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1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85"/>
                  </a:lnTo>
                  <a:lnTo>
                    <a:pt x="374" y="478"/>
                  </a:lnTo>
                  <a:lnTo>
                    <a:pt x="383" y="478"/>
                  </a:lnTo>
                  <a:lnTo>
                    <a:pt x="383" y="485"/>
                  </a:lnTo>
                  <a:lnTo>
                    <a:pt x="383" y="485"/>
                  </a:lnTo>
                  <a:close/>
                  <a:moveTo>
                    <a:pt x="383" y="440"/>
                  </a:moveTo>
                  <a:lnTo>
                    <a:pt x="374" y="440"/>
                  </a:lnTo>
                  <a:lnTo>
                    <a:pt x="374" y="421"/>
                  </a:lnTo>
                  <a:lnTo>
                    <a:pt x="383" y="421"/>
                  </a:lnTo>
                  <a:lnTo>
                    <a:pt x="383" y="440"/>
                  </a:lnTo>
                  <a:lnTo>
                    <a:pt x="383" y="440"/>
                  </a:lnTo>
                  <a:close/>
                  <a:moveTo>
                    <a:pt x="383" y="384"/>
                  </a:moveTo>
                  <a:lnTo>
                    <a:pt x="374" y="384"/>
                  </a:lnTo>
                  <a:lnTo>
                    <a:pt x="374" y="365"/>
                  </a:lnTo>
                  <a:lnTo>
                    <a:pt x="383" y="365"/>
                  </a:lnTo>
                  <a:lnTo>
                    <a:pt x="383" y="384"/>
                  </a:lnTo>
                  <a:lnTo>
                    <a:pt x="383" y="384"/>
                  </a:lnTo>
                  <a:close/>
                  <a:moveTo>
                    <a:pt x="369" y="332"/>
                  </a:moveTo>
                  <a:lnTo>
                    <a:pt x="369" y="341"/>
                  </a:lnTo>
                  <a:lnTo>
                    <a:pt x="350" y="341"/>
                  </a:lnTo>
                  <a:lnTo>
                    <a:pt x="350" y="332"/>
                  </a:lnTo>
                  <a:lnTo>
                    <a:pt x="369" y="332"/>
                  </a:lnTo>
                  <a:lnTo>
                    <a:pt x="369" y="332"/>
                  </a:lnTo>
                  <a:close/>
                  <a:moveTo>
                    <a:pt x="312" y="332"/>
                  </a:moveTo>
                  <a:lnTo>
                    <a:pt x="312" y="341"/>
                  </a:lnTo>
                  <a:lnTo>
                    <a:pt x="293" y="341"/>
                  </a:lnTo>
                  <a:lnTo>
                    <a:pt x="293" y="332"/>
                  </a:lnTo>
                  <a:lnTo>
                    <a:pt x="312" y="332"/>
                  </a:lnTo>
                  <a:lnTo>
                    <a:pt x="312" y="332"/>
                  </a:lnTo>
                  <a:close/>
                  <a:moveTo>
                    <a:pt x="255" y="332"/>
                  </a:moveTo>
                  <a:lnTo>
                    <a:pt x="255" y="341"/>
                  </a:lnTo>
                  <a:lnTo>
                    <a:pt x="237" y="341"/>
                  </a:lnTo>
                  <a:lnTo>
                    <a:pt x="237" y="332"/>
                  </a:lnTo>
                  <a:lnTo>
                    <a:pt x="255" y="332"/>
                  </a:lnTo>
                  <a:lnTo>
                    <a:pt x="255" y="332"/>
                  </a:lnTo>
                  <a:close/>
                  <a:moveTo>
                    <a:pt x="199" y="332"/>
                  </a:moveTo>
                  <a:lnTo>
                    <a:pt x="199" y="341"/>
                  </a:lnTo>
                  <a:lnTo>
                    <a:pt x="180" y="341"/>
                  </a:lnTo>
                  <a:lnTo>
                    <a:pt x="180" y="332"/>
                  </a:lnTo>
                  <a:lnTo>
                    <a:pt x="199" y="332"/>
                  </a:lnTo>
                  <a:lnTo>
                    <a:pt x="199" y="332"/>
                  </a:lnTo>
                  <a:close/>
                  <a:moveTo>
                    <a:pt x="142" y="332"/>
                  </a:moveTo>
                  <a:lnTo>
                    <a:pt x="142" y="341"/>
                  </a:lnTo>
                  <a:lnTo>
                    <a:pt x="123" y="341"/>
                  </a:lnTo>
                  <a:lnTo>
                    <a:pt x="123" y="332"/>
                  </a:lnTo>
                  <a:lnTo>
                    <a:pt x="142" y="332"/>
                  </a:lnTo>
                  <a:lnTo>
                    <a:pt x="142" y="332"/>
                  </a:lnTo>
                  <a:close/>
                  <a:moveTo>
                    <a:pt x="85" y="332"/>
                  </a:moveTo>
                  <a:lnTo>
                    <a:pt x="85" y="341"/>
                  </a:lnTo>
                  <a:lnTo>
                    <a:pt x="66" y="341"/>
                  </a:lnTo>
                  <a:lnTo>
                    <a:pt x="66" y="332"/>
                  </a:lnTo>
                  <a:lnTo>
                    <a:pt x="85" y="332"/>
                  </a:lnTo>
                  <a:lnTo>
                    <a:pt x="85" y="332"/>
                  </a:lnTo>
                  <a:close/>
                  <a:moveTo>
                    <a:pt x="28" y="332"/>
                  </a:moveTo>
                  <a:lnTo>
                    <a:pt x="28" y="341"/>
                  </a:lnTo>
                  <a:lnTo>
                    <a:pt x="9" y="341"/>
                  </a:lnTo>
                  <a:lnTo>
                    <a:pt x="9" y="332"/>
                  </a:lnTo>
                  <a:lnTo>
                    <a:pt x="28" y="332"/>
                  </a:lnTo>
                  <a:lnTo>
                    <a:pt x="28" y="332"/>
                  </a:lnTo>
                  <a:close/>
                  <a:moveTo>
                    <a:pt x="9" y="303"/>
                  </a:moveTo>
                  <a:lnTo>
                    <a:pt x="0" y="303"/>
                  </a:lnTo>
                  <a:lnTo>
                    <a:pt x="0" y="284"/>
                  </a:lnTo>
                  <a:lnTo>
                    <a:pt x="9" y="284"/>
                  </a:lnTo>
                  <a:lnTo>
                    <a:pt x="9" y="303"/>
                  </a:lnTo>
                  <a:lnTo>
                    <a:pt x="9" y="303"/>
                  </a:lnTo>
                  <a:close/>
                  <a:moveTo>
                    <a:pt x="9" y="246"/>
                  </a:moveTo>
                  <a:lnTo>
                    <a:pt x="0" y="246"/>
                  </a:lnTo>
                  <a:lnTo>
                    <a:pt x="0" y="227"/>
                  </a:lnTo>
                  <a:lnTo>
                    <a:pt x="9" y="227"/>
                  </a:lnTo>
                  <a:lnTo>
                    <a:pt x="9" y="246"/>
                  </a:lnTo>
                  <a:lnTo>
                    <a:pt x="9" y="246"/>
                  </a:lnTo>
                  <a:close/>
                  <a:moveTo>
                    <a:pt x="9" y="190"/>
                  </a:moveTo>
                  <a:lnTo>
                    <a:pt x="0" y="190"/>
                  </a:lnTo>
                  <a:lnTo>
                    <a:pt x="0" y="171"/>
                  </a:lnTo>
                  <a:lnTo>
                    <a:pt x="9" y="171"/>
                  </a:lnTo>
                  <a:lnTo>
                    <a:pt x="9" y="190"/>
                  </a:lnTo>
                  <a:lnTo>
                    <a:pt x="9" y="190"/>
                  </a:lnTo>
                  <a:close/>
                  <a:moveTo>
                    <a:pt x="9" y="133"/>
                  </a:moveTo>
                  <a:lnTo>
                    <a:pt x="0" y="133"/>
                  </a:lnTo>
                  <a:lnTo>
                    <a:pt x="0" y="114"/>
                  </a:lnTo>
                  <a:lnTo>
                    <a:pt x="9" y="114"/>
                  </a:lnTo>
                  <a:lnTo>
                    <a:pt x="9" y="133"/>
                  </a:lnTo>
                  <a:lnTo>
                    <a:pt x="9" y="133"/>
                  </a:lnTo>
                  <a:close/>
                  <a:moveTo>
                    <a:pt x="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9" y="57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 noEditPoints="1"/>
            </p:cNvSpPr>
            <p:nvPr/>
          </p:nvSpPr>
          <p:spPr bwMode="auto">
            <a:xfrm>
              <a:off x="6713434" y="2844003"/>
              <a:ext cx="513939" cy="549708"/>
            </a:xfrm>
            <a:custGeom>
              <a:avLst/>
              <a:gdLst>
                <a:gd name="T0" fmla="*/ 80 w 546"/>
                <a:gd name="T1" fmla="*/ 535 h 584"/>
                <a:gd name="T2" fmla="*/ 78 w 546"/>
                <a:gd name="T3" fmla="*/ 525 h 584"/>
                <a:gd name="T4" fmla="*/ 75 w 546"/>
                <a:gd name="T5" fmla="*/ 520 h 584"/>
                <a:gd name="T6" fmla="*/ 71 w 546"/>
                <a:gd name="T7" fmla="*/ 513 h 584"/>
                <a:gd name="T8" fmla="*/ 64 w 546"/>
                <a:gd name="T9" fmla="*/ 509 h 584"/>
                <a:gd name="T10" fmla="*/ 59 w 546"/>
                <a:gd name="T11" fmla="*/ 506 h 584"/>
                <a:gd name="T12" fmla="*/ 52 w 546"/>
                <a:gd name="T13" fmla="*/ 504 h 584"/>
                <a:gd name="T14" fmla="*/ 42 w 546"/>
                <a:gd name="T15" fmla="*/ 504 h 584"/>
                <a:gd name="T16" fmla="*/ 35 w 546"/>
                <a:gd name="T17" fmla="*/ 506 h 584"/>
                <a:gd name="T18" fmla="*/ 28 w 546"/>
                <a:gd name="T19" fmla="*/ 509 h 584"/>
                <a:gd name="T20" fmla="*/ 23 w 546"/>
                <a:gd name="T21" fmla="*/ 511 h 584"/>
                <a:gd name="T22" fmla="*/ 19 w 546"/>
                <a:gd name="T23" fmla="*/ 518 h 584"/>
                <a:gd name="T24" fmla="*/ 14 w 546"/>
                <a:gd name="T25" fmla="*/ 523 h 584"/>
                <a:gd name="T26" fmla="*/ 12 w 546"/>
                <a:gd name="T27" fmla="*/ 530 h 584"/>
                <a:gd name="T28" fmla="*/ 9 w 546"/>
                <a:gd name="T29" fmla="*/ 537 h 584"/>
                <a:gd name="T30" fmla="*/ 9 w 546"/>
                <a:gd name="T31" fmla="*/ 544 h 584"/>
                <a:gd name="T32" fmla="*/ 12 w 546"/>
                <a:gd name="T33" fmla="*/ 554 h 584"/>
                <a:gd name="T34" fmla="*/ 16 w 546"/>
                <a:gd name="T35" fmla="*/ 558 h 584"/>
                <a:gd name="T36" fmla="*/ 21 w 546"/>
                <a:gd name="T37" fmla="*/ 565 h 584"/>
                <a:gd name="T38" fmla="*/ 26 w 546"/>
                <a:gd name="T39" fmla="*/ 570 h 584"/>
                <a:gd name="T40" fmla="*/ 33 w 546"/>
                <a:gd name="T41" fmla="*/ 572 h 584"/>
                <a:gd name="T42" fmla="*/ 40 w 546"/>
                <a:gd name="T43" fmla="*/ 575 h 584"/>
                <a:gd name="T44" fmla="*/ 47 w 546"/>
                <a:gd name="T45" fmla="*/ 575 h 584"/>
                <a:gd name="T46" fmla="*/ 54 w 546"/>
                <a:gd name="T47" fmla="*/ 575 h 584"/>
                <a:gd name="T48" fmla="*/ 61 w 546"/>
                <a:gd name="T49" fmla="*/ 572 h 584"/>
                <a:gd name="T50" fmla="*/ 68 w 546"/>
                <a:gd name="T51" fmla="*/ 568 h 584"/>
                <a:gd name="T52" fmla="*/ 73 w 546"/>
                <a:gd name="T53" fmla="*/ 563 h 584"/>
                <a:gd name="T54" fmla="*/ 78 w 546"/>
                <a:gd name="T55" fmla="*/ 556 h 584"/>
                <a:gd name="T56" fmla="*/ 80 w 546"/>
                <a:gd name="T57" fmla="*/ 549 h 584"/>
                <a:gd name="T58" fmla="*/ 80 w 546"/>
                <a:gd name="T59" fmla="*/ 542 h 584"/>
                <a:gd name="T60" fmla="*/ 52 w 546"/>
                <a:gd name="T61" fmla="*/ 494 h 584"/>
                <a:gd name="T62" fmla="*/ 61 w 546"/>
                <a:gd name="T63" fmla="*/ 497 h 584"/>
                <a:gd name="T64" fmla="*/ 68 w 546"/>
                <a:gd name="T65" fmla="*/ 501 h 584"/>
                <a:gd name="T66" fmla="*/ 75 w 546"/>
                <a:gd name="T67" fmla="*/ 506 h 584"/>
                <a:gd name="T68" fmla="*/ 82 w 546"/>
                <a:gd name="T69" fmla="*/ 513 h 584"/>
                <a:gd name="T70" fmla="*/ 87 w 546"/>
                <a:gd name="T71" fmla="*/ 523 h 584"/>
                <a:gd name="T72" fmla="*/ 90 w 546"/>
                <a:gd name="T73" fmla="*/ 530 h 584"/>
                <a:gd name="T74" fmla="*/ 90 w 546"/>
                <a:gd name="T75" fmla="*/ 539 h 584"/>
                <a:gd name="T76" fmla="*/ 90 w 546"/>
                <a:gd name="T77" fmla="*/ 551 h 584"/>
                <a:gd name="T78" fmla="*/ 87 w 546"/>
                <a:gd name="T79" fmla="*/ 558 h 584"/>
                <a:gd name="T80" fmla="*/ 82 w 546"/>
                <a:gd name="T81" fmla="*/ 568 h 584"/>
                <a:gd name="T82" fmla="*/ 75 w 546"/>
                <a:gd name="T83" fmla="*/ 572 h 584"/>
                <a:gd name="T84" fmla="*/ 68 w 546"/>
                <a:gd name="T85" fmla="*/ 580 h 584"/>
                <a:gd name="T86" fmla="*/ 59 w 546"/>
                <a:gd name="T87" fmla="*/ 582 h 584"/>
                <a:gd name="T88" fmla="*/ 49 w 546"/>
                <a:gd name="T89" fmla="*/ 584 h 584"/>
                <a:gd name="T90" fmla="*/ 40 w 546"/>
                <a:gd name="T91" fmla="*/ 584 h 584"/>
                <a:gd name="T92" fmla="*/ 30 w 546"/>
                <a:gd name="T93" fmla="*/ 582 h 584"/>
                <a:gd name="T94" fmla="*/ 21 w 546"/>
                <a:gd name="T95" fmla="*/ 580 h 584"/>
                <a:gd name="T96" fmla="*/ 14 w 546"/>
                <a:gd name="T97" fmla="*/ 572 h 584"/>
                <a:gd name="T98" fmla="*/ 9 w 546"/>
                <a:gd name="T99" fmla="*/ 565 h 584"/>
                <a:gd name="T100" fmla="*/ 4 w 546"/>
                <a:gd name="T101" fmla="*/ 558 h 584"/>
                <a:gd name="T102" fmla="*/ 2 w 546"/>
                <a:gd name="T103" fmla="*/ 549 h 584"/>
                <a:gd name="T104" fmla="*/ 0 w 546"/>
                <a:gd name="T105" fmla="*/ 539 h 584"/>
                <a:gd name="T106" fmla="*/ 2 w 546"/>
                <a:gd name="T107" fmla="*/ 530 h 584"/>
                <a:gd name="T108" fmla="*/ 4 w 546"/>
                <a:gd name="T109" fmla="*/ 520 h 584"/>
                <a:gd name="T110" fmla="*/ 9 w 546"/>
                <a:gd name="T111" fmla="*/ 513 h 584"/>
                <a:gd name="T112" fmla="*/ 14 w 546"/>
                <a:gd name="T113" fmla="*/ 506 h 584"/>
                <a:gd name="T114" fmla="*/ 23 w 546"/>
                <a:gd name="T115" fmla="*/ 501 h 584"/>
                <a:gd name="T116" fmla="*/ 30 w 546"/>
                <a:gd name="T117" fmla="*/ 497 h 584"/>
                <a:gd name="T118" fmla="*/ 40 w 546"/>
                <a:gd name="T119" fmla="*/ 494 h 584"/>
                <a:gd name="T120" fmla="*/ 49 w 546"/>
                <a:gd name="T121" fmla="*/ 355 h 584"/>
                <a:gd name="T122" fmla="*/ 328 w 546"/>
                <a:gd name="T123" fmla="*/ 312 h 584"/>
                <a:gd name="T124" fmla="*/ 546 w 546"/>
                <a:gd name="T125" fmla="*/ 246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6" h="584">
                  <a:moveTo>
                    <a:pt x="546" y="19"/>
                  </a:moveTo>
                  <a:lnTo>
                    <a:pt x="537" y="19"/>
                  </a:lnTo>
                  <a:lnTo>
                    <a:pt x="537" y="0"/>
                  </a:lnTo>
                  <a:lnTo>
                    <a:pt x="546" y="0"/>
                  </a:lnTo>
                  <a:lnTo>
                    <a:pt x="546" y="19"/>
                  </a:lnTo>
                  <a:lnTo>
                    <a:pt x="546" y="19"/>
                  </a:lnTo>
                  <a:close/>
                  <a:moveTo>
                    <a:pt x="80" y="539"/>
                  </a:move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7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5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2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30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80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8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5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8" y="523"/>
                  </a:lnTo>
                  <a:lnTo>
                    <a:pt x="75" y="523"/>
                  </a:lnTo>
                  <a:lnTo>
                    <a:pt x="75" y="523"/>
                  </a:lnTo>
                  <a:lnTo>
                    <a:pt x="75" y="523"/>
                  </a:lnTo>
                  <a:lnTo>
                    <a:pt x="75" y="523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5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8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3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6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71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3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8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11"/>
                  </a:lnTo>
                  <a:lnTo>
                    <a:pt x="66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9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9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6" y="506"/>
                  </a:lnTo>
                  <a:lnTo>
                    <a:pt x="54" y="506"/>
                  </a:lnTo>
                  <a:lnTo>
                    <a:pt x="54" y="506"/>
                  </a:lnTo>
                  <a:lnTo>
                    <a:pt x="54" y="506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4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52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9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7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2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40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8" y="504"/>
                  </a:lnTo>
                  <a:lnTo>
                    <a:pt x="35" y="504"/>
                  </a:lnTo>
                  <a:lnTo>
                    <a:pt x="35" y="504"/>
                  </a:lnTo>
                  <a:lnTo>
                    <a:pt x="35" y="504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5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3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0" y="509"/>
                  </a:lnTo>
                  <a:lnTo>
                    <a:pt x="30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8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09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1"/>
                  </a:lnTo>
                  <a:lnTo>
                    <a:pt x="23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21" y="513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6"/>
                  </a:lnTo>
                  <a:lnTo>
                    <a:pt x="19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18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6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0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3"/>
                  </a:lnTo>
                  <a:lnTo>
                    <a:pt x="14" y="525"/>
                  </a:lnTo>
                  <a:lnTo>
                    <a:pt x="14" y="525"/>
                  </a:lnTo>
                  <a:lnTo>
                    <a:pt x="14" y="525"/>
                  </a:lnTo>
                  <a:lnTo>
                    <a:pt x="14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5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28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0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12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2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39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2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4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9" y="546"/>
                  </a:lnTo>
                  <a:lnTo>
                    <a:pt x="12" y="546"/>
                  </a:lnTo>
                  <a:lnTo>
                    <a:pt x="12" y="546"/>
                  </a:lnTo>
                  <a:lnTo>
                    <a:pt x="12" y="546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49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1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2" y="554"/>
                  </a:lnTo>
                  <a:lnTo>
                    <a:pt x="14" y="554"/>
                  </a:lnTo>
                  <a:lnTo>
                    <a:pt x="14" y="554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6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4" y="558"/>
                  </a:lnTo>
                  <a:lnTo>
                    <a:pt x="16" y="558"/>
                  </a:lnTo>
                  <a:lnTo>
                    <a:pt x="16" y="558"/>
                  </a:lnTo>
                  <a:lnTo>
                    <a:pt x="16" y="558"/>
                  </a:lnTo>
                  <a:lnTo>
                    <a:pt x="16" y="558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1"/>
                  </a:lnTo>
                  <a:lnTo>
                    <a:pt x="16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3"/>
                  </a:lnTo>
                  <a:lnTo>
                    <a:pt x="19" y="565"/>
                  </a:lnTo>
                  <a:lnTo>
                    <a:pt x="19" y="565"/>
                  </a:lnTo>
                  <a:lnTo>
                    <a:pt x="19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5"/>
                  </a:lnTo>
                  <a:lnTo>
                    <a:pt x="21" y="568"/>
                  </a:lnTo>
                  <a:lnTo>
                    <a:pt x="21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3" y="568"/>
                  </a:lnTo>
                  <a:lnTo>
                    <a:pt x="26" y="568"/>
                  </a:lnTo>
                  <a:lnTo>
                    <a:pt x="26" y="568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6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0"/>
                  </a:lnTo>
                  <a:lnTo>
                    <a:pt x="28" y="572"/>
                  </a:lnTo>
                  <a:lnTo>
                    <a:pt x="28" y="572"/>
                  </a:lnTo>
                  <a:lnTo>
                    <a:pt x="28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0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3" y="572"/>
                  </a:lnTo>
                  <a:lnTo>
                    <a:pt x="35" y="572"/>
                  </a:lnTo>
                  <a:lnTo>
                    <a:pt x="35" y="572"/>
                  </a:lnTo>
                  <a:lnTo>
                    <a:pt x="35" y="572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5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38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0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2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5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7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49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2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4" y="575"/>
                  </a:lnTo>
                  <a:lnTo>
                    <a:pt x="56" y="575"/>
                  </a:lnTo>
                  <a:lnTo>
                    <a:pt x="56" y="575"/>
                  </a:lnTo>
                  <a:lnTo>
                    <a:pt x="56" y="575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6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59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2"/>
                  </a:lnTo>
                  <a:lnTo>
                    <a:pt x="61" y="570"/>
                  </a:lnTo>
                  <a:lnTo>
                    <a:pt x="61" y="570"/>
                  </a:lnTo>
                  <a:lnTo>
                    <a:pt x="61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4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70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6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8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68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5"/>
                  </a:lnTo>
                  <a:lnTo>
                    <a:pt x="71" y="563"/>
                  </a:lnTo>
                  <a:lnTo>
                    <a:pt x="71" y="563"/>
                  </a:lnTo>
                  <a:lnTo>
                    <a:pt x="71" y="563"/>
                  </a:lnTo>
                  <a:lnTo>
                    <a:pt x="71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3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3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61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8"/>
                  </a:lnTo>
                  <a:lnTo>
                    <a:pt x="75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6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4"/>
                  </a:lnTo>
                  <a:lnTo>
                    <a:pt x="78" y="551"/>
                  </a:lnTo>
                  <a:lnTo>
                    <a:pt x="78" y="551"/>
                  </a:lnTo>
                  <a:lnTo>
                    <a:pt x="78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51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9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6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4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42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lnTo>
                    <a:pt x="80" y="539"/>
                  </a:lnTo>
                  <a:close/>
                  <a:moveTo>
                    <a:pt x="45" y="494"/>
                  </a:moveTo>
                  <a:lnTo>
                    <a:pt x="45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7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49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4" y="494"/>
                  </a:lnTo>
                  <a:lnTo>
                    <a:pt x="56" y="494"/>
                  </a:lnTo>
                  <a:lnTo>
                    <a:pt x="56" y="494"/>
                  </a:lnTo>
                  <a:lnTo>
                    <a:pt x="56" y="494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6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1" y="497"/>
                  </a:lnTo>
                  <a:lnTo>
                    <a:pt x="64" y="497"/>
                  </a:lnTo>
                  <a:lnTo>
                    <a:pt x="64" y="497"/>
                  </a:lnTo>
                  <a:lnTo>
                    <a:pt x="64" y="497"/>
                  </a:lnTo>
                  <a:lnTo>
                    <a:pt x="64" y="497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4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6" y="499"/>
                  </a:lnTo>
                  <a:lnTo>
                    <a:pt x="68" y="499"/>
                  </a:lnTo>
                  <a:lnTo>
                    <a:pt x="68" y="499"/>
                  </a:lnTo>
                  <a:lnTo>
                    <a:pt x="68" y="499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68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1"/>
                  </a:lnTo>
                  <a:lnTo>
                    <a:pt x="71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3" y="504"/>
                  </a:lnTo>
                  <a:lnTo>
                    <a:pt x="75" y="504"/>
                  </a:lnTo>
                  <a:lnTo>
                    <a:pt x="75" y="504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5" y="506"/>
                  </a:lnTo>
                  <a:lnTo>
                    <a:pt x="78" y="506"/>
                  </a:lnTo>
                  <a:lnTo>
                    <a:pt x="78" y="506"/>
                  </a:lnTo>
                  <a:lnTo>
                    <a:pt x="78" y="506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78" y="509"/>
                  </a:lnTo>
                  <a:lnTo>
                    <a:pt x="80" y="509"/>
                  </a:lnTo>
                  <a:lnTo>
                    <a:pt x="80" y="509"/>
                  </a:lnTo>
                  <a:lnTo>
                    <a:pt x="80" y="509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0" y="511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3"/>
                  </a:lnTo>
                  <a:lnTo>
                    <a:pt x="82" y="516"/>
                  </a:lnTo>
                  <a:lnTo>
                    <a:pt x="82" y="516"/>
                  </a:lnTo>
                  <a:lnTo>
                    <a:pt x="82" y="516"/>
                  </a:lnTo>
                  <a:lnTo>
                    <a:pt x="82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6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18"/>
                  </a:lnTo>
                  <a:lnTo>
                    <a:pt x="85" y="520"/>
                  </a:lnTo>
                  <a:lnTo>
                    <a:pt x="85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0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3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87" y="525"/>
                  </a:lnTo>
                  <a:lnTo>
                    <a:pt x="90" y="525"/>
                  </a:lnTo>
                  <a:lnTo>
                    <a:pt x="90" y="525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28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5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7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39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2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4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6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49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1"/>
                  </a:lnTo>
                  <a:lnTo>
                    <a:pt x="90" y="554"/>
                  </a:lnTo>
                  <a:lnTo>
                    <a:pt x="90" y="554"/>
                  </a:lnTo>
                  <a:lnTo>
                    <a:pt x="90" y="554"/>
                  </a:lnTo>
                  <a:lnTo>
                    <a:pt x="90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4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6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7" y="558"/>
                  </a:lnTo>
                  <a:lnTo>
                    <a:pt x="85" y="558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1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5" y="563"/>
                  </a:lnTo>
                  <a:lnTo>
                    <a:pt x="82" y="563"/>
                  </a:lnTo>
                  <a:lnTo>
                    <a:pt x="82" y="563"/>
                  </a:lnTo>
                  <a:lnTo>
                    <a:pt x="82" y="563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5"/>
                  </a:lnTo>
                  <a:lnTo>
                    <a:pt x="82" y="568"/>
                  </a:lnTo>
                  <a:lnTo>
                    <a:pt x="82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68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0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8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5"/>
                  </a:lnTo>
                  <a:lnTo>
                    <a:pt x="73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71" y="577"/>
                  </a:lnTo>
                  <a:lnTo>
                    <a:pt x="68" y="577"/>
                  </a:lnTo>
                  <a:lnTo>
                    <a:pt x="68" y="577"/>
                  </a:lnTo>
                  <a:lnTo>
                    <a:pt x="68" y="577"/>
                  </a:lnTo>
                  <a:lnTo>
                    <a:pt x="68" y="577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8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6" y="580"/>
                  </a:lnTo>
                  <a:lnTo>
                    <a:pt x="64" y="580"/>
                  </a:lnTo>
                  <a:lnTo>
                    <a:pt x="64" y="580"/>
                  </a:lnTo>
                  <a:lnTo>
                    <a:pt x="64" y="580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4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61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2"/>
                  </a:lnTo>
                  <a:lnTo>
                    <a:pt x="59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6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4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52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9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7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5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2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40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8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5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4"/>
                  </a:lnTo>
                  <a:lnTo>
                    <a:pt x="33" y="582"/>
                  </a:lnTo>
                  <a:lnTo>
                    <a:pt x="33" y="582"/>
                  </a:lnTo>
                  <a:lnTo>
                    <a:pt x="33" y="582"/>
                  </a:lnTo>
                  <a:lnTo>
                    <a:pt x="33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30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8" y="582"/>
                  </a:lnTo>
                  <a:lnTo>
                    <a:pt x="26" y="582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6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3" y="580"/>
                  </a:lnTo>
                  <a:lnTo>
                    <a:pt x="21" y="580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21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9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2"/>
                  </a:lnTo>
                  <a:lnTo>
                    <a:pt x="16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2"/>
                  </a:lnTo>
                  <a:lnTo>
                    <a:pt x="14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70"/>
                  </a:lnTo>
                  <a:lnTo>
                    <a:pt x="12" y="568"/>
                  </a:lnTo>
                  <a:lnTo>
                    <a:pt x="12" y="568"/>
                  </a:lnTo>
                  <a:lnTo>
                    <a:pt x="12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8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9" y="565"/>
                  </a:lnTo>
                  <a:lnTo>
                    <a:pt x="7" y="565"/>
                  </a:lnTo>
                  <a:lnTo>
                    <a:pt x="7" y="565"/>
                  </a:lnTo>
                  <a:lnTo>
                    <a:pt x="7" y="565"/>
                  </a:lnTo>
                  <a:lnTo>
                    <a:pt x="7" y="565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3"/>
                  </a:lnTo>
                  <a:lnTo>
                    <a:pt x="7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61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4" y="556"/>
                  </a:lnTo>
                  <a:lnTo>
                    <a:pt x="4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4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51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9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5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2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8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5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20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4" y="518"/>
                  </a:lnTo>
                  <a:lnTo>
                    <a:pt x="7" y="518"/>
                  </a:lnTo>
                  <a:lnTo>
                    <a:pt x="7" y="518"/>
                  </a:lnTo>
                  <a:lnTo>
                    <a:pt x="7" y="518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6"/>
                  </a:lnTo>
                  <a:lnTo>
                    <a:pt x="7" y="513"/>
                  </a:lnTo>
                  <a:lnTo>
                    <a:pt x="7" y="513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9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11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2" y="509"/>
                  </a:lnTo>
                  <a:lnTo>
                    <a:pt x="14" y="509"/>
                  </a:lnTo>
                  <a:lnTo>
                    <a:pt x="14" y="509"/>
                  </a:lnTo>
                  <a:lnTo>
                    <a:pt x="14" y="509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4" y="506"/>
                  </a:lnTo>
                  <a:lnTo>
                    <a:pt x="16" y="506"/>
                  </a:lnTo>
                  <a:lnTo>
                    <a:pt x="16" y="506"/>
                  </a:lnTo>
                  <a:lnTo>
                    <a:pt x="16" y="506"/>
                  </a:lnTo>
                  <a:lnTo>
                    <a:pt x="16" y="506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6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1"/>
                  </a:lnTo>
                  <a:lnTo>
                    <a:pt x="19" y="501"/>
                  </a:lnTo>
                  <a:lnTo>
                    <a:pt x="19" y="501"/>
                  </a:lnTo>
                  <a:lnTo>
                    <a:pt x="19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1" y="501"/>
                  </a:lnTo>
                  <a:lnTo>
                    <a:pt x="23" y="501"/>
                  </a:lnTo>
                  <a:lnTo>
                    <a:pt x="23" y="501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3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6" y="499"/>
                  </a:lnTo>
                  <a:lnTo>
                    <a:pt x="28" y="499"/>
                  </a:lnTo>
                  <a:lnTo>
                    <a:pt x="28" y="499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28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5" y="497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5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38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0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2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lnTo>
                    <a:pt x="45" y="494"/>
                  </a:lnTo>
                  <a:close/>
                  <a:moveTo>
                    <a:pt x="49" y="487"/>
                  </a:moveTo>
                  <a:lnTo>
                    <a:pt x="40" y="487"/>
                  </a:lnTo>
                  <a:lnTo>
                    <a:pt x="40" y="468"/>
                  </a:lnTo>
                  <a:lnTo>
                    <a:pt x="49" y="468"/>
                  </a:lnTo>
                  <a:lnTo>
                    <a:pt x="49" y="487"/>
                  </a:lnTo>
                  <a:lnTo>
                    <a:pt x="49" y="487"/>
                  </a:lnTo>
                  <a:close/>
                  <a:moveTo>
                    <a:pt x="49" y="430"/>
                  </a:moveTo>
                  <a:lnTo>
                    <a:pt x="40" y="430"/>
                  </a:lnTo>
                  <a:lnTo>
                    <a:pt x="40" y="412"/>
                  </a:lnTo>
                  <a:lnTo>
                    <a:pt x="49" y="412"/>
                  </a:lnTo>
                  <a:lnTo>
                    <a:pt x="49" y="430"/>
                  </a:lnTo>
                  <a:lnTo>
                    <a:pt x="49" y="430"/>
                  </a:lnTo>
                  <a:close/>
                  <a:moveTo>
                    <a:pt x="49" y="374"/>
                  </a:moveTo>
                  <a:lnTo>
                    <a:pt x="40" y="374"/>
                  </a:lnTo>
                  <a:lnTo>
                    <a:pt x="40" y="355"/>
                  </a:lnTo>
                  <a:lnTo>
                    <a:pt x="49" y="355"/>
                  </a:lnTo>
                  <a:lnTo>
                    <a:pt x="49" y="374"/>
                  </a:lnTo>
                  <a:lnTo>
                    <a:pt x="49" y="374"/>
                  </a:lnTo>
                  <a:close/>
                  <a:moveTo>
                    <a:pt x="45" y="322"/>
                  </a:moveTo>
                  <a:lnTo>
                    <a:pt x="45" y="312"/>
                  </a:lnTo>
                  <a:lnTo>
                    <a:pt x="64" y="312"/>
                  </a:lnTo>
                  <a:lnTo>
                    <a:pt x="64" y="322"/>
                  </a:lnTo>
                  <a:lnTo>
                    <a:pt x="45" y="322"/>
                  </a:lnTo>
                  <a:lnTo>
                    <a:pt x="45" y="322"/>
                  </a:lnTo>
                  <a:close/>
                  <a:moveTo>
                    <a:pt x="101" y="322"/>
                  </a:moveTo>
                  <a:lnTo>
                    <a:pt x="101" y="312"/>
                  </a:lnTo>
                  <a:lnTo>
                    <a:pt x="120" y="312"/>
                  </a:lnTo>
                  <a:lnTo>
                    <a:pt x="120" y="322"/>
                  </a:lnTo>
                  <a:lnTo>
                    <a:pt x="101" y="322"/>
                  </a:lnTo>
                  <a:lnTo>
                    <a:pt x="101" y="322"/>
                  </a:lnTo>
                  <a:close/>
                  <a:moveTo>
                    <a:pt x="158" y="322"/>
                  </a:moveTo>
                  <a:lnTo>
                    <a:pt x="158" y="312"/>
                  </a:lnTo>
                  <a:lnTo>
                    <a:pt x="177" y="312"/>
                  </a:lnTo>
                  <a:lnTo>
                    <a:pt x="177" y="322"/>
                  </a:lnTo>
                  <a:lnTo>
                    <a:pt x="158" y="322"/>
                  </a:lnTo>
                  <a:lnTo>
                    <a:pt x="158" y="322"/>
                  </a:lnTo>
                  <a:close/>
                  <a:moveTo>
                    <a:pt x="215" y="322"/>
                  </a:moveTo>
                  <a:lnTo>
                    <a:pt x="215" y="312"/>
                  </a:lnTo>
                  <a:lnTo>
                    <a:pt x="234" y="312"/>
                  </a:lnTo>
                  <a:lnTo>
                    <a:pt x="234" y="322"/>
                  </a:lnTo>
                  <a:lnTo>
                    <a:pt x="215" y="322"/>
                  </a:lnTo>
                  <a:lnTo>
                    <a:pt x="215" y="322"/>
                  </a:lnTo>
                  <a:close/>
                  <a:moveTo>
                    <a:pt x="272" y="322"/>
                  </a:moveTo>
                  <a:lnTo>
                    <a:pt x="272" y="312"/>
                  </a:lnTo>
                  <a:lnTo>
                    <a:pt x="291" y="312"/>
                  </a:lnTo>
                  <a:lnTo>
                    <a:pt x="291" y="322"/>
                  </a:lnTo>
                  <a:lnTo>
                    <a:pt x="272" y="322"/>
                  </a:lnTo>
                  <a:lnTo>
                    <a:pt x="272" y="322"/>
                  </a:lnTo>
                  <a:close/>
                  <a:moveTo>
                    <a:pt x="328" y="322"/>
                  </a:moveTo>
                  <a:lnTo>
                    <a:pt x="328" y="312"/>
                  </a:lnTo>
                  <a:lnTo>
                    <a:pt x="347" y="312"/>
                  </a:lnTo>
                  <a:lnTo>
                    <a:pt x="347" y="322"/>
                  </a:lnTo>
                  <a:lnTo>
                    <a:pt x="328" y="322"/>
                  </a:lnTo>
                  <a:lnTo>
                    <a:pt x="328" y="322"/>
                  </a:lnTo>
                  <a:close/>
                  <a:moveTo>
                    <a:pt x="385" y="322"/>
                  </a:moveTo>
                  <a:lnTo>
                    <a:pt x="385" y="312"/>
                  </a:lnTo>
                  <a:lnTo>
                    <a:pt x="404" y="312"/>
                  </a:lnTo>
                  <a:lnTo>
                    <a:pt x="404" y="322"/>
                  </a:lnTo>
                  <a:lnTo>
                    <a:pt x="385" y="322"/>
                  </a:lnTo>
                  <a:lnTo>
                    <a:pt x="385" y="322"/>
                  </a:lnTo>
                  <a:close/>
                  <a:moveTo>
                    <a:pt x="442" y="322"/>
                  </a:moveTo>
                  <a:lnTo>
                    <a:pt x="442" y="312"/>
                  </a:lnTo>
                  <a:lnTo>
                    <a:pt x="461" y="312"/>
                  </a:lnTo>
                  <a:lnTo>
                    <a:pt x="461" y="322"/>
                  </a:lnTo>
                  <a:lnTo>
                    <a:pt x="442" y="322"/>
                  </a:lnTo>
                  <a:lnTo>
                    <a:pt x="442" y="322"/>
                  </a:lnTo>
                  <a:close/>
                  <a:moveTo>
                    <a:pt x="499" y="322"/>
                  </a:moveTo>
                  <a:lnTo>
                    <a:pt x="499" y="312"/>
                  </a:lnTo>
                  <a:lnTo>
                    <a:pt x="518" y="312"/>
                  </a:lnTo>
                  <a:lnTo>
                    <a:pt x="518" y="322"/>
                  </a:lnTo>
                  <a:lnTo>
                    <a:pt x="499" y="322"/>
                  </a:lnTo>
                  <a:lnTo>
                    <a:pt x="499" y="322"/>
                  </a:lnTo>
                  <a:close/>
                  <a:moveTo>
                    <a:pt x="546" y="303"/>
                  </a:moveTo>
                  <a:lnTo>
                    <a:pt x="537" y="303"/>
                  </a:lnTo>
                  <a:lnTo>
                    <a:pt x="537" y="284"/>
                  </a:lnTo>
                  <a:lnTo>
                    <a:pt x="546" y="284"/>
                  </a:lnTo>
                  <a:lnTo>
                    <a:pt x="546" y="303"/>
                  </a:lnTo>
                  <a:lnTo>
                    <a:pt x="546" y="303"/>
                  </a:lnTo>
                  <a:close/>
                  <a:moveTo>
                    <a:pt x="546" y="246"/>
                  </a:moveTo>
                  <a:lnTo>
                    <a:pt x="537" y="246"/>
                  </a:lnTo>
                  <a:lnTo>
                    <a:pt x="537" y="227"/>
                  </a:lnTo>
                  <a:lnTo>
                    <a:pt x="546" y="227"/>
                  </a:lnTo>
                  <a:lnTo>
                    <a:pt x="546" y="246"/>
                  </a:lnTo>
                  <a:lnTo>
                    <a:pt x="546" y="246"/>
                  </a:lnTo>
                  <a:close/>
                  <a:moveTo>
                    <a:pt x="546" y="189"/>
                  </a:moveTo>
                  <a:lnTo>
                    <a:pt x="537" y="189"/>
                  </a:lnTo>
                  <a:lnTo>
                    <a:pt x="537" y="170"/>
                  </a:lnTo>
                  <a:lnTo>
                    <a:pt x="546" y="170"/>
                  </a:lnTo>
                  <a:lnTo>
                    <a:pt x="546" y="189"/>
                  </a:lnTo>
                  <a:lnTo>
                    <a:pt x="546" y="189"/>
                  </a:lnTo>
                  <a:close/>
                  <a:moveTo>
                    <a:pt x="546" y="132"/>
                  </a:moveTo>
                  <a:lnTo>
                    <a:pt x="537" y="132"/>
                  </a:lnTo>
                  <a:lnTo>
                    <a:pt x="537" y="113"/>
                  </a:lnTo>
                  <a:lnTo>
                    <a:pt x="546" y="113"/>
                  </a:lnTo>
                  <a:lnTo>
                    <a:pt x="546" y="132"/>
                  </a:lnTo>
                  <a:lnTo>
                    <a:pt x="546" y="132"/>
                  </a:lnTo>
                  <a:close/>
                  <a:moveTo>
                    <a:pt x="546" y="76"/>
                  </a:moveTo>
                  <a:lnTo>
                    <a:pt x="537" y="76"/>
                  </a:lnTo>
                  <a:lnTo>
                    <a:pt x="537" y="57"/>
                  </a:lnTo>
                  <a:lnTo>
                    <a:pt x="546" y="57"/>
                  </a:lnTo>
                  <a:lnTo>
                    <a:pt x="546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 noEditPoints="1"/>
            </p:cNvSpPr>
            <p:nvPr/>
          </p:nvSpPr>
          <p:spPr bwMode="auto">
            <a:xfrm>
              <a:off x="4186096" y="3677036"/>
              <a:ext cx="641012" cy="251322"/>
            </a:xfrm>
            <a:custGeom>
              <a:avLst/>
              <a:gdLst>
                <a:gd name="T0" fmla="*/ 629 w 681"/>
                <a:gd name="T1" fmla="*/ 187 h 267"/>
                <a:gd name="T2" fmla="*/ 622 w 681"/>
                <a:gd name="T3" fmla="*/ 189 h 267"/>
                <a:gd name="T4" fmla="*/ 615 w 681"/>
                <a:gd name="T5" fmla="*/ 192 h 267"/>
                <a:gd name="T6" fmla="*/ 610 w 681"/>
                <a:gd name="T7" fmla="*/ 196 h 267"/>
                <a:gd name="T8" fmla="*/ 606 w 681"/>
                <a:gd name="T9" fmla="*/ 201 h 267"/>
                <a:gd name="T10" fmla="*/ 603 w 681"/>
                <a:gd name="T11" fmla="*/ 208 h 267"/>
                <a:gd name="T12" fmla="*/ 601 w 681"/>
                <a:gd name="T13" fmla="*/ 215 h 267"/>
                <a:gd name="T14" fmla="*/ 598 w 681"/>
                <a:gd name="T15" fmla="*/ 222 h 267"/>
                <a:gd name="T16" fmla="*/ 601 w 681"/>
                <a:gd name="T17" fmla="*/ 229 h 267"/>
                <a:gd name="T18" fmla="*/ 603 w 681"/>
                <a:gd name="T19" fmla="*/ 236 h 267"/>
                <a:gd name="T20" fmla="*/ 606 w 681"/>
                <a:gd name="T21" fmla="*/ 244 h 267"/>
                <a:gd name="T22" fmla="*/ 610 w 681"/>
                <a:gd name="T23" fmla="*/ 248 h 267"/>
                <a:gd name="T24" fmla="*/ 617 w 681"/>
                <a:gd name="T25" fmla="*/ 253 h 267"/>
                <a:gd name="T26" fmla="*/ 622 w 681"/>
                <a:gd name="T27" fmla="*/ 255 h 267"/>
                <a:gd name="T28" fmla="*/ 629 w 681"/>
                <a:gd name="T29" fmla="*/ 258 h 267"/>
                <a:gd name="T30" fmla="*/ 636 w 681"/>
                <a:gd name="T31" fmla="*/ 258 h 267"/>
                <a:gd name="T32" fmla="*/ 646 w 681"/>
                <a:gd name="T33" fmla="*/ 255 h 267"/>
                <a:gd name="T34" fmla="*/ 650 w 681"/>
                <a:gd name="T35" fmla="*/ 253 h 267"/>
                <a:gd name="T36" fmla="*/ 658 w 681"/>
                <a:gd name="T37" fmla="*/ 251 h 267"/>
                <a:gd name="T38" fmla="*/ 662 w 681"/>
                <a:gd name="T39" fmla="*/ 246 h 267"/>
                <a:gd name="T40" fmla="*/ 667 w 681"/>
                <a:gd name="T41" fmla="*/ 239 h 267"/>
                <a:gd name="T42" fmla="*/ 669 w 681"/>
                <a:gd name="T43" fmla="*/ 232 h 267"/>
                <a:gd name="T44" fmla="*/ 672 w 681"/>
                <a:gd name="T45" fmla="*/ 225 h 267"/>
                <a:gd name="T46" fmla="*/ 672 w 681"/>
                <a:gd name="T47" fmla="*/ 218 h 267"/>
                <a:gd name="T48" fmla="*/ 669 w 681"/>
                <a:gd name="T49" fmla="*/ 210 h 267"/>
                <a:gd name="T50" fmla="*/ 667 w 681"/>
                <a:gd name="T51" fmla="*/ 203 h 267"/>
                <a:gd name="T52" fmla="*/ 662 w 681"/>
                <a:gd name="T53" fmla="*/ 199 h 267"/>
                <a:gd name="T54" fmla="*/ 658 w 681"/>
                <a:gd name="T55" fmla="*/ 194 h 267"/>
                <a:gd name="T56" fmla="*/ 650 w 681"/>
                <a:gd name="T57" fmla="*/ 189 h 267"/>
                <a:gd name="T58" fmla="*/ 643 w 681"/>
                <a:gd name="T59" fmla="*/ 187 h 267"/>
                <a:gd name="T60" fmla="*/ 636 w 681"/>
                <a:gd name="T61" fmla="*/ 187 h 267"/>
                <a:gd name="T62" fmla="*/ 591 w 681"/>
                <a:gd name="T63" fmla="*/ 210 h 267"/>
                <a:gd name="T64" fmla="*/ 594 w 681"/>
                <a:gd name="T65" fmla="*/ 201 h 267"/>
                <a:gd name="T66" fmla="*/ 598 w 681"/>
                <a:gd name="T67" fmla="*/ 194 h 267"/>
                <a:gd name="T68" fmla="*/ 606 w 681"/>
                <a:gd name="T69" fmla="*/ 187 h 267"/>
                <a:gd name="T70" fmla="*/ 613 w 681"/>
                <a:gd name="T71" fmla="*/ 182 h 267"/>
                <a:gd name="T72" fmla="*/ 620 w 681"/>
                <a:gd name="T73" fmla="*/ 180 h 267"/>
                <a:gd name="T74" fmla="*/ 629 w 681"/>
                <a:gd name="T75" fmla="*/ 177 h 267"/>
                <a:gd name="T76" fmla="*/ 639 w 681"/>
                <a:gd name="T77" fmla="*/ 177 h 267"/>
                <a:gd name="T78" fmla="*/ 648 w 681"/>
                <a:gd name="T79" fmla="*/ 177 h 267"/>
                <a:gd name="T80" fmla="*/ 658 w 681"/>
                <a:gd name="T81" fmla="*/ 182 h 267"/>
                <a:gd name="T82" fmla="*/ 665 w 681"/>
                <a:gd name="T83" fmla="*/ 187 h 267"/>
                <a:gd name="T84" fmla="*/ 672 w 681"/>
                <a:gd name="T85" fmla="*/ 194 h 267"/>
                <a:gd name="T86" fmla="*/ 676 w 681"/>
                <a:gd name="T87" fmla="*/ 201 h 267"/>
                <a:gd name="T88" fmla="*/ 679 w 681"/>
                <a:gd name="T89" fmla="*/ 210 h 267"/>
                <a:gd name="T90" fmla="*/ 681 w 681"/>
                <a:gd name="T91" fmla="*/ 218 h 267"/>
                <a:gd name="T92" fmla="*/ 681 w 681"/>
                <a:gd name="T93" fmla="*/ 227 h 267"/>
                <a:gd name="T94" fmla="*/ 679 w 681"/>
                <a:gd name="T95" fmla="*/ 236 h 267"/>
                <a:gd name="T96" fmla="*/ 674 w 681"/>
                <a:gd name="T97" fmla="*/ 246 h 267"/>
                <a:gd name="T98" fmla="*/ 669 w 681"/>
                <a:gd name="T99" fmla="*/ 253 h 267"/>
                <a:gd name="T100" fmla="*/ 662 w 681"/>
                <a:gd name="T101" fmla="*/ 258 h 267"/>
                <a:gd name="T102" fmla="*/ 655 w 681"/>
                <a:gd name="T103" fmla="*/ 263 h 267"/>
                <a:gd name="T104" fmla="*/ 646 w 681"/>
                <a:gd name="T105" fmla="*/ 265 h 267"/>
                <a:gd name="T106" fmla="*/ 636 w 681"/>
                <a:gd name="T107" fmla="*/ 267 h 267"/>
                <a:gd name="T108" fmla="*/ 627 w 681"/>
                <a:gd name="T109" fmla="*/ 267 h 267"/>
                <a:gd name="T110" fmla="*/ 617 w 681"/>
                <a:gd name="T111" fmla="*/ 263 h 267"/>
                <a:gd name="T112" fmla="*/ 610 w 681"/>
                <a:gd name="T113" fmla="*/ 260 h 267"/>
                <a:gd name="T114" fmla="*/ 603 w 681"/>
                <a:gd name="T115" fmla="*/ 253 h 267"/>
                <a:gd name="T116" fmla="*/ 598 w 681"/>
                <a:gd name="T117" fmla="*/ 246 h 267"/>
                <a:gd name="T118" fmla="*/ 594 w 681"/>
                <a:gd name="T119" fmla="*/ 239 h 267"/>
                <a:gd name="T120" fmla="*/ 591 w 681"/>
                <a:gd name="T121" fmla="*/ 229 h 267"/>
                <a:gd name="T122" fmla="*/ 426 w 681"/>
                <a:gd name="T123" fmla="*/ 218 h 267"/>
                <a:gd name="T124" fmla="*/ 85 w 681"/>
                <a:gd name="T125" fmla="*/ 22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1" h="267">
                  <a:moveTo>
                    <a:pt x="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9" y="19"/>
                  </a:lnTo>
                  <a:close/>
                  <a:moveTo>
                    <a:pt x="636" y="187"/>
                  </a:move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4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32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9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7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7"/>
                  </a:lnTo>
                  <a:lnTo>
                    <a:pt x="624" y="189"/>
                  </a:lnTo>
                  <a:lnTo>
                    <a:pt x="624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2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20" y="189"/>
                  </a:lnTo>
                  <a:lnTo>
                    <a:pt x="617" y="189"/>
                  </a:lnTo>
                  <a:lnTo>
                    <a:pt x="617" y="189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7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2"/>
                  </a:lnTo>
                  <a:lnTo>
                    <a:pt x="615" y="194"/>
                  </a:lnTo>
                  <a:lnTo>
                    <a:pt x="615" y="194"/>
                  </a:lnTo>
                  <a:lnTo>
                    <a:pt x="615" y="194"/>
                  </a:lnTo>
                  <a:lnTo>
                    <a:pt x="615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4"/>
                  </a:lnTo>
                  <a:lnTo>
                    <a:pt x="613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10" y="196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199"/>
                  </a:lnTo>
                  <a:lnTo>
                    <a:pt x="608" y="201"/>
                  </a:lnTo>
                  <a:lnTo>
                    <a:pt x="608" y="201"/>
                  </a:lnTo>
                  <a:lnTo>
                    <a:pt x="608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1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6" y="203"/>
                  </a:lnTo>
                  <a:lnTo>
                    <a:pt x="603" y="203"/>
                  </a:lnTo>
                  <a:lnTo>
                    <a:pt x="603" y="203"/>
                  </a:lnTo>
                  <a:lnTo>
                    <a:pt x="603" y="203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6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3" y="208"/>
                  </a:lnTo>
                  <a:lnTo>
                    <a:pt x="601" y="208"/>
                  </a:lnTo>
                  <a:lnTo>
                    <a:pt x="601" y="208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0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3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5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18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0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598" y="222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5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7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29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2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1" y="234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6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3" y="239"/>
                  </a:lnTo>
                  <a:lnTo>
                    <a:pt x="606" y="239"/>
                  </a:lnTo>
                  <a:lnTo>
                    <a:pt x="606" y="239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4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6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0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48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3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1"/>
                  </a:lnTo>
                  <a:lnTo>
                    <a:pt x="615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17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3"/>
                  </a:lnTo>
                  <a:lnTo>
                    <a:pt x="620" y="255"/>
                  </a:lnTo>
                  <a:lnTo>
                    <a:pt x="620" y="255"/>
                  </a:lnTo>
                  <a:lnTo>
                    <a:pt x="620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2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4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5"/>
                  </a:lnTo>
                  <a:lnTo>
                    <a:pt x="627" y="258"/>
                  </a:lnTo>
                  <a:lnTo>
                    <a:pt x="627" y="258"/>
                  </a:lnTo>
                  <a:lnTo>
                    <a:pt x="627" y="258"/>
                  </a:lnTo>
                  <a:lnTo>
                    <a:pt x="627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29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2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4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6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39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1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8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3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6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48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5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0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3" y="253"/>
                  </a:lnTo>
                  <a:lnTo>
                    <a:pt x="655" y="253"/>
                  </a:lnTo>
                  <a:lnTo>
                    <a:pt x="655" y="253"/>
                  </a:lnTo>
                  <a:lnTo>
                    <a:pt x="655" y="253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5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51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58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8"/>
                  </a:lnTo>
                  <a:lnTo>
                    <a:pt x="660" y="246"/>
                  </a:lnTo>
                  <a:lnTo>
                    <a:pt x="660" y="246"/>
                  </a:lnTo>
                  <a:lnTo>
                    <a:pt x="660" y="246"/>
                  </a:lnTo>
                  <a:lnTo>
                    <a:pt x="660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4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5" y="241"/>
                  </a:lnTo>
                  <a:lnTo>
                    <a:pt x="667" y="241"/>
                  </a:lnTo>
                  <a:lnTo>
                    <a:pt x="667" y="241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9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7" y="236"/>
                  </a:lnTo>
                  <a:lnTo>
                    <a:pt x="669" y="236"/>
                  </a:lnTo>
                  <a:lnTo>
                    <a:pt x="669" y="236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4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32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9"/>
                  </a:lnTo>
                  <a:lnTo>
                    <a:pt x="669" y="227"/>
                  </a:lnTo>
                  <a:lnTo>
                    <a:pt x="669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7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5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2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20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8"/>
                  </a:lnTo>
                  <a:lnTo>
                    <a:pt x="672" y="215"/>
                  </a:lnTo>
                  <a:lnTo>
                    <a:pt x="672" y="215"/>
                  </a:lnTo>
                  <a:lnTo>
                    <a:pt x="672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5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3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10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9" y="208"/>
                  </a:lnTo>
                  <a:lnTo>
                    <a:pt x="667" y="208"/>
                  </a:lnTo>
                  <a:lnTo>
                    <a:pt x="667" y="208"/>
                  </a:lnTo>
                  <a:lnTo>
                    <a:pt x="667" y="208"/>
                  </a:lnTo>
                  <a:lnTo>
                    <a:pt x="667" y="208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6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7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3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5" y="201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9"/>
                  </a:lnTo>
                  <a:lnTo>
                    <a:pt x="662" y="196"/>
                  </a:lnTo>
                  <a:lnTo>
                    <a:pt x="662" y="196"/>
                  </a:lnTo>
                  <a:lnTo>
                    <a:pt x="662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6"/>
                  </a:lnTo>
                  <a:lnTo>
                    <a:pt x="660" y="194"/>
                  </a:lnTo>
                  <a:lnTo>
                    <a:pt x="660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8" y="194"/>
                  </a:lnTo>
                  <a:lnTo>
                    <a:pt x="655" y="194"/>
                  </a:lnTo>
                  <a:lnTo>
                    <a:pt x="655" y="194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5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92"/>
                  </a:lnTo>
                  <a:lnTo>
                    <a:pt x="653" y="189"/>
                  </a:lnTo>
                  <a:lnTo>
                    <a:pt x="653" y="189"/>
                  </a:lnTo>
                  <a:lnTo>
                    <a:pt x="653" y="189"/>
                  </a:lnTo>
                  <a:lnTo>
                    <a:pt x="653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50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9"/>
                  </a:lnTo>
                  <a:lnTo>
                    <a:pt x="648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6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3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41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9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lnTo>
                    <a:pt x="636" y="187"/>
                  </a:lnTo>
                  <a:close/>
                  <a:moveTo>
                    <a:pt x="591" y="218"/>
                  </a:moveTo>
                  <a:lnTo>
                    <a:pt x="591" y="218"/>
                  </a:lnTo>
                  <a:lnTo>
                    <a:pt x="591" y="218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5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3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10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1" y="208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6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3"/>
                  </a:lnTo>
                  <a:lnTo>
                    <a:pt x="594" y="201"/>
                  </a:lnTo>
                  <a:lnTo>
                    <a:pt x="594" y="201"/>
                  </a:lnTo>
                  <a:lnTo>
                    <a:pt x="594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201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9"/>
                  </a:lnTo>
                  <a:lnTo>
                    <a:pt x="596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6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598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4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1" y="192"/>
                  </a:lnTo>
                  <a:lnTo>
                    <a:pt x="603" y="192"/>
                  </a:lnTo>
                  <a:lnTo>
                    <a:pt x="603" y="192"/>
                  </a:lnTo>
                  <a:lnTo>
                    <a:pt x="603" y="192"/>
                  </a:lnTo>
                  <a:lnTo>
                    <a:pt x="603" y="192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3" y="189"/>
                  </a:lnTo>
                  <a:lnTo>
                    <a:pt x="606" y="189"/>
                  </a:lnTo>
                  <a:lnTo>
                    <a:pt x="606" y="189"/>
                  </a:lnTo>
                  <a:lnTo>
                    <a:pt x="606" y="189"/>
                  </a:lnTo>
                  <a:lnTo>
                    <a:pt x="606" y="189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6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7"/>
                  </a:lnTo>
                  <a:lnTo>
                    <a:pt x="608" y="184"/>
                  </a:lnTo>
                  <a:lnTo>
                    <a:pt x="608" y="184"/>
                  </a:lnTo>
                  <a:lnTo>
                    <a:pt x="608" y="184"/>
                  </a:lnTo>
                  <a:lnTo>
                    <a:pt x="608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0" y="184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3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2"/>
                  </a:lnTo>
                  <a:lnTo>
                    <a:pt x="615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17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0" y="180"/>
                  </a:lnTo>
                  <a:lnTo>
                    <a:pt x="622" y="180"/>
                  </a:lnTo>
                  <a:lnTo>
                    <a:pt x="622" y="180"/>
                  </a:lnTo>
                  <a:lnTo>
                    <a:pt x="622" y="180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2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4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7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29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2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4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6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39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1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3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6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77"/>
                  </a:lnTo>
                  <a:lnTo>
                    <a:pt x="648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0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3" y="180"/>
                  </a:lnTo>
                  <a:lnTo>
                    <a:pt x="655" y="180"/>
                  </a:lnTo>
                  <a:lnTo>
                    <a:pt x="655" y="180"/>
                  </a:lnTo>
                  <a:lnTo>
                    <a:pt x="655" y="180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58" y="182"/>
                  </a:lnTo>
                  <a:lnTo>
                    <a:pt x="660" y="182"/>
                  </a:lnTo>
                  <a:lnTo>
                    <a:pt x="660" y="182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0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4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2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7"/>
                  </a:lnTo>
                  <a:lnTo>
                    <a:pt x="665" y="189"/>
                  </a:lnTo>
                  <a:lnTo>
                    <a:pt x="665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89"/>
                  </a:lnTo>
                  <a:lnTo>
                    <a:pt x="667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2"/>
                  </a:lnTo>
                  <a:lnTo>
                    <a:pt x="669" y="194"/>
                  </a:lnTo>
                  <a:lnTo>
                    <a:pt x="669" y="194"/>
                  </a:lnTo>
                  <a:lnTo>
                    <a:pt x="669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4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2" y="196"/>
                  </a:lnTo>
                  <a:lnTo>
                    <a:pt x="674" y="196"/>
                  </a:lnTo>
                  <a:lnTo>
                    <a:pt x="674" y="196"/>
                  </a:lnTo>
                  <a:lnTo>
                    <a:pt x="674" y="196"/>
                  </a:lnTo>
                  <a:lnTo>
                    <a:pt x="674" y="196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199"/>
                  </a:lnTo>
                  <a:lnTo>
                    <a:pt x="674" y="201"/>
                  </a:lnTo>
                  <a:lnTo>
                    <a:pt x="674" y="201"/>
                  </a:lnTo>
                  <a:lnTo>
                    <a:pt x="674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1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3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6" y="206"/>
                  </a:lnTo>
                  <a:lnTo>
                    <a:pt x="679" y="206"/>
                  </a:lnTo>
                  <a:lnTo>
                    <a:pt x="679" y="206"/>
                  </a:lnTo>
                  <a:lnTo>
                    <a:pt x="679" y="206"/>
                  </a:lnTo>
                  <a:lnTo>
                    <a:pt x="679" y="206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08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3"/>
                  </a:lnTo>
                  <a:lnTo>
                    <a:pt x="679" y="215"/>
                  </a:lnTo>
                  <a:lnTo>
                    <a:pt x="679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5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18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0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2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5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7"/>
                  </a:lnTo>
                  <a:lnTo>
                    <a:pt x="681" y="229"/>
                  </a:lnTo>
                  <a:lnTo>
                    <a:pt x="681" y="229"/>
                  </a:lnTo>
                  <a:lnTo>
                    <a:pt x="681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29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2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4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9" y="236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39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1"/>
                  </a:lnTo>
                  <a:lnTo>
                    <a:pt x="676" y="244"/>
                  </a:lnTo>
                  <a:lnTo>
                    <a:pt x="676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4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4" y="246"/>
                  </a:lnTo>
                  <a:lnTo>
                    <a:pt x="672" y="246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48"/>
                  </a:lnTo>
                  <a:lnTo>
                    <a:pt x="672" y="251"/>
                  </a:lnTo>
                  <a:lnTo>
                    <a:pt x="672" y="251"/>
                  </a:lnTo>
                  <a:lnTo>
                    <a:pt x="672" y="251"/>
                  </a:lnTo>
                  <a:lnTo>
                    <a:pt x="672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1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9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3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7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5"/>
                  </a:lnTo>
                  <a:lnTo>
                    <a:pt x="665" y="258"/>
                  </a:lnTo>
                  <a:lnTo>
                    <a:pt x="665" y="258"/>
                  </a:lnTo>
                  <a:lnTo>
                    <a:pt x="665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2" y="258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60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0"/>
                  </a:lnTo>
                  <a:lnTo>
                    <a:pt x="658" y="263"/>
                  </a:lnTo>
                  <a:lnTo>
                    <a:pt x="658" y="263"/>
                  </a:lnTo>
                  <a:lnTo>
                    <a:pt x="658" y="263"/>
                  </a:lnTo>
                  <a:lnTo>
                    <a:pt x="658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5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3"/>
                  </a:lnTo>
                  <a:lnTo>
                    <a:pt x="653" y="265"/>
                  </a:lnTo>
                  <a:lnTo>
                    <a:pt x="653" y="265"/>
                  </a:lnTo>
                  <a:lnTo>
                    <a:pt x="653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50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8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5"/>
                  </a:lnTo>
                  <a:lnTo>
                    <a:pt x="646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3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41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9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6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4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32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9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7"/>
                  </a:lnTo>
                  <a:lnTo>
                    <a:pt x="627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4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2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20" y="265"/>
                  </a:lnTo>
                  <a:lnTo>
                    <a:pt x="617" y="265"/>
                  </a:lnTo>
                  <a:lnTo>
                    <a:pt x="617" y="265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7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5" y="263"/>
                  </a:lnTo>
                  <a:lnTo>
                    <a:pt x="613" y="263"/>
                  </a:lnTo>
                  <a:lnTo>
                    <a:pt x="613" y="263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60"/>
                  </a:lnTo>
                  <a:lnTo>
                    <a:pt x="610" y="258"/>
                  </a:lnTo>
                  <a:lnTo>
                    <a:pt x="610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8" y="258"/>
                  </a:lnTo>
                  <a:lnTo>
                    <a:pt x="606" y="258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3" y="255"/>
                  </a:lnTo>
                  <a:lnTo>
                    <a:pt x="603" y="255"/>
                  </a:lnTo>
                  <a:lnTo>
                    <a:pt x="603" y="255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3" y="253"/>
                  </a:lnTo>
                  <a:lnTo>
                    <a:pt x="601" y="253"/>
                  </a:lnTo>
                  <a:lnTo>
                    <a:pt x="601" y="253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601" y="251"/>
                  </a:lnTo>
                  <a:lnTo>
                    <a:pt x="598" y="251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8"/>
                  </a:lnTo>
                  <a:lnTo>
                    <a:pt x="598" y="246"/>
                  </a:lnTo>
                  <a:lnTo>
                    <a:pt x="598" y="246"/>
                  </a:lnTo>
                  <a:lnTo>
                    <a:pt x="598" y="246"/>
                  </a:lnTo>
                  <a:lnTo>
                    <a:pt x="598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6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4"/>
                  </a:lnTo>
                  <a:lnTo>
                    <a:pt x="596" y="241"/>
                  </a:lnTo>
                  <a:lnTo>
                    <a:pt x="596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41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9"/>
                  </a:lnTo>
                  <a:lnTo>
                    <a:pt x="594" y="236"/>
                  </a:lnTo>
                  <a:lnTo>
                    <a:pt x="594" y="236"/>
                  </a:lnTo>
                  <a:lnTo>
                    <a:pt x="594" y="236"/>
                  </a:lnTo>
                  <a:lnTo>
                    <a:pt x="594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6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4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32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9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91" y="227"/>
                  </a:lnTo>
                  <a:lnTo>
                    <a:pt x="577" y="227"/>
                  </a:lnTo>
                  <a:lnTo>
                    <a:pt x="577" y="218"/>
                  </a:lnTo>
                  <a:lnTo>
                    <a:pt x="591" y="218"/>
                  </a:lnTo>
                  <a:lnTo>
                    <a:pt x="591" y="218"/>
                  </a:lnTo>
                  <a:close/>
                  <a:moveTo>
                    <a:pt x="539" y="218"/>
                  </a:moveTo>
                  <a:lnTo>
                    <a:pt x="539" y="227"/>
                  </a:lnTo>
                  <a:lnTo>
                    <a:pt x="520" y="227"/>
                  </a:lnTo>
                  <a:lnTo>
                    <a:pt x="520" y="218"/>
                  </a:lnTo>
                  <a:lnTo>
                    <a:pt x="539" y="218"/>
                  </a:lnTo>
                  <a:lnTo>
                    <a:pt x="539" y="218"/>
                  </a:lnTo>
                  <a:close/>
                  <a:moveTo>
                    <a:pt x="483" y="218"/>
                  </a:moveTo>
                  <a:lnTo>
                    <a:pt x="483" y="227"/>
                  </a:lnTo>
                  <a:lnTo>
                    <a:pt x="464" y="227"/>
                  </a:lnTo>
                  <a:lnTo>
                    <a:pt x="464" y="218"/>
                  </a:lnTo>
                  <a:lnTo>
                    <a:pt x="483" y="218"/>
                  </a:lnTo>
                  <a:lnTo>
                    <a:pt x="483" y="218"/>
                  </a:lnTo>
                  <a:close/>
                  <a:moveTo>
                    <a:pt x="426" y="218"/>
                  </a:moveTo>
                  <a:lnTo>
                    <a:pt x="426" y="227"/>
                  </a:lnTo>
                  <a:lnTo>
                    <a:pt x="407" y="227"/>
                  </a:lnTo>
                  <a:lnTo>
                    <a:pt x="407" y="218"/>
                  </a:lnTo>
                  <a:lnTo>
                    <a:pt x="426" y="218"/>
                  </a:lnTo>
                  <a:lnTo>
                    <a:pt x="426" y="218"/>
                  </a:lnTo>
                  <a:close/>
                  <a:moveTo>
                    <a:pt x="369" y="218"/>
                  </a:moveTo>
                  <a:lnTo>
                    <a:pt x="369" y="227"/>
                  </a:lnTo>
                  <a:lnTo>
                    <a:pt x="350" y="227"/>
                  </a:lnTo>
                  <a:lnTo>
                    <a:pt x="350" y="218"/>
                  </a:lnTo>
                  <a:lnTo>
                    <a:pt x="369" y="218"/>
                  </a:lnTo>
                  <a:lnTo>
                    <a:pt x="369" y="218"/>
                  </a:lnTo>
                  <a:close/>
                  <a:moveTo>
                    <a:pt x="312" y="218"/>
                  </a:moveTo>
                  <a:lnTo>
                    <a:pt x="312" y="227"/>
                  </a:lnTo>
                  <a:lnTo>
                    <a:pt x="293" y="227"/>
                  </a:lnTo>
                  <a:lnTo>
                    <a:pt x="293" y="218"/>
                  </a:lnTo>
                  <a:lnTo>
                    <a:pt x="312" y="218"/>
                  </a:lnTo>
                  <a:lnTo>
                    <a:pt x="312" y="218"/>
                  </a:lnTo>
                  <a:close/>
                  <a:moveTo>
                    <a:pt x="255" y="218"/>
                  </a:moveTo>
                  <a:lnTo>
                    <a:pt x="255" y="227"/>
                  </a:lnTo>
                  <a:lnTo>
                    <a:pt x="237" y="227"/>
                  </a:lnTo>
                  <a:lnTo>
                    <a:pt x="237" y="218"/>
                  </a:lnTo>
                  <a:lnTo>
                    <a:pt x="255" y="218"/>
                  </a:lnTo>
                  <a:lnTo>
                    <a:pt x="255" y="218"/>
                  </a:lnTo>
                  <a:close/>
                  <a:moveTo>
                    <a:pt x="199" y="218"/>
                  </a:moveTo>
                  <a:lnTo>
                    <a:pt x="199" y="227"/>
                  </a:lnTo>
                  <a:lnTo>
                    <a:pt x="180" y="227"/>
                  </a:lnTo>
                  <a:lnTo>
                    <a:pt x="180" y="218"/>
                  </a:lnTo>
                  <a:lnTo>
                    <a:pt x="199" y="218"/>
                  </a:lnTo>
                  <a:lnTo>
                    <a:pt x="199" y="218"/>
                  </a:lnTo>
                  <a:close/>
                  <a:moveTo>
                    <a:pt x="142" y="218"/>
                  </a:moveTo>
                  <a:lnTo>
                    <a:pt x="142" y="227"/>
                  </a:lnTo>
                  <a:lnTo>
                    <a:pt x="123" y="227"/>
                  </a:lnTo>
                  <a:lnTo>
                    <a:pt x="123" y="218"/>
                  </a:lnTo>
                  <a:lnTo>
                    <a:pt x="142" y="218"/>
                  </a:lnTo>
                  <a:lnTo>
                    <a:pt x="142" y="218"/>
                  </a:lnTo>
                  <a:close/>
                  <a:moveTo>
                    <a:pt x="85" y="218"/>
                  </a:moveTo>
                  <a:lnTo>
                    <a:pt x="85" y="227"/>
                  </a:lnTo>
                  <a:lnTo>
                    <a:pt x="66" y="227"/>
                  </a:lnTo>
                  <a:lnTo>
                    <a:pt x="66" y="218"/>
                  </a:lnTo>
                  <a:lnTo>
                    <a:pt x="85" y="218"/>
                  </a:lnTo>
                  <a:lnTo>
                    <a:pt x="85" y="218"/>
                  </a:lnTo>
                  <a:close/>
                  <a:moveTo>
                    <a:pt x="28" y="218"/>
                  </a:moveTo>
                  <a:lnTo>
                    <a:pt x="28" y="227"/>
                  </a:lnTo>
                  <a:lnTo>
                    <a:pt x="9" y="227"/>
                  </a:lnTo>
                  <a:lnTo>
                    <a:pt x="9" y="218"/>
                  </a:lnTo>
                  <a:lnTo>
                    <a:pt x="28" y="218"/>
                  </a:lnTo>
                  <a:lnTo>
                    <a:pt x="28" y="218"/>
                  </a:lnTo>
                  <a:close/>
                  <a:moveTo>
                    <a:pt x="9" y="189"/>
                  </a:moveTo>
                  <a:lnTo>
                    <a:pt x="0" y="189"/>
                  </a:lnTo>
                  <a:lnTo>
                    <a:pt x="0" y="170"/>
                  </a:lnTo>
                  <a:lnTo>
                    <a:pt x="9" y="170"/>
                  </a:lnTo>
                  <a:lnTo>
                    <a:pt x="9" y="189"/>
                  </a:lnTo>
                  <a:lnTo>
                    <a:pt x="9" y="189"/>
                  </a:lnTo>
                  <a:close/>
                  <a:moveTo>
                    <a:pt x="9" y="132"/>
                  </a:moveTo>
                  <a:lnTo>
                    <a:pt x="0" y="132"/>
                  </a:lnTo>
                  <a:lnTo>
                    <a:pt x="0" y="113"/>
                  </a:lnTo>
                  <a:lnTo>
                    <a:pt x="9" y="113"/>
                  </a:lnTo>
                  <a:lnTo>
                    <a:pt x="9" y="132"/>
                  </a:lnTo>
                  <a:lnTo>
                    <a:pt x="9" y="132"/>
                  </a:lnTo>
                  <a:close/>
                  <a:moveTo>
                    <a:pt x="9" y="76"/>
                  </a:moveTo>
                  <a:lnTo>
                    <a:pt x="0" y="76"/>
                  </a:lnTo>
                  <a:lnTo>
                    <a:pt x="0" y="57"/>
                  </a:lnTo>
                  <a:lnTo>
                    <a:pt x="9" y="57"/>
                  </a:lnTo>
                  <a:lnTo>
                    <a:pt x="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 noEditPoints="1"/>
            </p:cNvSpPr>
            <p:nvPr/>
          </p:nvSpPr>
          <p:spPr bwMode="auto">
            <a:xfrm>
              <a:off x="4243514" y="4414059"/>
              <a:ext cx="583594" cy="84715"/>
            </a:xfrm>
            <a:custGeom>
              <a:avLst/>
              <a:gdLst>
                <a:gd name="T0" fmla="*/ 568 w 620"/>
                <a:gd name="T1" fmla="*/ 10 h 90"/>
                <a:gd name="T2" fmla="*/ 561 w 620"/>
                <a:gd name="T3" fmla="*/ 12 h 90"/>
                <a:gd name="T4" fmla="*/ 554 w 620"/>
                <a:gd name="T5" fmla="*/ 14 h 90"/>
                <a:gd name="T6" fmla="*/ 549 w 620"/>
                <a:gd name="T7" fmla="*/ 19 h 90"/>
                <a:gd name="T8" fmla="*/ 545 w 620"/>
                <a:gd name="T9" fmla="*/ 24 h 90"/>
                <a:gd name="T10" fmla="*/ 542 w 620"/>
                <a:gd name="T11" fmla="*/ 31 h 90"/>
                <a:gd name="T12" fmla="*/ 540 w 620"/>
                <a:gd name="T13" fmla="*/ 38 h 90"/>
                <a:gd name="T14" fmla="*/ 537 w 620"/>
                <a:gd name="T15" fmla="*/ 45 h 90"/>
                <a:gd name="T16" fmla="*/ 540 w 620"/>
                <a:gd name="T17" fmla="*/ 52 h 90"/>
                <a:gd name="T18" fmla="*/ 542 w 620"/>
                <a:gd name="T19" fmla="*/ 59 h 90"/>
                <a:gd name="T20" fmla="*/ 545 w 620"/>
                <a:gd name="T21" fmla="*/ 66 h 90"/>
                <a:gd name="T22" fmla="*/ 549 w 620"/>
                <a:gd name="T23" fmla="*/ 71 h 90"/>
                <a:gd name="T24" fmla="*/ 556 w 620"/>
                <a:gd name="T25" fmla="*/ 76 h 90"/>
                <a:gd name="T26" fmla="*/ 561 w 620"/>
                <a:gd name="T27" fmla="*/ 78 h 90"/>
                <a:gd name="T28" fmla="*/ 568 w 620"/>
                <a:gd name="T29" fmla="*/ 81 h 90"/>
                <a:gd name="T30" fmla="*/ 575 w 620"/>
                <a:gd name="T31" fmla="*/ 81 h 90"/>
                <a:gd name="T32" fmla="*/ 585 w 620"/>
                <a:gd name="T33" fmla="*/ 78 h 90"/>
                <a:gd name="T34" fmla="*/ 589 w 620"/>
                <a:gd name="T35" fmla="*/ 76 h 90"/>
                <a:gd name="T36" fmla="*/ 597 w 620"/>
                <a:gd name="T37" fmla="*/ 74 h 90"/>
                <a:gd name="T38" fmla="*/ 601 w 620"/>
                <a:gd name="T39" fmla="*/ 69 h 90"/>
                <a:gd name="T40" fmla="*/ 606 w 620"/>
                <a:gd name="T41" fmla="*/ 62 h 90"/>
                <a:gd name="T42" fmla="*/ 608 w 620"/>
                <a:gd name="T43" fmla="*/ 55 h 90"/>
                <a:gd name="T44" fmla="*/ 611 w 620"/>
                <a:gd name="T45" fmla="*/ 47 h 90"/>
                <a:gd name="T46" fmla="*/ 611 w 620"/>
                <a:gd name="T47" fmla="*/ 40 h 90"/>
                <a:gd name="T48" fmla="*/ 608 w 620"/>
                <a:gd name="T49" fmla="*/ 33 h 90"/>
                <a:gd name="T50" fmla="*/ 606 w 620"/>
                <a:gd name="T51" fmla="*/ 26 h 90"/>
                <a:gd name="T52" fmla="*/ 601 w 620"/>
                <a:gd name="T53" fmla="*/ 21 h 90"/>
                <a:gd name="T54" fmla="*/ 597 w 620"/>
                <a:gd name="T55" fmla="*/ 17 h 90"/>
                <a:gd name="T56" fmla="*/ 589 w 620"/>
                <a:gd name="T57" fmla="*/ 12 h 90"/>
                <a:gd name="T58" fmla="*/ 582 w 620"/>
                <a:gd name="T59" fmla="*/ 10 h 90"/>
                <a:gd name="T60" fmla="*/ 575 w 620"/>
                <a:gd name="T61" fmla="*/ 10 h 90"/>
                <a:gd name="T62" fmla="*/ 530 w 620"/>
                <a:gd name="T63" fmla="*/ 33 h 90"/>
                <a:gd name="T64" fmla="*/ 533 w 620"/>
                <a:gd name="T65" fmla="*/ 24 h 90"/>
                <a:gd name="T66" fmla="*/ 537 w 620"/>
                <a:gd name="T67" fmla="*/ 17 h 90"/>
                <a:gd name="T68" fmla="*/ 545 w 620"/>
                <a:gd name="T69" fmla="*/ 10 h 90"/>
                <a:gd name="T70" fmla="*/ 552 w 620"/>
                <a:gd name="T71" fmla="*/ 5 h 90"/>
                <a:gd name="T72" fmla="*/ 559 w 620"/>
                <a:gd name="T73" fmla="*/ 3 h 90"/>
                <a:gd name="T74" fmla="*/ 568 w 620"/>
                <a:gd name="T75" fmla="*/ 0 h 90"/>
                <a:gd name="T76" fmla="*/ 578 w 620"/>
                <a:gd name="T77" fmla="*/ 0 h 90"/>
                <a:gd name="T78" fmla="*/ 587 w 620"/>
                <a:gd name="T79" fmla="*/ 0 h 90"/>
                <a:gd name="T80" fmla="*/ 597 w 620"/>
                <a:gd name="T81" fmla="*/ 5 h 90"/>
                <a:gd name="T82" fmla="*/ 604 w 620"/>
                <a:gd name="T83" fmla="*/ 10 h 90"/>
                <a:gd name="T84" fmla="*/ 611 w 620"/>
                <a:gd name="T85" fmla="*/ 17 h 90"/>
                <a:gd name="T86" fmla="*/ 615 w 620"/>
                <a:gd name="T87" fmla="*/ 24 h 90"/>
                <a:gd name="T88" fmla="*/ 618 w 620"/>
                <a:gd name="T89" fmla="*/ 33 h 90"/>
                <a:gd name="T90" fmla="*/ 620 w 620"/>
                <a:gd name="T91" fmla="*/ 40 h 90"/>
                <a:gd name="T92" fmla="*/ 620 w 620"/>
                <a:gd name="T93" fmla="*/ 50 h 90"/>
                <a:gd name="T94" fmla="*/ 618 w 620"/>
                <a:gd name="T95" fmla="*/ 59 h 90"/>
                <a:gd name="T96" fmla="*/ 613 w 620"/>
                <a:gd name="T97" fmla="*/ 69 h 90"/>
                <a:gd name="T98" fmla="*/ 608 w 620"/>
                <a:gd name="T99" fmla="*/ 76 h 90"/>
                <a:gd name="T100" fmla="*/ 601 w 620"/>
                <a:gd name="T101" fmla="*/ 81 h 90"/>
                <a:gd name="T102" fmla="*/ 594 w 620"/>
                <a:gd name="T103" fmla="*/ 85 h 90"/>
                <a:gd name="T104" fmla="*/ 585 w 620"/>
                <a:gd name="T105" fmla="*/ 88 h 90"/>
                <a:gd name="T106" fmla="*/ 575 w 620"/>
                <a:gd name="T107" fmla="*/ 90 h 90"/>
                <a:gd name="T108" fmla="*/ 566 w 620"/>
                <a:gd name="T109" fmla="*/ 90 h 90"/>
                <a:gd name="T110" fmla="*/ 556 w 620"/>
                <a:gd name="T111" fmla="*/ 85 h 90"/>
                <a:gd name="T112" fmla="*/ 549 w 620"/>
                <a:gd name="T113" fmla="*/ 83 h 90"/>
                <a:gd name="T114" fmla="*/ 542 w 620"/>
                <a:gd name="T115" fmla="*/ 76 h 90"/>
                <a:gd name="T116" fmla="*/ 537 w 620"/>
                <a:gd name="T117" fmla="*/ 69 h 90"/>
                <a:gd name="T118" fmla="*/ 533 w 620"/>
                <a:gd name="T119" fmla="*/ 62 h 90"/>
                <a:gd name="T120" fmla="*/ 530 w 620"/>
                <a:gd name="T121" fmla="*/ 52 h 90"/>
                <a:gd name="T122" fmla="*/ 360 w 620"/>
                <a:gd name="T123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0" h="90">
                  <a:moveTo>
                    <a:pt x="19" y="40"/>
                  </a:moveTo>
                  <a:lnTo>
                    <a:pt x="19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19" y="40"/>
                  </a:lnTo>
                  <a:lnTo>
                    <a:pt x="19" y="40"/>
                  </a:lnTo>
                  <a:close/>
                  <a:moveTo>
                    <a:pt x="575" y="10"/>
                  </a:move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3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71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8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6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0"/>
                  </a:lnTo>
                  <a:lnTo>
                    <a:pt x="563" y="12"/>
                  </a:lnTo>
                  <a:lnTo>
                    <a:pt x="563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61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9" y="12"/>
                  </a:lnTo>
                  <a:lnTo>
                    <a:pt x="556" y="12"/>
                  </a:lnTo>
                  <a:lnTo>
                    <a:pt x="556" y="12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6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4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4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7"/>
                  </a:lnTo>
                  <a:lnTo>
                    <a:pt x="552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1"/>
                  </a:lnTo>
                  <a:lnTo>
                    <a:pt x="547" y="24"/>
                  </a:lnTo>
                  <a:lnTo>
                    <a:pt x="547" y="24"/>
                  </a:lnTo>
                  <a:lnTo>
                    <a:pt x="547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4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5" y="26"/>
                  </a:lnTo>
                  <a:lnTo>
                    <a:pt x="542" y="26"/>
                  </a:lnTo>
                  <a:lnTo>
                    <a:pt x="542" y="26"/>
                  </a:lnTo>
                  <a:lnTo>
                    <a:pt x="542" y="26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29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2" y="31"/>
                  </a:lnTo>
                  <a:lnTo>
                    <a:pt x="540" y="31"/>
                  </a:lnTo>
                  <a:lnTo>
                    <a:pt x="540" y="31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3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6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38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0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40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3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47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0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5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0" y="57"/>
                  </a:lnTo>
                  <a:lnTo>
                    <a:pt x="542" y="57"/>
                  </a:lnTo>
                  <a:lnTo>
                    <a:pt x="542" y="57"/>
                  </a:lnTo>
                  <a:lnTo>
                    <a:pt x="542" y="57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59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2" y="62"/>
                  </a:lnTo>
                  <a:lnTo>
                    <a:pt x="545" y="62"/>
                  </a:lnTo>
                  <a:lnTo>
                    <a:pt x="545" y="62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4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5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6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7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69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49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1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2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4"/>
                  </a:lnTo>
                  <a:lnTo>
                    <a:pt x="554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6"/>
                  </a:lnTo>
                  <a:lnTo>
                    <a:pt x="559" y="78"/>
                  </a:lnTo>
                  <a:lnTo>
                    <a:pt x="559" y="78"/>
                  </a:lnTo>
                  <a:lnTo>
                    <a:pt x="559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1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78"/>
                  </a:lnTo>
                  <a:lnTo>
                    <a:pt x="566" y="81"/>
                  </a:lnTo>
                  <a:lnTo>
                    <a:pt x="566" y="81"/>
                  </a:lnTo>
                  <a:lnTo>
                    <a:pt x="566" y="81"/>
                  </a:lnTo>
                  <a:lnTo>
                    <a:pt x="566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68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1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5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0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2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7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8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89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2" y="76"/>
                  </a:lnTo>
                  <a:lnTo>
                    <a:pt x="594" y="76"/>
                  </a:lnTo>
                  <a:lnTo>
                    <a:pt x="594" y="76"/>
                  </a:lnTo>
                  <a:lnTo>
                    <a:pt x="594" y="76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4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4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7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71"/>
                  </a:lnTo>
                  <a:lnTo>
                    <a:pt x="599" y="69"/>
                  </a:lnTo>
                  <a:lnTo>
                    <a:pt x="599" y="69"/>
                  </a:lnTo>
                  <a:lnTo>
                    <a:pt x="599" y="69"/>
                  </a:lnTo>
                  <a:lnTo>
                    <a:pt x="599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9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1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6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4" y="64"/>
                  </a:lnTo>
                  <a:lnTo>
                    <a:pt x="606" y="64"/>
                  </a:lnTo>
                  <a:lnTo>
                    <a:pt x="606" y="64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62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6" y="59"/>
                  </a:lnTo>
                  <a:lnTo>
                    <a:pt x="608" y="59"/>
                  </a:lnTo>
                  <a:lnTo>
                    <a:pt x="608" y="59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7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5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2"/>
                  </a:lnTo>
                  <a:lnTo>
                    <a:pt x="608" y="50"/>
                  </a:lnTo>
                  <a:lnTo>
                    <a:pt x="608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50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7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5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3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40"/>
                  </a:lnTo>
                  <a:lnTo>
                    <a:pt x="611" y="38"/>
                  </a:lnTo>
                  <a:lnTo>
                    <a:pt x="611" y="38"/>
                  </a:lnTo>
                  <a:lnTo>
                    <a:pt x="611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8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6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8" y="31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9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6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4" y="24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21"/>
                  </a:lnTo>
                  <a:lnTo>
                    <a:pt x="601" y="19"/>
                  </a:lnTo>
                  <a:lnTo>
                    <a:pt x="601" y="19"/>
                  </a:lnTo>
                  <a:lnTo>
                    <a:pt x="601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9"/>
                  </a:lnTo>
                  <a:lnTo>
                    <a:pt x="599" y="17"/>
                  </a:lnTo>
                  <a:lnTo>
                    <a:pt x="599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7" y="17"/>
                  </a:lnTo>
                  <a:lnTo>
                    <a:pt x="594" y="17"/>
                  </a:lnTo>
                  <a:lnTo>
                    <a:pt x="594" y="17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4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4"/>
                  </a:lnTo>
                  <a:lnTo>
                    <a:pt x="592" y="12"/>
                  </a:lnTo>
                  <a:lnTo>
                    <a:pt x="592" y="12"/>
                  </a:lnTo>
                  <a:lnTo>
                    <a:pt x="592" y="12"/>
                  </a:lnTo>
                  <a:lnTo>
                    <a:pt x="592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9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2"/>
                  </a:lnTo>
                  <a:lnTo>
                    <a:pt x="587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5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2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80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8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5" y="10"/>
                  </a:lnTo>
                  <a:close/>
                  <a:moveTo>
                    <a:pt x="530" y="40"/>
                  </a:moveTo>
                  <a:lnTo>
                    <a:pt x="530" y="40"/>
                  </a:lnTo>
                  <a:lnTo>
                    <a:pt x="530" y="40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8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0" y="31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9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6"/>
                  </a:lnTo>
                  <a:lnTo>
                    <a:pt x="533" y="24"/>
                  </a:lnTo>
                  <a:lnTo>
                    <a:pt x="533" y="24"/>
                  </a:lnTo>
                  <a:lnTo>
                    <a:pt x="533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4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21"/>
                  </a:lnTo>
                  <a:lnTo>
                    <a:pt x="535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9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37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7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0" y="14"/>
                  </a:lnTo>
                  <a:lnTo>
                    <a:pt x="542" y="14"/>
                  </a:lnTo>
                  <a:lnTo>
                    <a:pt x="542" y="14"/>
                  </a:lnTo>
                  <a:lnTo>
                    <a:pt x="542" y="14"/>
                  </a:lnTo>
                  <a:lnTo>
                    <a:pt x="542" y="14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45" y="12"/>
                  </a:lnTo>
                  <a:lnTo>
                    <a:pt x="545" y="12"/>
                  </a:lnTo>
                  <a:lnTo>
                    <a:pt x="545" y="12"/>
                  </a:lnTo>
                  <a:lnTo>
                    <a:pt x="545" y="12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5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10"/>
                  </a:lnTo>
                  <a:lnTo>
                    <a:pt x="547" y="7"/>
                  </a:lnTo>
                  <a:lnTo>
                    <a:pt x="547" y="7"/>
                  </a:lnTo>
                  <a:lnTo>
                    <a:pt x="547" y="7"/>
                  </a:lnTo>
                  <a:lnTo>
                    <a:pt x="547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49" y="7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2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5"/>
                  </a:lnTo>
                  <a:lnTo>
                    <a:pt x="554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59" y="3"/>
                  </a:lnTo>
                  <a:lnTo>
                    <a:pt x="561" y="3"/>
                  </a:lnTo>
                  <a:lnTo>
                    <a:pt x="561" y="3"/>
                  </a:lnTo>
                  <a:lnTo>
                    <a:pt x="561" y="3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89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2" y="3"/>
                  </a:lnTo>
                  <a:lnTo>
                    <a:pt x="594" y="3"/>
                  </a:lnTo>
                  <a:lnTo>
                    <a:pt x="594" y="3"/>
                  </a:lnTo>
                  <a:lnTo>
                    <a:pt x="594" y="3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4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7" y="5"/>
                  </a:lnTo>
                  <a:lnTo>
                    <a:pt x="599" y="5"/>
                  </a:lnTo>
                  <a:lnTo>
                    <a:pt x="599" y="5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599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7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1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0"/>
                  </a:lnTo>
                  <a:lnTo>
                    <a:pt x="604" y="12"/>
                  </a:lnTo>
                  <a:lnTo>
                    <a:pt x="604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2"/>
                  </a:lnTo>
                  <a:lnTo>
                    <a:pt x="606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8" y="17"/>
                  </a:lnTo>
                  <a:lnTo>
                    <a:pt x="608" y="17"/>
                  </a:lnTo>
                  <a:lnTo>
                    <a:pt x="608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7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613" y="19"/>
                  </a:lnTo>
                  <a:lnTo>
                    <a:pt x="613" y="19"/>
                  </a:lnTo>
                  <a:lnTo>
                    <a:pt x="613" y="19"/>
                  </a:lnTo>
                  <a:lnTo>
                    <a:pt x="613" y="19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1"/>
                  </a:lnTo>
                  <a:lnTo>
                    <a:pt x="613" y="24"/>
                  </a:lnTo>
                  <a:lnTo>
                    <a:pt x="613" y="24"/>
                  </a:lnTo>
                  <a:lnTo>
                    <a:pt x="613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6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5" y="29"/>
                  </a:lnTo>
                  <a:lnTo>
                    <a:pt x="618" y="29"/>
                  </a:lnTo>
                  <a:lnTo>
                    <a:pt x="618" y="29"/>
                  </a:lnTo>
                  <a:lnTo>
                    <a:pt x="618" y="29"/>
                  </a:lnTo>
                  <a:lnTo>
                    <a:pt x="618" y="29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1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3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6"/>
                  </a:lnTo>
                  <a:lnTo>
                    <a:pt x="618" y="38"/>
                  </a:lnTo>
                  <a:lnTo>
                    <a:pt x="618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38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0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3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5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47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52"/>
                  </a:lnTo>
                  <a:lnTo>
                    <a:pt x="620" y="52"/>
                  </a:lnTo>
                  <a:lnTo>
                    <a:pt x="620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2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5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7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8" y="59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2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4"/>
                  </a:lnTo>
                  <a:lnTo>
                    <a:pt x="615" y="66"/>
                  </a:lnTo>
                  <a:lnTo>
                    <a:pt x="615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6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3" y="69"/>
                  </a:lnTo>
                  <a:lnTo>
                    <a:pt x="611" y="69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1"/>
                  </a:lnTo>
                  <a:lnTo>
                    <a:pt x="611" y="74"/>
                  </a:lnTo>
                  <a:lnTo>
                    <a:pt x="611" y="74"/>
                  </a:lnTo>
                  <a:lnTo>
                    <a:pt x="611" y="74"/>
                  </a:lnTo>
                  <a:lnTo>
                    <a:pt x="611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4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6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6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78"/>
                  </a:lnTo>
                  <a:lnTo>
                    <a:pt x="604" y="81"/>
                  </a:lnTo>
                  <a:lnTo>
                    <a:pt x="604" y="81"/>
                  </a:lnTo>
                  <a:lnTo>
                    <a:pt x="604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601" y="81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9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3"/>
                  </a:lnTo>
                  <a:lnTo>
                    <a:pt x="597" y="85"/>
                  </a:lnTo>
                  <a:lnTo>
                    <a:pt x="597" y="85"/>
                  </a:lnTo>
                  <a:lnTo>
                    <a:pt x="597" y="85"/>
                  </a:lnTo>
                  <a:lnTo>
                    <a:pt x="597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4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5"/>
                  </a:lnTo>
                  <a:lnTo>
                    <a:pt x="592" y="88"/>
                  </a:lnTo>
                  <a:lnTo>
                    <a:pt x="592" y="88"/>
                  </a:lnTo>
                  <a:lnTo>
                    <a:pt x="592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9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7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88"/>
                  </a:lnTo>
                  <a:lnTo>
                    <a:pt x="585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2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80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5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3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71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8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90"/>
                  </a:lnTo>
                  <a:lnTo>
                    <a:pt x="566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61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9" y="88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6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4" y="85"/>
                  </a:lnTo>
                  <a:lnTo>
                    <a:pt x="552" y="85"/>
                  </a:lnTo>
                  <a:lnTo>
                    <a:pt x="552" y="85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52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49" y="81"/>
                  </a:lnTo>
                  <a:lnTo>
                    <a:pt x="549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7" y="81"/>
                  </a:lnTo>
                  <a:lnTo>
                    <a:pt x="545" y="81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5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2" y="76"/>
                  </a:lnTo>
                  <a:lnTo>
                    <a:pt x="540" y="76"/>
                  </a:lnTo>
                  <a:lnTo>
                    <a:pt x="540" y="76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40" y="74"/>
                  </a:lnTo>
                  <a:lnTo>
                    <a:pt x="537" y="74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71"/>
                  </a:lnTo>
                  <a:lnTo>
                    <a:pt x="537" y="69"/>
                  </a:lnTo>
                  <a:lnTo>
                    <a:pt x="537" y="69"/>
                  </a:lnTo>
                  <a:lnTo>
                    <a:pt x="537" y="69"/>
                  </a:lnTo>
                  <a:lnTo>
                    <a:pt x="537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6"/>
                  </a:lnTo>
                  <a:lnTo>
                    <a:pt x="535" y="64"/>
                  </a:lnTo>
                  <a:lnTo>
                    <a:pt x="535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4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62"/>
                  </a:lnTo>
                  <a:lnTo>
                    <a:pt x="533" y="59"/>
                  </a:lnTo>
                  <a:lnTo>
                    <a:pt x="533" y="59"/>
                  </a:lnTo>
                  <a:lnTo>
                    <a:pt x="533" y="59"/>
                  </a:lnTo>
                  <a:lnTo>
                    <a:pt x="533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9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5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30" y="50"/>
                  </a:lnTo>
                  <a:lnTo>
                    <a:pt x="511" y="50"/>
                  </a:lnTo>
                  <a:lnTo>
                    <a:pt x="511" y="40"/>
                  </a:lnTo>
                  <a:lnTo>
                    <a:pt x="530" y="40"/>
                  </a:lnTo>
                  <a:lnTo>
                    <a:pt x="530" y="40"/>
                  </a:lnTo>
                  <a:close/>
                  <a:moveTo>
                    <a:pt x="474" y="40"/>
                  </a:moveTo>
                  <a:lnTo>
                    <a:pt x="474" y="50"/>
                  </a:lnTo>
                  <a:lnTo>
                    <a:pt x="455" y="50"/>
                  </a:lnTo>
                  <a:lnTo>
                    <a:pt x="455" y="40"/>
                  </a:lnTo>
                  <a:lnTo>
                    <a:pt x="474" y="40"/>
                  </a:lnTo>
                  <a:lnTo>
                    <a:pt x="474" y="40"/>
                  </a:lnTo>
                  <a:close/>
                  <a:moveTo>
                    <a:pt x="417" y="40"/>
                  </a:moveTo>
                  <a:lnTo>
                    <a:pt x="417" y="50"/>
                  </a:lnTo>
                  <a:lnTo>
                    <a:pt x="398" y="50"/>
                  </a:lnTo>
                  <a:lnTo>
                    <a:pt x="398" y="40"/>
                  </a:lnTo>
                  <a:lnTo>
                    <a:pt x="417" y="40"/>
                  </a:lnTo>
                  <a:lnTo>
                    <a:pt x="417" y="40"/>
                  </a:lnTo>
                  <a:close/>
                  <a:moveTo>
                    <a:pt x="360" y="40"/>
                  </a:moveTo>
                  <a:lnTo>
                    <a:pt x="360" y="50"/>
                  </a:lnTo>
                  <a:lnTo>
                    <a:pt x="341" y="50"/>
                  </a:lnTo>
                  <a:lnTo>
                    <a:pt x="341" y="40"/>
                  </a:lnTo>
                  <a:lnTo>
                    <a:pt x="360" y="40"/>
                  </a:lnTo>
                  <a:lnTo>
                    <a:pt x="360" y="40"/>
                  </a:lnTo>
                  <a:close/>
                  <a:moveTo>
                    <a:pt x="303" y="40"/>
                  </a:moveTo>
                  <a:lnTo>
                    <a:pt x="303" y="50"/>
                  </a:lnTo>
                  <a:lnTo>
                    <a:pt x="284" y="50"/>
                  </a:lnTo>
                  <a:lnTo>
                    <a:pt x="284" y="40"/>
                  </a:lnTo>
                  <a:lnTo>
                    <a:pt x="303" y="40"/>
                  </a:lnTo>
                  <a:lnTo>
                    <a:pt x="303" y="40"/>
                  </a:lnTo>
                  <a:close/>
                  <a:moveTo>
                    <a:pt x="246" y="40"/>
                  </a:moveTo>
                  <a:lnTo>
                    <a:pt x="246" y="50"/>
                  </a:lnTo>
                  <a:lnTo>
                    <a:pt x="228" y="50"/>
                  </a:lnTo>
                  <a:lnTo>
                    <a:pt x="228" y="40"/>
                  </a:lnTo>
                  <a:lnTo>
                    <a:pt x="246" y="40"/>
                  </a:lnTo>
                  <a:lnTo>
                    <a:pt x="246" y="40"/>
                  </a:lnTo>
                  <a:close/>
                  <a:moveTo>
                    <a:pt x="190" y="40"/>
                  </a:moveTo>
                  <a:lnTo>
                    <a:pt x="190" y="50"/>
                  </a:lnTo>
                  <a:lnTo>
                    <a:pt x="171" y="50"/>
                  </a:lnTo>
                  <a:lnTo>
                    <a:pt x="171" y="40"/>
                  </a:lnTo>
                  <a:lnTo>
                    <a:pt x="190" y="40"/>
                  </a:lnTo>
                  <a:lnTo>
                    <a:pt x="190" y="40"/>
                  </a:lnTo>
                  <a:close/>
                  <a:moveTo>
                    <a:pt x="133" y="40"/>
                  </a:moveTo>
                  <a:lnTo>
                    <a:pt x="133" y="50"/>
                  </a:lnTo>
                  <a:lnTo>
                    <a:pt x="114" y="50"/>
                  </a:lnTo>
                  <a:lnTo>
                    <a:pt x="114" y="40"/>
                  </a:lnTo>
                  <a:lnTo>
                    <a:pt x="133" y="40"/>
                  </a:lnTo>
                  <a:lnTo>
                    <a:pt x="133" y="40"/>
                  </a:lnTo>
                  <a:close/>
                  <a:moveTo>
                    <a:pt x="76" y="40"/>
                  </a:moveTo>
                  <a:lnTo>
                    <a:pt x="76" y="50"/>
                  </a:lnTo>
                  <a:lnTo>
                    <a:pt x="57" y="50"/>
                  </a:lnTo>
                  <a:lnTo>
                    <a:pt x="57" y="40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 noEditPoints="1"/>
            </p:cNvSpPr>
            <p:nvPr/>
          </p:nvSpPr>
          <p:spPr bwMode="auto">
            <a:xfrm>
              <a:off x="4533429" y="5217912"/>
              <a:ext cx="759613" cy="356745"/>
            </a:xfrm>
            <a:custGeom>
              <a:avLst/>
              <a:gdLst>
                <a:gd name="T0" fmla="*/ 726 w 807"/>
                <a:gd name="T1" fmla="*/ 52 h 379"/>
                <a:gd name="T2" fmla="*/ 729 w 807"/>
                <a:gd name="T3" fmla="*/ 60 h 379"/>
                <a:gd name="T4" fmla="*/ 733 w 807"/>
                <a:gd name="T5" fmla="*/ 67 h 379"/>
                <a:gd name="T6" fmla="*/ 738 w 807"/>
                <a:gd name="T7" fmla="*/ 71 h 379"/>
                <a:gd name="T8" fmla="*/ 743 w 807"/>
                <a:gd name="T9" fmla="*/ 76 h 379"/>
                <a:gd name="T10" fmla="*/ 750 w 807"/>
                <a:gd name="T11" fmla="*/ 81 h 379"/>
                <a:gd name="T12" fmla="*/ 757 w 807"/>
                <a:gd name="T13" fmla="*/ 81 h 379"/>
                <a:gd name="T14" fmla="*/ 764 w 807"/>
                <a:gd name="T15" fmla="*/ 83 h 379"/>
                <a:gd name="T16" fmla="*/ 771 w 807"/>
                <a:gd name="T17" fmla="*/ 81 h 379"/>
                <a:gd name="T18" fmla="*/ 778 w 807"/>
                <a:gd name="T19" fmla="*/ 79 h 379"/>
                <a:gd name="T20" fmla="*/ 785 w 807"/>
                <a:gd name="T21" fmla="*/ 74 h 379"/>
                <a:gd name="T22" fmla="*/ 790 w 807"/>
                <a:gd name="T23" fmla="*/ 69 h 379"/>
                <a:gd name="T24" fmla="*/ 795 w 807"/>
                <a:gd name="T25" fmla="*/ 62 h 379"/>
                <a:gd name="T26" fmla="*/ 797 w 807"/>
                <a:gd name="T27" fmla="*/ 55 h 379"/>
                <a:gd name="T28" fmla="*/ 797 w 807"/>
                <a:gd name="T29" fmla="*/ 48 h 379"/>
                <a:gd name="T30" fmla="*/ 797 w 807"/>
                <a:gd name="T31" fmla="*/ 41 h 379"/>
                <a:gd name="T32" fmla="*/ 795 w 807"/>
                <a:gd name="T33" fmla="*/ 34 h 379"/>
                <a:gd name="T34" fmla="*/ 792 w 807"/>
                <a:gd name="T35" fmla="*/ 26 h 379"/>
                <a:gd name="T36" fmla="*/ 788 w 807"/>
                <a:gd name="T37" fmla="*/ 22 h 379"/>
                <a:gd name="T38" fmla="*/ 783 w 807"/>
                <a:gd name="T39" fmla="*/ 17 h 379"/>
                <a:gd name="T40" fmla="*/ 776 w 807"/>
                <a:gd name="T41" fmla="*/ 12 h 379"/>
                <a:gd name="T42" fmla="*/ 769 w 807"/>
                <a:gd name="T43" fmla="*/ 12 h 379"/>
                <a:gd name="T44" fmla="*/ 762 w 807"/>
                <a:gd name="T45" fmla="*/ 10 h 379"/>
                <a:gd name="T46" fmla="*/ 752 w 807"/>
                <a:gd name="T47" fmla="*/ 12 h 379"/>
                <a:gd name="T48" fmla="*/ 745 w 807"/>
                <a:gd name="T49" fmla="*/ 15 h 379"/>
                <a:gd name="T50" fmla="*/ 740 w 807"/>
                <a:gd name="T51" fmla="*/ 19 h 379"/>
                <a:gd name="T52" fmla="*/ 736 w 807"/>
                <a:gd name="T53" fmla="*/ 24 h 379"/>
                <a:gd name="T54" fmla="*/ 731 w 807"/>
                <a:gd name="T55" fmla="*/ 29 h 379"/>
                <a:gd name="T56" fmla="*/ 729 w 807"/>
                <a:gd name="T57" fmla="*/ 36 h 379"/>
                <a:gd name="T58" fmla="*/ 726 w 807"/>
                <a:gd name="T59" fmla="*/ 43 h 379"/>
                <a:gd name="T60" fmla="*/ 757 w 807"/>
                <a:gd name="T61" fmla="*/ 90 h 379"/>
                <a:gd name="T62" fmla="*/ 747 w 807"/>
                <a:gd name="T63" fmla="*/ 88 h 379"/>
                <a:gd name="T64" fmla="*/ 738 w 807"/>
                <a:gd name="T65" fmla="*/ 86 h 379"/>
                <a:gd name="T66" fmla="*/ 731 w 807"/>
                <a:gd name="T67" fmla="*/ 79 h 379"/>
                <a:gd name="T68" fmla="*/ 726 w 807"/>
                <a:gd name="T69" fmla="*/ 71 h 379"/>
                <a:gd name="T70" fmla="*/ 721 w 807"/>
                <a:gd name="T71" fmla="*/ 64 h 379"/>
                <a:gd name="T72" fmla="*/ 719 w 807"/>
                <a:gd name="T73" fmla="*/ 55 h 379"/>
                <a:gd name="T74" fmla="*/ 717 w 807"/>
                <a:gd name="T75" fmla="*/ 45 h 379"/>
                <a:gd name="T76" fmla="*/ 719 w 807"/>
                <a:gd name="T77" fmla="*/ 36 h 379"/>
                <a:gd name="T78" fmla="*/ 721 w 807"/>
                <a:gd name="T79" fmla="*/ 26 h 379"/>
                <a:gd name="T80" fmla="*/ 726 w 807"/>
                <a:gd name="T81" fmla="*/ 19 h 379"/>
                <a:gd name="T82" fmla="*/ 733 w 807"/>
                <a:gd name="T83" fmla="*/ 12 h 379"/>
                <a:gd name="T84" fmla="*/ 740 w 807"/>
                <a:gd name="T85" fmla="*/ 8 h 379"/>
                <a:gd name="T86" fmla="*/ 747 w 807"/>
                <a:gd name="T87" fmla="*/ 3 h 379"/>
                <a:gd name="T88" fmla="*/ 757 w 807"/>
                <a:gd name="T89" fmla="*/ 0 h 379"/>
                <a:gd name="T90" fmla="*/ 769 w 807"/>
                <a:gd name="T91" fmla="*/ 0 h 379"/>
                <a:gd name="T92" fmla="*/ 778 w 807"/>
                <a:gd name="T93" fmla="*/ 3 h 379"/>
                <a:gd name="T94" fmla="*/ 785 w 807"/>
                <a:gd name="T95" fmla="*/ 8 h 379"/>
                <a:gd name="T96" fmla="*/ 792 w 807"/>
                <a:gd name="T97" fmla="*/ 12 h 379"/>
                <a:gd name="T98" fmla="*/ 799 w 807"/>
                <a:gd name="T99" fmla="*/ 19 h 379"/>
                <a:gd name="T100" fmla="*/ 804 w 807"/>
                <a:gd name="T101" fmla="*/ 29 h 379"/>
                <a:gd name="T102" fmla="*/ 807 w 807"/>
                <a:gd name="T103" fmla="*/ 36 h 379"/>
                <a:gd name="T104" fmla="*/ 807 w 807"/>
                <a:gd name="T105" fmla="*/ 48 h 379"/>
                <a:gd name="T106" fmla="*/ 807 w 807"/>
                <a:gd name="T107" fmla="*/ 57 h 379"/>
                <a:gd name="T108" fmla="*/ 804 w 807"/>
                <a:gd name="T109" fmla="*/ 64 h 379"/>
                <a:gd name="T110" fmla="*/ 799 w 807"/>
                <a:gd name="T111" fmla="*/ 74 h 379"/>
                <a:gd name="T112" fmla="*/ 792 w 807"/>
                <a:gd name="T113" fmla="*/ 81 h 379"/>
                <a:gd name="T114" fmla="*/ 785 w 807"/>
                <a:gd name="T115" fmla="*/ 86 h 379"/>
                <a:gd name="T116" fmla="*/ 776 w 807"/>
                <a:gd name="T117" fmla="*/ 90 h 379"/>
                <a:gd name="T118" fmla="*/ 766 w 807"/>
                <a:gd name="T119" fmla="*/ 90 h 379"/>
                <a:gd name="T120" fmla="*/ 757 w 807"/>
                <a:gd name="T121" fmla="*/ 228 h 379"/>
                <a:gd name="T122" fmla="*/ 587 w 807"/>
                <a:gd name="T123" fmla="*/ 379 h 379"/>
                <a:gd name="T124" fmla="*/ 303 w 807"/>
                <a:gd name="T125" fmla="*/ 37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7" h="379">
                  <a:moveTo>
                    <a:pt x="19" y="370"/>
                  </a:moveTo>
                  <a:lnTo>
                    <a:pt x="19" y="379"/>
                  </a:lnTo>
                  <a:lnTo>
                    <a:pt x="0" y="379"/>
                  </a:lnTo>
                  <a:lnTo>
                    <a:pt x="0" y="370"/>
                  </a:lnTo>
                  <a:lnTo>
                    <a:pt x="19" y="370"/>
                  </a:lnTo>
                  <a:lnTo>
                    <a:pt x="19" y="370"/>
                  </a:lnTo>
                  <a:close/>
                  <a:moveTo>
                    <a:pt x="726" y="45"/>
                  </a:move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48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0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26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57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0"/>
                  </a:lnTo>
                  <a:lnTo>
                    <a:pt x="729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2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1" y="64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7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3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69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6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1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4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3" y="76"/>
                  </a:lnTo>
                  <a:lnTo>
                    <a:pt x="745" y="76"/>
                  </a:lnTo>
                  <a:lnTo>
                    <a:pt x="745" y="76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5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47" y="79"/>
                  </a:lnTo>
                  <a:lnTo>
                    <a:pt x="750" y="79"/>
                  </a:lnTo>
                  <a:lnTo>
                    <a:pt x="750" y="79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0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2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5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7" y="81"/>
                  </a:lnTo>
                  <a:lnTo>
                    <a:pt x="759" y="81"/>
                  </a:lnTo>
                  <a:lnTo>
                    <a:pt x="759" y="81"/>
                  </a:lnTo>
                  <a:lnTo>
                    <a:pt x="759" y="81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59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2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4" y="83"/>
                  </a:lnTo>
                  <a:lnTo>
                    <a:pt x="766" y="83"/>
                  </a:lnTo>
                  <a:lnTo>
                    <a:pt x="766" y="83"/>
                  </a:lnTo>
                  <a:lnTo>
                    <a:pt x="766" y="83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6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69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1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3" y="81"/>
                  </a:lnTo>
                  <a:lnTo>
                    <a:pt x="776" y="81"/>
                  </a:lnTo>
                  <a:lnTo>
                    <a:pt x="776" y="81"/>
                  </a:lnTo>
                  <a:lnTo>
                    <a:pt x="776" y="81"/>
                  </a:lnTo>
                  <a:lnTo>
                    <a:pt x="776" y="81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6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78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9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1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6"/>
                  </a:lnTo>
                  <a:lnTo>
                    <a:pt x="783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5" y="74"/>
                  </a:lnTo>
                  <a:lnTo>
                    <a:pt x="788" y="74"/>
                  </a:lnTo>
                  <a:lnTo>
                    <a:pt x="788" y="74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88" y="71"/>
                  </a:lnTo>
                  <a:lnTo>
                    <a:pt x="790" y="71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9"/>
                  </a:lnTo>
                  <a:lnTo>
                    <a:pt x="790" y="67"/>
                  </a:lnTo>
                  <a:lnTo>
                    <a:pt x="790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7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2" y="64"/>
                  </a:lnTo>
                  <a:lnTo>
                    <a:pt x="795" y="64"/>
                  </a:lnTo>
                  <a:lnTo>
                    <a:pt x="795" y="64"/>
                  </a:lnTo>
                  <a:lnTo>
                    <a:pt x="795" y="64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2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5" y="60"/>
                  </a:lnTo>
                  <a:lnTo>
                    <a:pt x="797" y="60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7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5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2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50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8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5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3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41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8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6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4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31"/>
                  </a:lnTo>
                  <a:lnTo>
                    <a:pt x="795" y="29"/>
                  </a:lnTo>
                  <a:lnTo>
                    <a:pt x="795" y="29"/>
                  </a:lnTo>
                  <a:lnTo>
                    <a:pt x="795" y="29"/>
                  </a:lnTo>
                  <a:lnTo>
                    <a:pt x="795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9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2" y="26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4"/>
                  </a:lnTo>
                  <a:lnTo>
                    <a:pt x="790" y="22"/>
                  </a:lnTo>
                  <a:lnTo>
                    <a:pt x="790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22"/>
                  </a:lnTo>
                  <a:lnTo>
                    <a:pt x="788" y="19"/>
                  </a:lnTo>
                  <a:lnTo>
                    <a:pt x="788" y="19"/>
                  </a:lnTo>
                  <a:lnTo>
                    <a:pt x="788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5" y="19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3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7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81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8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5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6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3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71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9" y="12"/>
                  </a:lnTo>
                  <a:lnTo>
                    <a:pt x="766" y="12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6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62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9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7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5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2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50" y="12"/>
                  </a:lnTo>
                  <a:lnTo>
                    <a:pt x="747" y="12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7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5" y="15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3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7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40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19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8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2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6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4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3" y="26"/>
                  </a:lnTo>
                  <a:lnTo>
                    <a:pt x="731" y="26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29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31" y="31"/>
                  </a:lnTo>
                  <a:lnTo>
                    <a:pt x="729" y="31"/>
                  </a:lnTo>
                  <a:lnTo>
                    <a:pt x="729" y="31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4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6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9" y="38"/>
                  </a:lnTo>
                  <a:lnTo>
                    <a:pt x="726" y="38"/>
                  </a:lnTo>
                  <a:lnTo>
                    <a:pt x="726" y="38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1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3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lnTo>
                    <a:pt x="726" y="45"/>
                  </a:lnTo>
                  <a:close/>
                  <a:moveTo>
                    <a:pt x="762" y="93"/>
                  </a:move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9" y="93"/>
                  </a:lnTo>
                  <a:lnTo>
                    <a:pt x="757" y="93"/>
                  </a:lnTo>
                  <a:lnTo>
                    <a:pt x="757" y="93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7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5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2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50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90"/>
                  </a:lnTo>
                  <a:lnTo>
                    <a:pt x="747" y="88"/>
                  </a:lnTo>
                  <a:lnTo>
                    <a:pt x="747" y="88"/>
                  </a:lnTo>
                  <a:lnTo>
                    <a:pt x="747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5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3" y="88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40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6"/>
                  </a:lnTo>
                  <a:lnTo>
                    <a:pt x="738" y="83"/>
                  </a:lnTo>
                  <a:lnTo>
                    <a:pt x="738" y="83"/>
                  </a:lnTo>
                  <a:lnTo>
                    <a:pt x="738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6" y="83"/>
                  </a:lnTo>
                  <a:lnTo>
                    <a:pt x="733" y="83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3" y="81"/>
                  </a:lnTo>
                  <a:lnTo>
                    <a:pt x="731" y="81"/>
                  </a:lnTo>
                  <a:lnTo>
                    <a:pt x="731" y="81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31" y="79"/>
                  </a:lnTo>
                  <a:lnTo>
                    <a:pt x="729" y="79"/>
                  </a:lnTo>
                  <a:lnTo>
                    <a:pt x="729" y="79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6" y="76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4"/>
                  </a:lnTo>
                  <a:lnTo>
                    <a:pt x="726" y="71"/>
                  </a:lnTo>
                  <a:lnTo>
                    <a:pt x="726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71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4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21" y="64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2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60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7"/>
                  </a:lnTo>
                  <a:lnTo>
                    <a:pt x="719" y="55"/>
                  </a:lnTo>
                  <a:lnTo>
                    <a:pt x="719" y="55"/>
                  </a:lnTo>
                  <a:lnTo>
                    <a:pt x="719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5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2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50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8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5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3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41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7" y="38"/>
                  </a:lnTo>
                  <a:lnTo>
                    <a:pt x="719" y="38"/>
                  </a:lnTo>
                  <a:lnTo>
                    <a:pt x="719" y="38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6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4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9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6"/>
                  </a:lnTo>
                  <a:lnTo>
                    <a:pt x="721" y="24"/>
                  </a:lnTo>
                  <a:lnTo>
                    <a:pt x="721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4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4" y="22"/>
                  </a:lnTo>
                  <a:lnTo>
                    <a:pt x="726" y="22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6" y="17"/>
                  </a:lnTo>
                  <a:lnTo>
                    <a:pt x="726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7"/>
                  </a:lnTo>
                  <a:lnTo>
                    <a:pt x="729" y="15"/>
                  </a:lnTo>
                  <a:lnTo>
                    <a:pt x="729" y="15"/>
                  </a:lnTo>
                  <a:lnTo>
                    <a:pt x="729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5"/>
                  </a:lnTo>
                  <a:lnTo>
                    <a:pt x="731" y="12"/>
                  </a:lnTo>
                  <a:lnTo>
                    <a:pt x="731" y="12"/>
                  </a:lnTo>
                  <a:lnTo>
                    <a:pt x="731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2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6" y="10"/>
                  </a:lnTo>
                  <a:lnTo>
                    <a:pt x="738" y="10"/>
                  </a:lnTo>
                  <a:lnTo>
                    <a:pt x="738" y="10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38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8"/>
                  </a:lnTo>
                  <a:lnTo>
                    <a:pt x="740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3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5" y="5"/>
                  </a:lnTo>
                  <a:lnTo>
                    <a:pt x="747" y="5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47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0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5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3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78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1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5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5" y="8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88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0"/>
                  </a:lnTo>
                  <a:lnTo>
                    <a:pt x="790" y="12"/>
                  </a:lnTo>
                  <a:lnTo>
                    <a:pt x="790" y="12"/>
                  </a:lnTo>
                  <a:lnTo>
                    <a:pt x="790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2"/>
                  </a:lnTo>
                  <a:lnTo>
                    <a:pt x="792" y="15"/>
                  </a:lnTo>
                  <a:lnTo>
                    <a:pt x="792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5"/>
                  </a:lnTo>
                  <a:lnTo>
                    <a:pt x="795" y="17"/>
                  </a:lnTo>
                  <a:lnTo>
                    <a:pt x="795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7"/>
                  </a:lnTo>
                  <a:lnTo>
                    <a:pt x="797" y="19"/>
                  </a:lnTo>
                  <a:lnTo>
                    <a:pt x="797" y="19"/>
                  </a:lnTo>
                  <a:lnTo>
                    <a:pt x="797" y="19"/>
                  </a:lnTo>
                  <a:lnTo>
                    <a:pt x="797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19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799" y="22"/>
                  </a:lnTo>
                  <a:lnTo>
                    <a:pt x="802" y="22"/>
                  </a:lnTo>
                  <a:lnTo>
                    <a:pt x="802" y="22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4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2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4" y="26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29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1"/>
                  </a:lnTo>
                  <a:lnTo>
                    <a:pt x="804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4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6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38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1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3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5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48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0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2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5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57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7" y="60"/>
                  </a:lnTo>
                  <a:lnTo>
                    <a:pt x="804" y="60"/>
                  </a:lnTo>
                  <a:lnTo>
                    <a:pt x="804" y="60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2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7"/>
                  </a:lnTo>
                  <a:lnTo>
                    <a:pt x="804" y="67"/>
                  </a:lnTo>
                  <a:lnTo>
                    <a:pt x="804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7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69"/>
                  </a:lnTo>
                  <a:lnTo>
                    <a:pt x="802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1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9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4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5" y="76"/>
                  </a:lnTo>
                  <a:lnTo>
                    <a:pt x="795" y="76"/>
                  </a:lnTo>
                  <a:lnTo>
                    <a:pt x="795" y="76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5" y="79"/>
                  </a:lnTo>
                  <a:lnTo>
                    <a:pt x="792" y="79"/>
                  </a:lnTo>
                  <a:lnTo>
                    <a:pt x="792" y="79"/>
                  </a:lnTo>
                  <a:lnTo>
                    <a:pt x="792" y="79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2" y="81"/>
                  </a:lnTo>
                  <a:lnTo>
                    <a:pt x="790" y="81"/>
                  </a:lnTo>
                  <a:lnTo>
                    <a:pt x="790" y="81"/>
                  </a:lnTo>
                  <a:lnTo>
                    <a:pt x="790" y="81"/>
                  </a:lnTo>
                  <a:lnTo>
                    <a:pt x="790" y="81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90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3"/>
                  </a:lnTo>
                  <a:lnTo>
                    <a:pt x="788" y="86"/>
                  </a:lnTo>
                  <a:lnTo>
                    <a:pt x="788" y="86"/>
                  </a:lnTo>
                  <a:lnTo>
                    <a:pt x="788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5" y="86"/>
                  </a:lnTo>
                  <a:lnTo>
                    <a:pt x="783" y="86"/>
                  </a:lnTo>
                  <a:lnTo>
                    <a:pt x="783" y="86"/>
                  </a:lnTo>
                  <a:lnTo>
                    <a:pt x="783" y="86"/>
                  </a:lnTo>
                  <a:lnTo>
                    <a:pt x="783" y="86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3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81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78" y="90"/>
                  </a:lnTo>
                  <a:lnTo>
                    <a:pt x="778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6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3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71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9" y="90"/>
                  </a:lnTo>
                  <a:lnTo>
                    <a:pt x="766" y="90"/>
                  </a:lnTo>
                  <a:lnTo>
                    <a:pt x="766" y="90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6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4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2" y="93"/>
                  </a:lnTo>
                  <a:close/>
                  <a:moveTo>
                    <a:pt x="757" y="95"/>
                  </a:moveTo>
                  <a:lnTo>
                    <a:pt x="766" y="95"/>
                  </a:lnTo>
                  <a:lnTo>
                    <a:pt x="766" y="114"/>
                  </a:lnTo>
                  <a:lnTo>
                    <a:pt x="757" y="114"/>
                  </a:lnTo>
                  <a:lnTo>
                    <a:pt x="757" y="95"/>
                  </a:lnTo>
                  <a:lnTo>
                    <a:pt x="757" y="95"/>
                  </a:lnTo>
                  <a:close/>
                  <a:moveTo>
                    <a:pt x="757" y="152"/>
                  </a:moveTo>
                  <a:lnTo>
                    <a:pt x="766" y="152"/>
                  </a:lnTo>
                  <a:lnTo>
                    <a:pt x="766" y="171"/>
                  </a:lnTo>
                  <a:lnTo>
                    <a:pt x="757" y="171"/>
                  </a:lnTo>
                  <a:lnTo>
                    <a:pt x="757" y="152"/>
                  </a:lnTo>
                  <a:lnTo>
                    <a:pt x="757" y="152"/>
                  </a:lnTo>
                  <a:close/>
                  <a:moveTo>
                    <a:pt x="757" y="209"/>
                  </a:moveTo>
                  <a:lnTo>
                    <a:pt x="766" y="209"/>
                  </a:lnTo>
                  <a:lnTo>
                    <a:pt x="766" y="228"/>
                  </a:lnTo>
                  <a:lnTo>
                    <a:pt x="757" y="228"/>
                  </a:lnTo>
                  <a:lnTo>
                    <a:pt x="757" y="209"/>
                  </a:lnTo>
                  <a:lnTo>
                    <a:pt x="757" y="209"/>
                  </a:lnTo>
                  <a:close/>
                  <a:moveTo>
                    <a:pt x="757" y="265"/>
                  </a:moveTo>
                  <a:lnTo>
                    <a:pt x="766" y="265"/>
                  </a:lnTo>
                  <a:lnTo>
                    <a:pt x="766" y="284"/>
                  </a:lnTo>
                  <a:lnTo>
                    <a:pt x="757" y="284"/>
                  </a:lnTo>
                  <a:lnTo>
                    <a:pt x="757" y="265"/>
                  </a:lnTo>
                  <a:lnTo>
                    <a:pt x="757" y="265"/>
                  </a:lnTo>
                  <a:close/>
                  <a:moveTo>
                    <a:pt x="757" y="322"/>
                  </a:moveTo>
                  <a:lnTo>
                    <a:pt x="766" y="322"/>
                  </a:lnTo>
                  <a:lnTo>
                    <a:pt x="766" y="341"/>
                  </a:lnTo>
                  <a:lnTo>
                    <a:pt x="757" y="341"/>
                  </a:lnTo>
                  <a:lnTo>
                    <a:pt x="757" y="322"/>
                  </a:lnTo>
                  <a:lnTo>
                    <a:pt x="757" y="322"/>
                  </a:lnTo>
                  <a:close/>
                  <a:moveTo>
                    <a:pt x="757" y="370"/>
                  </a:moveTo>
                  <a:lnTo>
                    <a:pt x="757" y="379"/>
                  </a:lnTo>
                  <a:lnTo>
                    <a:pt x="738" y="379"/>
                  </a:lnTo>
                  <a:lnTo>
                    <a:pt x="738" y="370"/>
                  </a:lnTo>
                  <a:lnTo>
                    <a:pt x="757" y="370"/>
                  </a:lnTo>
                  <a:lnTo>
                    <a:pt x="757" y="370"/>
                  </a:lnTo>
                  <a:close/>
                  <a:moveTo>
                    <a:pt x="700" y="370"/>
                  </a:moveTo>
                  <a:lnTo>
                    <a:pt x="700" y="379"/>
                  </a:lnTo>
                  <a:lnTo>
                    <a:pt x="681" y="379"/>
                  </a:lnTo>
                  <a:lnTo>
                    <a:pt x="681" y="370"/>
                  </a:lnTo>
                  <a:lnTo>
                    <a:pt x="700" y="370"/>
                  </a:lnTo>
                  <a:lnTo>
                    <a:pt x="700" y="370"/>
                  </a:lnTo>
                  <a:close/>
                  <a:moveTo>
                    <a:pt x="643" y="370"/>
                  </a:moveTo>
                  <a:lnTo>
                    <a:pt x="643" y="379"/>
                  </a:lnTo>
                  <a:lnTo>
                    <a:pt x="624" y="379"/>
                  </a:lnTo>
                  <a:lnTo>
                    <a:pt x="624" y="370"/>
                  </a:lnTo>
                  <a:lnTo>
                    <a:pt x="643" y="370"/>
                  </a:lnTo>
                  <a:lnTo>
                    <a:pt x="643" y="370"/>
                  </a:lnTo>
                  <a:close/>
                  <a:moveTo>
                    <a:pt x="587" y="370"/>
                  </a:moveTo>
                  <a:lnTo>
                    <a:pt x="587" y="379"/>
                  </a:lnTo>
                  <a:lnTo>
                    <a:pt x="568" y="379"/>
                  </a:lnTo>
                  <a:lnTo>
                    <a:pt x="568" y="370"/>
                  </a:lnTo>
                  <a:lnTo>
                    <a:pt x="587" y="370"/>
                  </a:lnTo>
                  <a:lnTo>
                    <a:pt x="587" y="370"/>
                  </a:lnTo>
                  <a:close/>
                  <a:moveTo>
                    <a:pt x="530" y="370"/>
                  </a:moveTo>
                  <a:lnTo>
                    <a:pt x="530" y="379"/>
                  </a:lnTo>
                  <a:lnTo>
                    <a:pt x="511" y="379"/>
                  </a:lnTo>
                  <a:lnTo>
                    <a:pt x="511" y="370"/>
                  </a:lnTo>
                  <a:lnTo>
                    <a:pt x="530" y="370"/>
                  </a:lnTo>
                  <a:lnTo>
                    <a:pt x="530" y="370"/>
                  </a:lnTo>
                  <a:close/>
                  <a:moveTo>
                    <a:pt x="473" y="370"/>
                  </a:moveTo>
                  <a:lnTo>
                    <a:pt x="473" y="379"/>
                  </a:lnTo>
                  <a:lnTo>
                    <a:pt x="454" y="379"/>
                  </a:lnTo>
                  <a:lnTo>
                    <a:pt x="454" y="370"/>
                  </a:lnTo>
                  <a:lnTo>
                    <a:pt x="473" y="370"/>
                  </a:lnTo>
                  <a:lnTo>
                    <a:pt x="473" y="370"/>
                  </a:lnTo>
                  <a:close/>
                  <a:moveTo>
                    <a:pt x="416" y="370"/>
                  </a:moveTo>
                  <a:lnTo>
                    <a:pt x="416" y="379"/>
                  </a:lnTo>
                  <a:lnTo>
                    <a:pt x="397" y="379"/>
                  </a:lnTo>
                  <a:lnTo>
                    <a:pt x="397" y="370"/>
                  </a:lnTo>
                  <a:lnTo>
                    <a:pt x="416" y="370"/>
                  </a:lnTo>
                  <a:lnTo>
                    <a:pt x="416" y="370"/>
                  </a:lnTo>
                  <a:close/>
                  <a:moveTo>
                    <a:pt x="360" y="370"/>
                  </a:moveTo>
                  <a:lnTo>
                    <a:pt x="360" y="379"/>
                  </a:lnTo>
                  <a:lnTo>
                    <a:pt x="341" y="379"/>
                  </a:lnTo>
                  <a:lnTo>
                    <a:pt x="341" y="370"/>
                  </a:lnTo>
                  <a:lnTo>
                    <a:pt x="360" y="370"/>
                  </a:lnTo>
                  <a:lnTo>
                    <a:pt x="360" y="370"/>
                  </a:lnTo>
                  <a:close/>
                  <a:moveTo>
                    <a:pt x="303" y="370"/>
                  </a:moveTo>
                  <a:lnTo>
                    <a:pt x="303" y="379"/>
                  </a:lnTo>
                  <a:lnTo>
                    <a:pt x="284" y="379"/>
                  </a:lnTo>
                  <a:lnTo>
                    <a:pt x="284" y="370"/>
                  </a:lnTo>
                  <a:lnTo>
                    <a:pt x="303" y="370"/>
                  </a:lnTo>
                  <a:lnTo>
                    <a:pt x="303" y="370"/>
                  </a:lnTo>
                  <a:close/>
                  <a:moveTo>
                    <a:pt x="246" y="370"/>
                  </a:moveTo>
                  <a:lnTo>
                    <a:pt x="246" y="379"/>
                  </a:lnTo>
                  <a:lnTo>
                    <a:pt x="227" y="379"/>
                  </a:lnTo>
                  <a:lnTo>
                    <a:pt x="227" y="370"/>
                  </a:lnTo>
                  <a:lnTo>
                    <a:pt x="246" y="370"/>
                  </a:lnTo>
                  <a:lnTo>
                    <a:pt x="246" y="370"/>
                  </a:lnTo>
                  <a:close/>
                  <a:moveTo>
                    <a:pt x="189" y="370"/>
                  </a:moveTo>
                  <a:lnTo>
                    <a:pt x="189" y="379"/>
                  </a:lnTo>
                  <a:lnTo>
                    <a:pt x="170" y="379"/>
                  </a:lnTo>
                  <a:lnTo>
                    <a:pt x="170" y="370"/>
                  </a:lnTo>
                  <a:lnTo>
                    <a:pt x="189" y="370"/>
                  </a:lnTo>
                  <a:lnTo>
                    <a:pt x="189" y="370"/>
                  </a:lnTo>
                  <a:close/>
                  <a:moveTo>
                    <a:pt x="132" y="370"/>
                  </a:moveTo>
                  <a:lnTo>
                    <a:pt x="132" y="379"/>
                  </a:lnTo>
                  <a:lnTo>
                    <a:pt x="114" y="379"/>
                  </a:lnTo>
                  <a:lnTo>
                    <a:pt x="114" y="370"/>
                  </a:lnTo>
                  <a:lnTo>
                    <a:pt x="132" y="370"/>
                  </a:lnTo>
                  <a:lnTo>
                    <a:pt x="132" y="370"/>
                  </a:lnTo>
                  <a:close/>
                  <a:moveTo>
                    <a:pt x="76" y="370"/>
                  </a:moveTo>
                  <a:lnTo>
                    <a:pt x="76" y="379"/>
                  </a:lnTo>
                  <a:lnTo>
                    <a:pt x="57" y="379"/>
                  </a:lnTo>
                  <a:lnTo>
                    <a:pt x="57" y="370"/>
                  </a:lnTo>
                  <a:lnTo>
                    <a:pt x="76" y="37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 noEditPoints="1"/>
            </p:cNvSpPr>
            <p:nvPr/>
          </p:nvSpPr>
          <p:spPr bwMode="auto">
            <a:xfrm>
              <a:off x="7153953" y="5217912"/>
              <a:ext cx="528058" cy="374630"/>
            </a:xfrm>
            <a:custGeom>
              <a:avLst/>
              <a:gdLst>
                <a:gd name="T0" fmla="*/ 9 w 561"/>
                <a:gd name="T1" fmla="*/ 52 h 398"/>
                <a:gd name="T2" fmla="*/ 12 w 561"/>
                <a:gd name="T3" fmla="*/ 60 h 398"/>
                <a:gd name="T4" fmla="*/ 17 w 561"/>
                <a:gd name="T5" fmla="*/ 67 h 398"/>
                <a:gd name="T6" fmla="*/ 21 w 561"/>
                <a:gd name="T7" fmla="*/ 71 h 398"/>
                <a:gd name="T8" fmla="*/ 26 w 561"/>
                <a:gd name="T9" fmla="*/ 76 h 398"/>
                <a:gd name="T10" fmla="*/ 33 w 561"/>
                <a:gd name="T11" fmla="*/ 81 h 398"/>
                <a:gd name="T12" fmla="*/ 40 w 561"/>
                <a:gd name="T13" fmla="*/ 81 h 398"/>
                <a:gd name="T14" fmla="*/ 47 w 561"/>
                <a:gd name="T15" fmla="*/ 83 h 398"/>
                <a:gd name="T16" fmla="*/ 54 w 561"/>
                <a:gd name="T17" fmla="*/ 81 h 398"/>
                <a:gd name="T18" fmla="*/ 62 w 561"/>
                <a:gd name="T19" fmla="*/ 79 h 398"/>
                <a:gd name="T20" fmla="*/ 69 w 561"/>
                <a:gd name="T21" fmla="*/ 74 h 398"/>
                <a:gd name="T22" fmla="*/ 73 w 561"/>
                <a:gd name="T23" fmla="*/ 69 h 398"/>
                <a:gd name="T24" fmla="*/ 78 w 561"/>
                <a:gd name="T25" fmla="*/ 62 h 398"/>
                <a:gd name="T26" fmla="*/ 80 w 561"/>
                <a:gd name="T27" fmla="*/ 55 h 398"/>
                <a:gd name="T28" fmla="*/ 80 w 561"/>
                <a:gd name="T29" fmla="*/ 48 h 398"/>
                <a:gd name="T30" fmla="*/ 80 w 561"/>
                <a:gd name="T31" fmla="*/ 41 h 398"/>
                <a:gd name="T32" fmla="*/ 78 w 561"/>
                <a:gd name="T33" fmla="*/ 34 h 398"/>
                <a:gd name="T34" fmla="*/ 76 w 561"/>
                <a:gd name="T35" fmla="*/ 26 h 398"/>
                <a:gd name="T36" fmla="*/ 71 w 561"/>
                <a:gd name="T37" fmla="*/ 22 h 398"/>
                <a:gd name="T38" fmla="*/ 66 w 561"/>
                <a:gd name="T39" fmla="*/ 17 h 398"/>
                <a:gd name="T40" fmla="*/ 59 w 561"/>
                <a:gd name="T41" fmla="*/ 12 h 398"/>
                <a:gd name="T42" fmla="*/ 52 w 561"/>
                <a:gd name="T43" fmla="*/ 12 h 398"/>
                <a:gd name="T44" fmla="*/ 45 w 561"/>
                <a:gd name="T45" fmla="*/ 10 h 398"/>
                <a:gd name="T46" fmla="*/ 36 w 561"/>
                <a:gd name="T47" fmla="*/ 12 h 398"/>
                <a:gd name="T48" fmla="*/ 31 w 561"/>
                <a:gd name="T49" fmla="*/ 15 h 398"/>
                <a:gd name="T50" fmla="*/ 24 w 561"/>
                <a:gd name="T51" fmla="*/ 19 h 398"/>
                <a:gd name="T52" fmla="*/ 19 w 561"/>
                <a:gd name="T53" fmla="*/ 24 h 398"/>
                <a:gd name="T54" fmla="*/ 14 w 561"/>
                <a:gd name="T55" fmla="*/ 29 h 398"/>
                <a:gd name="T56" fmla="*/ 12 w 561"/>
                <a:gd name="T57" fmla="*/ 36 h 398"/>
                <a:gd name="T58" fmla="*/ 9 w 561"/>
                <a:gd name="T59" fmla="*/ 43 h 398"/>
                <a:gd name="T60" fmla="*/ 40 w 561"/>
                <a:gd name="T61" fmla="*/ 90 h 398"/>
                <a:gd name="T62" fmla="*/ 31 w 561"/>
                <a:gd name="T63" fmla="*/ 88 h 398"/>
                <a:gd name="T64" fmla="*/ 21 w 561"/>
                <a:gd name="T65" fmla="*/ 86 h 398"/>
                <a:gd name="T66" fmla="*/ 14 w 561"/>
                <a:gd name="T67" fmla="*/ 79 h 398"/>
                <a:gd name="T68" fmla="*/ 9 w 561"/>
                <a:gd name="T69" fmla="*/ 71 h 398"/>
                <a:gd name="T70" fmla="*/ 5 w 561"/>
                <a:gd name="T71" fmla="*/ 64 h 398"/>
                <a:gd name="T72" fmla="*/ 2 w 561"/>
                <a:gd name="T73" fmla="*/ 55 h 398"/>
                <a:gd name="T74" fmla="*/ 0 w 561"/>
                <a:gd name="T75" fmla="*/ 45 h 398"/>
                <a:gd name="T76" fmla="*/ 2 w 561"/>
                <a:gd name="T77" fmla="*/ 36 h 398"/>
                <a:gd name="T78" fmla="*/ 5 w 561"/>
                <a:gd name="T79" fmla="*/ 26 h 398"/>
                <a:gd name="T80" fmla="*/ 9 w 561"/>
                <a:gd name="T81" fmla="*/ 19 h 398"/>
                <a:gd name="T82" fmla="*/ 17 w 561"/>
                <a:gd name="T83" fmla="*/ 12 h 398"/>
                <a:gd name="T84" fmla="*/ 24 w 561"/>
                <a:gd name="T85" fmla="*/ 8 h 398"/>
                <a:gd name="T86" fmla="*/ 31 w 561"/>
                <a:gd name="T87" fmla="*/ 3 h 398"/>
                <a:gd name="T88" fmla="*/ 40 w 561"/>
                <a:gd name="T89" fmla="*/ 0 h 398"/>
                <a:gd name="T90" fmla="*/ 52 w 561"/>
                <a:gd name="T91" fmla="*/ 0 h 398"/>
                <a:gd name="T92" fmla="*/ 62 w 561"/>
                <a:gd name="T93" fmla="*/ 3 h 398"/>
                <a:gd name="T94" fmla="*/ 69 w 561"/>
                <a:gd name="T95" fmla="*/ 8 h 398"/>
                <a:gd name="T96" fmla="*/ 76 w 561"/>
                <a:gd name="T97" fmla="*/ 12 h 398"/>
                <a:gd name="T98" fmla="*/ 83 w 561"/>
                <a:gd name="T99" fmla="*/ 19 h 398"/>
                <a:gd name="T100" fmla="*/ 88 w 561"/>
                <a:gd name="T101" fmla="*/ 29 h 398"/>
                <a:gd name="T102" fmla="*/ 90 w 561"/>
                <a:gd name="T103" fmla="*/ 36 h 398"/>
                <a:gd name="T104" fmla="*/ 90 w 561"/>
                <a:gd name="T105" fmla="*/ 48 h 398"/>
                <a:gd name="T106" fmla="*/ 90 w 561"/>
                <a:gd name="T107" fmla="*/ 57 h 398"/>
                <a:gd name="T108" fmla="*/ 88 w 561"/>
                <a:gd name="T109" fmla="*/ 64 h 398"/>
                <a:gd name="T110" fmla="*/ 83 w 561"/>
                <a:gd name="T111" fmla="*/ 74 h 398"/>
                <a:gd name="T112" fmla="*/ 76 w 561"/>
                <a:gd name="T113" fmla="*/ 81 h 398"/>
                <a:gd name="T114" fmla="*/ 69 w 561"/>
                <a:gd name="T115" fmla="*/ 86 h 398"/>
                <a:gd name="T116" fmla="*/ 59 w 561"/>
                <a:gd name="T117" fmla="*/ 90 h 398"/>
                <a:gd name="T118" fmla="*/ 50 w 561"/>
                <a:gd name="T119" fmla="*/ 90 h 398"/>
                <a:gd name="T120" fmla="*/ 40 w 561"/>
                <a:gd name="T121" fmla="*/ 228 h 398"/>
                <a:gd name="T122" fmla="*/ 163 w 561"/>
                <a:gd name="T123" fmla="*/ 398 h 398"/>
                <a:gd name="T124" fmla="*/ 485 w 561"/>
                <a:gd name="T125" fmla="*/ 3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1" h="398">
                  <a:moveTo>
                    <a:pt x="542" y="398"/>
                  </a:moveTo>
                  <a:lnTo>
                    <a:pt x="542" y="389"/>
                  </a:lnTo>
                  <a:lnTo>
                    <a:pt x="561" y="389"/>
                  </a:lnTo>
                  <a:lnTo>
                    <a:pt x="561" y="398"/>
                  </a:lnTo>
                  <a:lnTo>
                    <a:pt x="542" y="398"/>
                  </a:lnTo>
                  <a:lnTo>
                    <a:pt x="542" y="398"/>
                  </a:lnTo>
                  <a:close/>
                  <a:moveTo>
                    <a:pt x="9" y="45"/>
                  </a:move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1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28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3" y="79"/>
                  </a:lnTo>
                  <a:lnTo>
                    <a:pt x="33" y="79"/>
                  </a:lnTo>
                  <a:lnTo>
                    <a:pt x="33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6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47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0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9" y="81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69" y="74"/>
                  </a:lnTo>
                  <a:lnTo>
                    <a:pt x="71" y="74"/>
                  </a:lnTo>
                  <a:lnTo>
                    <a:pt x="71" y="74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3" y="67"/>
                  </a:lnTo>
                  <a:lnTo>
                    <a:pt x="73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7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80" y="60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2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41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3" y="22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5"/>
                  </a:lnTo>
                  <a:close/>
                  <a:moveTo>
                    <a:pt x="45" y="93"/>
                  </a:move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90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6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7" y="81"/>
                  </a:lnTo>
                  <a:lnTo>
                    <a:pt x="14" y="81"/>
                  </a:lnTo>
                  <a:lnTo>
                    <a:pt x="14" y="81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5" y="69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5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5"/>
                  </a:lnTo>
                  <a:lnTo>
                    <a:pt x="76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8" y="17"/>
                  </a:lnTo>
                  <a:lnTo>
                    <a:pt x="78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5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8" y="60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9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5" y="93"/>
                  </a:lnTo>
                  <a:close/>
                  <a:moveTo>
                    <a:pt x="40" y="95"/>
                  </a:moveTo>
                  <a:lnTo>
                    <a:pt x="50" y="95"/>
                  </a:lnTo>
                  <a:lnTo>
                    <a:pt x="50" y="114"/>
                  </a:lnTo>
                  <a:lnTo>
                    <a:pt x="40" y="114"/>
                  </a:lnTo>
                  <a:lnTo>
                    <a:pt x="40" y="95"/>
                  </a:lnTo>
                  <a:lnTo>
                    <a:pt x="40" y="95"/>
                  </a:lnTo>
                  <a:close/>
                  <a:moveTo>
                    <a:pt x="40" y="152"/>
                  </a:moveTo>
                  <a:lnTo>
                    <a:pt x="50" y="152"/>
                  </a:lnTo>
                  <a:lnTo>
                    <a:pt x="50" y="171"/>
                  </a:lnTo>
                  <a:lnTo>
                    <a:pt x="40" y="171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40" y="209"/>
                  </a:moveTo>
                  <a:lnTo>
                    <a:pt x="50" y="209"/>
                  </a:lnTo>
                  <a:lnTo>
                    <a:pt x="50" y="228"/>
                  </a:lnTo>
                  <a:lnTo>
                    <a:pt x="40" y="228"/>
                  </a:lnTo>
                  <a:lnTo>
                    <a:pt x="40" y="209"/>
                  </a:lnTo>
                  <a:lnTo>
                    <a:pt x="40" y="209"/>
                  </a:lnTo>
                  <a:close/>
                  <a:moveTo>
                    <a:pt x="40" y="265"/>
                  </a:moveTo>
                  <a:lnTo>
                    <a:pt x="50" y="265"/>
                  </a:lnTo>
                  <a:lnTo>
                    <a:pt x="50" y="284"/>
                  </a:lnTo>
                  <a:lnTo>
                    <a:pt x="40" y="284"/>
                  </a:lnTo>
                  <a:lnTo>
                    <a:pt x="40" y="265"/>
                  </a:lnTo>
                  <a:lnTo>
                    <a:pt x="40" y="265"/>
                  </a:lnTo>
                  <a:close/>
                  <a:moveTo>
                    <a:pt x="40" y="322"/>
                  </a:moveTo>
                  <a:lnTo>
                    <a:pt x="50" y="322"/>
                  </a:lnTo>
                  <a:lnTo>
                    <a:pt x="50" y="341"/>
                  </a:lnTo>
                  <a:lnTo>
                    <a:pt x="40" y="341"/>
                  </a:lnTo>
                  <a:lnTo>
                    <a:pt x="40" y="322"/>
                  </a:lnTo>
                  <a:lnTo>
                    <a:pt x="40" y="322"/>
                  </a:lnTo>
                  <a:close/>
                  <a:moveTo>
                    <a:pt x="40" y="379"/>
                  </a:moveTo>
                  <a:lnTo>
                    <a:pt x="50" y="379"/>
                  </a:lnTo>
                  <a:lnTo>
                    <a:pt x="50" y="389"/>
                  </a:lnTo>
                  <a:lnTo>
                    <a:pt x="50" y="389"/>
                  </a:lnTo>
                  <a:lnTo>
                    <a:pt x="50" y="398"/>
                  </a:lnTo>
                  <a:lnTo>
                    <a:pt x="45" y="398"/>
                  </a:lnTo>
                  <a:lnTo>
                    <a:pt x="40" y="398"/>
                  </a:lnTo>
                  <a:lnTo>
                    <a:pt x="40" y="393"/>
                  </a:lnTo>
                  <a:lnTo>
                    <a:pt x="40" y="379"/>
                  </a:lnTo>
                  <a:lnTo>
                    <a:pt x="40" y="379"/>
                  </a:lnTo>
                  <a:close/>
                  <a:moveTo>
                    <a:pt x="88" y="398"/>
                  </a:moveTo>
                  <a:lnTo>
                    <a:pt x="88" y="389"/>
                  </a:lnTo>
                  <a:lnTo>
                    <a:pt x="106" y="389"/>
                  </a:lnTo>
                  <a:lnTo>
                    <a:pt x="106" y="398"/>
                  </a:lnTo>
                  <a:lnTo>
                    <a:pt x="88" y="398"/>
                  </a:lnTo>
                  <a:lnTo>
                    <a:pt x="88" y="398"/>
                  </a:lnTo>
                  <a:close/>
                  <a:moveTo>
                    <a:pt x="144" y="398"/>
                  </a:moveTo>
                  <a:lnTo>
                    <a:pt x="144" y="389"/>
                  </a:lnTo>
                  <a:lnTo>
                    <a:pt x="163" y="389"/>
                  </a:lnTo>
                  <a:lnTo>
                    <a:pt x="163" y="398"/>
                  </a:lnTo>
                  <a:lnTo>
                    <a:pt x="144" y="398"/>
                  </a:lnTo>
                  <a:lnTo>
                    <a:pt x="144" y="398"/>
                  </a:lnTo>
                  <a:close/>
                  <a:moveTo>
                    <a:pt x="201" y="398"/>
                  </a:moveTo>
                  <a:lnTo>
                    <a:pt x="201" y="389"/>
                  </a:lnTo>
                  <a:lnTo>
                    <a:pt x="220" y="389"/>
                  </a:lnTo>
                  <a:lnTo>
                    <a:pt x="220" y="398"/>
                  </a:lnTo>
                  <a:lnTo>
                    <a:pt x="201" y="398"/>
                  </a:lnTo>
                  <a:lnTo>
                    <a:pt x="201" y="398"/>
                  </a:lnTo>
                  <a:close/>
                  <a:moveTo>
                    <a:pt x="258" y="398"/>
                  </a:moveTo>
                  <a:lnTo>
                    <a:pt x="258" y="389"/>
                  </a:lnTo>
                  <a:lnTo>
                    <a:pt x="277" y="389"/>
                  </a:lnTo>
                  <a:lnTo>
                    <a:pt x="277" y="398"/>
                  </a:lnTo>
                  <a:lnTo>
                    <a:pt x="258" y="398"/>
                  </a:lnTo>
                  <a:lnTo>
                    <a:pt x="258" y="398"/>
                  </a:lnTo>
                  <a:close/>
                  <a:moveTo>
                    <a:pt x="315" y="398"/>
                  </a:moveTo>
                  <a:lnTo>
                    <a:pt x="315" y="389"/>
                  </a:lnTo>
                  <a:lnTo>
                    <a:pt x="334" y="389"/>
                  </a:lnTo>
                  <a:lnTo>
                    <a:pt x="334" y="398"/>
                  </a:lnTo>
                  <a:lnTo>
                    <a:pt x="315" y="398"/>
                  </a:lnTo>
                  <a:lnTo>
                    <a:pt x="315" y="398"/>
                  </a:lnTo>
                  <a:close/>
                  <a:moveTo>
                    <a:pt x="371" y="398"/>
                  </a:moveTo>
                  <a:lnTo>
                    <a:pt x="371" y="389"/>
                  </a:lnTo>
                  <a:lnTo>
                    <a:pt x="390" y="389"/>
                  </a:lnTo>
                  <a:lnTo>
                    <a:pt x="390" y="398"/>
                  </a:lnTo>
                  <a:lnTo>
                    <a:pt x="371" y="398"/>
                  </a:lnTo>
                  <a:lnTo>
                    <a:pt x="371" y="398"/>
                  </a:lnTo>
                  <a:close/>
                  <a:moveTo>
                    <a:pt x="428" y="398"/>
                  </a:moveTo>
                  <a:lnTo>
                    <a:pt x="428" y="389"/>
                  </a:lnTo>
                  <a:lnTo>
                    <a:pt x="447" y="389"/>
                  </a:lnTo>
                  <a:lnTo>
                    <a:pt x="447" y="398"/>
                  </a:lnTo>
                  <a:lnTo>
                    <a:pt x="428" y="398"/>
                  </a:lnTo>
                  <a:lnTo>
                    <a:pt x="428" y="398"/>
                  </a:lnTo>
                  <a:close/>
                  <a:moveTo>
                    <a:pt x="485" y="398"/>
                  </a:moveTo>
                  <a:lnTo>
                    <a:pt x="485" y="389"/>
                  </a:lnTo>
                  <a:lnTo>
                    <a:pt x="504" y="389"/>
                  </a:lnTo>
                  <a:lnTo>
                    <a:pt x="504" y="398"/>
                  </a:lnTo>
                  <a:lnTo>
                    <a:pt x="485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 noEditPoints="1"/>
            </p:cNvSpPr>
            <p:nvPr/>
          </p:nvSpPr>
          <p:spPr bwMode="auto">
            <a:xfrm>
              <a:off x="7411864" y="4400881"/>
              <a:ext cx="586418" cy="84715"/>
            </a:xfrm>
            <a:custGeom>
              <a:avLst/>
              <a:gdLst>
                <a:gd name="T0" fmla="*/ 50 w 623"/>
                <a:gd name="T1" fmla="*/ 80 h 90"/>
                <a:gd name="T2" fmla="*/ 57 w 623"/>
                <a:gd name="T3" fmla="*/ 78 h 90"/>
                <a:gd name="T4" fmla="*/ 64 w 623"/>
                <a:gd name="T5" fmla="*/ 73 h 90"/>
                <a:gd name="T6" fmla="*/ 69 w 623"/>
                <a:gd name="T7" fmla="*/ 71 h 90"/>
                <a:gd name="T8" fmla="*/ 74 w 623"/>
                <a:gd name="T9" fmla="*/ 64 h 90"/>
                <a:gd name="T10" fmla="*/ 78 w 623"/>
                <a:gd name="T11" fmla="*/ 59 h 90"/>
                <a:gd name="T12" fmla="*/ 81 w 623"/>
                <a:gd name="T13" fmla="*/ 52 h 90"/>
                <a:gd name="T14" fmla="*/ 81 w 623"/>
                <a:gd name="T15" fmla="*/ 45 h 90"/>
                <a:gd name="T16" fmla="*/ 81 w 623"/>
                <a:gd name="T17" fmla="*/ 38 h 90"/>
                <a:gd name="T18" fmla="*/ 78 w 623"/>
                <a:gd name="T19" fmla="*/ 31 h 90"/>
                <a:gd name="T20" fmla="*/ 74 w 623"/>
                <a:gd name="T21" fmla="*/ 24 h 90"/>
                <a:gd name="T22" fmla="*/ 69 w 623"/>
                <a:gd name="T23" fmla="*/ 19 h 90"/>
                <a:gd name="T24" fmla="*/ 64 w 623"/>
                <a:gd name="T25" fmla="*/ 14 h 90"/>
                <a:gd name="T26" fmla="*/ 57 w 623"/>
                <a:gd name="T27" fmla="*/ 12 h 90"/>
                <a:gd name="T28" fmla="*/ 50 w 623"/>
                <a:gd name="T29" fmla="*/ 9 h 90"/>
                <a:gd name="T30" fmla="*/ 43 w 623"/>
                <a:gd name="T31" fmla="*/ 9 h 90"/>
                <a:gd name="T32" fmla="*/ 36 w 623"/>
                <a:gd name="T33" fmla="*/ 9 h 90"/>
                <a:gd name="T34" fmla="*/ 29 w 623"/>
                <a:gd name="T35" fmla="*/ 12 h 90"/>
                <a:gd name="T36" fmla="*/ 24 w 623"/>
                <a:gd name="T37" fmla="*/ 17 h 90"/>
                <a:gd name="T38" fmla="*/ 17 w 623"/>
                <a:gd name="T39" fmla="*/ 21 h 90"/>
                <a:gd name="T40" fmla="*/ 15 w 623"/>
                <a:gd name="T41" fmla="*/ 26 h 90"/>
                <a:gd name="T42" fmla="*/ 12 w 623"/>
                <a:gd name="T43" fmla="*/ 33 h 90"/>
                <a:gd name="T44" fmla="*/ 10 w 623"/>
                <a:gd name="T45" fmla="*/ 40 h 90"/>
                <a:gd name="T46" fmla="*/ 10 w 623"/>
                <a:gd name="T47" fmla="*/ 47 h 90"/>
                <a:gd name="T48" fmla="*/ 12 w 623"/>
                <a:gd name="T49" fmla="*/ 54 h 90"/>
                <a:gd name="T50" fmla="*/ 15 w 623"/>
                <a:gd name="T51" fmla="*/ 61 h 90"/>
                <a:gd name="T52" fmla="*/ 19 w 623"/>
                <a:gd name="T53" fmla="*/ 69 h 90"/>
                <a:gd name="T54" fmla="*/ 24 w 623"/>
                <a:gd name="T55" fmla="*/ 73 h 90"/>
                <a:gd name="T56" fmla="*/ 29 w 623"/>
                <a:gd name="T57" fmla="*/ 76 h 90"/>
                <a:gd name="T58" fmla="*/ 36 w 623"/>
                <a:gd name="T59" fmla="*/ 78 h 90"/>
                <a:gd name="T60" fmla="*/ 43 w 623"/>
                <a:gd name="T61" fmla="*/ 80 h 90"/>
                <a:gd name="T62" fmla="*/ 90 w 623"/>
                <a:gd name="T63" fmla="*/ 52 h 90"/>
                <a:gd name="T64" fmla="*/ 88 w 623"/>
                <a:gd name="T65" fmla="*/ 59 h 90"/>
                <a:gd name="T66" fmla="*/ 83 w 623"/>
                <a:gd name="T67" fmla="*/ 69 h 90"/>
                <a:gd name="T68" fmla="*/ 78 w 623"/>
                <a:gd name="T69" fmla="*/ 76 h 90"/>
                <a:gd name="T70" fmla="*/ 71 w 623"/>
                <a:gd name="T71" fmla="*/ 80 h 90"/>
                <a:gd name="T72" fmla="*/ 64 w 623"/>
                <a:gd name="T73" fmla="*/ 85 h 90"/>
                <a:gd name="T74" fmla="*/ 55 w 623"/>
                <a:gd name="T75" fmla="*/ 88 h 90"/>
                <a:gd name="T76" fmla="*/ 45 w 623"/>
                <a:gd name="T77" fmla="*/ 90 h 90"/>
                <a:gd name="T78" fmla="*/ 36 w 623"/>
                <a:gd name="T79" fmla="*/ 90 h 90"/>
                <a:gd name="T80" fmla="*/ 29 w 623"/>
                <a:gd name="T81" fmla="*/ 85 h 90"/>
                <a:gd name="T82" fmla="*/ 19 w 623"/>
                <a:gd name="T83" fmla="*/ 83 h 90"/>
                <a:gd name="T84" fmla="*/ 12 w 623"/>
                <a:gd name="T85" fmla="*/ 76 h 90"/>
                <a:gd name="T86" fmla="*/ 8 w 623"/>
                <a:gd name="T87" fmla="*/ 69 h 90"/>
                <a:gd name="T88" fmla="*/ 3 w 623"/>
                <a:gd name="T89" fmla="*/ 61 h 90"/>
                <a:gd name="T90" fmla="*/ 0 w 623"/>
                <a:gd name="T91" fmla="*/ 52 h 90"/>
                <a:gd name="T92" fmla="*/ 0 w 623"/>
                <a:gd name="T93" fmla="*/ 43 h 90"/>
                <a:gd name="T94" fmla="*/ 0 w 623"/>
                <a:gd name="T95" fmla="*/ 33 h 90"/>
                <a:gd name="T96" fmla="*/ 5 w 623"/>
                <a:gd name="T97" fmla="*/ 24 h 90"/>
                <a:gd name="T98" fmla="*/ 10 w 623"/>
                <a:gd name="T99" fmla="*/ 17 h 90"/>
                <a:gd name="T100" fmla="*/ 15 w 623"/>
                <a:gd name="T101" fmla="*/ 9 h 90"/>
                <a:gd name="T102" fmla="*/ 22 w 623"/>
                <a:gd name="T103" fmla="*/ 5 h 90"/>
                <a:gd name="T104" fmla="*/ 31 w 623"/>
                <a:gd name="T105" fmla="*/ 2 h 90"/>
                <a:gd name="T106" fmla="*/ 41 w 623"/>
                <a:gd name="T107" fmla="*/ 0 h 90"/>
                <a:gd name="T108" fmla="*/ 50 w 623"/>
                <a:gd name="T109" fmla="*/ 0 h 90"/>
                <a:gd name="T110" fmla="*/ 60 w 623"/>
                <a:gd name="T111" fmla="*/ 0 h 90"/>
                <a:gd name="T112" fmla="*/ 67 w 623"/>
                <a:gd name="T113" fmla="*/ 5 h 90"/>
                <a:gd name="T114" fmla="*/ 74 w 623"/>
                <a:gd name="T115" fmla="*/ 9 h 90"/>
                <a:gd name="T116" fmla="*/ 81 w 623"/>
                <a:gd name="T117" fmla="*/ 17 h 90"/>
                <a:gd name="T118" fmla="*/ 86 w 623"/>
                <a:gd name="T119" fmla="*/ 24 h 90"/>
                <a:gd name="T120" fmla="*/ 88 w 623"/>
                <a:gd name="T121" fmla="*/ 33 h 90"/>
                <a:gd name="T122" fmla="*/ 90 w 623"/>
                <a:gd name="T123" fmla="*/ 40 h 90"/>
                <a:gd name="T124" fmla="*/ 282 w 623"/>
                <a:gd name="T125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3" h="90">
                  <a:moveTo>
                    <a:pt x="604" y="50"/>
                  </a:moveTo>
                  <a:lnTo>
                    <a:pt x="604" y="40"/>
                  </a:lnTo>
                  <a:lnTo>
                    <a:pt x="623" y="40"/>
                  </a:lnTo>
                  <a:lnTo>
                    <a:pt x="623" y="50"/>
                  </a:lnTo>
                  <a:lnTo>
                    <a:pt x="604" y="50"/>
                  </a:lnTo>
                  <a:lnTo>
                    <a:pt x="604" y="50"/>
                  </a:lnTo>
                  <a:close/>
                  <a:moveTo>
                    <a:pt x="45" y="80"/>
                  </a:move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2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1" y="69"/>
                  </a:lnTo>
                  <a:lnTo>
                    <a:pt x="74" y="69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4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5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3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78" y="35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5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9"/>
                  </a:lnTo>
                  <a:lnTo>
                    <a:pt x="17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3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8" y="78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5" y="80"/>
                  </a:lnTo>
                  <a:close/>
                  <a:moveTo>
                    <a:pt x="90" y="45"/>
                  </a:move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0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6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3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1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7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5" y="88"/>
                  </a:lnTo>
                  <a:lnTo>
                    <a:pt x="55" y="88"/>
                  </a:lnTo>
                  <a:lnTo>
                    <a:pt x="55" y="88"/>
                  </a:lnTo>
                  <a:lnTo>
                    <a:pt x="55" y="88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5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7" y="78"/>
                  </a:lnTo>
                  <a:lnTo>
                    <a:pt x="17" y="78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4" y="7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88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lnTo>
                    <a:pt x="90" y="45"/>
                  </a:lnTo>
                  <a:close/>
                  <a:moveTo>
                    <a:pt x="93" y="50"/>
                  </a:moveTo>
                  <a:lnTo>
                    <a:pt x="93" y="40"/>
                  </a:lnTo>
                  <a:lnTo>
                    <a:pt x="112" y="40"/>
                  </a:lnTo>
                  <a:lnTo>
                    <a:pt x="112" y="50"/>
                  </a:lnTo>
                  <a:lnTo>
                    <a:pt x="93" y="50"/>
                  </a:lnTo>
                  <a:lnTo>
                    <a:pt x="93" y="50"/>
                  </a:lnTo>
                  <a:close/>
                  <a:moveTo>
                    <a:pt x="149" y="50"/>
                  </a:moveTo>
                  <a:lnTo>
                    <a:pt x="149" y="40"/>
                  </a:lnTo>
                  <a:lnTo>
                    <a:pt x="168" y="40"/>
                  </a:lnTo>
                  <a:lnTo>
                    <a:pt x="168" y="50"/>
                  </a:lnTo>
                  <a:lnTo>
                    <a:pt x="149" y="50"/>
                  </a:lnTo>
                  <a:lnTo>
                    <a:pt x="149" y="50"/>
                  </a:lnTo>
                  <a:close/>
                  <a:moveTo>
                    <a:pt x="206" y="50"/>
                  </a:moveTo>
                  <a:lnTo>
                    <a:pt x="206" y="40"/>
                  </a:lnTo>
                  <a:lnTo>
                    <a:pt x="225" y="40"/>
                  </a:lnTo>
                  <a:lnTo>
                    <a:pt x="225" y="50"/>
                  </a:lnTo>
                  <a:lnTo>
                    <a:pt x="206" y="50"/>
                  </a:lnTo>
                  <a:lnTo>
                    <a:pt x="206" y="50"/>
                  </a:lnTo>
                  <a:close/>
                  <a:moveTo>
                    <a:pt x="263" y="50"/>
                  </a:moveTo>
                  <a:lnTo>
                    <a:pt x="263" y="40"/>
                  </a:lnTo>
                  <a:lnTo>
                    <a:pt x="282" y="40"/>
                  </a:lnTo>
                  <a:lnTo>
                    <a:pt x="282" y="50"/>
                  </a:lnTo>
                  <a:lnTo>
                    <a:pt x="263" y="50"/>
                  </a:lnTo>
                  <a:lnTo>
                    <a:pt x="263" y="50"/>
                  </a:lnTo>
                  <a:close/>
                  <a:moveTo>
                    <a:pt x="320" y="50"/>
                  </a:moveTo>
                  <a:lnTo>
                    <a:pt x="320" y="40"/>
                  </a:lnTo>
                  <a:lnTo>
                    <a:pt x="339" y="40"/>
                  </a:lnTo>
                  <a:lnTo>
                    <a:pt x="339" y="50"/>
                  </a:lnTo>
                  <a:lnTo>
                    <a:pt x="320" y="50"/>
                  </a:lnTo>
                  <a:lnTo>
                    <a:pt x="320" y="50"/>
                  </a:lnTo>
                  <a:close/>
                  <a:moveTo>
                    <a:pt x="377" y="50"/>
                  </a:moveTo>
                  <a:lnTo>
                    <a:pt x="377" y="40"/>
                  </a:lnTo>
                  <a:lnTo>
                    <a:pt x="395" y="40"/>
                  </a:lnTo>
                  <a:lnTo>
                    <a:pt x="395" y="50"/>
                  </a:lnTo>
                  <a:lnTo>
                    <a:pt x="377" y="50"/>
                  </a:lnTo>
                  <a:lnTo>
                    <a:pt x="377" y="50"/>
                  </a:lnTo>
                  <a:close/>
                  <a:moveTo>
                    <a:pt x="433" y="50"/>
                  </a:moveTo>
                  <a:lnTo>
                    <a:pt x="433" y="40"/>
                  </a:lnTo>
                  <a:lnTo>
                    <a:pt x="452" y="40"/>
                  </a:lnTo>
                  <a:lnTo>
                    <a:pt x="452" y="50"/>
                  </a:lnTo>
                  <a:lnTo>
                    <a:pt x="433" y="50"/>
                  </a:lnTo>
                  <a:lnTo>
                    <a:pt x="433" y="50"/>
                  </a:lnTo>
                  <a:close/>
                  <a:moveTo>
                    <a:pt x="490" y="50"/>
                  </a:moveTo>
                  <a:lnTo>
                    <a:pt x="490" y="40"/>
                  </a:lnTo>
                  <a:lnTo>
                    <a:pt x="509" y="40"/>
                  </a:lnTo>
                  <a:lnTo>
                    <a:pt x="509" y="50"/>
                  </a:lnTo>
                  <a:lnTo>
                    <a:pt x="490" y="50"/>
                  </a:lnTo>
                  <a:lnTo>
                    <a:pt x="490" y="50"/>
                  </a:lnTo>
                  <a:close/>
                  <a:moveTo>
                    <a:pt x="547" y="50"/>
                  </a:moveTo>
                  <a:lnTo>
                    <a:pt x="547" y="40"/>
                  </a:lnTo>
                  <a:lnTo>
                    <a:pt x="566" y="40"/>
                  </a:lnTo>
                  <a:lnTo>
                    <a:pt x="566" y="50"/>
                  </a:lnTo>
                  <a:lnTo>
                    <a:pt x="547" y="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 noEditPoints="1"/>
            </p:cNvSpPr>
            <p:nvPr/>
          </p:nvSpPr>
          <p:spPr bwMode="auto">
            <a:xfrm>
              <a:off x="7411864" y="3667623"/>
              <a:ext cx="603361" cy="239085"/>
            </a:xfrm>
            <a:custGeom>
              <a:avLst/>
              <a:gdLst>
                <a:gd name="T0" fmla="*/ 52 w 641"/>
                <a:gd name="T1" fmla="*/ 244 h 254"/>
                <a:gd name="T2" fmla="*/ 60 w 641"/>
                <a:gd name="T3" fmla="*/ 242 h 254"/>
                <a:gd name="T4" fmla="*/ 64 w 641"/>
                <a:gd name="T5" fmla="*/ 237 h 254"/>
                <a:gd name="T6" fmla="*/ 71 w 641"/>
                <a:gd name="T7" fmla="*/ 232 h 254"/>
                <a:gd name="T8" fmla="*/ 76 w 641"/>
                <a:gd name="T9" fmla="*/ 228 h 254"/>
                <a:gd name="T10" fmla="*/ 78 w 641"/>
                <a:gd name="T11" fmla="*/ 220 h 254"/>
                <a:gd name="T12" fmla="*/ 81 w 641"/>
                <a:gd name="T13" fmla="*/ 213 h 254"/>
                <a:gd name="T14" fmla="*/ 81 w 641"/>
                <a:gd name="T15" fmla="*/ 206 h 254"/>
                <a:gd name="T16" fmla="*/ 81 w 641"/>
                <a:gd name="T17" fmla="*/ 199 h 254"/>
                <a:gd name="T18" fmla="*/ 76 w 641"/>
                <a:gd name="T19" fmla="*/ 192 h 254"/>
                <a:gd name="T20" fmla="*/ 74 w 641"/>
                <a:gd name="T21" fmla="*/ 185 h 254"/>
                <a:gd name="T22" fmla="*/ 69 w 641"/>
                <a:gd name="T23" fmla="*/ 180 h 254"/>
                <a:gd name="T24" fmla="*/ 62 w 641"/>
                <a:gd name="T25" fmla="*/ 176 h 254"/>
                <a:gd name="T26" fmla="*/ 55 w 641"/>
                <a:gd name="T27" fmla="*/ 173 h 254"/>
                <a:gd name="T28" fmla="*/ 48 w 641"/>
                <a:gd name="T29" fmla="*/ 173 h 254"/>
                <a:gd name="T30" fmla="*/ 41 w 641"/>
                <a:gd name="T31" fmla="*/ 173 h 254"/>
                <a:gd name="T32" fmla="*/ 34 w 641"/>
                <a:gd name="T33" fmla="*/ 176 h 254"/>
                <a:gd name="T34" fmla="*/ 26 w 641"/>
                <a:gd name="T35" fmla="*/ 178 h 254"/>
                <a:gd name="T36" fmla="*/ 19 w 641"/>
                <a:gd name="T37" fmla="*/ 183 h 254"/>
                <a:gd name="T38" fmla="*/ 15 w 641"/>
                <a:gd name="T39" fmla="*/ 187 h 254"/>
                <a:gd name="T40" fmla="*/ 12 w 641"/>
                <a:gd name="T41" fmla="*/ 194 h 254"/>
                <a:gd name="T42" fmla="*/ 10 w 641"/>
                <a:gd name="T43" fmla="*/ 202 h 254"/>
                <a:gd name="T44" fmla="*/ 10 w 641"/>
                <a:gd name="T45" fmla="*/ 209 h 254"/>
                <a:gd name="T46" fmla="*/ 10 w 641"/>
                <a:gd name="T47" fmla="*/ 218 h 254"/>
                <a:gd name="T48" fmla="*/ 12 w 641"/>
                <a:gd name="T49" fmla="*/ 225 h 254"/>
                <a:gd name="T50" fmla="*/ 17 w 641"/>
                <a:gd name="T51" fmla="*/ 230 h 254"/>
                <a:gd name="T52" fmla="*/ 22 w 641"/>
                <a:gd name="T53" fmla="*/ 235 h 254"/>
                <a:gd name="T54" fmla="*/ 29 w 641"/>
                <a:gd name="T55" fmla="*/ 239 h 254"/>
                <a:gd name="T56" fmla="*/ 36 w 641"/>
                <a:gd name="T57" fmla="*/ 242 h 254"/>
                <a:gd name="T58" fmla="*/ 43 w 641"/>
                <a:gd name="T59" fmla="*/ 244 h 254"/>
                <a:gd name="T60" fmla="*/ 90 w 641"/>
                <a:gd name="T61" fmla="*/ 213 h 254"/>
                <a:gd name="T62" fmla="*/ 88 w 641"/>
                <a:gd name="T63" fmla="*/ 223 h 254"/>
                <a:gd name="T64" fmla="*/ 83 w 641"/>
                <a:gd name="T65" fmla="*/ 232 h 254"/>
                <a:gd name="T66" fmla="*/ 78 w 641"/>
                <a:gd name="T67" fmla="*/ 239 h 254"/>
                <a:gd name="T68" fmla="*/ 71 w 641"/>
                <a:gd name="T69" fmla="*/ 244 h 254"/>
                <a:gd name="T70" fmla="*/ 64 w 641"/>
                <a:gd name="T71" fmla="*/ 249 h 254"/>
                <a:gd name="T72" fmla="*/ 55 w 641"/>
                <a:gd name="T73" fmla="*/ 254 h 254"/>
                <a:gd name="T74" fmla="*/ 45 w 641"/>
                <a:gd name="T75" fmla="*/ 254 h 254"/>
                <a:gd name="T76" fmla="*/ 36 w 641"/>
                <a:gd name="T77" fmla="*/ 251 h 254"/>
                <a:gd name="T78" fmla="*/ 26 w 641"/>
                <a:gd name="T79" fmla="*/ 249 h 254"/>
                <a:gd name="T80" fmla="*/ 17 w 641"/>
                <a:gd name="T81" fmla="*/ 244 h 254"/>
                <a:gd name="T82" fmla="*/ 12 w 641"/>
                <a:gd name="T83" fmla="*/ 237 h 254"/>
                <a:gd name="T84" fmla="*/ 5 w 641"/>
                <a:gd name="T85" fmla="*/ 230 h 254"/>
                <a:gd name="T86" fmla="*/ 3 w 641"/>
                <a:gd name="T87" fmla="*/ 223 h 254"/>
                <a:gd name="T88" fmla="*/ 0 w 641"/>
                <a:gd name="T89" fmla="*/ 213 h 254"/>
                <a:gd name="T90" fmla="*/ 0 w 641"/>
                <a:gd name="T91" fmla="*/ 202 h 254"/>
                <a:gd name="T92" fmla="*/ 3 w 641"/>
                <a:gd name="T93" fmla="*/ 194 h 254"/>
                <a:gd name="T94" fmla="*/ 8 w 641"/>
                <a:gd name="T95" fmla="*/ 185 h 254"/>
                <a:gd name="T96" fmla="*/ 12 w 641"/>
                <a:gd name="T97" fmla="*/ 178 h 254"/>
                <a:gd name="T98" fmla="*/ 19 w 641"/>
                <a:gd name="T99" fmla="*/ 171 h 254"/>
                <a:gd name="T100" fmla="*/ 26 w 641"/>
                <a:gd name="T101" fmla="*/ 166 h 254"/>
                <a:gd name="T102" fmla="*/ 36 w 641"/>
                <a:gd name="T103" fmla="*/ 164 h 254"/>
                <a:gd name="T104" fmla="*/ 45 w 641"/>
                <a:gd name="T105" fmla="*/ 164 h 254"/>
                <a:gd name="T106" fmla="*/ 55 w 641"/>
                <a:gd name="T107" fmla="*/ 164 h 254"/>
                <a:gd name="T108" fmla="*/ 64 w 641"/>
                <a:gd name="T109" fmla="*/ 166 h 254"/>
                <a:gd name="T110" fmla="*/ 71 w 641"/>
                <a:gd name="T111" fmla="*/ 171 h 254"/>
                <a:gd name="T112" fmla="*/ 78 w 641"/>
                <a:gd name="T113" fmla="*/ 178 h 254"/>
                <a:gd name="T114" fmla="*/ 86 w 641"/>
                <a:gd name="T115" fmla="*/ 185 h 254"/>
                <a:gd name="T116" fmla="*/ 88 w 641"/>
                <a:gd name="T117" fmla="*/ 194 h 254"/>
                <a:gd name="T118" fmla="*/ 90 w 641"/>
                <a:gd name="T119" fmla="*/ 204 h 254"/>
                <a:gd name="T120" fmla="*/ 227 w 641"/>
                <a:gd name="T121" fmla="*/ 213 h 254"/>
                <a:gd name="T122" fmla="*/ 549 w 641"/>
                <a:gd name="T123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1" h="254">
                  <a:moveTo>
                    <a:pt x="641" y="19"/>
                  </a:moveTo>
                  <a:lnTo>
                    <a:pt x="632" y="19"/>
                  </a:lnTo>
                  <a:lnTo>
                    <a:pt x="632" y="0"/>
                  </a:lnTo>
                  <a:lnTo>
                    <a:pt x="641" y="0"/>
                  </a:lnTo>
                  <a:lnTo>
                    <a:pt x="641" y="19"/>
                  </a:lnTo>
                  <a:lnTo>
                    <a:pt x="641" y="19"/>
                  </a:lnTo>
                  <a:close/>
                  <a:moveTo>
                    <a:pt x="45" y="244"/>
                  </a:move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4"/>
                  </a:lnTo>
                  <a:lnTo>
                    <a:pt x="52" y="242"/>
                  </a:lnTo>
                  <a:lnTo>
                    <a:pt x="52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5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57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42"/>
                  </a:lnTo>
                  <a:lnTo>
                    <a:pt x="60" y="239"/>
                  </a:lnTo>
                  <a:lnTo>
                    <a:pt x="60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9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7" y="237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69" y="235"/>
                  </a:lnTo>
                  <a:lnTo>
                    <a:pt x="71" y="235"/>
                  </a:lnTo>
                  <a:lnTo>
                    <a:pt x="71" y="235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4" y="232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8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6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3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11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9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6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81" y="199"/>
                  </a:lnTo>
                  <a:lnTo>
                    <a:pt x="78" y="199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2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90"/>
                  </a:lnTo>
                  <a:lnTo>
                    <a:pt x="76" y="187"/>
                  </a:lnTo>
                  <a:lnTo>
                    <a:pt x="76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7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5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71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9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80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2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6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5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41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6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5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5" y="187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0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5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4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0" y="197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19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4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6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2" y="218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3"/>
                  </a:lnTo>
                  <a:lnTo>
                    <a:pt x="12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5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5" y="228"/>
                  </a:lnTo>
                  <a:lnTo>
                    <a:pt x="17" y="228"/>
                  </a:lnTo>
                  <a:lnTo>
                    <a:pt x="17" y="228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7" y="232"/>
                  </a:lnTo>
                  <a:lnTo>
                    <a:pt x="17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2"/>
                  </a:lnTo>
                  <a:lnTo>
                    <a:pt x="19" y="235"/>
                  </a:lnTo>
                  <a:lnTo>
                    <a:pt x="19" y="235"/>
                  </a:lnTo>
                  <a:lnTo>
                    <a:pt x="19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2" y="235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4" y="237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6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31" y="239"/>
                  </a:lnTo>
                  <a:lnTo>
                    <a:pt x="31" y="239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1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4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6" y="242"/>
                  </a:lnTo>
                  <a:lnTo>
                    <a:pt x="38" y="242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1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3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lnTo>
                    <a:pt x="45" y="244"/>
                  </a:lnTo>
                  <a:close/>
                  <a:moveTo>
                    <a:pt x="90" y="209"/>
                  </a:move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18"/>
                  </a:lnTo>
                  <a:lnTo>
                    <a:pt x="90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0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8" y="225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3" y="230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2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5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81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8" y="239"/>
                  </a:lnTo>
                  <a:lnTo>
                    <a:pt x="76" y="239"/>
                  </a:lnTo>
                  <a:lnTo>
                    <a:pt x="76" y="239"/>
                  </a:lnTo>
                  <a:lnTo>
                    <a:pt x="76" y="239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4" y="242"/>
                  </a:lnTo>
                  <a:lnTo>
                    <a:pt x="74" y="242"/>
                  </a:lnTo>
                  <a:lnTo>
                    <a:pt x="74" y="242"/>
                  </a:lnTo>
                  <a:lnTo>
                    <a:pt x="74" y="242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4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9" y="246"/>
                  </a:lnTo>
                  <a:lnTo>
                    <a:pt x="67" y="246"/>
                  </a:lnTo>
                  <a:lnTo>
                    <a:pt x="67" y="246"/>
                  </a:lnTo>
                  <a:lnTo>
                    <a:pt x="67" y="246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7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4" y="249"/>
                  </a:lnTo>
                  <a:lnTo>
                    <a:pt x="62" y="249"/>
                  </a:lnTo>
                  <a:lnTo>
                    <a:pt x="62" y="249"/>
                  </a:lnTo>
                  <a:lnTo>
                    <a:pt x="62" y="249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2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60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7" y="251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5" y="251"/>
                  </a:lnTo>
                  <a:lnTo>
                    <a:pt x="55" y="254"/>
                  </a:lnTo>
                  <a:lnTo>
                    <a:pt x="55" y="254"/>
                  </a:lnTo>
                  <a:lnTo>
                    <a:pt x="55" y="254"/>
                  </a:lnTo>
                  <a:lnTo>
                    <a:pt x="55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2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50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5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41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31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9"/>
                  </a:lnTo>
                  <a:lnTo>
                    <a:pt x="29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6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9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22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42"/>
                  </a:lnTo>
                  <a:lnTo>
                    <a:pt x="15" y="239"/>
                  </a:lnTo>
                  <a:lnTo>
                    <a:pt x="15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9"/>
                  </a:lnTo>
                  <a:lnTo>
                    <a:pt x="12" y="237"/>
                  </a:lnTo>
                  <a:lnTo>
                    <a:pt x="12" y="237"/>
                  </a:lnTo>
                  <a:lnTo>
                    <a:pt x="12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7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8" y="232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30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5" y="228"/>
                  </a:lnTo>
                  <a:lnTo>
                    <a:pt x="3" y="228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3" y="220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80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5" y="173"/>
                  </a:lnTo>
                  <a:lnTo>
                    <a:pt x="15" y="173"/>
                  </a:lnTo>
                  <a:lnTo>
                    <a:pt x="15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3"/>
                  </a:lnTo>
                  <a:lnTo>
                    <a:pt x="17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19" y="171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2" y="171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2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29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6"/>
                  </a:lnTo>
                  <a:lnTo>
                    <a:pt x="31" y="164"/>
                  </a:lnTo>
                  <a:lnTo>
                    <a:pt x="31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4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6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1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5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48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0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2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5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57" y="164"/>
                  </a:lnTo>
                  <a:lnTo>
                    <a:pt x="60" y="164"/>
                  </a:lnTo>
                  <a:lnTo>
                    <a:pt x="60" y="164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2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7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68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69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4" y="171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4" y="173"/>
                  </a:lnTo>
                  <a:lnTo>
                    <a:pt x="76" y="173"/>
                  </a:lnTo>
                  <a:lnTo>
                    <a:pt x="76" y="173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6" y="176"/>
                  </a:lnTo>
                  <a:lnTo>
                    <a:pt x="78" y="176"/>
                  </a:lnTo>
                  <a:lnTo>
                    <a:pt x="78" y="176"/>
                  </a:lnTo>
                  <a:lnTo>
                    <a:pt x="78" y="176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1" y="178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3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3" y="185"/>
                  </a:lnTo>
                  <a:lnTo>
                    <a:pt x="86" y="185"/>
                  </a:lnTo>
                  <a:lnTo>
                    <a:pt x="86" y="185"/>
                  </a:lnTo>
                  <a:lnTo>
                    <a:pt x="86" y="185"/>
                  </a:lnTo>
                  <a:lnTo>
                    <a:pt x="86" y="185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8" y="190"/>
                  </a:lnTo>
                  <a:lnTo>
                    <a:pt x="88" y="190"/>
                  </a:lnTo>
                  <a:lnTo>
                    <a:pt x="88" y="190"/>
                  </a:lnTo>
                  <a:lnTo>
                    <a:pt x="88" y="190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7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199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lnTo>
                    <a:pt x="90" y="209"/>
                  </a:lnTo>
                  <a:close/>
                  <a:moveTo>
                    <a:pt x="95" y="213"/>
                  </a:moveTo>
                  <a:lnTo>
                    <a:pt x="95" y="204"/>
                  </a:lnTo>
                  <a:lnTo>
                    <a:pt x="114" y="204"/>
                  </a:lnTo>
                  <a:lnTo>
                    <a:pt x="114" y="213"/>
                  </a:lnTo>
                  <a:lnTo>
                    <a:pt x="95" y="213"/>
                  </a:lnTo>
                  <a:lnTo>
                    <a:pt x="95" y="213"/>
                  </a:lnTo>
                  <a:close/>
                  <a:moveTo>
                    <a:pt x="152" y="213"/>
                  </a:moveTo>
                  <a:lnTo>
                    <a:pt x="152" y="204"/>
                  </a:lnTo>
                  <a:lnTo>
                    <a:pt x="171" y="204"/>
                  </a:lnTo>
                  <a:lnTo>
                    <a:pt x="171" y="213"/>
                  </a:lnTo>
                  <a:lnTo>
                    <a:pt x="152" y="213"/>
                  </a:lnTo>
                  <a:lnTo>
                    <a:pt x="152" y="213"/>
                  </a:lnTo>
                  <a:close/>
                  <a:moveTo>
                    <a:pt x="209" y="213"/>
                  </a:moveTo>
                  <a:lnTo>
                    <a:pt x="209" y="204"/>
                  </a:lnTo>
                  <a:lnTo>
                    <a:pt x="227" y="204"/>
                  </a:lnTo>
                  <a:lnTo>
                    <a:pt x="227" y="213"/>
                  </a:lnTo>
                  <a:lnTo>
                    <a:pt x="209" y="213"/>
                  </a:lnTo>
                  <a:lnTo>
                    <a:pt x="209" y="213"/>
                  </a:lnTo>
                  <a:close/>
                  <a:moveTo>
                    <a:pt x="265" y="213"/>
                  </a:moveTo>
                  <a:lnTo>
                    <a:pt x="265" y="204"/>
                  </a:lnTo>
                  <a:lnTo>
                    <a:pt x="284" y="204"/>
                  </a:lnTo>
                  <a:lnTo>
                    <a:pt x="284" y="213"/>
                  </a:lnTo>
                  <a:lnTo>
                    <a:pt x="265" y="213"/>
                  </a:lnTo>
                  <a:lnTo>
                    <a:pt x="265" y="213"/>
                  </a:lnTo>
                  <a:close/>
                  <a:moveTo>
                    <a:pt x="322" y="213"/>
                  </a:moveTo>
                  <a:lnTo>
                    <a:pt x="322" y="204"/>
                  </a:lnTo>
                  <a:lnTo>
                    <a:pt x="341" y="204"/>
                  </a:lnTo>
                  <a:lnTo>
                    <a:pt x="341" y="213"/>
                  </a:lnTo>
                  <a:lnTo>
                    <a:pt x="322" y="213"/>
                  </a:lnTo>
                  <a:lnTo>
                    <a:pt x="322" y="213"/>
                  </a:lnTo>
                  <a:close/>
                  <a:moveTo>
                    <a:pt x="379" y="213"/>
                  </a:moveTo>
                  <a:lnTo>
                    <a:pt x="379" y="204"/>
                  </a:lnTo>
                  <a:lnTo>
                    <a:pt x="398" y="204"/>
                  </a:lnTo>
                  <a:lnTo>
                    <a:pt x="398" y="213"/>
                  </a:lnTo>
                  <a:lnTo>
                    <a:pt x="379" y="213"/>
                  </a:lnTo>
                  <a:lnTo>
                    <a:pt x="379" y="213"/>
                  </a:lnTo>
                  <a:close/>
                  <a:moveTo>
                    <a:pt x="436" y="213"/>
                  </a:moveTo>
                  <a:lnTo>
                    <a:pt x="436" y="204"/>
                  </a:lnTo>
                  <a:lnTo>
                    <a:pt x="455" y="204"/>
                  </a:lnTo>
                  <a:lnTo>
                    <a:pt x="455" y="213"/>
                  </a:lnTo>
                  <a:lnTo>
                    <a:pt x="436" y="213"/>
                  </a:lnTo>
                  <a:lnTo>
                    <a:pt x="436" y="213"/>
                  </a:lnTo>
                  <a:close/>
                  <a:moveTo>
                    <a:pt x="492" y="213"/>
                  </a:moveTo>
                  <a:lnTo>
                    <a:pt x="492" y="204"/>
                  </a:lnTo>
                  <a:lnTo>
                    <a:pt x="511" y="204"/>
                  </a:lnTo>
                  <a:lnTo>
                    <a:pt x="511" y="213"/>
                  </a:lnTo>
                  <a:lnTo>
                    <a:pt x="492" y="213"/>
                  </a:lnTo>
                  <a:lnTo>
                    <a:pt x="492" y="213"/>
                  </a:lnTo>
                  <a:close/>
                  <a:moveTo>
                    <a:pt x="549" y="213"/>
                  </a:moveTo>
                  <a:lnTo>
                    <a:pt x="549" y="204"/>
                  </a:lnTo>
                  <a:lnTo>
                    <a:pt x="568" y="204"/>
                  </a:lnTo>
                  <a:lnTo>
                    <a:pt x="568" y="213"/>
                  </a:lnTo>
                  <a:lnTo>
                    <a:pt x="549" y="213"/>
                  </a:lnTo>
                  <a:lnTo>
                    <a:pt x="549" y="213"/>
                  </a:lnTo>
                  <a:close/>
                  <a:moveTo>
                    <a:pt x="606" y="213"/>
                  </a:moveTo>
                  <a:lnTo>
                    <a:pt x="606" y="204"/>
                  </a:lnTo>
                  <a:lnTo>
                    <a:pt x="613" y="204"/>
                  </a:lnTo>
                  <a:lnTo>
                    <a:pt x="613" y="204"/>
                  </a:lnTo>
                  <a:lnTo>
                    <a:pt x="615" y="204"/>
                  </a:lnTo>
                  <a:lnTo>
                    <a:pt x="625" y="206"/>
                  </a:lnTo>
                  <a:lnTo>
                    <a:pt x="623" y="216"/>
                  </a:lnTo>
                  <a:lnTo>
                    <a:pt x="613" y="213"/>
                  </a:lnTo>
                  <a:lnTo>
                    <a:pt x="606" y="213"/>
                  </a:lnTo>
                  <a:lnTo>
                    <a:pt x="606" y="213"/>
                  </a:lnTo>
                  <a:close/>
                  <a:moveTo>
                    <a:pt x="641" y="190"/>
                  </a:moveTo>
                  <a:lnTo>
                    <a:pt x="632" y="190"/>
                  </a:lnTo>
                  <a:lnTo>
                    <a:pt x="632" y="171"/>
                  </a:lnTo>
                  <a:lnTo>
                    <a:pt x="641" y="171"/>
                  </a:lnTo>
                  <a:lnTo>
                    <a:pt x="641" y="190"/>
                  </a:lnTo>
                  <a:lnTo>
                    <a:pt x="641" y="190"/>
                  </a:lnTo>
                  <a:close/>
                  <a:moveTo>
                    <a:pt x="641" y="133"/>
                  </a:moveTo>
                  <a:lnTo>
                    <a:pt x="632" y="133"/>
                  </a:lnTo>
                  <a:lnTo>
                    <a:pt x="632" y="114"/>
                  </a:lnTo>
                  <a:lnTo>
                    <a:pt x="641" y="114"/>
                  </a:lnTo>
                  <a:lnTo>
                    <a:pt x="641" y="133"/>
                  </a:lnTo>
                  <a:lnTo>
                    <a:pt x="641" y="133"/>
                  </a:lnTo>
                  <a:close/>
                  <a:moveTo>
                    <a:pt x="641" y="76"/>
                  </a:moveTo>
                  <a:lnTo>
                    <a:pt x="632" y="76"/>
                  </a:lnTo>
                  <a:lnTo>
                    <a:pt x="632" y="57"/>
                  </a:lnTo>
                  <a:lnTo>
                    <a:pt x="641" y="57"/>
                  </a:lnTo>
                  <a:lnTo>
                    <a:pt x="641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6323744" y="2718812"/>
              <a:ext cx="396279" cy="224966"/>
            </a:xfrm>
            <a:custGeom>
              <a:avLst/>
              <a:gdLst>
                <a:gd name="connsiteX0" fmla="*/ 324742 w 396279"/>
                <a:gd name="connsiteY0" fmla="*/ 17884 h 224966"/>
                <a:gd name="connsiteX1" fmla="*/ 371688 w 396279"/>
                <a:gd name="connsiteY1" fmla="*/ 64627 h 224966"/>
                <a:gd name="connsiteX2" fmla="*/ 340391 w 396279"/>
                <a:gd name="connsiteY2" fmla="*/ 106918 h 224966"/>
                <a:gd name="connsiteX3" fmla="*/ 396279 w 396279"/>
                <a:gd name="connsiteY3" fmla="*/ 202629 h 224966"/>
                <a:gd name="connsiteX4" fmla="*/ 396279 w 396279"/>
                <a:gd name="connsiteY4" fmla="*/ 207081 h 224966"/>
                <a:gd name="connsiteX5" fmla="*/ 293445 w 396279"/>
                <a:gd name="connsiteY5" fmla="*/ 207081 h 224966"/>
                <a:gd name="connsiteX6" fmla="*/ 273325 w 396279"/>
                <a:gd name="connsiteY6" fmla="*/ 140306 h 224966"/>
                <a:gd name="connsiteX7" fmla="*/ 271089 w 396279"/>
                <a:gd name="connsiteY7" fmla="*/ 135854 h 224966"/>
                <a:gd name="connsiteX8" fmla="*/ 309093 w 396279"/>
                <a:gd name="connsiteY8" fmla="*/ 106918 h 224966"/>
                <a:gd name="connsiteX9" fmla="*/ 277796 w 396279"/>
                <a:gd name="connsiteY9" fmla="*/ 64627 h 224966"/>
                <a:gd name="connsiteX10" fmla="*/ 324742 w 396279"/>
                <a:gd name="connsiteY10" fmla="*/ 17884 h 224966"/>
                <a:gd name="connsiteX11" fmla="*/ 70999 w 396279"/>
                <a:gd name="connsiteY11" fmla="*/ 17884 h 224966"/>
                <a:gd name="connsiteX12" fmla="*/ 117593 w 396279"/>
                <a:gd name="connsiteY12" fmla="*/ 64627 h 224966"/>
                <a:gd name="connsiteX13" fmla="*/ 86530 w 396279"/>
                <a:gd name="connsiteY13" fmla="*/ 106918 h 224966"/>
                <a:gd name="connsiteX14" fmla="*/ 124249 w 396279"/>
                <a:gd name="connsiteY14" fmla="*/ 135854 h 224966"/>
                <a:gd name="connsiteX15" fmla="*/ 122030 w 396279"/>
                <a:gd name="connsiteY15" fmla="*/ 140306 h 224966"/>
                <a:gd name="connsiteX16" fmla="*/ 102061 w 396279"/>
                <a:gd name="connsiteY16" fmla="*/ 207081 h 224966"/>
                <a:gd name="connsiteX17" fmla="*/ 0 w 396279"/>
                <a:gd name="connsiteY17" fmla="*/ 207081 h 224966"/>
                <a:gd name="connsiteX18" fmla="*/ 0 w 396279"/>
                <a:gd name="connsiteY18" fmla="*/ 202629 h 224966"/>
                <a:gd name="connsiteX19" fmla="*/ 57687 w 396279"/>
                <a:gd name="connsiteY19" fmla="*/ 106918 h 224966"/>
                <a:gd name="connsiteX20" fmla="*/ 24406 w 396279"/>
                <a:gd name="connsiteY20" fmla="*/ 64627 h 224966"/>
                <a:gd name="connsiteX21" fmla="*/ 70999 w 396279"/>
                <a:gd name="connsiteY21" fmla="*/ 17884 h 224966"/>
                <a:gd name="connsiteX22" fmla="*/ 197669 w 396279"/>
                <a:gd name="connsiteY22" fmla="*/ 0 h 224966"/>
                <a:gd name="connsiteX23" fmla="*/ 253402 w 396279"/>
                <a:gd name="connsiteY23" fmla="*/ 53457 h 224966"/>
                <a:gd name="connsiteX24" fmla="*/ 215503 w 396279"/>
                <a:gd name="connsiteY24" fmla="*/ 104687 h 224966"/>
                <a:gd name="connsiteX25" fmla="*/ 282384 w 396279"/>
                <a:gd name="connsiteY25" fmla="*/ 218284 h 224966"/>
                <a:gd name="connsiteX26" fmla="*/ 282384 w 396279"/>
                <a:gd name="connsiteY26" fmla="*/ 224966 h 224966"/>
                <a:gd name="connsiteX27" fmla="*/ 112954 w 396279"/>
                <a:gd name="connsiteY27" fmla="*/ 224966 h 224966"/>
                <a:gd name="connsiteX28" fmla="*/ 112954 w 396279"/>
                <a:gd name="connsiteY28" fmla="*/ 218284 h 224966"/>
                <a:gd name="connsiteX29" fmla="*/ 179834 w 396279"/>
                <a:gd name="connsiteY29" fmla="*/ 104687 h 224966"/>
                <a:gd name="connsiteX30" fmla="*/ 141935 w 396279"/>
                <a:gd name="connsiteY30" fmla="*/ 53457 h 224966"/>
                <a:gd name="connsiteX31" fmla="*/ 197669 w 396279"/>
                <a:gd name="connsiteY31" fmla="*/ 0 h 22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96279" h="224966">
                  <a:moveTo>
                    <a:pt x="324742" y="17884"/>
                  </a:moveTo>
                  <a:cubicBezTo>
                    <a:pt x="349333" y="17884"/>
                    <a:pt x="371688" y="37917"/>
                    <a:pt x="371688" y="64627"/>
                  </a:cubicBezTo>
                  <a:cubicBezTo>
                    <a:pt x="371688" y="84660"/>
                    <a:pt x="358275" y="100240"/>
                    <a:pt x="340391" y="106918"/>
                  </a:cubicBezTo>
                  <a:cubicBezTo>
                    <a:pt x="371688" y="115821"/>
                    <a:pt x="396279" y="155887"/>
                    <a:pt x="396279" y="202629"/>
                  </a:cubicBezTo>
                  <a:cubicBezTo>
                    <a:pt x="396279" y="202629"/>
                    <a:pt x="396279" y="204855"/>
                    <a:pt x="396279" y="207081"/>
                  </a:cubicBezTo>
                  <a:cubicBezTo>
                    <a:pt x="396279" y="207081"/>
                    <a:pt x="396279" y="207081"/>
                    <a:pt x="293445" y="207081"/>
                  </a:cubicBezTo>
                  <a:cubicBezTo>
                    <a:pt x="291209" y="182597"/>
                    <a:pt x="284502" y="160338"/>
                    <a:pt x="273325" y="140306"/>
                  </a:cubicBezTo>
                  <a:cubicBezTo>
                    <a:pt x="273325" y="138080"/>
                    <a:pt x="271089" y="138080"/>
                    <a:pt x="271089" y="135854"/>
                  </a:cubicBezTo>
                  <a:cubicBezTo>
                    <a:pt x="280031" y="122499"/>
                    <a:pt x="293445" y="111370"/>
                    <a:pt x="309093" y="106918"/>
                  </a:cubicBezTo>
                  <a:cubicBezTo>
                    <a:pt x="291209" y="100240"/>
                    <a:pt x="277796" y="84660"/>
                    <a:pt x="277796" y="64627"/>
                  </a:cubicBezTo>
                  <a:cubicBezTo>
                    <a:pt x="277796" y="37917"/>
                    <a:pt x="297916" y="17884"/>
                    <a:pt x="324742" y="17884"/>
                  </a:cubicBezTo>
                  <a:close/>
                  <a:moveTo>
                    <a:pt x="70999" y="17884"/>
                  </a:moveTo>
                  <a:cubicBezTo>
                    <a:pt x="97624" y="17884"/>
                    <a:pt x="117593" y="37917"/>
                    <a:pt x="117593" y="64627"/>
                  </a:cubicBezTo>
                  <a:cubicBezTo>
                    <a:pt x="117593" y="84660"/>
                    <a:pt x="104280" y="100240"/>
                    <a:pt x="86530" y="106918"/>
                  </a:cubicBezTo>
                  <a:cubicBezTo>
                    <a:pt x="102061" y="111370"/>
                    <a:pt x="115374" y="122499"/>
                    <a:pt x="124249" y="135854"/>
                  </a:cubicBezTo>
                  <a:cubicBezTo>
                    <a:pt x="124249" y="138080"/>
                    <a:pt x="122030" y="138080"/>
                    <a:pt x="122030" y="140306"/>
                  </a:cubicBezTo>
                  <a:cubicBezTo>
                    <a:pt x="110936" y="160338"/>
                    <a:pt x="104280" y="182597"/>
                    <a:pt x="102061" y="207081"/>
                  </a:cubicBezTo>
                  <a:cubicBezTo>
                    <a:pt x="102061" y="207081"/>
                    <a:pt x="102061" y="207081"/>
                    <a:pt x="0" y="207081"/>
                  </a:cubicBezTo>
                  <a:cubicBezTo>
                    <a:pt x="0" y="204855"/>
                    <a:pt x="0" y="202629"/>
                    <a:pt x="0" y="202629"/>
                  </a:cubicBezTo>
                  <a:cubicBezTo>
                    <a:pt x="0" y="155887"/>
                    <a:pt x="24406" y="115821"/>
                    <a:pt x="57687" y="106918"/>
                  </a:cubicBezTo>
                  <a:cubicBezTo>
                    <a:pt x="37718" y="100240"/>
                    <a:pt x="24406" y="84660"/>
                    <a:pt x="24406" y="64627"/>
                  </a:cubicBezTo>
                  <a:cubicBezTo>
                    <a:pt x="24406" y="37917"/>
                    <a:pt x="46593" y="17884"/>
                    <a:pt x="70999" y="17884"/>
                  </a:cubicBezTo>
                  <a:close/>
                  <a:moveTo>
                    <a:pt x="197669" y="0"/>
                  </a:moveTo>
                  <a:cubicBezTo>
                    <a:pt x="228880" y="0"/>
                    <a:pt x="253402" y="24501"/>
                    <a:pt x="253402" y="53457"/>
                  </a:cubicBezTo>
                  <a:cubicBezTo>
                    <a:pt x="253402" y="77959"/>
                    <a:pt x="237797" y="98005"/>
                    <a:pt x="215503" y="104687"/>
                  </a:cubicBezTo>
                  <a:cubicBezTo>
                    <a:pt x="253402" y="115824"/>
                    <a:pt x="282384" y="162599"/>
                    <a:pt x="282384" y="218284"/>
                  </a:cubicBezTo>
                  <a:cubicBezTo>
                    <a:pt x="282384" y="220511"/>
                    <a:pt x="282384" y="222739"/>
                    <a:pt x="282384" y="224966"/>
                  </a:cubicBezTo>
                  <a:cubicBezTo>
                    <a:pt x="282384" y="224966"/>
                    <a:pt x="282384" y="224966"/>
                    <a:pt x="112954" y="224966"/>
                  </a:cubicBezTo>
                  <a:cubicBezTo>
                    <a:pt x="112954" y="222739"/>
                    <a:pt x="112954" y="220511"/>
                    <a:pt x="112954" y="218284"/>
                  </a:cubicBezTo>
                  <a:cubicBezTo>
                    <a:pt x="112954" y="162599"/>
                    <a:pt x="141935" y="115824"/>
                    <a:pt x="179834" y="104687"/>
                  </a:cubicBezTo>
                  <a:cubicBezTo>
                    <a:pt x="157541" y="98005"/>
                    <a:pt x="141935" y="77959"/>
                    <a:pt x="141935" y="53457"/>
                  </a:cubicBezTo>
                  <a:cubicBezTo>
                    <a:pt x="141935" y="24501"/>
                    <a:pt x="166458" y="0"/>
                    <a:pt x="19766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7436337" y="2886361"/>
              <a:ext cx="239086" cy="260734"/>
              <a:chOff x="7436337" y="2886361"/>
              <a:chExt cx="239086" cy="260734"/>
            </a:xfrm>
            <a:solidFill>
              <a:schemeClr val="bg2"/>
            </a:solidFill>
          </p:grpSpPr>
          <p:sp>
            <p:nvSpPr>
              <p:cNvPr id="91" name="Freeform 88"/>
              <p:cNvSpPr>
                <a:spLocks noEditPoints="1"/>
              </p:cNvSpPr>
              <p:nvPr/>
            </p:nvSpPr>
            <p:spPr bwMode="auto">
              <a:xfrm>
                <a:off x="7454222" y="2977665"/>
                <a:ext cx="136486" cy="130838"/>
              </a:xfrm>
              <a:custGeom>
                <a:avLst/>
                <a:gdLst>
                  <a:gd name="T0" fmla="*/ 35 w 61"/>
                  <a:gd name="T1" fmla="*/ 23 h 59"/>
                  <a:gd name="T2" fmla="*/ 23 w 61"/>
                  <a:gd name="T3" fmla="*/ 12 h 59"/>
                  <a:gd name="T4" fmla="*/ 44 w 61"/>
                  <a:gd name="T5" fmla="*/ 12 h 59"/>
                  <a:gd name="T6" fmla="*/ 45 w 61"/>
                  <a:gd name="T7" fmla="*/ 13 h 59"/>
                  <a:gd name="T8" fmla="*/ 35 w 61"/>
                  <a:gd name="T9" fmla="*/ 23 h 59"/>
                  <a:gd name="T10" fmla="*/ 57 w 61"/>
                  <a:gd name="T11" fmla="*/ 0 h 59"/>
                  <a:gd name="T12" fmla="*/ 55 w 61"/>
                  <a:gd name="T13" fmla="*/ 0 h 59"/>
                  <a:gd name="T14" fmla="*/ 46 w 61"/>
                  <a:gd name="T15" fmla="*/ 8 h 59"/>
                  <a:gd name="T16" fmla="*/ 45 w 61"/>
                  <a:gd name="T17" fmla="*/ 10 h 59"/>
                  <a:gd name="T18" fmla="*/ 46 w 61"/>
                  <a:gd name="T19" fmla="*/ 10 h 59"/>
                  <a:gd name="T20" fmla="*/ 21 w 61"/>
                  <a:gd name="T21" fmla="*/ 10 h 59"/>
                  <a:gd name="T22" fmla="*/ 1 w 61"/>
                  <a:gd name="T23" fmla="*/ 3 h 59"/>
                  <a:gd name="T24" fmla="*/ 0 w 61"/>
                  <a:gd name="T25" fmla="*/ 6 h 59"/>
                  <a:gd name="T26" fmla="*/ 21 w 61"/>
                  <a:gd name="T27" fmla="*/ 39 h 59"/>
                  <a:gd name="T28" fmla="*/ 54 w 61"/>
                  <a:gd name="T29" fmla="*/ 59 h 59"/>
                  <a:gd name="T30" fmla="*/ 56 w 61"/>
                  <a:gd name="T31" fmla="*/ 59 h 59"/>
                  <a:gd name="T32" fmla="*/ 49 w 61"/>
                  <a:gd name="T33" fmla="*/ 39 h 59"/>
                  <a:gd name="T34" fmla="*/ 49 w 61"/>
                  <a:gd name="T35" fmla="*/ 14 h 59"/>
                  <a:gd name="T36" fmla="*/ 51 w 61"/>
                  <a:gd name="T37" fmla="*/ 14 h 59"/>
                  <a:gd name="T38" fmla="*/ 60 w 61"/>
                  <a:gd name="T39" fmla="*/ 6 h 59"/>
                  <a:gd name="T40" fmla="*/ 60 w 61"/>
                  <a:gd name="T41" fmla="*/ 4 h 59"/>
                  <a:gd name="T42" fmla="*/ 57 w 61"/>
                  <a:gd name="T43" fmla="*/ 0 h 59"/>
                  <a:gd name="T44" fmla="*/ 1 w 61"/>
                  <a:gd name="T45" fmla="*/ 3 h 59"/>
                  <a:gd name="T46" fmla="*/ 1 w 61"/>
                  <a:gd name="T47" fmla="*/ 3 h 59"/>
                  <a:gd name="T48" fmla="*/ 47 w 61"/>
                  <a:gd name="T49" fmla="*/ 36 h 59"/>
                  <a:gd name="T50" fmla="*/ 47 w 61"/>
                  <a:gd name="T51" fmla="*/ 15 h 59"/>
                  <a:gd name="T52" fmla="*/ 47 w 61"/>
                  <a:gd name="T53" fmla="*/ 15 h 59"/>
                  <a:gd name="T54" fmla="*/ 46 w 61"/>
                  <a:gd name="T55" fmla="*/ 14 h 59"/>
                  <a:gd name="T56" fmla="*/ 37 w 61"/>
                  <a:gd name="T57" fmla="*/ 24 h 59"/>
                  <a:gd name="T58" fmla="*/ 47 w 61"/>
                  <a:gd name="T59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59">
                    <a:moveTo>
                      <a:pt x="35" y="23"/>
                    </a:moveTo>
                    <a:cubicBezTo>
                      <a:pt x="31" y="19"/>
                      <a:pt x="27" y="15"/>
                      <a:pt x="23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35" y="23"/>
                      <a:pt x="35" y="23"/>
                      <a:pt x="35" y="23"/>
                    </a:cubicBezTo>
                    <a:close/>
                    <a:moveTo>
                      <a:pt x="57" y="0"/>
                    </a:moveTo>
                    <a:cubicBezTo>
                      <a:pt x="57" y="0"/>
                      <a:pt x="55" y="0"/>
                      <a:pt x="55" y="0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9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0" y="4"/>
                      <a:pt x="3" y="2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13"/>
                      <a:pt x="9" y="27"/>
                      <a:pt x="21" y="39"/>
                    </a:cubicBezTo>
                    <a:cubicBezTo>
                      <a:pt x="32" y="51"/>
                      <a:pt x="46" y="59"/>
                      <a:pt x="54" y="59"/>
                    </a:cubicBezTo>
                    <a:cubicBezTo>
                      <a:pt x="55" y="59"/>
                      <a:pt x="56" y="59"/>
                      <a:pt x="56" y="59"/>
                    </a:cubicBezTo>
                    <a:cubicBezTo>
                      <a:pt x="58" y="57"/>
                      <a:pt x="56" y="49"/>
                      <a:pt x="49" y="3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5"/>
                      <a:pt x="50" y="15"/>
                      <a:pt x="51" y="1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1" y="6"/>
                      <a:pt x="61" y="5"/>
                      <a:pt x="60" y="4"/>
                    </a:cubicBezTo>
                    <a:cubicBezTo>
                      <a:pt x="57" y="0"/>
                      <a:pt x="57" y="0"/>
                      <a:pt x="57" y="0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lose/>
                    <a:moveTo>
                      <a:pt x="47" y="36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41" y="28"/>
                      <a:pt x="44" y="32"/>
                      <a:pt x="4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7436337" y="2986136"/>
                <a:ext cx="143075" cy="160959"/>
              </a:xfrm>
              <a:custGeom>
                <a:avLst/>
                <a:gdLst>
                  <a:gd name="T0" fmla="*/ 6 w 64"/>
                  <a:gd name="T1" fmla="*/ 0 h 72"/>
                  <a:gd name="T2" fmla="*/ 23 w 64"/>
                  <a:gd name="T3" fmla="*/ 41 h 72"/>
                  <a:gd name="T4" fmla="*/ 23 w 64"/>
                  <a:gd name="T5" fmla="*/ 41 h 72"/>
                  <a:gd name="T6" fmla="*/ 23 w 64"/>
                  <a:gd name="T7" fmla="*/ 61 h 72"/>
                  <a:gd name="T8" fmla="*/ 12 w 64"/>
                  <a:gd name="T9" fmla="*/ 64 h 72"/>
                  <a:gd name="T10" fmla="*/ 12 w 64"/>
                  <a:gd name="T11" fmla="*/ 67 h 72"/>
                  <a:gd name="T12" fmla="*/ 12 w 64"/>
                  <a:gd name="T13" fmla="*/ 67 h 72"/>
                  <a:gd name="T14" fmla="*/ 25 w 64"/>
                  <a:gd name="T15" fmla="*/ 66 h 72"/>
                  <a:gd name="T16" fmla="*/ 26 w 64"/>
                  <a:gd name="T17" fmla="*/ 66 h 72"/>
                  <a:gd name="T18" fmla="*/ 27 w 64"/>
                  <a:gd name="T19" fmla="*/ 66 h 72"/>
                  <a:gd name="T20" fmla="*/ 34 w 64"/>
                  <a:gd name="T21" fmla="*/ 72 h 72"/>
                  <a:gd name="T22" fmla="*/ 35 w 64"/>
                  <a:gd name="T23" fmla="*/ 72 h 72"/>
                  <a:gd name="T24" fmla="*/ 35 w 64"/>
                  <a:gd name="T25" fmla="*/ 69 h 72"/>
                  <a:gd name="T26" fmla="*/ 31 w 64"/>
                  <a:gd name="T27" fmla="*/ 65 h 72"/>
                  <a:gd name="T28" fmla="*/ 40 w 64"/>
                  <a:gd name="T29" fmla="*/ 64 h 72"/>
                  <a:gd name="T30" fmla="*/ 40 w 64"/>
                  <a:gd name="T31" fmla="*/ 63 h 72"/>
                  <a:gd name="T32" fmla="*/ 29 w 64"/>
                  <a:gd name="T33" fmla="*/ 60 h 72"/>
                  <a:gd name="T34" fmla="*/ 29 w 64"/>
                  <a:gd name="T35" fmla="*/ 46 h 72"/>
                  <a:gd name="T36" fmla="*/ 63 w 64"/>
                  <a:gd name="T37" fmla="*/ 58 h 72"/>
                  <a:gd name="T38" fmla="*/ 64 w 64"/>
                  <a:gd name="T39" fmla="*/ 58 h 72"/>
                  <a:gd name="T40" fmla="*/ 63 w 64"/>
                  <a:gd name="T41" fmla="*/ 58 h 72"/>
                  <a:gd name="T42" fmla="*/ 27 w 64"/>
                  <a:gd name="T43" fmla="*/ 36 h 72"/>
                  <a:gd name="T44" fmla="*/ 6 w 64"/>
                  <a:gd name="T45" fmla="*/ 1 h 72"/>
                  <a:gd name="T46" fmla="*/ 6 w 64"/>
                  <a:gd name="T47" fmla="*/ 0 h 72"/>
                  <a:gd name="T48" fmla="*/ 6 w 64"/>
                  <a:gd name="T4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2">
                    <a:moveTo>
                      <a:pt x="6" y="0"/>
                    </a:moveTo>
                    <a:cubicBezTo>
                      <a:pt x="0" y="12"/>
                      <a:pt x="14" y="3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2" y="67"/>
                    </a:cubicBezTo>
                    <a:cubicBezTo>
                      <a:pt x="14" y="67"/>
                      <a:pt x="23" y="66"/>
                      <a:pt x="25" y="66"/>
                    </a:cubicBezTo>
                    <a:cubicBezTo>
                      <a:pt x="25" y="66"/>
                      <a:pt x="26" y="66"/>
                      <a:pt x="26" y="66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5" y="64"/>
                      <a:pt x="40" y="64"/>
                      <a:pt x="40" y="64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40" y="54"/>
                      <a:pt x="56" y="61"/>
                      <a:pt x="63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3" y="58"/>
                      <a:pt x="63" y="58"/>
                    </a:cubicBezTo>
                    <a:cubicBezTo>
                      <a:pt x="54" y="58"/>
                      <a:pt x="40" y="49"/>
                      <a:pt x="27" y="36"/>
                    </a:cubicBezTo>
                    <a:cubicBezTo>
                      <a:pt x="15" y="24"/>
                      <a:pt x="6" y="9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/>
              </p:cNvSpPr>
              <p:nvPr/>
            </p:nvSpPr>
            <p:spPr bwMode="auto">
              <a:xfrm>
                <a:off x="7559645" y="2915540"/>
                <a:ext cx="86598" cy="93187"/>
              </a:xfrm>
              <a:custGeom>
                <a:avLst/>
                <a:gdLst>
                  <a:gd name="T0" fmla="*/ 30 w 39"/>
                  <a:gd name="T1" fmla="*/ 12 h 42"/>
                  <a:gd name="T2" fmla="*/ 37 w 39"/>
                  <a:gd name="T3" fmla="*/ 39 h 42"/>
                  <a:gd name="T4" fmla="*/ 36 w 39"/>
                  <a:gd name="T5" fmla="*/ 41 h 42"/>
                  <a:gd name="T6" fmla="*/ 33 w 39"/>
                  <a:gd name="T7" fmla="*/ 42 h 42"/>
                  <a:gd name="T8" fmla="*/ 31 w 39"/>
                  <a:gd name="T9" fmla="*/ 40 h 42"/>
                  <a:gd name="T10" fmla="*/ 30 w 39"/>
                  <a:gd name="T11" fmla="*/ 38 h 42"/>
                  <a:gd name="T12" fmla="*/ 25 w 39"/>
                  <a:gd name="T13" fmla="*/ 17 h 42"/>
                  <a:gd name="T14" fmla="*/ 3 w 39"/>
                  <a:gd name="T15" fmla="*/ 8 h 42"/>
                  <a:gd name="T16" fmla="*/ 0 w 39"/>
                  <a:gd name="T17" fmla="*/ 5 h 42"/>
                  <a:gd name="T18" fmla="*/ 1 w 39"/>
                  <a:gd name="T19" fmla="*/ 2 h 42"/>
                  <a:gd name="T20" fmla="*/ 3 w 39"/>
                  <a:gd name="T21" fmla="*/ 1 h 42"/>
                  <a:gd name="T22" fmla="*/ 30 w 39"/>
                  <a:gd name="T2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42">
                    <a:moveTo>
                      <a:pt x="30" y="12"/>
                    </a:moveTo>
                    <a:cubicBezTo>
                      <a:pt x="36" y="20"/>
                      <a:pt x="39" y="29"/>
                      <a:pt x="37" y="39"/>
                    </a:cubicBezTo>
                    <a:cubicBezTo>
                      <a:pt x="37" y="40"/>
                      <a:pt x="36" y="41"/>
                      <a:pt x="36" y="41"/>
                    </a:cubicBezTo>
                    <a:cubicBezTo>
                      <a:pt x="35" y="42"/>
                      <a:pt x="34" y="42"/>
                      <a:pt x="33" y="42"/>
                    </a:cubicBezTo>
                    <a:cubicBezTo>
                      <a:pt x="32" y="42"/>
                      <a:pt x="31" y="41"/>
                      <a:pt x="31" y="40"/>
                    </a:cubicBezTo>
                    <a:cubicBezTo>
                      <a:pt x="30" y="40"/>
                      <a:pt x="30" y="39"/>
                      <a:pt x="30" y="38"/>
                    </a:cubicBezTo>
                    <a:cubicBezTo>
                      <a:pt x="32" y="30"/>
                      <a:pt x="30" y="22"/>
                      <a:pt x="25" y="17"/>
                    </a:cubicBezTo>
                    <a:cubicBezTo>
                      <a:pt x="19" y="11"/>
                      <a:pt x="12" y="7"/>
                      <a:pt x="3" y="8"/>
                    </a:cubicBezTo>
                    <a:cubicBezTo>
                      <a:pt x="2" y="8"/>
                      <a:pt x="0" y="7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1"/>
                      <a:pt x="2" y="1"/>
                      <a:pt x="3" y="1"/>
                    </a:cubicBezTo>
                    <a:cubicBezTo>
                      <a:pt x="13" y="0"/>
                      <a:pt x="23" y="4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/>
              </p:cNvSpPr>
              <p:nvPr/>
            </p:nvSpPr>
            <p:spPr bwMode="auto">
              <a:xfrm>
                <a:off x="7561528" y="2886361"/>
                <a:ext cx="113895" cy="124249"/>
              </a:xfrm>
              <a:custGeom>
                <a:avLst/>
                <a:gdLst>
                  <a:gd name="T0" fmla="*/ 39 w 51"/>
                  <a:gd name="T1" fmla="*/ 16 h 56"/>
                  <a:gd name="T2" fmla="*/ 49 w 51"/>
                  <a:gd name="T3" fmla="*/ 53 h 56"/>
                  <a:gd name="T4" fmla="*/ 48 w 51"/>
                  <a:gd name="T5" fmla="*/ 55 h 56"/>
                  <a:gd name="T6" fmla="*/ 45 w 51"/>
                  <a:gd name="T7" fmla="*/ 56 h 56"/>
                  <a:gd name="T8" fmla="*/ 43 w 51"/>
                  <a:gd name="T9" fmla="*/ 54 h 56"/>
                  <a:gd name="T10" fmla="*/ 42 w 51"/>
                  <a:gd name="T11" fmla="*/ 52 h 56"/>
                  <a:gd name="T12" fmla="*/ 34 w 51"/>
                  <a:gd name="T13" fmla="*/ 21 h 56"/>
                  <a:gd name="T14" fmla="*/ 3 w 51"/>
                  <a:gd name="T15" fmla="*/ 8 h 56"/>
                  <a:gd name="T16" fmla="*/ 0 w 51"/>
                  <a:gd name="T17" fmla="*/ 4 h 56"/>
                  <a:gd name="T18" fmla="*/ 1 w 51"/>
                  <a:gd name="T19" fmla="*/ 2 h 56"/>
                  <a:gd name="T20" fmla="*/ 3 w 51"/>
                  <a:gd name="T21" fmla="*/ 1 h 56"/>
                  <a:gd name="T22" fmla="*/ 39 w 51"/>
                  <a:gd name="T23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6">
                    <a:moveTo>
                      <a:pt x="39" y="16"/>
                    </a:moveTo>
                    <a:cubicBezTo>
                      <a:pt x="48" y="27"/>
                      <a:pt x="51" y="40"/>
                      <a:pt x="49" y="53"/>
                    </a:cubicBezTo>
                    <a:cubicBezTo>
                      <a:pt x="49" y="54"/>
                      <a:pt x="49" y="55"/>
                      <a:pt x="48" y="55"/>
                    </a:cubicBezTo>
                    <a:cubicBezTo>
                      <a:pt x="47" y="56"/>
                      <a:pt x="46" y="56"/>
                      <a:pt x="45" y="56"/>
                    </a:cubicBezTo>
                    <a:cubicBezTo>
                      <a:pt x="44" y="56"/>
                      <a:pt x="43" y="55"/>
                      <a:pt x="43" y="54"/>
                    </a:cubicBezTo>
                    <a:cubicBezTo>
                      <a:pt x="42" y="54"/>
                      <a:pt x="42" y="53"/>
                      <a:pt x="42" y="52"/>
                    </a:cubicBezTo>
                    <a:cubicBezTo>
                      <a:pt x="44" y="41"/>
                      <a:pt x="41" y="30"/>
                      <a:pt x="34" y="21"/>
                    </a:cubicBezTo>
                    <a:cubicBezTo>
                      <a:pt x="26" y="12"/>
                      <a:pt x="15" y="7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7" y="0"/>
                      <a:pt x="30" y="6"/>
                      <a:pt x="3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7556821" y="2943779"/>
                <a:ext cx="60242" cy="63066"/>
              </a:xfrm>
              <a:custGeom>
                <a:avLst/>
                <a:gdLst>
                  <a:gd name="T0" fmla="*/ 21 w 27"/>
                  <a:gd name="T1" fmla="*/ 8 h 28"/>
                  <a:gd name="T2" fmla="*/ 25 w 27"/>
                  <a:gd name="T3" fmla="*/ 25 h 28"/>
                  <a:gd name="T4" fmla="*/ 23 w 27"/>
                  <a:gd name="T5" fmla="*/ 27 h 28"/>
                  <a:gd name="T6" fmla="*/ 20 w 27"/>
                  <a:gd name="T7" fmla="*/ 28 h 28"/>
                  <a:gd name="T8" fmla="*/ 18 w 27"/>
                  <a:gd name="T9" fmla="*/ 23 h 28"/>
                  <a:gd name="T10" fmla="*/ 16 w 27"/>
                  <a:gd name="T11" fmla="*/ 12 h 28"/>
                  <a:gd name="T12" fmla="*/ 4 w 27"/>
                  <a:gd name="T13" fmla="*/ 8 h 28"/>
                  <a:gd name="T14" fmla="*/ 0 w 27"/>
                  <a:gd name="T15" fmla="*/ 6 h 28"/>
                  <a:gd name="T16" fmla="*/ 1 w 27"/>
                  <a:gd name="T17" fmla="*/ 2 h 28"/>
                  <a:gd name="T18" fmla="*/ 3 w 27"/>
                  <a:gd name="T19" fmla="*/ 2 h 28"/>
                  <a:gd name="T20" fmla="*/ 21 w 27"/>
                  <a:gd name="T21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28">
                    <a:moveTo>
                      <a:pt x="21" y="8"/>
                    </a:moveTo>
                    <a:cubicBezTo>
                      <a:pt x="25" y="13"/>
                      <a:pt x="27" y="19"/>
                      <a:pt x="25" y="25"/>
                    </a:cubicBezTo>
                    <a:cubicBezTo>
                      <a:pt x="24" y="26"/>
                      <a:pt x="24" y="27"/>
                      <a:pt x="23" y="27"/>
                    </a:cubicBezTo>
                    <a:cubicBezTo>
                      <a:pt x="23" y="28"/>
                      <a:pt x="21" y="28"/>
                      <a:pt x="20" y="28"/>
                    </a:cubicBezTo>
                    <a:cubicBezTo>
                      <a:pt x="18" y="27"/>
                      <a:pt x="17" y="25"/>
                      <a:pt x="18" y="23"/>
                    </a:cubicBezTo>
                    <a:cubicBezTo>
                      <a:pt x="19" y="19"/>
                      <a:pt x="18" y="15"/>
                      <a:pt x="16" y="12"/>
                    </a:cubicBezTo>
                    <a:cubicBezTo>
                      <a:pt x="13" y="9"/>
                      <a:pt x="8" y="8"/>
                      <a:pt x="4" y="8"/>
                    </a:cubicBezTo>
                    <a:cubicBezTo>
                      <a:pt x="2" y="9"/>
                      <a:pt x="0" y="8"/>
                      <a:pt x="0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9" y="0"/>
                      <a:pt x="16" y="2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265972" y="4048265"/>
              <a:ext cx="187448" cy="191247"/>
            </a:xfrm>
            <a:custGeom>
              <a:avLst/>
              <a:gdLst>
                <a:gd name="connsiteX0" fmla="*/ 176153 w 187448"/>
                <a:gd name="connsiteY0" fmla="*/ 85292 h 191247"/>
                <a:gd name="connsiteX1" fmla="*/ 182930 w 187448"/>
                <a:gd name="connsiteY1" fmla="*/ 89770 h 191247"/>
                <a:gd name="connsiteX2" fmla="*/ 187448 w 187448"/>
                <a:gd name="connsiteY2" fmla="*/ 161409 h 191247"/>
                <a:gd name="connsiteX3" fmla="*/ 180671 w 187448"/>
                <a:gd name="connsiteY3" fmla="*/ 168125 h 191247"/>
                <a:gd name="connsiteX4" fmla="*/ 162599 w 187448"/>
                <a:gd name="connsiteY4" fmla="*/ 168125 h 191247"/>
                <a:gd name="connsiteX5" fmla="*/ 158080 w 187448"/>
                <a:gd name="connsiteY5" fmla="*/ 163648 h 191247"/>
                <a:gd name="connsiteX6" fmla="*/ 153562 w 187448"/>
                <a:gd name="connsiteY6" fmla="*/ 92008 h 191247"/>
                <a:gd name="connsiteX7" fmla="*/ 158080 w 187448"/>
                <a:gd name="connsiteY7" fmla="*/ 87531 h 191247"/>
                <a:gd name="connsiteX8" fmla="*/ 176153 w 187448"/>
                <a:gd name="connsiteY8" fmla="*/ 85292 h 191247"/>
                <a:gd name="connsiteX9" fmla="*/ 73658 w 187448"/>
                <a:gd name="connsiteY9" fmla="*/ 365 h 191247"/>
                <a:gd name="connsiteX10" fmla="*/ 77834 w 187448"/>
                <a:gd name="connsiteY10" fmla="*/ 3151 h 191247"/>
                <a:gd name="connsiteX11" fmla="*/ 84516 w 187448"/>
                <a:gd name="connsiteY11" fmla="*/ 47727 h 191247"/>
                <a:gd name="connsiteX12" fmla="*/ 124606 w 187448"/>
                <a:gd name="connsiteY12" fmla="*/ 92303 h 191247"/>
                <a:gd name="connsiteX13" fmla="*/ 149106 w 187448"/>
                <a:gd name="connsiteY13" fmla="*/ 92303 h 191247"/>
                <a:gd name="connsiteX14" fmla="*/ 153561 w 187448"/>
                <a:gd name="connsiteY14" fmla="*/ 163624 h 191247"/>
                <a:gd name="connsiteX15" fmla="*/ 153561 w 187448"/>
                <a:gd name="connsiteY15" fmla="*/ 165853 h 191247"/>
                <a:gd name="connsiteX16" fmla="*/ 126834 w 187448"/>
                <a:gd name="connsiteY16" fmla="*/ 165853 h 191247"/>
                <a:gd name="connsiteX17" fmla="*/ 93425 w 187448"/>
                <a:gd name="connsiteY17" fmla="*/ 185912 h 191247"/>
                <a:gd name="connsiteX18" fmla="*/ 39971 w 187448"/>
                <a:gd name="connsiteY18" fmla="*/ 188141 h 191247"/>
                <a:gd name="connsiteX19" fmla="*/ 35516 w 187448"/>
                <a:gd name="connsiteY19" fmla="*/ 176997 h 191247"/>
                <a:gd name="connsiteX20" fmla="*/ 22153 w 187448"/>
                <a:gd name="connsiteY20" fmla="*/ 168082 h 191247"/>
                <a:gd name="connsiteX21" fmla="*/ 19926 w 187448"/>
                <a:gd name="connsiteY21" fmla="*/ 154709 h 191247"/>
                <a:gd name="connsiteX22" fmla="*/ 8789 w 187448"/>
                <a:gd name="connsiteY22" fmla="*/ 141336 h 191247"/>
                <a:gd name="connsiteX23" fmla="*/ 8789 w 187448"/>
                <a:gd name="connsiteY23" fmla="*/ 127963 h 191247"/>
                <a:gd name="connsiteX24" fmla="*/ 2108 w 187448"/>
                <a:gd name="connsiteY24" fmla="*/ 105676 h 191247"/>
                <a:gd name="connsiteX25" fmla="*/ 35516 w 187448"/>
                <a:gd name="connsiteY25" fmla="*/ 92303 h 191247"/>
                <a:gd name="connsiteX26" fmla="*/ 57789 w 187448"/>
                <a:gd name="connsiteY26" fmla="*/ 76701 h 191247"/>
                <a:gd name="connsiteX27" fmla="*/ 51107 w 187448"/>
                <a:gd name="connsiteY27" fmla="*/ 34354 h 191247"/>
                <a:gd name="connsiteX28" fmla="*/ 64471 w 187448"/>
                <a:gd name="connsiteY28" fmla="*/ 923 h 191247"/>
                <a:gd name="connsiteX29" fmla="*/ 73658 w 187448"/>
                <a:gd name="connsiteY29" fmla="*/ 365 h 19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7448" h="191247">
                  <a:moveTo>
                    <a:pt x="176153" y="85292"/>
                  </a:moveTo>
                  <a:cubicBezTo>
                    <a:pt x="178412" y="85292"/>
                    <a:pt x="182930" y="87531"/>
                    <a:pt x="182930" y="89770"/>
                  </a:cubicBezTo>
                  <a:cubicBezTo>
                    <a:pt x="182930" y="89770"/>
                    <a:pt x="182930" y="89770"/>
                    <a:pt x="187448" y="161409"/>
                  </a:cubicBezTo>
                  <a:cubicBezTo>
                    <a:pt x="187448" y="163648"/>
                    <a:pt x="185189" y="168125"/>
                    <a:pt x="180671" y="168125"/>
                  </a:cubicBezTo>
                  <a:cubicBezTo>
                    <a:pt x="180671" y="168125"/>
                    <a:pt x="180671" y="168125"/>
                    <a:pt x="162599" y="168125"/>
                  </a:cubicBezTo>
                  <a:cubicBezTo>
                    <a:pt x="160339" y="168125"/>
                    <a:pt x="158080" y="165887"/>
                    <a:pt x="158080" y="163648"/>
                  </a:cubicBezTo>
                  <a:cubicBezTo>
                    <a:pt x="158080" y="163648"/>
                    <a:pt x="158080" y="163648"/>
                    <a:pt x="153562" y="92008"/>
                  </a:cubicBezTo>
                  <a:cubicBezTo>
                    <a:pt x="153562" y="89770"/>
                    <a:pt x="155821" y="87531"/>
                    <a:pt x="158080" y="87531"/>
                  </a:cubicBezTo>
                  <a:cubicBezTo>
                    <a:pt x="158080" y="87531"/>
                    <a:pt x="158080" y="87531"/>
                    <a:pt x="176153" y="85292"/>
                  </a:cubicBezTo>
                  <a:close/>
                  <a:moveTo>
                    <a:pt x="73658" y="365"/>
                  </a:moveTo>
                  <a:cubicBezTo>
                    <a:pt x="75607" y="923"/>
                    <a:pt x="76721" y="2037"/>
                    <a:pt x="77834" y="3151"/>
                  </a:cubicBezTo>
                  <a:cubicBezTo>
                    <a:pt x="80061" y="5380"/>
                    <a:pt x="75607" y="34354"/>
                    <a:pt x="84516" y="47727"/>
                  </a:cubicBezTo>
                  <a:cubicBezTo>
                    <a:pt x="93425" y="58871"/>
                    <a:pt x="113470" y="87845"/>
                    <a:pt x="124606" y="92303"/>
                  </a:cubicBezTo>
                  <a:cubicBezTo>
                    <a:pt x="131288" y="94532"/>
                    <a:pt x="142424" y="92303"/>
                    <a:pt x="149106" y="92303"/>
                  </a:cubicBezTo>
                  <a:cubicBezTo>
                    <a:pt x="149106" y="92303"/>
                    <a:pt x="149106" y="92303"/>
                    <a:pt x="153561" y="163624"/>
                  </a:cubicBezTo>
                  <a:cubicBezTo>
                    <a:pt x="153561" y="163624"/>
                    <a:pt x="153561" y="165853"/>
                    <a:pt x="153561" y="165853"/>
                  </a:cubicBezTo>
                  <a:cubicBezTo>
                    <a:pt x="146879" y="165853"/>
                    <a:pt x="133515" y="165853"/>
                    <a:pt x="126834" y="165853"/>
                  </a:cubicBezTo>
                  <a:cubicBezTo>
                    <a:pt x="117925" y="168082"/>
                    <a:pt x="104561" y="179226"/>
                    <a:pt x="93425" y="185912"/>
                  </a:cubicBezTo>
                  <a:cubicBezTo>
                    <a:pt x="80061" y="192598"/>
                    <a:pt x="46653" y="192598"/>
                    <a:pt x="39971" y="188141"/>
                  </a:cubicBezTo>
                  <a:cubicBezTo>
                    <a:pt x="33289" y="185912"/>
                    <a:pt x="35516" y="176997"/>
                    <a:pt x="35516" y="176997"/>
                  </a:cubicBezTo>
                  <a:cubicBezTo>
                    <a:pt x="35516" y="176997"/>
                    <a:pt x="26607" y="174768"/>
                    <a:pt x="22153" y="168082"/>
                  </a:cubicBezTo>
                  <a:cubicBezTo>
                    <a:pt x="19926" y="161395"/>
                    <a:pt x="19926" y="154709"/>
                    <a:pt x="19926" y="154709"/>
                  </a:cubicBezTo>
                  <a:cubicBezTo>
                    <a:pt x="19926" y="154709"/>
                    <a:pt x="11017" y="152480"/>
                    <a:pt x="8789" y="141336"/>
                  </a:cubicBezTo>
                  <a:cubicBezTo>
                    <a:pt x="6562" y="132421"/>
                    <a:pt x="11017" y="130192"/>
                    <a:pt x="8789" y="127963"/>
                  </a:cubicBezTo>
                  <a:cubicBezTo>
                    <a:pt x="6562" y="127963"/>
                    <a:pt x="-4574" y="114591"/>
                    <a:pt x="2108" y="105676"/>
                  </a:cubicBezTo>
                  <a:cubicBezTo>
                    <a:pt x="6562" y="98989"/>
                    <a:pt x="19926" y="94532"/>
                    <a:pt x="35516" y="92303"/>
                  </a:cubicBezTo>
                  <a:cubicBezTo>
                    <a:pt x="48880" y="87845"/>
                    <a:pt x="57789" y="85617"/>
                    <a:pt x="57789" y="76701"/>
                  </a:cubicBezTo>
                  <a:cubicBezTo>
                    <a:pt x="57789" y="70015"/>
                    <a:pt x="51107" y="52185"/>
                    <a:pt x="51107" y="34354"/>
                  </a:cubicBezTo>
                  <a:cubicBezTo>
                    <a:pt x="48880" y="16524"/>
                    <a:pt x="57789" y="5380"/>
                    <a:pt x="64471" y="923"/>
                  </a:cubicBezTo>
                  <a:cubicBezTo>
                    <a:pt x="68925" y="-192"/>
                    <a:pt x="71709" y="-192"/>
                    <a:pt x="73658" y="36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 noEditPoints="1"/>
            </p:cNvSpPr>
            <p:nvPr/>
          </p:nvSpPr>
          <p:spPr bwMode="auto">
            <a:xfrm>
              <a:off x="7556821" y="4792454"/>
              <a:ext cx="244733" cy="245674"/>
            </a:xfrm>
            <a:custGeom>
              <a:avLst/>
              <a:gdLst>
                <a:gd name="T0" fmla="*/ 13 w 110"/>
                <a:gd name="T1" fmla="*/ 84 h 110"/>
                <a:gd name="T2" fmla="*/ 0 w 110"/>
                <a:gd name="T3" fmla="*/ 96 h 110"/>
                <a:gd name="T4" fmla="*/ 13 w 110"/>
                <a:gd name="T5" fmla="*/ 109 h 110"/>
                <a:gd name="T6" fmla="*/ 26 w 110"/>
                <a:gd name="T7" fmla="*/ 96 h 110"/>
                <a:gd name="T8" fmla="*/ 13 w 110"/>
                <a:gd name="T9" fmla="*/ 84 h 110"/>
                <a:gd name="T10" fmla="*/ 4 w 110"/>
                <a:gd name="T11" fmla="*/ 0 h 110"/>
                <a:gd name="T12" fmla="*/ 110 w 110"/>
                <a:gd name="T13" fmla="*/ 107 h 110"/>
                <a:gd name="T14" fmla="*/ 110 w 110"/>
                <a:gd name="T15" fmla="*/ 110 h 110"/>
                <a:gd name="T16" fmla="*/ 91 w 110"/>
                <a:gd name="T17" fmla="*/ 110 h 110"/>
                <a:gd name="T18" fmla="*/ 91 w 110"/>
                <a:gd name="T19" fmla="*/ 107 h 110"/>
                <a:gd name="T20" fmla="*/ 4 w 110"/>
                <a:gd name="T21" fmla="*/ 19 h 110"/>
                <a:gd name="T22" fmla="*/ 4 w 110"/>
                <a:gd name="T23" fmla="*/ 0 h 110"/>
                <a:gd name="T24" fmla="*/ 4 w 110"/>
                <a:gd name="T25" fmla="*/ 0 h 110"/>
                <a:gd name="T26" fmla="*/ 4 w 110"/>
                <a:gd name="T27" fmla="*/ 44 h 110"/>
                <a:gd name="T28" fmla="*/ 65 w 110"/>
                <a:gd name="T29" fmla="*/ 107 h 110"/>
                <a:gd name="T30" fmla="*/ 65 w 110"/>
                <a:gd name="T31" fmla="*/ 110 h 110"/>
                <a:gd name="T32" fmla="*/ 46 w 110"/>
                <a:gd name="T33" fmla="*/ 110 h 110"/>
                <a:gd name="T34" fmla="*/ 47 w 110"/>
                <a:gd name="T35" fmla="*/ 107 h 110"/>
                <a:gd name="T36" fmla="*/ 4 w 110"/>
                <a:gd name="T37" fmla="*/ 63 h 110"/>
                <a:gd name="T38" fmla="*/ 4 w 110"/>
                <a:gd name="T3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10">
                  <a:moveTo>
                    <a:pt x="13" y="84"/>
                  </a:moveTo>
                  <a:cubicBezTo>
                    <a:pt x="6" y="84"/>
                    <a:pt x="0" y="89"/>
                    <a:pt x="0" y="96"/>
                  </a:cubicBezTo>
                  <a:cubicBezTo>
                    <a:pt x="0" y="103"/>
                    <a:pt x="6" y="109"/>
                    <a:pt x="13" y="109"/>
                  </a:cubicBezTo>
                  <a:cubicBezTo>
                    <a:pt x="20" y="109"/>
                    <a:pt x="26" y="103"/>
                    <a:pt x="26" y="96"/>
                  </a:cubicBezTo>
                  <a:cubicBezTo>
                    <a:pt x="26" y="89"/>
                    <a:pt x="20" y="84"/>
                    <a:pt x="13" y="84"/>
                  </a:cubicBezTo>
                  <a:close/>
                  <a:moveTo>
                    <a:pt x="4" y="0"/>
                  </a:moveTo>
                  <a:cubicBezTo>
                    <a:pt x="62" y="0"/>
                    <a:pt x="110" y="48"/>
                    <a:pt x="110" y="107"/>
                  </a:cubicBezTo>
                  <a:cubicBezTo>
                    <a:pt x="110" y="108"/>
                    <a:pt x="110" y="109"/>
                    <a:pt x="110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09"/>
                    <a:pt x="91" y="108"/>
                    <a:pt x="91" y="107"/>
                  </a:cubicBezTo>
                  <a:cubicBezTo>
                    <a:pt x="91" y="58"/>
                    <a:pt x="52" y="19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  <a:moveTo>
                    <a:pt x="4" y="44"/>
                  </a:moveTo>
                  <a:cubicBezTo>
                    <a:pt x="38" y="45"/>
                    <a:pt x="65" y="73"/>
                    <a:pt x="65" y="107"/>
                  </a:cubicBezTo>
                  <a:cubicBezTo>
                    <a:pt x="65" y="108"/>
                    <a:pt x="65" y="109"/>
                    <a:pt x="65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7" y="109"/>
                    <a:pt x="47" y="108"/>
                    <a:pt x="47" y="107"/>
                  </a:cubicBezTo>
                  <a:cubicBezTo>
                    <a:pt x="47" y="83"/>
                    <a:pt x="27" y="64"/>
                    <a:pt x="4" y="63"/>
                  </a:cubicBezTo>
                  <a:cubicBezTo>
                    <a:pt x="4" y="44"/>
                    <a:pt x="4" y="44"/>
                    <a:pt x="4" y="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 noEditPoints="1"/>
            </p:cNvSpPr>
            <p:nvPr/>
          </p:nvSpPr>
          <p:spPr bwMode="auto">
            <a:xfrm>
              <a:off x="4513662" y="4782100"/>
              <a:ext cx="160018" cy="257911"/>
            </a:xfrm>
            <a:custGeom>
              <a:avLst/>
              <a:gdLst>
                <a:gd name="T0" fmla="*/ 72 w 72"/>
                <a:gd name="T1" fmla="*/ 35 h 116"/>
                <a:gd name="T2" fmla="*/ 36 w 72"/>
                <a:gd name="T3" fmla="*/ 0 h 116"/>
                <a:gd name="T4" fmla="*/ 0 w 72"/>
                <a:gd name="T5" fmla="*/ 35 h 116"/>
                <a:gd name="T6" fmla="*/ 5 w 72"/>
                <a:gd name="T7" fmla="*/ 53 h 116"/>
                <a:gd name="T8" fmla="*/ 5 w 72"/>
                <a:gd name="T9" fmla="*/ 53 h 116"/>
                <a:gd name="T10" fmla="*/ 36 w 72"/>
                <a:gd name="T11" fmla="*/ 116 h 116"/>
                <a:gd name="T12" fmla="*/ 67 w 72"/>
                <a:gd name="T13" fmla="*/ 53 h 116"/>
                <a:gd name="T14" fmla="*/ 67 w 72"/>
                <a:gd name="T15" fmla="*/ 53 h 116"/>
                <a:gd name="T16" fmla="*/ 72 w 72"/>
                <a:gd name="T17" fmla="*/ 35 h 116"/>
                <a:gd name="T18" fmla="*/ 36 w 72"/>
                <a:gd name="T19" fmla="*/ 53 h 116"/>
                <a:gd name="T20" fmla="*/ 36 w 72"/>
                <a:gd name="T21" fmla="*/ 53 h 116"/>
                <a:gd name="T22" fmla="*/ 18 w 72"/>
                <a:gd name="T23" fmla="*/ 35 h 116"/>
                <a:gd name="T24" fmla="*/ 36 w 72"/>
                <a:gd name="T25" fmla="*/ 18 h 116"/>
                <a:gd name="T26" fmla="*/ 54 w 72"/>
                <a:gd name="T27" fmla="*/ 35 h 116"/>
                <a:gd name="T28" fmla="*/ 36 w 72"/>
                <a:gd name="T29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116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42"/>
                    <a:pt x="2" y="48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70" y="48"/>
                    <a:pt x="72" y="42"/>
                    <a:pt x="72" y="35"/>
                  </a:cubicBezTo>
                  <a:close/>
                  <a:moveTo>
                    <a:pt x="36" y="53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53"/>
                    <a:pt x="18" y="45"/>
                    <a:pt x="18" y="35"/>
                  </a:cubicBezTo>
                  <a:cubicBezTo>
                    <a:pt x="18" y="26"/>
                    <a:pt x="26" y="18"/>
                    <a:pt x="36" y="18"/>
                  </a:cubicBezTo>
                  <a:cubicBezTo>
                    <a:pt x="46" y="18"/>
                    <a:pt x="54" y="26"/>
                    <a:pt x="54" y="35"/>
                  </a:cubicBezTo>
                  <a:cubicBezTo>
                    <a:pt x="54" y="45"/>
                    <a:pt x="46" y="53"/>
                    <a:pt x="36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5477533" y="2865652"/>
              <a:ext cx="313446" cy="131779"/>
            </a:xfrm>
            <a:custGeom>
              <a:avLst/>
              <a:gdLst>
                <a:gd name="T0" fmla="*/ 22 w 141"/>
                <a:gd name="T1" fmla="*/ 22 h 59"/>
                <a:gd name="T2" fmla="*/ 26 w 141"/>
                <a:gd name="T3" fmla="*/ 22 h 59"/>
                <a:gd name="T4" fmla="*/ 47 w 141"/>
                <a:gd name="T5" fmla="*/ 9 h 59"/>
                <a:gd name="T6" fmla="*/ 53 w 141"/>
                <a:gd name="T7" fmla="*/ 10 h 59"/>
                <a:gd name="T8" fmla="*/ 71 w 141"/>
                <a:gd name="T9" fmla="*/ 0 h 59"/>
                <a:gd name="T10" fmla="*/ 88 w 141"/>
                <a:gd name="T11" fmla="*/ 10 h 59"/>
                <a:gd name="T12" fmla="*/ 95 w 141"/>
                <a:gd name="T13" fmla="*/ 9 h 59"/>
                <a:gd name="T14" fmla="*/ 115 w 141"/>
                <a:gd name="T15" fmla="*/ 22 h 59"/>
                <a:gd name="T16" fmla="*/ 119 w 141"/>
                <a:gd name="T17" fmla="*/ 22 h 59"/>
                <a:gd name="T18" fmla="*/ 141 w 141"/>
                <a:gd name="T19" fmla="*/ 44 h 59"/>
                <a:gd name="T20" fmla="*/ 133 w 141"/>
                <a:gd name="T21" fmla="*/ 59 h 59"/>
                <a:gd name="T22" fmla="*/ 88 w 141"/>
                <a:gd name="T23" fmla="*/ 59 h 59"/>
                <a:gd name="T24" fmla="*/ 54 w 141"/>
                <a:gd name="T25" fmla="*/ 59 h 59"/>
                <a:gd name="T26" fmla="*/ 8 w 141"/>
                <a:gd name="T27" fmla="*/ 59 h 59"/>
                <a:gd name="T28" fmla="*/ 0 w 141"/>
                <a:gd name="T29" fmla="*/ 44 h 59"/>
                <a:gd name="T30" fmla="*/ 22 w 141"/>
                <a:gd name="T3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" h="59">
                  <a:moveTo>
                    <a:pt x="22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9" y="14"/>
                    <a:pt x="37" y="9"/>
                    <a:pt x="47" y="9"/>
                  </a:cubicBezTo>
                  <a:cubicBezTo>
                    <a:pt x="49" y="9"/>
                    <a:pt x="51" y="9"/>
                    <a:pt x="53" y="10"/>
                  </a:cubicBezTo>
                  <a:cubicBezTo>
                    <a:pt x="57" y="4"/>
                    <a:pt x="63" y="0"/>
                    <a:pt x="71" y="0"/>
                  </a:cubicBezTo>
                  <a:cubicBezTo>
                    <a:pt x="78" y="0"/>
                    <a:pt x="84" y="4"/>
                    <a:pt x="88" y="10"/>
                  </a:cubicBezTo>
                  <a:cubicBezTo>
                    <a:pt x="90" y="9"/>
                    <a:pt x="93" y="9"/>
                    <a:pt x="95" y="9"/>
                  </a:cubicBezTo>
                  <a:cubicBezTo>
                    <a:pt x="104" y="9"/>
                    <a:pt x="112" y="14"/>
                    <a:pt x="115" y="22"/>
                  </a:cubicBezTo>
                  <a:cubicBezTo>
                    <a:pt x="117" y="22"/>
                    <a:pt x="118" y="22"/>
                    <a:pt x="119" y="22"/>
                  </a:cubicBezTo>
                  <a:cubicBezTo>
                    <a:pt x="131" y="22"/>
                    <a:pt x="141" y="32"/>
                    <a:pt x="141" y="44"/>
                  </a:cubicBezTo>
                  <a:cubicBezTo>
                    <a:pt x="141" y="49"/>
                    <a:pt x="139" y="59"/>
                    <a:pt x="133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" y="59"/>
                    <a:pt x="0" y="49"/>
                    <a:pt x="0" y="44"/>
                  </a:cubicBezTo>
                  <a:cubicBezTo>
                    <a:pt x="0" y="32"/>
                    <a:pt x="10" y="22"/>
                    <a:pt x="22" y="2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661303" y="4058255"/>
              <a:ext cx="107306" cy="155311"/>
              <a:chOff x="7661303" y="4058255"/>
              <a:chExt cx="107306" cy="155311"/>
            </a:xfrm>
            <a:solidFill>
              <a:schemeClr val="bg2"/>
            </a:solidFill>
          </p:grpSpPr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7695189" y="4177797"/>
                <a:ext cx="39534" cy="11295"/>
              </a:xfrm>
              <a:custGeom>
                <a:avLst/>
                <a:gdLst>
                  <a:gd name="T0" fmla="*/ 18 w 18"/>
                  <a:gd name="T1" fmla="*/ 2 h 5"/>
                  <a:gd name="T2" fmla="*/ 16 w 18"/>
                  <a:gd name="T3" fmla="*/ 4 h 5"/>
                  <a:gd name="T4" fmla="*/ 2 w 18"/>
                  <a:gd name="T5" fmla="*/ 4 h 5"/>
                  <a:gd name="T6" fmla="*/ 0 w 18"/>
                  <a:gd name="T7" fmla="*/ 2 h 5"/>
                  <a:gd name="T8" fmla="*/ 2 w 18"/>
                  <a:gd name="T9" fmla="*/ 1 h 5"/>
                  <a:gd name="T10" fmla="*/ 16 w 18"/>
                  <a:gd name="T11" fmla="*/ 1 h 5"/>
                  <a:gd name="T12" fmla="*/ 18 w 1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8" y="2"/>
                    </a:moveTo>
                    <a:cubicBezTo>
                      <a:pt x="18" y="3"/>
                      <a:pt x="17" y="4"/>
                      <a:pt x="16" y="4"/>
                    </a:cubicBezTo>
                    <a:cubicBezTo>
                      <a:pt x="12" y="5"/>
                      <a:pt x="7" y="5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7" y="1"/>
                      <a:pt x="11" y="1"/>
                      <a:pt x="16" y="1"/>
                    </a:cubicBezTo>
                    <a:cubicBezTo>
                      <a:pt x="17" y="0"/>
                      <a:pt x="18" y="1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7695189" y="4189093"/>
                <a:ext cx="39534" cy="9413"/>
              </a:xfrm>
              <a:custGeom>
                <a:avLst/>
                <a:gdLst>
                  <a:gd name="T0" fmla="*/ 18 w 18"/>
                  <a:gd name="T1" fmla="*/ 1 h 4"/>
                  <a:gd name="T2" fmla="*/ 16 w 18"/>
                  <a:gd name="T3" fmla="*/ 4 h 4"/>
                  <a:gd name="T4" fmla="*/ 2 w 18"/>
                  <a:gd name="T5" fmla="*/ 4 h 4"/>
                  <a:gd name="T6" fmla="*/ 0 w 18"/>
                  <a:gd name="T7" fmla="*/ 1 h 4"/>
                  <a:gd name="T8" fmla="*/ 2 w 18"/>
                  <a:gd name="T9" fmla="*/ 0 h 4"/>
                  <a:gd name="T10" fmla="*/ 15 w 18"/>
                  <a:gd name="T11" fmla="*/ 0 h 4"/>
                  <a:gd name="T12" fmla="*/ 18 w 18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1"/>
                    </a:moveTo>
                    <a:cubicBezTo>
                      <a:pt x="18" y="2"/>
                      <a:pt x="17" y="3"/>
                      <a:pt x="16" y="4"/>
                    </a:cubicBezTo>
                    <a:cubicBezTo>
                      <a:pt x="11" y="4"/>
                      <a:pt x="6" y="4"/>
                      <a:pt x="2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1"/>
                      <a:pt x="11" y="1"/>
                      <a:pt x="15" y="0"/>
                    </a:cubicBezTo>
                    <a:cubicBezTo>
                      <a:pt x="16" y="0"/>
                      <a:pt x="17" y="0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7695189" y="4198506"/>
                <a:ext cx="39534" cy="10354"/>
              </a:xfrm>
              <a:custGeom>
                <a:avLst/>
                <a:gdLst>
                  <a:gd name="T0" fmla="*/ 18 w 18"/>
                  <a:gd name="T1" fmla="*/ 2 h 5"/>
                  <a:gd name="T2" fmla="*/ 16 w 18"/>
                  <a:gd name="T3" fmla="*/ 4 h 5"/>
                  <a:gd name="T4" fmla="*/ 2 w 18"/>
                  <a:gd name="T5" fmla="*/ 4 h 5"/>
                  <a:gd name="T6" fmla="*/ 0 w 18"/>
                  <a:gd name="T7" fmla="*/ 2 h 5"/>
                  <a:gd name="T8" fmla="*/ 2 w 18"/>
                  <a:gd name="T9" fmla="*/ 0 h 5"/>
                  <a:gd name="T10" fmla="*/ 15 w 18"/>
                  <a:gd name="T11" fmla="*/ 0 h 5"/>
                  <a:gd name="T12" fmla="*/ 18 w 1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8" y="2"/>
                    </a:moveTo>
                    <a:cubicBezTo>
                      <a:pt x="18" y="3"/>
                      <a:pt x="17" y="4"/>
                      <a:pt x="16" y="4"/>
                    </a:cubicBezTo>
                    <a:cubicBezTo>
                      <a:pt x="11" y="5"/>
                      <a:pt x="6" y="5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1"/>
                      <a:pt x="11" y="1"/>
                      <a:pt x="15" y="0"/>
                    </a:cubicBezTo>
                    <a:cubicBezTo>
                      <a:pt x="16" y="0"/>
                      <a:pt x="17" y="1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7703661" y="4206977"/>
                <a:ext cx="22591" cy="6589"/>
              </a:xfrm>
              <a:custGeom>
                <a:avLst/>
                <a:gdLst>
                  <a:gd name="T0" fmla="*/ 10 w 10"/>
                  <a:gd name="T1" fmla="*/ 1 h 3"/>
                  <a:gd name="T2" fmla="*/ 9 w 10"/>
                  <a:gd name="T3" fmla="*/ 2 h 3"/>
                  <a:gd name="T4" fmla="*/ 1 w 10"/>
                  <a:gd name="T5" fmla="*/ 2 h 3"/>
                  <a:gd name="T6" fmla="*/ 0 w 10"/>
                  <a:gd name="T7" fmla="*/ 1 h 3"/>
                  <a:gd name="T8" fmla="*/ 1 w 10"/>
                  <a:gd name="T9" fmla="*/ 0 h 3"/>
                  <a:gd name="T10" fmla="*/ 9 w 10"/>
                  <a:gd name="T11" fmla="*/ 0 h 3"/>
                  <a:gd name="T12" fmla="*/ 10 w 10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10" y="1"/>
                      <a:pt x="10" y="2"/>
                      <a:pt x="9" y="2"/>
                    </a:cubicBezTo>
                    <a:cubicBezTo>
                      <a:pt x="6" y="3"/>
                      <a:pt x="3" y="3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EditPoints="1"/>
              </p:cNvSpPr>
              <p:nvPr/>
            </p:nvSpPr>
            <p:spPr bwMode="auto">
              <a:xfrm>
                <a:off x="7661303" y="4058255"/>
                <a:ext cx="107306" cy="122366"/>
              </a:xfrm>
              <a:custGeom>
                <a:avLst/>
                <a:gdLst>
                  <a:gd name="T0" fmla="*/ 24 w 48"/>
                  <a:gd name="T1" fmla="*/ 0 h 55"/>
                  <a:gd name="T2" fmla="*/ 0 w 48"/>
                  <a:gd name="T3" fmla="*/ 24 h 55"/>
                  <a:gd name="T4" fmla="*/ 15 w 48"/>
                  <a:gd name="T5" fmla="*/ 53 h 55"/>
                  <a:gd name="T6" fmla="*/ 34 w 48"/>
                  <a:gd name="T7" fmla="*/ 53 h 55"/>
                  <a:gd name="T8" fmla="*/ 48 w 48"/>
                  <a:gd name="T9" fmla="*/ 24 h 55"/>
                  <a:gd name="T10" fmla="*/ 24 w 48"/>
                  <a:gd name="T11" fmla="*/ 0 h 55"/>
                  <a:gd name="T12" fmla="*/ 41 w 48"/>
                  <a:gd name="T13" fmla="*/ 21 h 55"/>
                  <a:gd name="T14" fmla="*/ 41 w 48"/>
                  <a:gd name="T15" fmla="*/ 21 h 55"/>
                  <a:gd name="T16" fmla="*/ 34 w 48"/>
                  <a:gd name="T17" fmla="*/ 10 h 55"/>
                  <a:gd name="T18" fmla="*/ 33 w 48"/>
                  <a:gd name="T19" fmla="*/ 8 h 55"/>
                  <a:gd name="T20" fmla="*/ 35 w 48"/>
                  <a:gd name="T21" fmla="*/ 7 h 55"/>
                  <a:gd name="T22" fmla="*/ 44 w 48"/>
                  <a:gd name="T23" fmla="*/ 19 h 55"/>
                  <a:gd name="T24" fmla="*/ 43 w 48"/>
                  <a:gd name="T25" fmla="*/ 22 h 55"/>
                  <a:gd name="T26" fmla="*/ 41 w 48"/>
                  <a:gd name="T27" fmla="*/ 2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5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4"/>
                      <a:pt x="11" y="44"/>
                      <a:pt x="15" y="53"/>
                    </a:cubicBezTo>
                    <a:cubicBezTo>
                      <a:pt x="15" y="54"/>
                      <a:pt x="33" y="55"/>
                      <a:pt x="34" y="53"/>
                    </a:cubicBezTo>
                    <a:cubicBezTo>
                      <a:pt x="36" y="47"/>
                      <a:pt x="48" y="3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lose/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16"/>
                      <a:pt x="37" y="12"/>
                      <a:pt x="34" y="10"/>
                    </a:cubicBezTo>
                    <a:cubicBezTo>
                      <a:pt x="33" y="10"/>
                      <a:pt x="32" y="9"/>
                      <a:pt x="33" y="8"/>
                    </a:cubicBezTo>
                    <a:cubicBezTo>
                      <a:pt x="33" y="7"/>
                      <a:pt x="34" y="7"/>
                      <a:pt x="35" y="7"/>
                    </a:cubicBezTo>
                    <a:cubicBezTo>
                      <a:pt x="39" y="9"/>
                      <a:pt x="43" y="13"/>
                      <a:pt x="44" y="19"/>
                    </a:cubicBezTo>
                    <a:cubicBezTo>
                      <a:pt x="44" y="20"/>
                      <a:pt x="44" y="22"/>
                      <a:pt x="43" y="22"/>
                    </a:cubicBezTo>
                    <a:cubicBezTo>
                      <a:pt x="42" y="23"/>
                      <a:pt x="41" y="22"/>
                      <a:pt x="4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701688" y="3206157"/>
              <a:ext cx="141422" cy="149903"/>
            </a:xfrm>
            <a:custGeom>
              <a:avLst/>
              <a:gdLst>
                <a:gd name="connsiteX0" fmla="*/ 60866 w 141422"/>
                <a:gd name="connsiteY0" fmla="*/ 47303 h 149903"/>
                <a:gd name="connsiteX1" fmla="*/ 87660 w 141422"/>
                <a:gd name="connsiteY1" fmla="*/ 56225 h 149903"/>
                <a:gd name="connsiteX2" fmla="*/ 94358 w 141422"/>
                <a:gd name="connsiteY2" fmla="*/ 65147 h 149903"/>
                <a:gd name="connsiteX3" fmla="*/ 87660 w 141422"/>
                <a:gd name="connsiteY3" fmla="*/ 71838 h 149903"/>
                <a:gd name="connsiteX4" fmla="*/ 80961 w 141422"/>
                <a:gd name="connsiteY4" fmla="*/ 74068 h 149903"/>
                <a:gd name="connsiteX5" fmla="*/ 72030 w 141422"/>
                <a:gd name="connsiteY5" fmla="*/ 71838 h 149903"/>
                <a:gd name="connsiteX6" fmla="*/ 60866 w 141422"/>
                <a:gd name="connsiteY6" fmla="*/ 67377 h 149903"/>
                <a:gd name="connsiteX7" fmla="*/ 47469 w 141422"/>
                <a:gd name="connsiteY7" fmla="*/ 74068 h 149903"/>
                <a:gd name="connsiteX8" fmla="*/ 25141 w 141422"/>
                <a:gd name="connsiteY8" fmla="*/ 100834 h 149903"/>
                <a:gd name="connsiteX9" fmla="*/ 20675 w 141422"/>
                <a:gd name="connsiteY9" fmla="*/ 111986 h 149903"/>
                <a:gd name="connsiteX10" fmla="*/ 25141 w 141422"/>
                <a:gd name="connsiteY10" fmla="*/ 125368 h 149903"/>
                <a:gd name="connsiteX11" fmla="*/ 38537 w 141422"/>
                <a:gd name="connsiteY11" fmla="*/ 129829 h 149903"/>
                <a:gd name="connsiteX12" fmla="*/ 49702 w 141422"/>
                <a:gd name="connsiteY12" fmla="*/ 123138 h 149903"/>
                <a:gd name="connsiteX13" fmla="*/ 65332 w 141422"/>
                <a:gd name="connsiteY13" fmla="*/ 105294 h 149903"/>
                <a:gd name="connsiteX14" fmla="*/ 80961 w 141422"/>
                <a:gd name="connsiteY14" fmla="*/ 107525 h 149903"/>
                <a:gd name="connsiteX15" fmla="*/ 89893 w 141422"/>
                <a:gd name="connsiteY15" fmla="*/ 107525 h 149903"/>
                <a:gd name="connsiteX16" fmla="*/ 63099 w 141422"/>
                <a:gd name="connsiteY16" fmla="*/ 136521 h 149903"/>
                <a:gd name="connsiteX17" fmla="*/ 38537 w 141422"/>
                <a:gd name="connsiteY17" fmla="*/ 149903 h 149903"/>
                <a:gd name="connsiteX18" fmla="*/ 11744 w 141422"/>
                <a:gd name="connsiteY18" fmla="*/ 140981 h 149903"/>
                <a:gd name="connsiteX19" fmla="*/ 580 w 141422"/>
                <a:gd name="connsiteY19" fmla="*/ 116447 h 149903"/>
                <a:gd name="connsiteX20" fmla="*/ 9511 w 141422"/>
                <a:gd name="connsiteY20" fmla="*/ 89681 h 149903"/>
                <a:gd name="connsiteX21" fmla="*/ 36305 w 141422"/>
                <a:gd name="connsiteY21" fmla="*/ 58455 h 149903"/>
                <a:gd name="connsiteX22" fmla="*/ 60866 w 141422"/>
                <a:gd name="connsiteY22" fmla="*/ 47303 h 149903"/>
                <a:gd name="connsiteX23" fmla="*/ 103323 w 141422"/>
                <a:gd name="connsiteY23" fmla="*/ 579 h 149903"/>
                <a:gd name="connsiteX24" fmla="*/ 130217 w 141422"/>
                <a:gd name="connsiteY24" fmla="*/ 9471 h 149903"/>
                <a:gd name="connsiteX25" fmla="*/ 141422 w 141422"/>
                <a:gd name="connsiteY25" fmla="*/ 33924 h 149903"/>
                <a:gd name="connsiteX26" fmla="*/ 132458 w 141422"/>
                <a:gd name="connsiteY26" fmla="*/ 58378 h 149903"/>
                <a:gd name="connsiteX27" fmla="*/ 105564 w 141422"/>
                <a:gd name="connsiteY27" fmla="*/ 89500 h 149903"/>
                <a:gd name="connsiteX28" fmla="*/ 80911 w 141422"/>
                <a:gd name="connsiteY28" fmla="*/ 100615 h 149903"/>
                <a:gd name="connsiteX29" fmla="*/ 54018 w 141422"/>
                <a:gd name="connsiteY29" fmla="*/ 91723 h 149903"/>
                <a:gd name="connsiteX30" fmla="*/ 47294 w 141422"/>
                <a:gd name="connsiteY30" fmla="*/ 85054 h 149903"/>
                <a:gd name="connsiteX31" fmla="*/ 54018 w 141422"/>
                <a:gd name="connsiteY31" fmla="*/ 78385 h 149903"/>
                <a:gd name="connsiteX32" fmla="*/ 60741 w 141422"/>
                <a:gd name="connsiteY32" fmla="*/ 73939 h 149903"/>
                <a:gd name="connsiteX33" fmla="*/ 67465 w 141422"/>
                <a:gd name="connsiteY33" fmla="*/ 76162 h 149903"/>
                <a:gd name="connsiteX34" fmla="*/ 80911 w 141422"/>
                <a:gd name="connsiteY34" fmla="*/ 80608 h 149903"/>
                <a:gd name="connsiteX35" fmla="*/ 92117 w 141422"/>
                <a:gd name="connsiteY35" fmla="*/ 76162 h 149903"/>
                <a:gd name="connsiteX36" fmla="*/ 116770 w 141422"/>
                <a:gd name="connsiteY36" fmla="*/ 49486 h 149903"/>
                <a:gd name="connsiteX37" fmla="*/ 121252 w 141422"/>
                <a:gd name="connsiteY37" fmla="*/ 36147 h 149903"/>
                <a:gd name="connsiteX38" fmla="*/ 114529 w 141422"/>
                <a:gd name="connsiteY38" fmla="*/ 25032 h 149903"/>
                <a:gd name="connsiteX39" fmla="*/ 103323 w 141422"/>
                <a:gd name="connsiteY39" fmla="*/ 20586 h 149903"/>
                <a:gd name="connsiteX40" fmla="*/ 92117 w 141422"/>
                <a:gd name="connsiteY40" fmla="*/ 25032 h 149903"/>
                <a:gd name="connsiteX41" fmla="*/ 76429 w 141422"/>
                <a:gd name="connsiteY41" fmla="*/ 42817 h 149903"/>
                <a:gd name="connsiteX42" fmla="*/ 60741 w 141422"/>
                <a:gd name="connsiteY42" fmla="*/ 40594 h 149903"/>
                <a:gd name="connsiteX43" fmla="*/ 51777 w 141422"/>
                <a:gd name="connsiteY43" fmla="*/ 42817 h 149903"/>
                <a:gd name="connsiteX44" fmla="*/ 78670 w 141422"/>
                <a:gd name="connsiteY44" fmla="*/ 11694 h 149903"/>
                <a:gd name="connsiteX45" fmla="*/ 103323 w 141422"/>
                <a:gd name="connsiteY45" fmla="*/ 579 h 14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1422" h="149903">
                  <a:moveTo>
                    <a:pt x="60866" y="47303"/>
                  </a:moveTo>
                  <a:cubicBezTo>
                    <a:pt x="69797" y="47303"/>
                    <a:pt x="78729" y="49534"/>
                    <a:pt x="87660" y="56225"/>
                  </a:cubicBezTo>
                  <a:cubicBezTo>
                    <a:pt x="89893" y="58455"/>
                    <a:pt x="92125" y="60686"/>
                    <a:pt x="94358" y="65147"/>
                  </a:cubicBezTo>
                  <a:lnTo>
                    <a:pt x="87660" y="71838"/>
                  </a:lnTo>
                  <a:cubicBezTo>
                    <a:pt x="85427" y="74068"/>
                    <a:pt x="83194" y="74068"/>
                    <a:pt x="80961" y="74068"/>
                  </a:cubicBezTo>
                  <a:cubicBezTo>
                    <a:pt x="78729" y="74068"/>
                    <a:pt x="74263" y="74068"/>
                    <a:pt x="72030" y="71838"/>
                  </a:cubicBezTo>
                  <a:cubicBezTo>
                    <a:pt x="72030" y="71838"/>
                    <a:pt x="67564" y="67377"/>
                    <a:pt x="60866" y="67377"/>
                  </a:cubicBezTo>
                  <a:cubicBezTo>
                    <a:pt x="56400" y="67377"/>
                    <a:pt x="51935" y="69607"/>
                    <a:pt x="47469" y="74068"/>
                  </a:cubicBezTo>
                  <a:cubicBezTo>
                    <a:pt x="47469" y="76299"/>
                    <a:pt x="25141" y="100834"/>
                    <a:pt x="25141" y="100834"/>
                  </a:cubicBezTo>
                  <a:cubicBezTo>
                    <a:pt x="20675" y="103064"/>
                    <a:pt x="20675" y="107525"/>
                    <a:pt x="20675" y="111986"/>
                  </a:cubicBezTo>
                  <a:cubicBezTo>
                    <a:pt x="20675" y="116447"/>
                    <a:pt x="22908" y="120907"/>
                    <a:pt x="25141" y="125368"/>
                  </a:cubicBezTo>
                  <a:cubicBezTo>
                    <a:pt x="29606" y="127599"/>
                    <a:pt x="34072" y="129829"/>
                    <a:pt x="38537" y="129829"/>
                  </a:cubicBezTo>
                  <a:cubicBezTo>
                    <a:pt x="43003" y="127599"/>
                    <a:pt x="47469" y="127599"/>
                    <a:pt x="49702" y="123138"/>
                  </a:cubicBezTo>
                  <a:cubicBezTo>
                    <a:pt x="65332" y="105294"/>
                    <a:pt x="65332" y="105294"/>
                    <a:pt x="65332" y="105294"/>
                  </a:cubicBezTo>
                  <a:cubicBezTo>
                    <a:pt x="69797" y="107525"/>
                    <a:pt x="74263" y="107525"/>
                    <a:pt x="80961" y="107525"/>
                  </a:cubicBezTo>
                  <a:cubicBezTo>
                    <a:pt x="83194" y="107525"/>
                    <a:pt x="87660" y="107525"/>
                    <a:pt x="89893" y="107525"/>
                  </a:cubicBezTo>
                  <a:cubicBezTo>
                    <a:pt x="89893" y="107525"/>
                    <a:pt x="63099" y="136521"/>
                    <a:pt x="63099" y="136521"/>
                  </a:cubicBezTo>
                  <a:cubicBezTo>
                    <a:pt x="56400" y="145442"/>
                    <a:pt x="47469" y="149903"/>
                    <a:pt x="38537" y="149903"/>
                  </a:cubicBezTo>
                  <a:cubicBezTo>
                    <a:pt x="27373" y="149903"/>
                    <a:pt x="18442" y="147673"/>
                    <a:pt x="11744" y="140981"/>
                  </a:cubicBezTo>
                  <a:cubicBezTo>
                    <a:pt x="5045" y="134290"/>
                    <a:pt x="580" y="125368"/>
                    <a:pt x="580" y="116447"/>
                  </a:cubicBezTo>
                  <a:cubicBezTo>
                    <a:pt x="-1653" y="105294"/>
                    <a:pt x="2812" y="96373"/>
                    <a:pt x="9511" y="89681"/>
                  </a:cubicBezTo>
                  <a:cubicBezTo>
                    <a:pt x="36305" y="58455"/>
                    <a:pt x="36305" y="58455"/>
                    <a:pt x="36305" y="58455"/>
                  </a:cubicBezTo>
                  <a:cubicBezTo>
                    <a:pt x="43003" y="51764"/>
                    <a:pt x="51935" y="47303"/>
                    <a:pt x="60866" y="47303"/>
                  </a:cubicBezTo>
                  <a:close/>
                  <a:moveTo>
                    <a:pt x="103323" y="579"/>
                  </a:moveTo>
                  <a:cubicBezTo>
                    <a:pt x="112287" y="-1644"/>
                    <a:pt x="121252" y="2802"/>
                    <a:pt x="130217" y="9471"/>
                  </a:cubicBezTo>
                  <a:cubicBezTo>
                    <a:pt x="136940" y="13917"/>
                    <a:pt x="141422" y="25032"/>
                    <a:pt x="141422" y="33924"/>
                  </a:cubicBezTo>
                  <a:cubicBezTo>
                    <a:pt x="141422" y="42817"/>
                    <a:pt x="139181" y="51709"/>
                    <a:pt x="132458" y="58378"/>
                  </a:cubicBezTo>
                  <a:cubicBezTo>
                    <a:pt x="132458" y="58378"/>
                    <a:pt x="132458" y="58378"/>
                    <a:pt x="105564" y="89500"/>
                  </a:cubicBezTo>
                  <a:cubicBezTo>
                    <a:pt x="98841" y="96169"/>
                    <a:pt x="89876" y="100615"/>
                    <a:pt x="80911" y="100615"/>
                  </a:cubicBezTo>
                  <a:cubicBezTo>
                    <a:pt x="71947" y="102838"/>
                    <a:pt x="60741" y="98392"/>
                    <a:pt x="54018" y="91723"/>
                  </a:cubicBezTo>
                  <a:cubicBezTo>
                    <a:pt x="51777" y="89500"/>
                    <a:pt x="49535" y="87277"/>
                    <a:pt x="47294" y="85054"/>
                  </a:cubicBezTo>
                  <a:cubicBezTo>
                    <a:pt x="47294" y="85054"/>
                    <a:pt x="47294" y="85054"/>
                    <a:pt x="54018" y="78385"/>
                  </a:cubicBezTo>
                  <a:cubicBezTo>
                    <a:pt x="56259" y="76162"/>
                    <a:pt x="58500" y="73939"/>
                    <a:pt x="60741" y="73939"/>
                  </a:cubicBezTo>
                  <a:cubicBezTo>
                    <a:pt x="62982" y="73939"/>
                    <a:pt x="65223" y="73939"/>
                    <a:pt x="67465" y="76162"/>
                  </a:cubicBezTo>
                  <a:cubicBezTo>
                    <a:pt x="69706" y="78385"/>
                    <a:pt x="74188" y="80608"/>
                    <a:pt x="80911" y="80608"/>
                  </a:cubicBezTo>
                  <a:cubicBezTo>
                    <a:pt x="87635" y="80608"/>
                    <a:pt x="92117" y="76162"/>
                    <a:pt x="92117" y="76162"/>
                  </a:cubicBezTo>
                  <a:cubicBezTo>
                    <a:pt x="92117" y="76162"/>
                    <a:pt x="92117" y="76162"/>
                    <a:pt x="116770" y="49486"/>
                  </a:cubicBezTo>
                  <a:cubicBezTo>
                    <a:pt x="119011" y="45040"/>
                    <a:pt x="121252" y="40594"/>
                    <a:pt x="121252" y="36147"/>
                  </a:cubicBezTo>
                  <a:cubicBezTo>
                    <a:pt x="121252" y="31701"/>
                    <a:pt x="119011" y="27255"/>
                    <a:pt x="114529" y="25032"/>
                  </a:cubicBezTo>
                  <a:cubicBezTo>
                    <a:pt x="112287" y="20586"/>
                    <a:pt x="107805" y="20586"/>
                    <a:pt x="103323" y="20586"/>
                  </a:cubicBezTo>
                  <a:cubicBezTo>
                    <a:pt x="98841" y="20586"/>
                    <a:pt x="94358" y="22809"/>
                    <a:pt x="92117" y="25032"/>
                  </a:cubicBezTo>
                  <a:cubicBezTo>
                    <a:pt x="92117" y="25032"/>
                    <a:pt x="92117" y="25032"/>
                    <a:pt x="76429" y="42817"/>
                  </a:cubicBezTo>
                  <a:cubicBezTo>
                    <a:pt x="69706" y="40594"/>
                    <a:pt x="65223" y="40594"/>
                    <a:pt x="60741" y="40594"/>
                  </a:cubicBezTo>
                  <a:cubicBezTo>
                    <a:pt x="56259" y="40594"/>
                    <a:pt x="54018" y="40594"/>
                    <a:pt x="51777" y="42817"/>
                  </a:cubicBezTo>
                  <a:cubicBezTo>
                    <a:pt x="51777" y="42817"/>
                    <a:pt x="78670" y="11694"/>
                    <a:pt x="78670" y="11694"/>
                  </a:cubicBezTo>
                  <a:cubicBezTo>
                    <a:pt x="85394" y="5025"/>
                    <a:pt x="94358" y="579"/>
                    <a:pt x="103323" y="57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71787" y="1990591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149434" y="18969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49434" y="2199522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861827" y="3465529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39474" y="337187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39474" y="3674460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861827" y="4940466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139474" y="48468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39474" y="5149397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9399379" y="2054352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677026" y="19606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77026" y="2263283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9399379" y="3497409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9677026" y="340375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77026" y="3706340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399379" y="4940466"/>
            <a:ext cx="277647" cy="276819"/>
            <a:chOff x="2138511" y="2464802"/>
            <a:chExt cx="354012" cy="352956"/>
          </a:xfrm>
          <a:solidFill>
            <a:schemeClr val="accent6"/>
          </a:solidFill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9677026" y="48468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677026" y="5149397"/>
            <a:ext cx="1824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b="1" dirty="0">
              <a:solidFill>
                <a:schemeClr val="tx2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36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7" grpId="0"/>
      <p:bldP spid="121" grpId="0"/>
      <p:bldP spid="125" grpId="0"/>
      <p:bldP spid="126" grpId="0"/>
      <p:bldP spid="130" grpId="0"/>
      <p:bldP spid="131" grpId="0"/>
      <p:bldP spid="134" grpId="0"/>
      <p:bldP spid="135" grpId="0"/>
      <p:bldP spid="140" grpId="0"/>
      <p:bldP spid="141" grpId="0"/>
      <p:bldP spid="146" grpId="0"/>
      <p:bldP spid="1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838200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1"/>
              </a:solidFill>
              <a:latin typeface="+mj-lt"/>
              <a:cs typeface="Lato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4453143"/>
            <a:ext cx="101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Founder/CEO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252929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252930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252930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38200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200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942856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75187" y="3669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优秀团队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46713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2"/>
              </a:solidFill>
              <a:latin typeface="+mj-lt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46713" y="44531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Designer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061442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061443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061443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46713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46713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46713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751369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55227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3"/>
              </a:solidFill>
              <a:latin typeface="+mj-lt"/>
              <a:cs typeface="Lato Regular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55227" y="445314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Coder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69956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869957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869957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455227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55227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55227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6559883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63742" y="41804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  <a:latin typeface="+mj-lt"/>
                <a:cs typeface="Lato Regular"/>
              </a:rPr>
              <a:t>代用名</a:t>
            </a:r>
            <a:endParaRPr lang="id-ID" sz="1600" b="1" dirty="0">
              <a:solidFill>
                <a:schemeClr val="accent4"/>
              </a:solidFill>
              <a:latin typeface="+mj-lt"/>
              <a:cs typeface="Lato Regular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63742" y="4453143"/>
            <a:ext cx="813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Marketing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678471" y="5130737"/>
            <a:ext cx="1106408" cy="1203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9678472" y="5389324"/>
            <a:ext cx="1370332" cy="1203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9678472" y="5651881"/>
            <a:ext cx="1016004" cy="1203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263742" y="5048425"/>
            <a:ext cx="40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PTS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63742" y="531098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AI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263742" y="5573540"/>
            <a:ext cx="41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/>
                </a:solidFill>
              </a:rPr>
              <a:t>PPT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9368398" y="4825968"/>
            <a:ext cx="409854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r="1961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r="1892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r="529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61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42" grpId="0" animBg="1"/>
      <p:bldP spid="43" grpId="0" animBg="1"/>
      <p:bldP spid="44" grpId="0" animBg="1"/>
      <p:bldP spid="46" grpId="0"/>
      <p:bldP spid="47" grpId="0"/>
      <p:bldP spid="48" grpId="0"/>
      <p:bldP spid="45" grpId="0"/>
      <p:bldP spid="61" grpId="0"/>
      <p:bldP spid="68" grpId="0"/>
      <p:bldP spid="69" grpId="0"/>
      <p:bldP spid="71" grpId="0" animBg="1"/>
      <p:bldP spid="73" grpId="0" animBg="1"/>
      <p:bldP spid="75" grpId="0" animBg="1"/>
      <p:bldP spid="77" grpId="0"/>
      <p:bldP spid="78" grpId="0"/>
      <p:bldP spid="79" grpId="0"/>
      <p:bldP spid="93" grpId="0"/>
      <p:bldP spid="94" grpId="0"/>
      <p:bldP spid="95" grpId="0" animBg="1"/>
      <p:bldP spid="96" grpId="0" animBg="1"/>
      <p:bldP spid="97" grpId="0" animBg="1"/>
      <p:bldP spid="98" grpId="0"/>
      <p:bldP spid="99" grpId="0"/>
      <p:bldP spid="100" grpId="0"/>
      <p:bldP spid="103" grpId="0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60039" y="1992022"/>
            <a:ext cx="1930037" cy="1930037"/>
            <a:chOff x="5160039" y="1992022"/>
            <a:chExt cx="1930037" cy="1930037"/>
          </a:xfrm>
        </p:grpSpPr>
        <p:sp>
          <p:nvSpPr>
            <p:cNvPr id="16" name="Freeform 15"/>
            <p:cNvSpPr/>
            <p:nvPr/>
          </p:nvSpPr>
          <p:spPr>
            <a:xfrm>
              <a:off x="5160039" y="1992022"/>
              <a:ext cx="1930037" cy="1930037"/>
            </a:xfrm>
            <a:custGeom>
              <a:avLst/>
              <a:gdLst>
                <a:gd name="connsiteX0" fmla="*/ 0 w 1930037"/>
                <a:gd name="connsiteY0" fmla="*/ 0 h 1930037"/>
                <a:gd name="connsiteX1" fmla="*/ 1930037 w 1930037"/>
                <a:gd name="connsiteY1" fmla="*/ 0 h 1930037"/>
                <a:gd name="connsiteX2" fmla="*/ 1930037 w 1930037"/>
                <a:gd name="connsiteY2" fmla="*/ 1930037 h 1930037"/>
                <a:gd name="connsiteX3" fmla="*/ 0 w 1930037"/>
                <a:gd name="connsiteY3" fmla="*/ 1930037 h 1930037"/>
                <a:gd name="connsiteX4" fmla="*/ 0 w 1930037"/>
                <a:gd name="connsiteY4" fmla="*/ 0 h 19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037" h="1930037">
                  <a:moveTo>
                    <a:pt x="0" y="0"/>
                  </a:moveTo>
                  <a:lnTo>
                    <a:pt x="1930037" y="0"/>
                  </a:lnTo>
                  <a:lnTo>
                    <a:pt x="1930037" y="1930037"/>
                  </a:lnTo>
                  <a:lnTo>
                    <a:pt x="0" y="1930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49422" y="2358951"/>
              <a:ext cx="1751271" cy="984885"/>
              <a:chOff x="4506105" y="2993144"/>
              <a:chExt cx="1751271" cy="984885"/>
            </a:xfrm>
          </p:grpSpPr>
          <p:sp>
            <p:nvSpPr>
              <p:cNvPr id="25" name="Rectangle 24"/>
              <p:cNvSpPr/>
              <p:nvPr/>
            </p:nvSpPr>
            <p:spPr>
              <a:xfrm flipH="1">
                <a:off x="4506105" y="3331698"/>
                <a:ext cx="1751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cs typeface="Lato Light"/>
                  </a:rPr>
                  <a:t>此处添加详细文本描述，建议与标题相关并符合整体语言风格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4673854" y="2993144"/>
                <a:ext cx="1415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j-lt"/>
                  </a:rPr>
                  <a:t>添加标题内容</a:t>
                </a: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9111553" y="1992022"/>
            <a:ext cx="1930038" cy="1930037"/>
            <a:chOff x="9111553" y="1992022"/>
            <a:chExt cx="1930038" cy="1930037"/>
          </a:xfrm>
        </p:grpSpPr>
        <p:sp>
          <p:nvSpPr>
            <p:cNvPr id="22" name="Freeform 21"/>
            <p:cNvSpPr/>
            <p:nvPr/>
          </p:nvSpPr>
          <p:spPr>
            <a:xfrm>
              <a:off x="9111553" y="1992022"/>
              <a:ext cx="1930038" cy="1930037"/>
            </a:xfrm>
            <a:custGeom>
              <a:avLst/>
              <a:gdLst>
                <a:gd name="connsiteX0" fmla="*/ 0 w 1930038"/>
                <a:gd name="connsiteY0" fmla="*/ 0 h 1930037"/>
                <a:gd name="connsiteX1" fmla="*/ 1930038 w 1930038"/>
                <a:gd name="connsiteY1" fmla="*/ 0 h 1930037"/>
                <a:gd name="connsiteX2" fmla="*/ 1930038 w 1930038"/>
                <a:gd name="connsiteY2" fmla="*/ 1930037 h 1930037"/>
                <a:gd name="connsiteX3" fmla="*/ 0 w 1930038"/>
                <a:gd name="connsiteY3" fmla="*/ 1930037 h 1930037"/>
                <a:gd name="connsiteX4" fmla="*/ 0 w 1930038"/>
                <a:gd name="connsiteY4" fmla="*/ 0 h 19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038" h="1930037">
                  <a:moveTo>
                    <a:pt x="0" y="0"/>
                  </a:moveTo>
                  <a:lnTo>
                    <a:pt x="1930038" y="0"/>
                  </a:lnTo>
                  <a:lnTo>
                    <a:pt x="1930038" y="1930037"/>
                  </a:lnTo>
                  <a:lnTo>
                    <a:pt x="0" y="1930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200609" y="2358951"/>
              <a:ext cx="1751271" cy="1013185"/>
              <a:chOff x="4506105" y="2993144"/>
              <a:chExt cx="1751271" cy="1013185"/>
            </a:xfrm>
          </p:grpSpPr>
          <p:sp>
            <p:nvSpPr>
              <p:cNvPr id="28" name="Rectangle 27"/>
              <p:cNvSpPr/>
              <p:nvPr/>
            </p:nvSpPr>
            <p:spPr>
              <a:xfrm flipH="1">
                <a:off x="4506105" y="3359998"/>
                <a:ext cx="1751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cs typeface="Lato Light"/>
                  </a:rPr>
                  <a:t>此处添加详细文本描述，建议与标题相关并符合整体语言风格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flipH="1">
                <a:off x="4673854" y="2993144"/>
                <a:ext cx="1415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j-lt"/>
                  </a:rPr>
                  <a:t>添加标题内容</a:t>
                </a: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135795" y="3967779"/>
            <a:ext cx="1930038" cy="1930038"/>
            <a:chOff x="7135795" y="3967779"/>
            <a:chExt cx="1930038" cy="1930038"/>
          </a:xfrm>
        </p:grpSpPr>
        <p:sp>
          <p:nvSpPr>
            <p:cNvPr id="10" name="Freeform 9"/>
            <p:cNvSpPr/>
            <p:nvPr/>
          </p:nvSpPr>
          <p:spPr>
            <a:xfrm>
              <a:off x="7135795" y="3967779"/>
              <a:ext cx="1930038" cy="1930038"/>
            </a:xfrm>
            <a:custGeom>
              <a:avLst/>
              <a:gdLst>
                <a:gd name="connsiteX0" fmla="*/ 0 w 1930038"/>
                <a:gd name="connsiteY0" fmla="*/ 0 h 1930038"/>
                <a:gd name="connsiteX1" fmla="*/ 1930038 w 1930038"/>
                <a:gd name="connsiteY1" fmla="*/ 0 h 1930038"/>
                <a:gd name="connsiteX2" fmla="*/ 1930038 w 1930038"/>
                <a:gd name="connsiteY2" fmla="*/ 1930038 h 1930038"/>
                <a:gd name="connsiteX3" fmla="*/ 0 w 1930038"/>
                <a:gd name="connsiteY3" fmla="*/ 1930038 h 1930038"/>
                <a:gd name="connsiteX4" fmla="*/ 0 w 1930038"/>
                <a:gd name="connsiteY4" fmla="*/ 0 h 19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038" h="1930038">
                  <a:moveTo>
                    <a:pt x="0" y="0"/>
                  </a:moveTo>
                  <a:lnTo>
                    <a:pt x="1930038" y="0"/>
                  </a:lnTo>
                  <a:lnTo>
                    <a:pt x="1930038" y="1930038"/>
                  </a:lnTo>
                  <a:lnTo>
                    <a:pt x="0" y="193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224851" y="4334709"/>
              <a:ext cx="1751271" cy="1007743"/>
              <a:chOff x="4506105" y="2993144"/>
              <a:chExt cx="1751271" cy="1007743"/>
            </a:xfrm>
          </p:grpSpPr>
          <p:sp>
            <p:nvSpPr>
              <p:cNvPr id="31" name="Rectangle 30"/>
              <p:cNvSpPr/>
              <p:nvPr/>
            </p:nvSpPr>
            <p:spPr>
              <a:xfrm flipH="1">
                <a:off x="4506105" y="3354556"/>
                <a:ext cx="17512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cs typeface="Lato Light"/>
                  </a:rPr>
                  <a:t>此处添加详细文本描述，建议与标题相关并符合整体语言风格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4673854" y="2993144"/>
                <a:ext cx="14157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+mj-lt"/>
                  </a:rPr>
                  <a:t>添加标题内容</a:t>
                </a: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4310926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成功案例展示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3" r="15903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r="10033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r="11469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4" r="16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55978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58" y="818602"/>
            <a:ext cx="3005542" cy="5871435"/>
          </a:xfrm>
          <a:prstGeom prst="rect">
            <a:avLst/>
          </a:prstGeom>
        </p:spPr>
      </p:pic>
      <p:sp>
        <p:nvSpPr>
          <p:cNvPr id="12" name="Freeform 29"/>
          <p:cNvSpPr>
            <a:spLocks noChangeArrowheads="1"/>
          </p:cNvSpPr>
          <p:nvPr/>
        </p:nvSpPr>
        <p:spPr bwMode="auto">
          <a:xfrm>
            <a:off x="4816025" y="2664913"/>
            <a:ext cx="450560" cy="464863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35"/>
          <p:cNvSpPr>
            <a:spLocks noChangeArrowheads="1"/>
          </p:cNvSpPr>
          <p:nvPr/>
        </p:nvSpPr>
        <p:spPr bwMode="auto">
          <a:xfrm>
            <a:off x="4860723" y="5557081"/>
            <a:ext cx="361165" cy="421953"/>
          </a:xfrm>
          <a:custGeom>
            <a:avLst/>
            <a:gdLst>
              <a:gd name="T0" fmla="*/ 144078 w 355"/>
              <a:gd name="T1" fmla="*/ 63340 h 417"/>
              <a:gd name="T2" fmla="*/ 144078 w 355"/>
              <a:gd name="T3" fmla="*/ 63340 h 417"/>
              <a:gd name="T4" fmla="*/ 123754 w 355"/>
              <a:gd name="T5" fmla="*/ 63340 h 417"/>
              <a:gd name="T6" fmla="*/ 123754 w 355"/>
              <a:gd name="T7" fmla="*/ 47617 h 417"/>
              <a:gd name="T8" fmla="*/ 79492 w 355"/>
              <a:gd name="T9" fmla="*/ 0 h 417"/>
              <a:gd name="T10" fmla="*/ 35681 w 355"/>
              <a:gd name="T11" fmla="*/ 47617 h 417"/>
              <a:gd name="T12" fmla="*/ 35681 w 355"/>
              <a:gd name="T13" fmla="*/ 63340 h 417"/>
              <a:gd name="T14" fmla="*/ 11291 w 355"/>
              <a:gd name="T15" fmla="*/ 63340 h 417"/>
              <a:gd name="T16" fmla="*/ 0 w 355"/>
              <a:gd name="T17" fmla="*/ 79512 h 417"/>
              <a:gd name="T18" fmla="*/ 0 w 355"/>
              <a:gd name="T19" fmla="*/ 167110 h 417"/>
              <a:gd name="T20" fmla="*/ 11291 w 355"/>
              <a:gd name="T21" fmla="*/ 178790 h 417"/>
              <a:gd name="T22" fmla="*/ 23938 w 355"/>
              <a:gd name="T23" fmla="*/ 182833 h 417"/>
              <a:gd name="T24" fmla="*/ 47876 w 355"/>
              <a:gd name="T25" fmla="*/ 186876 h 417"/>
              <a:gd name="T26" fmla="*/ 111559 w 355"/>
              <a:gd name="T27" fmla="*/ 186876 h 417"/>
              <a:gd name="T28" fmla="*/ 135497 w 355"/>
              <a:gd name="T29" fmla="*/ 182833 h 417"/>
              <a:gd name="T30" fmla="*/ 147692 w 355"/>
              <a:gd name="T31" fmla="*/ 178790 h 417"/>
              <a:gd name="T32" fmla="*/ 159886 w 355"/>
              <a:gd name="T33" fmla="*/ 167110 h 417"/>
              <a:gd name="T34" fmla="*/ 159886 w 355"/>
              <a:gd name="T35" fmla="*/ 79512 h 417"/>
              <a:gd name="T36" fmla="*/ 144078 w 355"/>
              <a:gd name="T37" fmla="*/ 63340 h 417"/>
              <a:gd name="T38" fmla="*/ 55554 w 355"/>
              <a:gd name="T39" fmla="*/ 43574 h 417"/>
              <a:gd name="T40" fmla="*/ 55554 w 355"/>
              <a:gd name="T41" fmla="*/ 43574 h 417"/>
              <a:gd name="T42" fmla="*/ 79492 w 355"/>
              <a:gd name="T43" fmla="*/ 19766 h 417"/>
              <a:gd name="T44" fmla="*/ 103429 w 355"/>
              <a:gd name="T45" fmla="*/ 43574 h 417"/>
              <a:gd name="T46" fmla="*/ 103429 w 355"/>
              <a:gd name="T47" fmla="*/ 63340 h 417"/>
              <a:gd name="T48" fmla="*/ 55554 w 355"/>
              <a:gd name="T49" fmla="*/ 63340 h 417"/>
              <a:gd name="T50" fmla="*/ 55554 w 355"/>
              <a:gd name="T51" fmla="*/ 43574 h 41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55" h="417">
                <a:moveTo>
                  <a:pt x="319" y="141"/>
                </a:moveTo>
                <a:lnTo>
                  <a:pt x="319" y="141"/>
                </a:lnTo>
                <a:cubicBezTo>
                  <a:pt x="274" y="141"/>
                  <a:pt x="274" y="141"/>
                  <a:pt x="274" y="141"/>
                </a:cubicBezTo>
                <a:cubicBezTo>
                  <a:pt x="274" y="106"/>
                  <a:pt x="274" y="106"/>
                  <a:pt x="274" y="106"/>
                </a:cubicBezTo>
                <a:cubicBezTo>
                  <a:pt x="274" y="35"/>
                  <a:pt x="238" y="0"/>
                  <a:pt x="176" y="0"/>
                </a:cubicBezTo>
                <a:cubicBezTo>
                  <a:pt x="106" y="0"/>
                  <a:pt x="79" y="35"/>
                  <a:pt x="79" y="106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25" y="141"/>
                  <a:pt x="25" y="141"/>
                  <a:pt x="25" y="141"/>
                </a:cubicBezTo>
                <a:cubicBezTo>
                  <a:pt x="17" y="141"/>
                  <a:pt x="0" y="159"/>
                  <a:pt x="0" y="177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1"/>
                  <a:pt x="17" y="398"/>
                  <a:pt x="25" y="398"/>
                </a:cubicBezTo>
                <a:cubicBezTo>
                  <a:pt x="53" y="407"/>
                  <a:pt x="53" y="407"/>
                  <a:pt x="53" y="407"/>
                </a:cubicBezTo>
                <a:cubicBezTo>
                  <a:pt x="70" y="416"/>
                  <a:pt x="88" y="416"/>
                  <a:pt x="106" y="416"/>
                </a:cubicBezTo>
                <a:cubicBezTo>
                  <a:pt x="247" y="416"/>
                  <a:pt x="247" y="416"/>
                  <a:pt x="247" y="416"/>
                </a:cubicBezTo>
                <a:cubicBezTo>
                  <a:pt x="265" y="416"/>
                  <a:pt x="283" y="416"/>
                  <a:pt x="300" y="407"/>
                </a:cubicBezTo>
                <a:cubicBezTo>
                  <a:pt x="327" y="398"/>
                  <a:pt x="327" y="398"/>
                  <a:pt x="327" y="398"/>
                </a:cubicBezTo>
                <a:cubicBezTo>
                  <a:pt x="336" y="398"/>
                  <a:pt x="354" y="381"/>
                  <a:pt x="354" y="372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59"/>
                  <a:pt x="336" y="141"/>
                  <a:pt x="319" y="141"/>
                </a:cubicBezTo>
                <a:close/>
                <a:moveTo>
                  <a:pt x="123" y="97"/>
                </a:moveTo>
                <a:lnTo>
                  <a:pt x="123" y="97"/>
                </a:lnTo>
                <a:cubicBezTo>
                  <a:pt x="123" y="62"/>
                  <a:pt x="150" y="44"/>
                  <a:pt x="176" y="44"/>
                </a:cubicBezTo>
                <a:cubicBezTo>
                  <a:pt x="203" y="44"/>
                  <a:pt x="229" y="62"/>
                  <a:pt x="229" y="97"/>
                </a:cubicBezTo>
                <a:cubicBezTo>
                  <a:pt x="229" y="141"/>
                  <a:pt x="229" y="141"/>
                  <a:pt x="229" y="141"/>
                </a:cubicBezTo>
                <a:cubicBezTo>
                  <a:pt x="123" y="141"/>
                  <a:pt x="123" y="141"/>
                  <a:pt x="123" y="141"/>
                </a:cubicBezTo>
                <a:lnTo>
                  <a:pt x="123" y="9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Freeform 36"/>
          <p:cNvSpPr>
            <a:spLocks noChangeArrowheads="1"/>
          </p:cNvSpPr>
          <p:nvPr/>
        </p:nvSpPr>
        <p:spPr bwMode="auto">
          <a:xfrm>
            <a:off x="4798146" y="4173875"/>
            <a:ext cx="486318" cy="439833"/>
          </a:xfrm>
          <a:custGeom>
            <a:avLst/>
            <a:gdLst>
              <a:gd name="T0" fmla="*/ 107500 w 480"/>
              <a:gd name="T1" fmla="*/ 146895 h 436"/>
              <a:gd name="T2" fmla="*/ 107500 w 480"/>
              <a:gd name="T3" fmla="*/ 146895 h 436"/>
              <a:gd name="T4" fmla="*/ 83661 w 480"/>
              <a:gd name="T5" fmla="*/ 171079 h 436"/>
              <a:gd name="T6" fmla="*/ 107500 w 480"/>
              <a:gd name="T7" fmla="*/ 194815 h 436"/>
              <a:gd name="T8" fmla="*/ 131339 w 480"/>
              <a:gd name="T9" fmla="*/ 171079 h 436"/>
              <a:gd name="T10" fmla="*/ 107500 w 480"/>
              <a:gd name="T11" fmla="*/ 146895 h 436"/>
              <a:gd name="T12" fmla="*/ 59822 w 480"/>
              <a:gd name="T13" fmla="*/ 123159 h 436"/>
              <a:gd name="T14" fmla="*/ 59822 w 480"/>
              <a:gd name="T15" fmla="*/ 123159 h 436"/>
              <a:gd name="T16" fmla="*/ 75565 w 480"/>
              <a:gd name="T17" fmla="*/ 139282 h 436"/>
              <a:gd name="T18" fmla="*/ 139435 w 480"/>
              <a:gd name="T19" fmla="*/ 139282 h 436"/>
              <a:gd name="T20" fmla="*/ 155178 w 480"/>
              <a:gd name="T21" fmla="*/ 123159 h 436"/>
              <a:gd name="T22" fmla="*/ 59822 w 480"/>
              <a:gd name="T23" fmla="*/ 123159 h 436"/>
              <a:gd name="T24" fmla="*/ 27887 w 480"/>
              <a:gd name="T25" fmla="*/ 91362 h 436"/>
              <a:gd name="T26" fmla="*/ 27887 w 480"/>
              <a:gd name="T27" fmla="*/ 91362 h 436"/>
              <a:gd name="T28" fmla="*/ 44080 w 480"/>
              <a:gd name="T29" fmla="*/ 107484 h 436"/>
              <a:gd name="T30" fmla="*/ 171371 w 480"/>
              <a:gd name="T31" fmla="*/ 107484 h 436"/>
              <a:gd name="T32" fmla="*/ 187563 w 480"/>
              <a:gd name="T33" fmla="*/ 91362 h 436"/>
              <a:gd name="T34" fmla="*/ 27887 w 480"/>
              <a:gd name="T35" fmla="*/ 91362 h 436"/>
              <a:gd name="T36" fmla="*/ 0 w 480"/>
              <a:gd name="T37" fmla="*/ 60012 h 436"/>
              <a:gd name="T38" fmla="*/ 0 w 480"/>
              <a:gd name="T39" fmla="*/ 60012 h 436"/>
              <a:gd name="T40" fmla="*/ 11695 w 480"/>
              <a:gd name="T41" fmla="*/ 75687 h 436"/>
              <a:gd name="T42" fmla="*/ 199258 w 480"/>
              <a:gd name="T43" fmla="*/ 75687 h 436"/>
              <a:gd name="T44" fmla="*/ 215450 w 480"/>
              <a:gd name="T45" fmla="*/ 60012 h 436"/>
              <a:gd name="T46" fmla="*/ 0 w 480"/>
              <a:gd name="T47" fmla="*/ 60012 h 4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0" h="436">
                <a:moveTo>
                  <a:pt x="239" y="328"/>
                </a:moveTo>
                <a:lnTo>
                  <a:pt x="239" y="328"/>
                </a:lnTo>
                <a:cubicBezTo>
                  <a:pt x="213" y="328"/>
                  <a:pt x="186" y="355"/>
                  <a:pt x="186" y="382"/>
                </a:cubicBezTo>
                <a:cubicBezTo>
                  <a:pt x="186" y="409"/>
                  <a:pt x="213" y="435"/>
                  <a:pt x="239" y="435"/>
                </a:cubicBezTo>
                <a:cubicBezTo>
                  <a:pt x="266" y="435"/>
                  <a:pt x="292" y="409"/>
                  <a:pt x="292" y="382"/>
                </a:cubicBezTo>
                <a:cubicBezTo>
                  <a:pt x="292" y="355"/>
                  <a:pt x="266" y="328"/>
                  <a:pt x="239" y="328"/>
                </a:cubicBezTo>
                <a:close/>
                <a:moveTo>
                  <a:pt x="133" y="275"/>
                </a:moveTo>
                <a:lnTo>
                  <a:pt x="133" y="275"/>
                </a:lnTo>
                <a:cubicBezTo>
                  <a:pt x="168" y="311"/>
                  <a:pt x="168" y="311"/>
                  <a:pt x="168" y="311"/>
                </a:cubicBezTo>
                <a:cubicBezTo>
                  <a:pt x="204" y="275"/>
                  <a:pt x="266" y="275"/>
                  <a:pt x="310" y="311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283" y="222"/>
                  <a:pt x="195" y="222"/>
                  <a:pt x="133" y="275"/>
                </a:cubicBezTo>
                <a:close/>
                <a:moveTo>
                  <a:pt x="62" y="204"/>
                </a:moveTo>
                <a:lnTo>
                  <a:pt x="62" y="204"/>
                </a:lnTo>
                <a:cubicBezTo>
                  <a:pt x="98" y="240"/>
                  <a:pt x="98" y="240"/>
                  <a:pt x="98" y="240"/>
                </a:cubicBezTo>
                <a:cubicBezTo>
                  <a:pt x="177" y="169"/>
                  <a:pt x="301" y="169"/>
                  <a:pt x="381" y="240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319" y="107"/>
                  <a:pt x="160" y="107"/>
                  <a:pt x="62" y="204"/>
                </a:cubicBezTo>
                <a:close/>
                <a:moveTo>
                  <a:pt x="0" y="134"/>
                </a:moveTo>
                <a:lnTo>
                  <a:pt x="0" y="134"/>
                </a:lnTo>
                <a:cubicBezTo>
                  <a:pt x="26" y="169"/>
                  <a:pt x="26" y="169"/>
                  <a:pt x="26" y="169"/>
                </a:cubicBezTo>
                <a:cubicBezTo>
                  <a:pt x="142" y="54"/>
                  <a:pt x="328" y="54"/>
                  <a:pt x="443" y="169"/>
                </a:cubicBezTo>
                <a:cubicBezTo>
                  <a:pt x="479" y="134"/>
                  <a:pt x="479" y="134"/>
                  <a:pt x="479" y="134"/>
                </a:cubicBezTo>
                <a:cubicBezTo>
                  <a:pt x="345" y="0"/>
                  <a:pt x="133" y="0"/>
                  <a:pt x="0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100"/>
          <p:cNvSpPr>
            <a:spLocks noChangeArrowheads="1"/>
          </p:cNvSpPr>
          <p:nvPr/>
        </p:nvSpPr>
        <p:spPr bwMode="auto">
          <a:xfrm>
            <a:off x="1208102" y="5605356"/>
            <a:ext cx="504198" cy="325404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123"/>
          <p:cNvSpPr>
            <a:spLocks noChangeArrowheads="1"/>
          </p:cNvSpPr>
          <p:nvPr/>
        </p:nvSpPr>
        <p:spPr bwMode="auto">
          <a:xfrm>
            <a:off x="1231345" y="4195133"/>
            <a:ext cx="457712" cy="468438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68393" y="5707324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368393" y="5429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68393" y="4348707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368393" y="40708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68393" y="2846813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5368393" y="256899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8772" y="5707324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778772" y="5429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78772" y="4348707"/>
            <a:ext cx="2179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778772" y="40708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0931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" b="5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75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" y="2303264"/>
            <a:ext cx="5747174" cy="3374402"/>
          </a:xfrm>
          <a:prstGeom prst="rect">
            <a:avLst/>
          </a:prstGeom>
        </p:spPr>
      </p:pic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15706"/>
          <a:stretch>
            <a:fillRect/>
          </a:stretch>
        </p:blipFill>
        <p:spPr/>
      </p:pic>
      <p:sp>
        <p:nvSpPr>
          <p:cNvPr id="25" name="TextBox 24"/>
          <p:cNvSpPr txBox="1"/>
          <p:nvPr/>
        </p:nvSpPr>
        <p:spPr>
          <a:xfrm>
            <a:off x="8196833" y="2373262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96833" y="2630575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dirty="0"/>
          </a:p>
        </p:txBody>
      </p:sp>
      <p:sp>
        <p:nvSpPr>
          <p:cNvPr id="28" name="Oval 27"/>
          <p:cNvSpPr/>
          <p:nvPr/>
        </p:nvSpPr>
        <p:spPr>
          <a:xfrm>
            <a:off x="8131335" y="3604408"/>
            <a:ext cx="591789" cy="5917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2057" y="35684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82057" y="3825781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dirty="0"/>
          </a:p>
        </p:txBody>
      </p:sp>
      <p:sp>
        <p:nvSpPr>
          <p:cNvPr id="33" name="Oval 32"/>
          <p:cNvSpPr/>
          <p:nvPr/>
        </p:nvSpPr>
        <p:spPr>
          <a:xfrm>
            <a:off x="8716558" y="4799613"/>
            <a:ext cx="591789" cy="5917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67280" y="476367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  <a:cs typeface="Lato Regular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67280" y="5020986"/>
            <a:ext cx="228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  <a:cs typeface="Lato Light"/>
              </a:rPr>
              <a:t>此处添加详细文本描述，建议与标题相关并符合整体语言风格</a:t>
            </a:r>
            <a:endParaRPr lang="en-US" altLang="zh-CN" sz="1100" dirty="0"/>
          </a:p>
        </p:txBody>
      </p:sp>
      <p:sp>
        <p:nvSpPr>
          <p:cNvPr id="37" name="Freeform 65"/>
          <p:cNvSpPr>
            <a:spLocks noChangeArrowheads="1"/>
          </p:cNvSpPr>
          <p:nvPr/>
        </p:nvSpPr>
        <p:spPr bwMode="auto">
          <a:xfrm>
            <a:off x="8870856" y="4955102"/>
            <a:ext cx="283192" cy="280811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1093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11677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Freeform 123"/>
          <p:cNvSpPr>
            <a:spLocks noChangeArrowheads="1"/>
          </p:cNvSpPr>
          <p:nvPr/>
        </p:nvSpPr>
        <p:spPr bwMode="auto">
          <a:xfrm>
            <a:off x="8289779" y="3759631"/>
            <a:ext cx="274901" cy="281343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27" y="3021209"/>
            <a:ext cx="1882596" cy="2645373"/>
          </a:xfrm>
          <a:prstGeom prst="rect">
            <a:avLst/>
          </a:prstGeo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r="18623"/>
          <a:stretch>
            <a:fillRect/>
          </a:stretch>
        </p:blipFill>
        <p:spPr/>
      </p:pic>
      <p:sp>
        <p:nvSpPr>
          <p:cNvPr id="23" name="Oval 22"/>
          <p:cNvSpPr/>
          <p:nvPr/>
        </p:nvSpPr>
        <p:spPr>
          <a:xfrm>
            <a:off x="7546111" y="2409202"/>
            <a:ext cx="591789" cy="5917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00"/>
          <p:cNvSpPr>
            <a:spLocks noChangeArrowheads="1"/>
          </p:cNvSpPr>
          <p:nvPr/>
        </p:nvSpPr>
        <p:spPr bwMode="auto">
          <a:xfrm>
            <a:off x="7690595" y="2607378"/>
            <a:ext cx="302820" cy="195437"/>
          </a:xfrm>
          <a:custGeom>
            <a:avLst/>
            <a:gdLst>
              <a:gd name="T0" fmla="*/ 171249 w 498"/>
              <a:gd name="T1" fmla="*/ 40178 h 320"/>
              <a:gd name="T2" fmla="*/ 171249 w 498"/>
              <a:gd name="T3" fmla="*/ 40178 h 320"/>
              <a:gd name="T4" fmla="*/ 159563 w 498"/>
              <a:gd name="T5" fmla="*/ 40178 h 320"/>
              <a:gd name="T6" fmla="*/ 103828 w 498"/>
              <a:gd name="T7" fmla="*/ 0 h 320"/>
              <a:gd name="T8" fmla="*/ 44048 w 498"/>
              <a:gd name="T9" fmla="*/ 60493 h 320"/>
              <a:gd name="T10" fmla="*/ 44048 w 498"/>
              <a:gd name="T11" fmla="*/ 67717 h 320"/>
              <a:gd name="T12" fmla="*/ 40003 w 498"/>
              <a:gd name="T13" fmla="*/ 67717 h 320"/>
              <a:gd name="T14" fmla="*/ 0 w 498"/>
              <a:gd name="T15" fmla="*/ 108347 h 320"/>
              <a:gd name="T16" fmla="*/ 40003 w 498"/>
              <a:gd name="T17" fmla="*/ 144011 h 320"/>
              <a:gd name="T18" fmla="*/ 171249 w 498"/>
              <a:gd name="T19" fmla="*/ 144011 h 320"/>
              <a:gd name="T20" fmla="*/ 223388 w 498"/>
              <a:gd name="T21" fmla="*/ 92095 h 320"/>
              <a:gd name="T22" fmla="*/ 171249 w 498"/>
              <a:gd name="T23" fmla="*/ 40178 h 320"/>
              <a:gd name="T24" fmla="*/ 127650 w 498"/>
              <a:gd name="T25" fmla="*/ 88032 h 320"/>
              <a:gd name="T26" fmla="*/ 127650 w 498"/>
              <a:gd name="T27" fmla="*/ 88032 h 320"/>
              <a:gd name="T28" fmla="*/ 95738 w 498"/>
              <a:gd name="T29" fmla="*/ 124147 h 320"/>
              <a:gd name="T30" fmla="*/ 87647 w 498"/>
              <a:gd name="T31" fmla="*/ 124147 h 320"/>
              <a:gd name="T32" fmla="*/ 87647 w 498"/>
              <a:gd name="T33" fmla="*/ 120084 h 320"/>
              <a:gd name="T34" fmla="*/ 87647 w 498"/>
              <a:gd name="T35" fmla="*/ 116021 h 320"/>
              <a:gd name="T36" fmla="*/ 99783 w 498"/>
              <a:gd name="T37" fmla="*/ 92095 h 320"/>
              <a:gd name="T38" fmla="*/ 91692 w 498"/>
              <a:gd name="T39" fmla="*/ 88032 h 320"/>
              <a:gd name="T40" fmla="*/ 91692 w 498"/>
              <a:gd name="T41" fmla="*/ 88032 h 320"/>
              <a:gd name="T42" fmla="*/ 83602 w 498"/>
              <a:gd name="T43" fmla="*/ 80357 h 320"/>
              <a:gd name="T44" fmla="*/ 87647 w 498"/>
              <a:gd name="T45" fmla="*/ 72231 h 320"/>
              <a:gd name="T46" fmla="*/ 115964 w 498"/>
              <a:gd name="T47" fmla="*/ 40178 h 320"/>
              <a:gd name="T48" fmla="*/ 123605 w 498"/>
              <a:gd name="T49" fmla="*/ 36116 h 320"/>
              <a:gd name="T50" fmla="*/ 127650 w 498"/>
              <a:gd name="T51" fmla="*/ 40178 h 320"/>
              <a:gd name="T52" fmla="*/ 123605 w 498"/>
              <a:gd name="T53" fmla="*/ 47853 h 320"/>
              <a:gd name="T54" fmla="*/ 111919 w 498"/>
              <a:gd name="T55" fmla="*/ 72231 h 320"/>
              <a:gd name="T56" fmla="*/ 123605 w 498"/>
              <a:gd name="T57" fmla="*/ 76294 h 320"/>
              <a:gd name="T58" fmla="*/ 123605 w 498"/>
              <a:gd name="T59" fmla="*/ 76294 h 320"/>
              <a:gd name="T60" fmla="*/ 131695 w 498"/>
              <a:gd name="T61" fmla="*/ 84420 h 320"/>
              <a:gd name="T62" fmla="*/ 127650 w 498"/>
              <a:gd name="T63" fmla="*/ 88032 h 3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85" y="3547392"/>
            <a:ext cx="1104655" cy="2157984"/>
          </a:xfrm>
          <a:prstGeom prst="rect">
            <a:avLst/>
          </a:prstGeom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8" r="282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908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30" grpId="0"/>
      <p:bldP spid="31" grpId="0"/>
      <p:bldP spid="33" grpId="0" animBg="1"/>
      <p:bldP spid="35" grpId="0"/>
      <p:bldP spid="36" grpId="0"/>
      <p:bldP spid="37" grpId="0" animBg="1"/>
      <p:bldP spid="45" grpId="0"/>
      <p:bldP spid="46" grpId="0"/>
      <p:bldP spid="48" grpId="0" animBg="1"/>
      <p:bldP spid="23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4" name="TextBox 42"/>
          <p:cNvSpPr txBox="1"/>
          <p:nvPr/>
        </p:nvSpPr>
        <p:spPr>
          <a:xfrm>
            <a:off x="6774829" y="3883940"/>
            <a:ext cx="541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zh-CN" sz="5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42"/>
          <p:cNvSpPr txBox="1"/>
          <p:nvPr/>
        </p:nvSpPr>
        <p:spPr>
          <a:xfrm>
            <a:off x="6739164" y="2767280"/>
            <a:ext cx="3373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endParaRPr lang="zh-CN" altLang="zh-CN" sz="8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6868560" y="4668770"/>
            <a:ext cx="446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框架完整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所有文字可以修改 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图片可以替换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7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1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添加标题内容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134652" y="488962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0919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+mj-lt"/>
              </a:rPr>
              <a:t>添加标题内容</a:t>
            </a:r>
            <a:endParaRPr lang="en-US" sz="4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4652" y="170827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161" y="4942610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accent2"/>
                </a:solidFill>
                <a:latin typeface="+mj-lt"/>
              </a:rPr>
              <a:t>58%</a:t>
            </a:r>
            <a:endParaRPr lang="en-US" sz="4000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1280" y="4999302"/>
            <a:ext cx="1526218" cy="57244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>
                <a:solidFill>
                  <a:schemeClr val="tx2"/>
                </a:solidFill>
              </a:rPr>
              <a:t>Lorem ipsum dolor sit amet, </a:t>
            </a:r>
            <a:r>
              <a:rPr lang="en-US" sz="1200" b="1" smtClean="0">
                <a:solidFill>
                  <a:schemeClr val="tx2"/>
                </a:solidFill>
              </a:rPr>
              <a:t> temportur.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161" y="5627129"/>
            <a:ext cx="2667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5661826" y="5046181"/>
            <a:ext cx="2521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59793" y="5113371"/>
            <a:ext cx="338680" cy="338680"/>
            <a:chOff x="6755597" y="3128798"/>
            <a:chExt cx="338680" cy="338680"/>
          </a:xfrm>
        </p:grpSpPr>
        <p:sp>
          <p:nvSpPr>
            <p:cNvPr id="30" name="Oval 29"/>
            <p:cNvSpPr/>
            <p:nvPr/>
          </p:nvSpPr>
          <p:spPr>
            <a:xfrm>
              <a:off x="6755597" y="3128798"/>
              <a:ext cx="338680" cy="3386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87720" y="31442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1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 flipH="1">
            <a:off x="5661826" y="5577347"/>
            <a:ext cx="2521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59793" y="5638839"/>
            <a:ext cx="338680" cy="338680"/>
            <a:chOff x="6755597" y="3684342"/>
            <a:chExt cx="338680" cy="338680"/>
          </a:xfrm>
        </p:grpSpPr>
        <p:sp>
          <p:nvSpPr>
            <p:cNvPr id="26" name="Oval 25"/>
            <p:cNvSpPr/>
            <p:nvPr/>
          </p:nvSpPr>
          <p:spPr>
            <a:xfrm>
              <a:off x="6755597" y="3684342"/>
              <a:ext cx="338680" cy="338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7720" y="36997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2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 flipH="1">
            <a:off x="9042746" y="5046181"/>
            <a:ext cx="2521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40713" y="5107673"/>
            <a:ext cx="338680" cy="338680"/>
            <a:chOff x="6755597" y="4245584"/>
            <a:chExt cx="338680" cy="338680"/>
          </a:xfrm>
        </p:grpSpPr>
        <p:sp>
          <p:nvSpPr>
            <p:cNvPr id="22" name="Oval 21"/>
            <p:cNvSpPr/>
            <p:nvPr/>
          </p:nvSpPr>
          <p:spPr>
            <a:xfrm>
              <a:off x="6755597" y="4245584"/>
              <a:ext cx="338680" cy="3386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7720" y="42610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 flipH="1">
            <a:off x="9042746" y="5577347"/>
            <a:ext cx="25213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40713" y="5638839"/>
            <a:ext cx="338680" cy="338680"/>
            <a:chOff x="6755597" y="4806826"/>
            <a:chExt cx="338680" cy="338680"/>
          </a:xfrm>
        </p:grpSpPr>
        <p:sp>
          <p:nvSpPr>
            <p:cNvPr id="18" name="Oval 17"/>
            <p:cNvSpPr/>
            <p:nvPr/>
          </p:nvSpPr>
          <p:spPr>
            <a:xfrm>
              <a:off x="6755597" y="4806826"/>
              <a:ext cx="338680" cy="3386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7720" y="482227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4289612" y="5084653"/>
            <a:ext cx="0" cy="915887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1" b="38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46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28" grpId="0"/>
      <p:bldP spid="24" grpId="0"/>
      <p:bldP spid="2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93605" y="3036299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3605" y="3291456"/>
            <a:ext cx="327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altLang="zh-CN" sz="12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40362" y="3109310"/>
            <a:ext cx="604989" cy="604989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Freeform 28"/>
          <p:cNvSpPr>
            <a:spLocks noChangeArrowheads="1"/>
          </p:cNvSpPr>
          <p:nvPr/>
        </p:nvSpPr>
        <p:spPr bwMode="auto">
          <a:xfrm>
            <a:off x="6973241" y="3269858"/>
            <a:ext cx="339230" cy="283893"/>
          </a:xfrm>
          <a:custGeom>
            <a:avLst/>
            <a:gdLst>
              <a:gd name="T0" fmla="*/ 55735 w 498"/>
              <a:gd name="T1" fmla="*/ 36300 h 418"/>
              <a:gd name="T2" fmla="*/ 55735 w 498"/>
              <a:gd name="T3" fmla="*/ 36300 h 418"/>
              <a:gd name="T4" fmla="*/ 16181 w 498"/>
              <a:gd name="T5" fmla="*/ 115622 h 418"/>
              <a:gd name="T6" fmla="*/ 155518 w 498"/>
              <a:gd name="T7" fmla="*/ 51985 h 418"/>
              <a:gd name="T8" fmla="*/ 4045 w 498"/>
              <a:gd name="T9" fmla="*/ 171192 h 418"/>
              <a:gd name="T10" fmla="*/ 19777 w 498"/>
              <a:gd name="T11" fmla="*/ 179258 h 418"/>
              <a:gd name="T12" fmla="*/ 43599 w 498"/>
              <a:gd name="T13" fmla="*/ 139373 h 418"/>
              <a:gd name="T14" fmla="*/ 131696 w 498"/>
              <a:gd name="T15" fmla="*/ 139373 h 418"/>
              <a:gd name="T16" fmla="*/ 210803 w 498"/>
              <a:gd name="T17" fmla="*/ 32267 h 418"/>
              <a:gd name="T18" fmla="*/ 55735 w 498"/>
              <a:gd name="T19" fmla="*/ 36300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93605" y="4075600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3605" y="4330757"/>
            <a:ext cx="327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altLang="zh-CN" sz="1200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40362" y="4143232"/>
            <a:ext cx="604989" cy="604989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Freeform 70"/>
          <p:cNvSpPr>
            <a:spLocks noChangeArrowheads="1"/>
          </p:cNvSpPr>
          <p:nvPr/>
        </p:nvSpPr>
        <p:spPr bwMode="auto">
          <a:xfrm>
            <a:off x="6973242" y="4294156"/>
            <a:ext cx="339228" cy="303142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93605" y="5114901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j-lt"/>
              </a:rPr>
              <a:t>添加标题内容</a:t>
            </a:r>
            <a:endParaRPr lang="id-ID" sz="1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3605" y="5370058"/>
            <a:ext cx="327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</a:t>
            </a:r>
            <a:endParaRPr lang="en-US" altLang="zh-CN" sz="1200" dirty="0">
              <a:solidFill>
                <a:schemeClr val="tx2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840362" y="5166851"/>
            <a:ext cx="604989" cy="604989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Freeform 106"/>
          <p:cNvSpPr>
            <a:spLocks noChangeArrowheads="1"/>
          </p:cNvSpPr>
          <p:nvPr/>
        </p:nvSpPr>
        <p:spPr bwMode="auto">
          <a:xfrm>
            <a:off x="7021359" y="5297324"/>
            <a:ext cx="242994" cy="344041"/>
          </a:xfrm>
          <a:custGeom>
            <a:avLst/>
            <a:gdLst>
              <a:gd name="T0" fmla="*/ 15808 w 355"/>
              <a:gd name="T1" fmla="*/ 222974 h 506"/>
              <a:gd name="T2" fmla="*/ 15808 w 355"/>
              <a:gd name="T3" fmla="*/ 222974 h 506"/>
              <a:gd name="T4" fmla="*/ 31616 w 355"/>
              <a:gd name="T5" fmla="*/ 170932 h 506"/>
              <a:gd name="T6" fmla="*/ 91686 w 355"/>
              <a:gd name="T7" fmla="*/ 139078 h 506"/>
              <a:gd name="T8" fmla="*/ 59618 w 355"/>
              <a:gd name="T9" fmla="*/ 127414 h 506"/>
              <a:gd name="T10" fmla="*/ 131883 w 355"/>
              <a:gd name="T11" fmla="*/ 87036 h 506"/>
              <a:gd name="T12" fmla="*/ 87621 w 355"/>
              <a:gd name="T13" fmla="*/ 75372 h 506"/>
              <a:gd name="T14" fmla="*/ 147691 w 355"/>
              <a:gd name="T15" fmla="*/ 59669 h 506"/>
              <a:gd name="T16" fmla="*/ 155820 w 355"/>
              <a:gd name="T17" fmla="*/ 19740 h 506"/>
              <a:gd name="T18" fmla="*/ 112010 w 355"/>
              <a:gd name="T19" fmla="*/ 0 h 506"/>
              <a:gd name="T20" fmla="*/ 71813 w 355"/>
              <a:gd name="T21" fmla="*/ 55631 h 506"/>
              <a:gd name="T22" fmla="*/ 75878 w 355"/>
              <a:gd name="T23" fmla="*/ 8076 h 506"/>
              <a:gd name="T24" fmla="*/ 31616 w 355"/>
              <a:gd name="T25" fmla="*/ 47556 h 506"/>
              <a:gd name="T26" fmla="*/ 27551 w 355"/>
              <a:gd name="T27" fmla="*/ 135041 h 506"/>
              <a:gd name="T28" fmla="*/ 3613 w 355"/>
              <a:gd name="T29" fmla="*/ 95560 h 506"/>
              <a:gd name="T30" fmla="*/ 15808 w 355"/>
              <a:gd name="T31" fmla="*/ 162856 h 506"/>
              <a:gd name="T32" fmla="*/ 3613 w 355"/>
              <a:gd name="T33" fmla="*/ 214450 h 506"/>
              <a:gd name="T34" fmla="*/ 15808 w 355"/>
              <a:gd name="T35" fmla="*/ 222974 h 5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55" h="506">
                <a:moveTo>
                  <a:pt x="35" y="497"/>
                </a:moveTo>
                <a:lnTo>
                  <a:pt x="35" y="497"/>
                </a:lnTo>
                <a:cubicBezTo>
                  <a:pt x="44" y="469"/>
                  <a:pt x="53" y="434"/>
                  <a:pt x="70" y="381"/>
                </a:cubicBezTo>
                <a:cubicBezTo>
                  <a:pt x="132" y="372"/>
                  <a:pt x="168" y="390"/>
                  <a:pt x="203" y="310"/>
                </a:cubicBezTo>
                <a:cubicBezTo>
                  <a:pt x="168" y="328"/>
                  <a:pt x="132" y="292"/>
                  <a:pt x="132" y="284"/>
                </a:cubicBezTo>
                <a:cubicBezTo>
                  <a:pt x="132" y="266"/>
                  <a:pt x="229" y="292"/>
                  <a:pt x="292" y="194"/>
                </a:cubicBezTo>
                <a:cubicBezTo>
                  <a:pt x="212" y="213"/>
                  <a:pt x="185" y="178"/>
                  <a:pt x="194" y="168"/>
                </a:cubicBezTo>
                <a:cubicBezTo>
                  <a:pt x="221" y="159"/>
                  <a:pt x="292" y="168"/>
                  <a:pt x="327" y="133"/>
                </a:cubicBezTo>
                <a:cubicBezTo>
                  <a:pt x="345" y="115"/>
                  <a:pt x="354" y="62"/>
                  <a:pt x="345" y="44"/>
                </a:cubicBezTo>
                <a:cubicBezTo>
                  <a:pt x="336" y="27"/>
                  <a:pt x="283" y="0"/>
                  <a:pt x="248" y="0"/>
                </a:cubicBezTo>
                <a:cubicBezTo>
                  <a:pt x="221" y="9"/>
                  <a:pt x="168" y="124"/>
                  <a:pt x="159" y="124"/>
                </a:cubicBezTo>
                <a:cubicBezTo>
                  <a:pt x="141" y="124"/>
                  <a:pt x="141" y="71"/>
                  <a:pt x="168" y="18"/>
                </a:cubicBezTo>
                <a:cubicBezTo>
                  <a:pt x="132" y="35"/>
                  <a:pt x="88" y="71"/>
                  <a:pt x="70" y="106"/>
                </a:cubicBezTo>
                <a:cubicBezTo>
                  <a:pt x="44" y="159"/>
                  <a:pt x="79" y="301"/>
                  <a:pt x="61" y="301"/>
                </a:cubicBezTo>
                <a:cubicBezTo>
                  <a:pt x="53" y="310"/>
                  <a:pt x="17" y="239"/>
                  <a:pt x="8" y="213"/>
                </a:cubicBezTo>
                <a:cubicBezTo>
                  <a:pt x="0" y="257"/>
                  <a:pt x="0" y="301"/>
                  <a:pt x="35" y="363"/>
                </a:cubicBezTo>
                <a:cubicBezTo>
                  <a:pt x="26" y="407"/>
                  <a:pt x="17" y="452"/>
                  <a:pt x="8" y="478"/>
                </a:cubicBezTo>
                <a:cubicBezTo>
                  <a:pt x="8" y="497"/>
                  <a:pt x="35" y="505"/>
                  <a:pt x="35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34652" y="1708272"/>
            <a:ext cx="791772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47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7" grpId="0" animBg="1"/>
      <p:bldP spid="12" grpId="0"/>
      <p:bldP spid="13" grpId="0"/>
      <p:bldP spid="11" grpId="0" animBg="1"/>
      <p:bldP spid="18" grpId="0" animBg="1"/>
      <p:bldP spid="15" grpId="0"/>
      <p:bldP spid="16" grpId="0"/>
      <p:bldP spid="14" grpId="0" animBg="1"/>
      <p:bldP spid="19" grpId="0" animBg="1"/>
      <p:bldP spid="26" grpId="0"/>
      <p:bldP spid="27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4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4367" y="2014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0427" y="2433552"/>
            <a:ext cx="38366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4367" y="34959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30427" y="3915002"/>
            <a:ext cx="38366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4367" y="49774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0427" y="5396452"/>
            <a:ext cx="38366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73390" y="2014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69450" y="2433552"/>
            <a:ext cx="38366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73390" y="34959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69450" y="3915002"/>
            <a:ext cx="38366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73390" y="49774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69450" y="5396452"/>
            <a:ext cx="38366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6942122" y="4915576"/>
            <a:ext cx="462209" cy="462209"/>
          </a:xfrm>
          <a:prstGeom prst="ellipse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Freeform 94"/>
          <p:cNvSpPr>
            <a:spLocks noChangeArrowheads="1"/>
          </p:cNvSpPr>
          <p:nvPr/>
        </p:nvSpPr>
        <p:spPr bwMode="auto">
          <a:xfrm>
            <a:off x="7108893" y="5042827"/>
            <a:ext cx="128667" cy="207706"/>
          </a:xfrm>
          <a:custGeom>
            <a:avLst/>
            <a:gdLst>
              <a:gd name="T0" fmla="*/ 55786 w 249"/>
              <a:gd name="T1" fmla="*/ 0 h 400"/>
              <a:gd name="T2" fmla="*/ 55786 w 249"/>
              <a:gd name="T3" fmla="*/ 0 h 400"/>
              <a:gd name="T4" fmla="*/ 0 w 249"/>
              <a:gd name="T5" fmla="*/ 56059 h 400"/>
              <a:gd name="T6" fmla="*/ 55786 w 249"/>
              <a:gd name="T7" fmla="*/ 178940 h 400"/>
              <a:gd name="T8" fmla="*/ 110679 w 249"/>
              <a:gd name="T9" fmla="*/ 56059 h 400"/>
              <a:gd name="T10" fmla="*/ 55786 w 249"/>
              <a:gd name="T11" fmla="*/ 0 h 400"/>
              <a:gd name="T12" fmla="*/ 55786 w 249"/>
              <a:gd name="T13" fmla="*/ 87900 h 400"/>
              <a:gd name="T14" fmla="*/ 55786 w 249"/>
              <a:gd name="T15" fmla="*/ 87900 h 400"/>
              <a:gd name="T16" fmla="*/ 23653 w 249"/>
              <a:gd name="T17" fmla="*/ 56059 h 400"/>
              <a:gd name="T18" fmla="*/ 55786 w 249"/>
              <a:gd name="T19" fmla="*/ 24217 h 400"/>
              <a:gd name="T20" fmla="*/ 87026 w 249"/>
              <a:gd name="T21" fmla="*/ 56059 h 400"/>
              <a:gd name="T22" fmla="*/ 55786 w 249"/>
              <a:gd name="T23" fmla="*/ 87900 h 4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1203099" y="1953824"/>
            <a:ext cx="462209" cy="462209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Freeform 28"/>
          <p:cNvSpPr>
            <a:spLocks noChangeArrowheads="1"/>
          </p:cNvSpPr>
          <p:nvPr/>
        </p:nvSpPr>
        <p:spPr bwMode="auto">
          <a:xfrm>
            <a:off x="1304618" y="2076482"/>
            <a:ext cx="259170" cy="216893"/>
          </a:xfrm>
          <a:custGeom>
            <a:avLst/>
            <a:gdLst>
              <a:gd name="T0" fmla="*/ 55735 w 498"/>
              <a:gd name="T1" fmla="*/ 36300 h 418"/>
              <a:gd name="T2" fmla="*/ 55735 w 498"/>
              <a:gd name="T3" fmla="*/ 36300 h 418"/>
              <a:gd name="T4" fmla="*/ 16181 w 498"/>
              <a:gd name="T5" fmla="*/ 115622 h 418"/>
              <a:gd name="T6" fmla="*/ 155518 w 498"/>
              <a:gd name="T7" fmla="*/ 51985 h 418"/>
              <a:gd name="T8" fmla="*/ 4045 w 498"/>
              <a:gd name="T9" fmla="*/ 171192 h 418"/>
              <a:gd name="T10" fmla="*/ 19777 w 498"/>
              <a:gd name="T11" fmla="*/ 179258 h 418"/>
              <a:gd name="T12" fmla="*/ 43599 w 498"/>
              <a:gd name="T13" fmla="*/ 139373 h 418"/>
              <a:gd name="T14" fmla="*/ 131696 w 498"/>
              <a:gd name="T15" fmla="*/ 139373 h 418"/>
              <a:gd name="T16" fmla="*/ 210803 w 498"/>
              <a:gd name="T17" fmla="*/ 32267 h 418"/>
              <a:gd name="T18" fmla="*/ 55735 w 498"/>
              <a:gd name="T19" fmla="*/ 36300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942122" y="3429000"/>
            <a:ext cx="462209" cy="462209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Freeform 65"/>
          <p:cNvSpPr>
            <a:spLocks noChangeArrowheads="1"/>
          </p:cNvSpPr>
          <p:nvPr/>
        </p:nvSpPr>
        <p:spPr bwMode="auto">
          <a:xfrm>
            <a:off x="7063860" y="3551657"/>
            <a:ext cx="218733" cy="216895"/>
          </a:xfrm>
          <a:custGeom>
            <a:avLst/>
            <a:gdLst>
              <a:gd name="T0" fmla="*/ 172604 w 417"/>
              <a:gd name="T1" fmla="*/ 91192 h 417"/>
              <a:gd name="T2" fmla="*/ 172604 w 417"/>
              <a:gd name="T3" fmla="*/ 91192 h 417"/>
              <a:gd name="T4" fmla="*/ 188460 w 417"/>
              <a:gd name="T5" fmla="*/ 63340 h 417"/>
              <a:gd name="T6" fmla="*/ 184836 w 417"/>
              <a:gd name="T7" fmla="*/ 47617 h 417"/>
              <a:gd name="T8" fmla="*/ 152671 w 417"/>
              <a:gd name="T9" fmla="*/ 35488 h 417"/>
              <a:gd name="T10" fmla="*/ 144516 w 417"/>
              <a:gd name="T11" fmla="*/ 7637 h 417"/>
              <a:gd name="T12" fmla="*/ 124583 w 417"/>
              <a:gd name="T13" fmla="*/ 0 h 417"/>
              <a:gd name="T14" fmla="*/ 96495 w 417"/>
              <a:gd name="T15" fmla="*/ 15723 h 417"/>
              <a:gd name="T16" fmla="*/ 68407 w 417"/>
              <a:gd name="T17" fmla="*/ 0 h 417"/>
              <a:gd name="T18" fmla="*/ 48474 w 417"/>
              <a:gd name="T19" fmla="*/ 7637 h 417"/>
              <a:gd name="T20" fmla="*/ 40320 w 417"/>
              <a:gd name="T21" fmla="*/ 35488 h 417"/>
              <a:gd name="T22" fmla="*/ 8155 w 417"/>
              <a:gd name="T23" fmla="*/ 47617 h 417"/>
              <a:gd name="T24" fmla="*/ 0 w 417"/>
              <a:gd name="T25" fmla="*/ 63340 h 417"/>
              <a:gd name="T26" fmla="*/ 19933 w 417"/>
              <a:gd name="T27" fmla="*/ 91192 h 417"/>
              <a:gd name="T28" fmla="*/ 0 w 417"/>
              <a:gd name="T29" fmla="*/ 123536 h 417"/>
              <a:gd name="T30" fmla="*/ 8155 w 417"/>
              <a:gd name="T31" fmla="*/ 139258 h 417"/>
              <a:gd name="T32" fmla="*/ 40320 w 417"/>
              <a:gd name="T33" fmla="*/ 147344 h 417"/>
              <a:gd name="T34" fmla="*/ 48474 w 417"/>
              <a:gd name="T35" fmla="*/ 178790 h 417"/>
              <a:gd name="T36" fmla="*/ 68407 w 417"/>
              <a:gd name="T37" fmla="*/ 186876 h 417"/>
              <a:gd name="T38" fmla="*/ 96495 w 417"/>
              <a:gd name="T39" fmla="*/ 167110 h 417"/>
              <a:gd name="T40" fmla="*/ 124583 w 417"/>
              <a:gd name="T41" fmla="*/ 186876 h 417"/>
              <a:gd name="T42" fmla="*/ 144516 w 417"/>
              <a:gd name="T43" fmla="*/ 178790 h 417"/>
              <a:gd name="T44" fmla="*/ 152671 w 417"/>
              <a:gd name="T45" fmla="*/ 147344 h 417"/>
              <a:gd name="T46" fmla="*/ 184836 w 417"/>
              <a:gd name="T47" fmla="*/ 139258 h 417"/>
              <a:gd name="T48" fmla="*/ 188460 w 417"/>
              <a:gd name="T49" fmla="*/ 119043 h 417"/>
              <a:gd name="T50" fmla="*/ 172604 w 417"/>
              <a:gd name="T51" fmla="*/ 91192 h 417"/>
              <a:gd name="T52" fmla="*/ 96495 w 417"/>
              <a:gd name="T53" fmla="*/ 131172 h 417"/>
              <a:gd name="T54" fmla="*/ 96495 w 417"/>
              <a:gd name="T55" fmla="*/ 131172 h 417"/>
              <a:gd name="T56" fmla="*/ 56629 w 417"/>
              <a:gd name="T57" fmla="*/ 91192 h 417"/>
              <a:gd name="T58" fmla="*/ 96495 w 417"/>
              <a:gd name="T59" fmla="*/ 51660 h 417"/>
              <a:gd name="T60" fmla="*/ 136362 w 417"/>
              <a:gd name="T61" fmla="*/ 91192 h 417"/>
              <a:gd name="T62" fmla="*/ 96495 w 417"/>
              <a:gd name="T63" fmla="*/ 131172 h 41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1203099" y="3429000"/>
            <a:ext cx="462209" cy="462209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Freeform 70"/>
          <p:cNvSpPr>
            <a:spLocks noChangeArrowheads="1"/>
          </p:cNvSpPr>
          <p:nvPr/>
        </p:nvSpPr>
        <p:spPr bwMode="auto">
          <a:xfrm>
            <a:off x="1304619" y="3544305"/>
            <a:ext cx="259169" cy="231599"/>
          </a:xfrm>
          <a:custGeom>
            <a:avLst/>
            <a:gdLst>
              <a:gd name="T0" fmla="*/ 63953 w 497"/>
              <a:gd name="T1" fmla="*/ 123611 h 445"/>
              <a:gd name="T2" fmla="*/ 63953 w 497"/>
              <a:gd name="T3" fmla="*/ 123611 h 445"/>
              <a:gd name="T4" fmla="*/ 63953 w 497"/>
              <a:gd name="T5" fmla="*/ 56187 h 445"/>
              <a:gd name="T6" fmla="*/ 23870 w 497"/>
              <a:gd name="T7" fmla="*/ 56187 h 445"/>
              <a:gd name="T8" fmla="*/ 0 w 497"/>
              <a:gd name="T9" fmla="*/ 80010 h 445"/>
              <a:gd name="T10" fmla="*/ 0 w 497"/>
              <a:gd name="T11" fmla="*/ 143389 h 445"/>
              <a:gd name="T12" fmla="*/ 23870 w 497"/>
              <a:gd name="T13" fmla="*/ 167661 h 445"/>
              <a:gd name="T14" fmla="*/ 31977 w 497"/>
              <a:gd name="T15" fmla="*/ 167661 h 445"/>
              <a:gd name="T16" fmla="*/ 31977 w 497"/>
              <a:gd name="T17" fmla="*/ 199576 h 445"/>
              <a:gd name="T18" fmla="*/ 68007 w 497"/>
              <a:gd name="T19" fmla="*/ 167661 h 445"/>
              <a:gd name="T20" fmla="*/ 123403 w 497"/>
              <a:gd name="T21" fmla="*/ 167661 h 445"/>
              <a:gd name="T22" fmla="*/ 143670 w 497"/>
              <a:gd name="T23" fmla="*/ 143389 h 445"/>
              <a:gd name="T24" fmla="*/ 143670 w 497"/>
              <a:gd name="T25" fmla="*/ 123611 h 445"/>
              <a:gd name="T26" fmla="*/ 143670 w 497"/>
              <a:gd name="T27" fmla="*/ 123611 h 445"/>
              <a:gd name="T28" fmla="*/ 63953 w 497"/>
              <a:gd name="T29" fmla="*/ 123611 h 445"/>
              <a:gd name="T30" fmla="*/ 199517 w 497"/>
              <a:gd name="T31" fmla="*/ 0 h 445"/>
              <a:gd name="T32" fmla="*/ 199517 w 497"/>
              <a:gd name="T33" fmla="*/ 0 h 445"/>
              <a:gd name="T34" fmla="*/ 99533 w 497"/>
              <a:gd name="T35" fmla="*/ 0 h 445"/>
              <a:gd name="T36" fmla="*/ 79717 w 497"/>
              <a:gd name="T37" fmla="*/ 24273 h 445"/>
              <a:gd name="T38" fmla="*/ 79717 w 497"/>
              <a:gd name="T39" fmla="*/ 111475 h 445"/>
              <a:gd name="T40" fmla="*/ 155830 w 497"/>
              <a:gd name="T41" fmla="*/ 111475 h 445"/>
              <a:gd name="T42" fmla="*/ 191410 w 497"/>
              <a:gd name="T43" fmla="*/ 143389 h 445"/>
              <a:gd name="T44" fmla="*/ 191410 w 497"/>
              <a:gd name="T45" fmla="*/ 111475 h 445"/>
              <a:gd name="T46" fmla="*/ 199517 w 497"/>
              <a:gd name="T47" fmla="*/ 111475 h 445"/>
              <a:gd name="T48" fmla="*/ 223387 w 497"/>
              <a:gd name="T49" fmla="*/ 87651 h 445"/>
              <a:gd name="T50" fmla="*/ 223387 w 497"/>
              <a:gd name="T51" fmla="*/ 24273 h 445"/>
              <a:gd name="T52" fmla="*/ 199517 w 497"/>
              <a:gd name="T53" fmla="*/ 0 h 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1203099" y="4915576"/>
            <a:ext cx="462209" cy="462209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Freeform 106"/>
          <p:cNvSpPr>
            <a:spLocks noChangeArrowheads="1"/>
          </p:cNvSpPr>
          <p:nvPr/>
        </p:nvSpPr>
        <p:spPr bwMode="auto">
          <a:xfrm>
            <a:off x="1341380" y="5015257"/>
            <a:ext cx="185646" cy="262846"/>
          </a:xfrm>
          <a:custGeom>
            <a:avLst/>
            <a:gdLst>
              <a:gd name="T0" fmla="*/ 15808 w 355"/>
              <a:gd name="T1" fmla="*/ 222974 h 506"/>
              <a:gd name="T2" fmla="*/ 15808 w 355"/>
              <a:gd name="T3" fmla="*/ 222974 h 506"/>
              <a:gd name="T4" fmla="*/ 31616 w 355"/>
              <a:gd name="T5" fmla="*/ 170932 h 506"/>
              <a:gd name="T6" fmla="*/ 91686 w 355"/>
              <a:gd name="T7" fmla="*/ 139078 h 506"/>
              <a:gd name="T8" fmla="*/ 59618 w 355"/>
              <a:gd name="T9" fmla="*/ 127414 h 506"/>
              <a:gd name="T10" fmla="*/ 131883 w 355"/>
              <a:gd name="T11" fmla="*/ 87036 h 506"/>
              <a:gd name="T12" fmla="*/ 87621 w 355"/>
              <a:gd name="T13" fmla="*/ 75372 h 506"/>
              <a:gd name="T14" fmla="*/ 147691 w 355"/>
              <a:gd name="T15" fmla="*/ 59669 h 506"/>
              <a:gd name="T16" fmla="*/ 155820 w 355"/>
              <a:gd name="T17" fmla="*/ 19740 h 506"/>
              <a:gd name="T18" fmla="*/ 112010 w 355"/>
              <a:gd name="T19" fmla="*/ 0 h 506"/>
              <a:gd name="T20" fmla="*/ 71813 w 355"/>
              <a:gd name="T21" fmla="*/ 55631 h 506"/>
              <a:gd name="T22" fmla="*/ 75878 w 355"/>
              <a:gd name="T23" fmla="*/ 8076 h 506"/>
              <a:gd name="T24" fmla="*/ 31616 w 355"/>
              <a:gd name="T25" fmla="*/ 47556 h 506"/>
              <a:gd name="T26" fmla="*/ 27551 w 355"/>
              <a:gd name="T27" fmla="*/ 135041 h 506"/>
              <a:gd name="T28" fmla="*/ 3613 w 355"/>
              <a:gd name="T29" fmla="*/ 95560 h 506"/>
              <a:gd name="T30" fmla="*/ 15808 w 355"/>
              <a:gd name="T31" fmla="*/ 162856 h 506"/>
              <a:gd name="T32" fmla="*/ 3613 w 355"/>
              <a:gd name="T33" fmla="*/ 214450 h 506"/>
              <a:gd name="T34" fmla="*/ 15808 w 355"/>
              <a:gd name="T35" fmla="*/ 222974 h 5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55" h="506">
                <a:moveTo>
                  <a:pt x="35" y="497"/>
                </a:moveTo>
                <a:lnTo>
                  <a:pt x="35" y="497"/>
                </a:lnTo>
                <a:cubicBezTo>
                  <a:pt x="44" y="469"/>
                  <a:pt x="53" y="434"/>
                  <a:pt x="70" y="381"/>
                </a:cubicBezTo>
                <a:cubicBezTo>
                  <a:pt x="132" y="372"/>
                  <a:pt x="168" y="390"/>
                  <a:pt x="203" y="310"/>
                </a:cubicBezTo>
                <a:cubicBezTo>
                  <a:pt x="168" y="328"/>
                  <a:pt x="132" y="292"/>
                  <a:pt x="132" y="284"/>
                </a:cubicBezTo>
                <a:cubicBezTo>
                  <a:pt x="132" y="266"/>
                  <a:pt x="229" y="292"/>
                  <a:pt x="292" y="194"/>
                </a:cubicBezTo>
                <a:cubicBezTo>
                  <a:pt x="212" y="213"/>
                  <a:pt x="185" y="178"/>
                  <a:pt x="194" y="168"/>
                </a:cubicBezTo>
                <a:cubicBezTo>
                  <a:pt x="221" y="159"/>
                  <a:pt x="292" y="168"/>
                  <a:pt x="327" y="133"/>
                </a:cubicBezTo>
                <a:cubicBezTo>
                  <a:pt x="345" y="115"/>
                  <a:pt x="354" y="62"/>
                  <a:pt x="345" y="44"/>
                </a:cubicBezTo>
                <a:cubicBezTo>
                  <a:pt x="336" y="27"/>
                  <a:pt x="283" y="0"/>
                  <a:pt x="248" y="0"/>
                </a:cubicBezTo>
                <a:cubicBezTo>
                  <a:pt x="221" y="9"/>
                  <a:pt x="168" y="124"/>
                  <a:pt x="159" y="124"/>
                </a:cubicBezTo>
                <a:cubicBezTo>
                  <a:pt x="141" y="124"/>
                  <a:pt x="141" y="71"/>
                  <a:pt x="168" y="18"/>
                </a:cubicBezTo>
                <a:cubicBezTo>
                  <a:pt x="132" y="35"/>
                  <a:pt x="88" y="71"/>
                  <a:pt x="70" y="106"/>
                </a:cubicBezTo>
                <a:cubicBezTo>
                  <a:pt x="44" y="159"/>
                  <a:pt x="79" y="301"/>
                  <a:pt x="61" y="301"/>
                </a:cubicBezTo>
                <a:cubicBezTo>
                  <a:pt x="53" y="310"/>
                  <a:pt x="17" y="239"/>
                  <a:pt x="8" y="213"/>
                </a:cubicBezTo>
                <a:cubicBezTo>
                  <a:pt x="0" y="257"/>
                  <a:pt x="0" y="301"/>
                  <a:pt x="35" y="363"/>
                </a:cubicBezTo>
                <a:cubicBezTo>
                  <a:pt x="26" y="407"/>
                  <a:pt x="17" y="452"/>
                  <a:pt x="8" y="478"/>
                </a:cubicBezTo>
                <a:cubicBezTo>
                  <a:pt x="8" y="497"/>
                  <a:pt x="35" y="505"/>
                  <a:pt x="35" y="4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6942122" y="1953824"/>
            <a:ext cx="462209" cy="462209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id-ID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0" name="Freeform 110"/>
          <p:cNvSpPr>
            <a:spLocks noChangeArrowheads="1"/>
          </p:cNvSpPr>
          <p:nvPr/>
        </p:nvSpPr>
        <p:spPr bwMode="auto">
          <a:xfrm>
            <a:off x="7052832" y="2087510"/>
            <a:ext cx="240788" cy="194837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2" grpId="0"/>
      <p:bldP spid="33" grpId="0"/>
      <p:bldP spid="36" grpId="0"/>
      <p:bldP spid="37" grpId="0"/>
      <p:bldP spid="40" grpId="0"/>
      <p:bldP spid="41" grpId="0"/>
      <p:bldP spid="55" grpId="0"/>
      <p:bldP spid="56" grpId="0"/>
      <p:bldP spid="60" grpId="0"/>
      <p:bldP spid="61" grpId="0"/>
      <p:bldP spid="65" grpId="0"/>
      <p:bldP spid="66" grpId="0"/>
      <p:bldP spid="91" grpId="0" animBg="1"/>
      <p:bldP spid="95" grpId="0" animBg="1"/>
      <p:bldP spid="92" grpId="0" animBg="1"/>
      <p:bldP spid="96" grpId="0" animBg="1"/>
      <p:bldP spid="90" grpId="0" animBg="1"/>
      <p:bldP spid="97" grpId="0" animBg="1"/>
      <p:bldP spid="93" grpId="0" animBg="1"/>
      <p:bldP spid="98" grpId="0" animBg="1"/>
      <p:bldP spid="94" grpId="0" animBg="1"/>
      <p:bldP spid="99" grpId="0" animBg="1"/>
      <p:bldP spid="89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7893" y="366946"/>
            <a:ext cx="385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2"/>
                </a:solidFill>
              </a:rPr>
              <a:t>SWOT</a:t>
            </a:r>
            <a:r>
              <a:rPr lang="zh-CN" altLang="en-US" sz="4400" b="1" dirty="0" smtClean="0">
                <a:solidFill>
                  <a:schemeClr val="tx2"/>
                </a:solidFill>
              </a:rPr>
              <a:t>战略分析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63302" y="1644603"/>
            <a:ext cx="404949" cy="4049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5939" y="1677800"/>
            <a:ext cx="1246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lt"/>
              </a:rPr>
              <a:t>我们的优势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999" y="2096848"/>
            <a:ext cx="34489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63302" y="5165335"/>
            <a:ext cx="404949" cy="404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65939" y="51985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/>
                </a:solidFill>
                <a:latin typeface="+mj-lt"/>
              </a:rPr>
              <a:t>我们的机遇</a:t>
            </a:r>
            <a:endParaRPr lang="en-US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99" y="5617580"/>
            <a:ext cx="34489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1" name="Oval 20"/>
          <p:cNvSpPr/>
          <p:nvPr/>
        </p:nvSpPr>
        <p:spPr>
          <a:xfrm flipH="1">
            <a:off x="10850997" y="1644603"/>
            <a:ext cx="404949" cy="404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9542720" y="1677800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accent3"/>
                </a:solidFill>
                <a:latin typeface="+mj-lt"/>
              </a:rPr>
              <a:t>我们的劣势</a:t>
            </a:r>
            <a:endParaRPr lang="en-US" sz="1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7881121" y="2096848"/>
            <a:ext cx="34761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7" name="Oval 26"/>
          <p:cNvSpPr/>
          <p:nvPr/>
        </p:nvSpPr>
        <p:spPr>
          <a:xfrm flipH="1">
            <a:off x="10850997" y="5165335"/>
            <a:ext cx="404949" cy="4049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9507454" y="5198532"/>
            <a:ext cx="124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accent4"/>
                </a:solidFill>
                <a:latin typeface="+mj-lt"/>
              </a:rPr>
              <a:t>我们的威胁</a:t>
            </a:r>
            <a:endParaRPr lang="en-US" sz="16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7881121" y="5617580"/>
            <a:ext cx="34761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>
            <a:off x="4505282" y="3142903"/>
            <a:ext cx="1783840" cy="879214"/>
          </a:xfrm>
          <a:custGeom>
            <a:avLst/>
            <a:gdLst>
              <a:gd name="T0" fmla="*/ 519 w 1039"/>
              <a:gd name="T1" fmla="*/ 233 h 511"/>
              <a:gd name="T2" fmla="*/ 806 w 1039"/>
              <a:gd name="T3" fmla="*/ 511 h 511"/>
              <a:gd name="T4" fmla="*/ 1039 w 1039"/>
              <a:gd name="T5" fmla="*/ 511 h 511"/>
              <a:gd name="T6" fmla="*/ 519 w 1039"/>
              <a:gd name="T7" fmla="*/ 0 h 511"/>
              <a:gd name="T8" fmla="*/ 0 w 1039"/>
              <a:gd name="T9" fmla="*/ 511 h 511"/>
              <a:gd name="T10" fmla="*/ 233 w 1039"/>
              <a:gd name="T11" fmla="*/ 511 h 511"/>
              <a:gd name="T12" fmla="*/ 519 w 1039"/>
              <a:gd name="T13" fmla="*/ 23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1">
                <a:moveTo>
                  <a:pt x="519" y="233"/>
                </a:moveTo>
                <a:cubicBezTo>
                  <a:pt x="675" y="233"/>
                  <a:pt x="801" y="357"/>
                  <a:pt x="806" y="511"/>
                </a:cubicBezTo>
                <a:cubicBezTo>
                  <a:pt x="1039" y="511"/>
                  <a:pt x="1039" y="511"/>
                  <a:pt x="1039" y="511"/>
                </a:cubicBezTo>
                <a:cubicBezTo>
                  <a:pt x="1035" y="228"/>
                  <a:pt x="804" y="0"/>
                  <a:pt x="519" y="0"/>
                </a:cubicBezTo>
                <a:cubicBezTo>
                  <a:pt x="235" y="0"/>
                  <a:pt x="4" y="228"/>
                  <a:pt x="0" y="511"/>
                </a:cubicBezTo>
                <a:cubicBezTo>
                  <a:pt x="233" y="511"/>
                  <a:pt x="233" y="511"/>
                  <a:pt x="233" y="511"/>
                </a:cubicBezTo>
                <a:cubicBezTo>
                  <a:pt x="237" y="357"/>
                  <a:pt x="364" y="233"/>
                  <a:pt x="519" y="23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5902877" y="4051158"/>
            <a:ext cx="1783114" cy="880666"/>
          </a:xfrm>
          <a:custGeom>
            <a:avLst/>
            <a:gdLst>
              <a:gd name="T0" fmla="*/ 519 w 1039"/>
              <a:gd name="T1" fmla="*/ 512 h 512"/>
              <a:gd name="T2" fmla="*/ 1039 w 1039"/>
              <a:gd name="T3" fmla="*/ 0 h 512"/>
              <a:gd name="T4" fmla="*/ 806 w 1039"/>
              <a:gd name="T5" fmla="*/ 0 h 512"/>
              <a:gd name="T6" fmla="*/ 519 w 1039"/>
              <a:gd name="T7" fmla="*/ 279 h 512"/>
              <a:gd name="T8" fmla="*/ 233 w 1039"/>
              <a:gd name="T9" fmla="*/ 0 h 512"/>
              <a:gd name="T10" fmla="*/ 0 w 1039"/>
              <a:gd name="T11" fmla="*/ 0 h 512"/>
              <a:gd name="T12" fmla="*/ 519 w 1039"/>
              <a:gd name="T13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2">
                <a:moveTo>
                  <a:pt x="519" y="512"/>
                </a:moveTo>
                <a:cubicBezTo>
                  <a:pt x="804" y="512"/>
                  <a:pt x="1034" y="283"/>
                  <a:pt x="1039" y="0"/>
                </a:cubicBezTo>
                <a:cubicBezTo>
                  <a:pt x="806" y="0"/>
                  <a:pt x="806" y="0"/>
                  <a:pt x="806" y="0"/>
                </a:cubicBezTo>
                <a:cubicBezTo>
                  <a:pt x="801" y="155"/>
                  <a:pt x="675" y="279"/>
                  <a:pt x="519" y="279"/>
                </a:cubicBezTo>
                <a:cubicBezTo>
                  <a:pt x="364" y="279"/>
                  <a:pt x="237" y="155"/>
                  <a:pt x="233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283"/>
                  <a:pt x="235" y="512"/>
                  <a:pt x="519" y="512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3117125" y="4051158"/>
            <a:ext cx="1783114" cy="880666"/>
          </a:xfrm>
          <a:custGeom>
            <a:avLst/>
            <a:gdLst>
              <a:gd name="T0" fmla="*/ 519 w 1039"/>
              <a:gd name="T1" fmla="*/ 512 h 512"/>
              <a:gd name="T2" fmla="*/ 1039 w 1039"/>
              <a:gd name="T3" fmla="*/ 0 h 512"/>
              <a:gd name="T4" fmla="*/ 806 w 1039"/>
              <a:gd name="T5" fmla="*/ 0 h 512"/>
              <a:gd name="T6" fmla="*/ 519 w 1039"/>
              <a:gd name="T7" fmla="*/ 279 h 512"/>
              <a:gd name="T8" fmla="*/ 233 w 1039"/>
              <a:gd name="T9" fmla="*/ 0 h 512"/>
              <a:gd name="T10" fmla="*/ 0 w 1039"/>
              <a:gd name="T11" fmla="*/ 0 h 512"/>
              <a:gd name="T12" fmla="*/ 519 w 1039"/>
              <a:gd name="T13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2">
                <a:moveTo>
                  <a:pt x="519" y="512"/>
                </a:moveTo>
                <a:cubicBezTo>
                  <a:pt x="804" y="512"/>
                  <a:pt x="1035" y="283"/>
                  <a:pt x="1039" y="0"/>
                </a:cubicBezTo>
                <a:cubicBezTo>
                  <a:pt x="806" y="0"/>
                  <a:pt x="806" y="0"/>
                  <a:pt x="806" y="0"/>
                </a:cubicBezTo>
                <a:cubicBezTo>
                  <a:pt x="802" y="155"/>
                  <a:pt x="675" y="279"/>
                  <a:pt x="519" y="279"/>
                </a:cubicBezTo>
                <a:cubicBezTo>
                  <a:pt x="364" y="279"/>
                  <a:pt x="237" y="155"/>
                  <a:pt x="233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283"/>
                  <a:pt x="235" y="512"/>
                  <a:pt x="519" y="512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7291034" y="3142903"/>
            <a:ext cx="1783840" cy="879214"/>
          </a:xfrm>
          <a:custGeom>
            <a:avLst/>
            <a:gdLst>
              <a:gd name="T0" fmla="*/ 519 w 1039"/>
              <a:gd name="T1" fmla="*/ 233 h 511"/>
              <a:gd name="T2" fmla="*/ 806 w 1039"/>
              <a:gd name="T3" fmla="*/ 511 h 511"/>
              <a:gd name="T4" fmla="*/ 1039 w 1039"/>
              <a:gd name="T5" fmla="*/ 511 h 511"/>
              <a:gd name="T6" fmla="*/ 519 w 1039"/>
              <a:gd name="T7" fmla="*/ 0 h 511"/>
              <a:gd name="T8" fmla="*/ 0 w 1039"/>
              <a:gd name="T9" fmla="*/ 511 h 511"/>
              <a:gd name="T10" fmla="*/ 233 w 1039"/>
              <a:gd name="T11" fmla="*/ 511 h 511"/>
              <a:gd name="T12" fmla="*/ 519 w 1039"/>
              <a:gd name="T13" fmla="*/ 23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1">
                <a:moveTo>
                  <a:pt x="519" y="233"/>
                </a:moveTo>
                <a:cubicBezTo>
                  <a:pt x="675" y="233"/>
                  <a:pt x="801" y="357"/>
                  <a:pt x="806" y="511"/>
                </a:cubicBezTo>
                <a:cubicBezTo>
                  <a:pt x="1039" y="511"/>
                  <a:pt x="1039" y="511"/>
                  <a:pt x="1039" y="511"/>
                </a:cubicBezTo>
                <a:cubicBezTo>
                  <a:pt x="1034" y="228"/>
                  <a:pt x="804" y="0"/>
                  <a:pt x="519" y="0"/>
                </a:cubicBezTo>
                <a:cubicBezTo>
                  <a:pt x="235" y="0"/>
                  <a:pt x="4" y="228"/>
                  <a:pt x="0" y="511"/>
                </a:cubicBezTo>
                <a:cubicBezTo>
                  <a:pt x="233" y="511"/>
                  <a:pt x="233" y="511"/>
                  <a:pt x="233" y="511"/>
                </a:cubicBezTo>
                <a:cubicBezTo>
                  <a:pt x="237" y="357"/>
                  <a:pt x="364" y="233"/>
                  <a:pt x="519" y="233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4"/>
          <p:cNvSpPr>
            <a:spLocks/>
          </p:cNvSpPr>
          <p:nvPr/>
        </p:nvSpPr>
        <p:spPr bwMode="auto">
          <a:xfrm>
            <a:off x="7291034" y="4051158"/>
            <a:ext cx="1783840" cy="879214"/>
          </a:xfrm>
          <a:custGeom>
            <a:avLst/>
            <a:gdLst>
              <a:gd name="T0" fmla="*/ 519 w 1039"/>
              <a:gd name="T1" fmla="*/ 279 h 511"/>
              <a:gd name="T2" fmla="*/ 806 w 1039"/>
              <a:gd name="T3" fmla="*/ 0 h 511"/>
              <a:gd name="T4" fmla="*/ 1039 w 1039"/>
              <a:gd name="T5" fmla="*/ 0 h 511"/>
              <a:gd name="T6" fmla="*/ 519 w 1039"/>
              <a:gd name="T7" fmla="*/ 511 h 511"/>
              <a:gd name="T8" fmla="*/ 0 w 1039"/>
              <a:gd name="T9" fmla="*/ 0 h 511"/>
              <a:gd name="T10" fmla="*/ 233 w 1039"/>
              <a:gd name="T11" fmla="*/ 0 h 511"/>
              <a:gd name="T12" fmla="*/ 519 w 1039"/>
              <a:gd name="T13" fmla="*/ 279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1">
                <a:moveTo>
                  <a:pt x="519" y="279"/>
                </a:moveTo>
                <a:cubicBezTo>
                  <a:pt x="675" y="279"/>
                  <a:pt x="801" y="155"/>
                  <a:pt x="806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34" y="283"/>
                  <a:pt x="804" y="511"/>
                  <a:pt x="519" y="511"/>
                </a:cubicBezTo>
                <a:cubicBezTo>
                  <a:pt x="235" y="511"/>
                  <a:pt x="4" y="283"/>
                  <a:pt x="0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7" y="155"/>
                  <a:pt x="364" y="279"/>
                  <a:pt x="519" y="2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5"/>
          <p:cNvSpPr>
            <a:spLocks/>
          </p:cNvSpPr>
          <p:nvPr/>
        </p:nvSpPr>
        <p:spPr bwMode="auto">
          <a:xfrm>
            <a:off x="4505282" y="4051158"/>
            <a:ext cx="1783840" cy="879214"/>
          </a:xfrm>
          <a:custGeom>
            <a:avLst/>
            <a:gdLst>
              <a:gd name="T0" fmla="*/ 519 w 1039"/>
              <a:gd name="T1" fmla="*/ 279 h 511"/>
              <a:gd name="T2" fmla="*/ 806 w 1039"/>
              <a:gd name="T3" fmla="*/ 0 h 511"/>
              <a:gd name="T4" fmla="*/ 1039 w 1039"/>
              <a:gd name="T5" fmla="*/ 0 h 511"/>
              <a:gd name="T6" fmla="*/ 519 w 1039"/>
              <a:gd name="T7" fmla="*/ 511 h 511"/>
              <a:gd name="T8" fmla="*/ 0 w 1039"/>
              <a:gd name="T9" fmla="*/ 0 h 511"/>
              <a:gd name="T10" fmla="*/ 233 w 1039"/>
              <a:gd name="T11" fmla="*/ 0 h 511"/>
              <a:gd name="T12" fmla="*/ 519 w 1039"/>
              <a:gd name="T13" fmla="*/ 279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1">
                <a:moveTo>
                  <a:pt x="519" y="279"/>
                </a:moveTo>
                <a:cubicBezTo>
                  <a:pt x="675" y="279"/>
                  <a:pt x="801" y="155"/>
                  <a:pt x="806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35" y="283"/>
                  <a:pt x="804" y="511"/>
                  <a:pt x="519" y="511"/>
                </a:cubicBezTo>
                <a:cubicBezTo>
                  <a:pt x="235" y="511"/>
                  <a:pt x="4" y="283"/>
                  <a:pt x="0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7" y="155"/>
                  <a:pt x="364" y="279"/>
                  <a:pt x="519" y="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6"/>
          <p:cNvSpPr>
            <a:spLocks/>
          </p:cNvSpPr>
          <p:nvPr/>
        </p:nvSpPr>
        <p:spPr bwMode="auto">
          <a:xfrm>
            <a:off x="5902877" y="3142903"/>
            <a:ext cx="1783114" cy="879214"/>
          </a:xfrm>
          <a:custGeom>
            <a:avLst/>
            <a:gdLst>
              <a:gd name="T0" fmla="*/ 519 w 1039"/>
              <a:gd name="T1" fmla="*/ 0 h 511"/>
              <a:gd name="T2" fmla="*/ 1039 w 1039"/>
              <a:gd name="T3" fmla="*/ 511 h 511"/>
              <a:gd name="T4" fmla="*/ 806 w 1039"/>
              <a:gd name="T5" fmla="*/ 511 h 511"/>
              <a:gd name="T6" fmla="*/ 519 w 1039"/>
              <a:gd name="T7" fmla="*/ 233 h 511"/>
              <a:gd name="T8" fmla="*/ 233 w 1039"/>
              <a:gd name="T9" fmla="*/ 511 h 511"/>
              <a:gd name="T10" fmla="*/ 0 w 1039"/>
              <a:gd name="T11" fmla="*/ 511 h 511"/>
              <a:gd name="T12" fmla="*/ 519 w 1039"/>
              <a:gd name="T13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1">
                <a:moveTo>
                  <a:pt x="519" y="0"/>
                </a:moveTo>
                <a:cubicBezTo>
                  <a:pt x="804" y="0"/>
                  <a:pt x="1034" y="228"/>
                  <a:pt x="1039" y="511"/>
                </a:cubicBezTo>
                <a:cubicBezTo>
                  <a:pt x="806" y="511"/>
                  <a:pt x="806" y="511"/>
                  <a:pt x="806" y="511"/>
                </a:cubicBezTo>
                <a:cubicBezTo>
                  <a:pt x="801" y="357"/>
                  <a:pt x="675" y="233"/>
                  <a:pt x="519" y="233"/>
                </a:cubicBezTo>
                <a:cubicBezTo>
                  <a:pt x="364" y="233"/>
                  <a:pt x="237" y="357"/>
                  <a:pt x="233" y="511"/>
                </a:cubicBezTo>
                <a:cubicBezTo>
                  <a:pt x="0" y="511"/>
                  <a:pt x="0" y="511"/>
                  <a:pt x="0" y="511"/>
                </a:cubicBezTo>
                <a:cubicBezTo>
                  <a:pt x="4" y="228"/>
                  <a:pt x="235" y="0"/>
                  <a:pt x="5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7"/>
          <p:cNvSpPr>
            <a:spLocks/>
          </p:cNvSpPr>
          <p:nvPr/>
        </p:nvSpPr>
        <p:spPr bwMode="auto">
          <a:xfrm>
            <a:off x="3117125" y="3142903"/>
            <a:ext cx="1783114" cy="879214"/>
          </a:xfrm>
          <a:custGeom>
            <a:avLst/>
            <a:gdLst>
              <a:gd name="T0" fmla="*/ 519 w 1039"/>
              <a:gd name="T1" fmla="*/ 0 h 511"/>
              <a:gd name="T2" fmla="*/ 1039 w 1039"/>
              <a:gd name="T3" fmla="*/ 511 h 511"/>
              <a:gd name="T4" fmla="*/ 806 w 1039"/>
              <a:gd name="T5" fmla="*/ 511 h 511"/>
              <a:gd name="T6" fmla="*/ 519 w 1039"/>
              <a:gd name="T7" fmla="*/ 233 h 511"/>
              <a:gd name="T8" fmla="*/ 233 w 1039"/>
              <a:gd name="T9" fmla="*/ 511 h 511"/>
              <a:gd name="T10" fmla="*/ 0 w 1039"/>
              <a:gd name="T11" fmla="*/ 511 h 511"/>
              <a:gd name="T12" fmla="*/ 519 w 1039"/>
              <a:gd name="T13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511">
                <a:moveTo>
                  <a:pt x="519" y="0"/>
                </a:moveTo>
                <a:cubicBezTo>
                  <a:pt x="804" y="0"/>
                  <a:pt x="1035" y="228"/>
                  <a:pt x="1039" y="511"/>
                </a:cubicBezTo>
                <a:cubicBezTo>
                  <a:pt x="806" y="511"/>
                  <a:pt x="806" y="511"/>
                  <a:pt x="806" y="511"/>
                </a:cubicBezTo>
                <a:cubicBezTo>
                  <a:pt x="802" y="357"/>
                  <a:pt x="675" y="233"/>
                  <a:pt x="519" y="233"/>
                </a:cubicBezTo>
                <a:cubicBezTo>
                  <a:pt x="364" y="233"/>
                  <a:pt x="237" y="357"/>
                  <a:pt x="233" y="511"/>
                </a:cubicBezTo>
                <a:cubicBezTo>
                  <a:pt x="0" y="511"/>
                  <a:pt x="0" y="511"/>
                  <a:pt x="0" y="511"/>
                </a:cubicBezTo>
                <a:cubicBezTo>
                  <a:pt x="4" y="228"/>
                  <a:pt x="235" y="0"/>
                  <a:pt x="5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1240" y="3621139"/>
            <a:ext cx="514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mtClean="0">
                <a:solidFill>
                  <a:schemeClr val="accent1"/>
                </a:solidFill>
                <a:latin typeface="Bebas" pitchFamily="2" charset="0"/>
              </a:rPr>
              <a:t>S</a:t>
            </a:r>
            <a:endParaRPr lang="en-US" sz="4800">
              <a:solidFill>
                <a:schemeClr val="accent1"/>
              </a:solidFill>
              <a:latin typeface="Bebas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3617" y="3621139"/>
            <a:ext cx="66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mtClean="0">
                <a:solidFill>
                  <a:schemeClr val="accent2"/>
                </a:solidFill>
                <a:latin typeface="Bebas" pitchFamily="2" charset="0"/>
              </a:rPr>
              <a:t>W</a:t>
            </a:r>
            <a:endParaRPr lang="en-US" sz="4800">
              <a:solidFill>
                <a:schemeClr val="accent2"/>
              </a:solidFill>
              <a:latin typeface="Bebas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2602" y="3621139"/>
            <a:ext cx="503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mtClean="0">
                <a:solidFill>
                  <a:schemeClr val="accent3"/>
                </a:solidFill>
                <a:latin typeface="Bebas" pitchFamily="2" charset="0"/>
              </a:rPr>
              <a:t>O</a:t>
            </a:r>
            <a:endParaRPr lang="en-US" sz="4800">
              <a:solidFill>
                <a:schemeClr val="accent3"/>
              </a:solidFill>
              <a:latin typeface="Bebas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33526" y="3621139"/>
            <a:ext cx="498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mtClean="0">
                <a:solidFill>
                  <a:schemeClr val="accent4"/>
                </a:solidFill>
                <a:latin typeface="Bebas" pitchFamily="2" charset="0"/>
              </a:rPr>
              <a:t>T</a:t>
            </a:r>
            <a:endParaRPr lang="en-US" sz="4800">
              <a:solidFill>
                <a:schemeClr val="accent4"/>
              </a:solidFill>
              <a:latin typeface="Bebas" pitchFamily="2" charset="0"/>
            </a:endParaRPr>
          </a:p>
        </p:txBody>
      </p:sp>
      <p:sp>
        <p:nvSpPr>
          <p:cNvPr id="36" name="Freeform 115"/>
          <p:cNvSpPr>
            <a:spLocks noChangeArrowheads="1"/>
          </p:cNvSpPr>
          <p:nvPr/>
        </p:nvSpPr>
        <p:spPr bwMode="auto">
          <a:xfrm>
            <a:off x="1077197" y="5257282"/>
            <a:ext cx="177158" cy="221055"/>
          </a:xfrm>
          <a:custGeom>
            <a:avLst/>
            <a:gdLst>
              <a:gd name="T0" fmla="*/ 170867 w 400"/>
              <a:gd name="T1" fmla="*/ 55735 h 498"/>
              <a:gd name="T2" fmla="*/ 170867 w 400"/>
              <a:gd name="T3" fmla="*/ 55735 h 498"/>
              <a:gd name="T4" fmla="*/ 103597 w 400"/>
              <a:gd name="T5" fmla="*/ 4045 h 498"/>
              <a:gd name="T6" fmla="*/ 51574 w 400"/>
              <a:gd name="T7" fmla="*/ 67871 h 498"/>
              <a:gd name="T8" fmla="*/ 59647 w 400"/>
              <a:gd name="T9" fmla="*/ 95738 h 498"/>
              <a:gd name="T10" fmla="*/ 4036 w 400"/>
              <a:gd name="T11" fmla="*/ 182936 h 498"/>
              <a:gd name="T12" fmla="*/ 0 w 400"/>
              <a:gd name="T13" fmla="*/ 195072 h 498"/>
              <a:gd name="T14" fmla="*/ 4036 w 400"/>
              <a:gd name="T15" fmla="*/ 214849 h 498"/>
              <a:gd name="T16" fmla="*/ 12109 w 400"/>
              <a:gd name="T17" fmla="*/ 223389 h 498"/>
              <a:gd name="T18" fmla="*/ 27805 w 400"/>
              <a:gd name="T19" fmla="*/ 218894 h 498"/>
              <a:gd name="T20" fmla="*/ 39914 w 400"/>
              <a:gd name="T21" fmla="*/ 211253 h 498"/>
              <a:gd name="T22" fmla="*/ 63683 w 400"/>
              <a:gd name="T23" fmla="*/ 175295 h 498"/>
              <a:gd name="T24" fmla="*/ 63683 w 400"/>
              <a:gd name="T25" fmla="*/ 175295 h 498"/>
              <a:gd name="T26" fmla="*/ 79379 w 400"/>
              <a:gd name="T27" fmla="*/ 171250 h 498"/>
              <a:gd name="T28" fmla="*/ 103597 w 400"/>
              <a:gd name="T29" fmla="*/ 127651 h 498"/>
              <a:gd name="T30" fmla="*/ 131402 w 400"/>
              <a:gd name="T31" fmla="*/ 127651 h 498"/>
              <a:gd name="T32" fmla="*/ 170867 w 400"/>
              <a:gd name="T33" fmla="*/ 55735 h 498"/>
              <a:gd name="T34" fmla="*/ 143062 w 400"/>
              <a:gd name="T35" fmla="*/ 71466 h 498"/>
              <a:gd name="T36" fmla="*/ 143062 w 400"/>
              <a:gd name="T37" fmla="*/ 71466 h 498"/>
              <a:gd name="T38" fmla="*/ 114808 w 400"/>
              <a:gd name="T39" fmla="*/ 63825 h 498"/>
              <a:gd name="T40" fmla="*/ 99112 w 400"/>
              <a:gd name="T41" fmla="*/ 35958 h 498"/>
              <a:gd name="T42" fmla="*/ 139026 w 400"/>
              <a:gd name="T43" fmla="*/ 31913 h 498"/>
              <a:gd name="T44" fmla="*/ 143062 w 400"/>
              <a:gd name="T45" fmla="*/ 71466 h 4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7" name="Freeform 123"/>
          <p:cNvSpPr>
            <a:spLocks noChangeArrowheads="1"/>
          </p:cNvSpPr>
          <p:nvPr/>
        </p:nvSpPr>
        <p:spPr bwMode="auto">
          <a:xfrm>
            <a:off x="1065439" y="1744389"/>
            <a:ext cx="200674" cy="205377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8" name="Freeform 126"/>
          <p:cNvSpPr>
            <a:spLocks noChangeArrowheads="1"/>
          </p:cNvSpPr>
          <p:nvPr/>
        </p:nvSpPr>
        <p:spPr bwMode="auto">
          <a:xfrm>
            <a:off x="10942944" y="5267472"/>
            <a:ext cx="221054" cy="200674"/>
          </a:xfrm>
          <a:custGeom>
            <a:avLst/>
            <a:gdLst>
              <a:gd name="T0" fmla="*/ 111243 w 497"/>
              <a:gd name="T1" fmla="*/ 123179 h 452"/>
              <a:gd name="T2" fmla="*/ 111243 w 497"/>
              <a:gd name="T3" fmla="*/ 123179 h 452"/>
              <a:gd name="T4" fmla="*/ 163487 w 497"/>
              <a:gd name="T5" fmla="*/ 103398 h 452"/>
              <a:gd name="T6" fmla="*/ 151777 w 497"/>
              <a:gd name="T7" fmla="*/ 67883 h 452"/>
              <a:gd name="T8" fmla="*/ 111243 w 497"/>
              <a:gd name="T9" fmla="*/ 83618 h 452"/>
              <a:gd name="T10" fmla="*/ 75663 w 497"/>
              <a:gd name="T11" fmla="*/ 67883 h 452"/>
              <a:gd name="T12" fmla="*/ 59900 w 497"/>
              <a:gd name="T13" fmla="*/ 103398 h 452"/>
              <a:gd name="T14" fmla="*/ 111243 w 497"/>
              <a:gd name="T15" fmla="*/ 123179 h 452"/>
              <a:gd name="T16" fmla="*/ 111243 w 497"/>
              <a:gd name="T17" fmla="*/ 47653 h 452"/>
              <a:gd name="T18" fmla="*/ 111243 w 497"/>
              <a:gd name="T19" fmla="*/ 47653 h 452"/>
              <a:gd name="T20" fmla="*/ 139166 w 497"/>
              <a:gd name="T21" fmla="*/ 39561 h 452"/>
              <a:gd name="T22" fmla="*/ 127907 w 497"/>
              <a:gd name="T23" fmla="*/ 7642 h 452"/>
              <a:gd name="T24" fmla="*/ 111243 w 497"/>
              <a:gd name="T25" fmla="*/ 0 h 452"/>
              <a:gd name="T26" fmla="*/ 95480 w 497"/>
              <a:gd name="T27" fmla="*/ 7642 h 452"/>
              <a:gd name="T28" fmla="*/ 83770 w 497"/>
              <a:gd name="T29" fmla="*/ 39561 h 452"/>
              <a:gd name="T30" fmla="*/ 111243 w 497"/>
              <a:gd name="T31" fmla="*/ 47653 h 452"/>
              <a:gd name="T32" fmla="*/ 211226 w 497"/>
              <a:gd name="T33" fmla="*/ 135317 h 452"/>
              <a:gd name="T34" fmla="*/ 211226 w 497"/>
              <a:gd name="T35" fmla="*/ 135317 h 452"/>
              <a:gd name="T36" fmla="*/ 167540 w 497"/>
              <a:gd name="T37" fmla="*/ 119582 h 452"/>
              <a:gd name="T38" fmla="*/ 171593 w 497"/>
              <a:gd name="T39" fmla="*/ 131271 h 452"/>
              <a:gd name="T40" fmla="*/ 111243 w 497"/>
              <a:gd name="T41" fmla="*/ 155097 h 452"/>
              <a:gd name="T42" fmla="*/ 51793 w 497"/>
              <a:gd name="T43" fmla="*/ 131271 h 452"/>
              <a:gd name="T44" fmla="*/ 55847 w 497"/>
              <a:gd name="T45" fmla="*/ 119582 h 452"/>
              <a:gd name="T46" fmla="*/ 11710 w 497"/>
              <a:gd name="T47" fmla="*/ 135317 h 452"/>
              <a:gd name="T48" fmla="*/ 11710 w 497"/>
              <a:gd name="T49" fmla="*/ 155097 h 452"/>
              <a:gd name="T50" fmla="*/ 91426 w 497"/>
              <a:gd name="T51" fmla="*/ 195108 h 452"/>
              <a:gd name="T52" fmla="*/ 131510 w 497"/>
              <a:gd name="T53" fmla="*/ 195108 h 452"/>
              <a:gd name="T54" fmla="*/ 211226 w 497"/>
              <a:gd name="T55" fmla="*/ 155097 h 452"/>
              <a:gd name="T56" fmla="*/ 211226 w 497"/>
              <a:gd name="T57" fmla="*/ 135317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9" name="Freeform 155"/>
          <p:cNvSpPr>
            <a:spLocks noChangeArrowheads="1"/>
          </p:cNvSpPr>
          <p:nvPr/>
        </p:nvSpPr>
        <p:spPr bwMode="auto">
          <a:xfrm>
            <a:off x="10951566" y="1736550"/>
            <a:ext cx="203810" cy="221055"/>
          </a:xfrm>
          <a:custGeom>
            <a:avLst/>
            <a:gdLst>
              <a:gd name="T0" fmla="*/ 35366 w 461"/>
              <a:gd name="T1" fmla="*/ 4053 h 497"/>
              <a:gd name="T2" fmla="*/ 35366 w 461"/>
              <a:gd name="T3" fmla="*/ 4053 h 497"/>
              <a:gd name="T4" fmla="*/ 31784 w 461"/>
              <a:gd name="T5" fmla="*/ 4053 h 497"/>
              <a:gd name="T6" fmla="*/ 0 w 461"/>
              <a:gd name="T7" fmla="*/ 87823 h 497"/>
              <a:gd name="T8" fmla="*/ 35366 w 461"/>
              <a:gd name="T9" fmla="*/ 123403 h 497"/>
              <a:gd name="T10" fmla="*/ 71179 w 461"/>
              <a:gd name="T11" fmla="*/ 87823 h 497"/>
              <a:gd name="T12" fmla="*/ 35366 w 461"/>
              <a:gd name="T13" fmla="*/ 4053 h 497"/>
              <a:gd name="T14" fmla="*/ 174591 w 461"/>
              <a:gd name="T15" fmla="*/ 4053 h 497"/>
              <a:gd name="T16" fmla="*/ 174591 w 461"/>
              <a:gd name="T17" fmla="*/ 4053 h 497"/>
              <a:gd name="T18" fmla="*/ 170562 w 461"/>
              <a:gd name="T19" fmla="*/ 4053 h 497"/>
              <a:gd name="T20" fmla="*/ 134748 w 461"/>
              <a:gd name="T21" fmla="*/ 87823 h 497"/>
              <a:gd name="T22" fmla="*/ 170562 w 461"/>
              <a:gd name="T23" fmla="*/ 123403 h 497"/>
              <a:gd name="T24" fmla="*/ 205927 w 461"/>
              <a:gd name="T25" fmla="*/ 87823 h 497"/>
              <a:gd name="T26" fmla="*/ 174591 w 461"/>
              <a:gd name="T27" fmla="*/ 4053 h 497"/>
              <a:gd name="T28" fmla="*/ 102964 w 461"/>
              <a:gd name="T29" fmla="*/ 99533 h 497"/>
              <a:gd name="T30" fmla="*/ 102964 w 461"/>
              <a:gd name="T31" fmla="*/ 99533 h 497"/>
              <a:gd name="T32" fmla="*/ 67150 w 461"/>
              <a:gd name="T33" fmla="*/ 187807 h 497"/>
              <a:gd name="T34" fmla="*/ 102964 w 461"/>
              <a:gd name="T35" fmla="*/ 223387 h 497"/>
              <a:gd name="T36" fmla="*/ 138777 w 461"/>
              <a:gd name="T37" fmla="*/ 187807 h 497"/>
              <a:gd name="T38" fmla="*/ 102964 w 461"/>
              <a:gd name="T39" fmla="*/ 99533 h 4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97">
                <a:moveTo>
                  <a:pt x="79" y="9"/>
                </a:moveTo>
                <a:lnTo>
                  <a:pt x="79" y="9"/>
                </a:lnTo>
                <a:cubicBezTo>
                  <a:pt x="79" y="0"/>
                  <a:pt x="71" y="0"/>
                  <a:pt x="71" y="9"/>
                </a:cubicBezTo>
                <a:cubicBezTo>
                  <a:pt x="62" y="107"/>
                  <a:pt x="0" y="124"/>
                  <a:pt x="0" y="195"/>
                </a:cubicBezTo>
                <a:cubicBezTo>
                  <a:pt x="0" y="239"/>
                  <a:pt x="35" y="274"/>
                  <a:pt x="79" y="274"/>
                </a:cubicBezTo>
                <a:cubicBezTo>
                  <a:pt x="124" y="274"/>
                  <a:pt x="159" y="239"/>
                  <a:pt x="159" y="195"/>
                </a:cubicBezTo>
                <a:cubicBezTo>
                  <a:pt x="159" y="124"/>
                  <a:pt x="88" y="107"/>
                  <a:pt x="79" y="9"/>
                </a:cubicBezTo>
                <a:close/>
                <a:moveTo>
                  <a:pt x="390" y="9"/>
                </a:moveTo>
                <a:lnTo>
                  <a:pt x="390" y="9"/>
                </a:lnTo>
                <a:cubicBezTo>
                  <a:pt x="390" y="0"/>
                  <a:pt x="381" y="0"/>
                  <a:pt x="381" y="9"/>
                </a:cubicBezTo>
                <a:cubicBezTo>
                  <a:pt x="363" y="107"/>
                  <a:pt x="301" y="124"/>
                  <a:pt x="301" y="195"/>
                </a:cubicBezTo>
                <a:cubicBezTo>
                  <a:pt x="301" y="239"/>
                  <a:pt x="336" y="274"/>
                  <a:pt x="381" y="274"/>
                </a:cubicBezTo>
                <a:cubicBezTo>
                  <a:pt x="425" y="274"/>
                  <a:pt x="460" y="239"/>
                  <a:pt x="460" y="195"/>
                </a:cubicBezTo>
                <a:cubicBezTo>
                  <a:pt x="460" y="124"/>
                  <a:pt x="398" y="107"/>
                  <a:pt x="390" y="9"/>
                </a:cubicBezTo>
                <a:close/>
                <a:moveTo>
                  <a:pt x="230" y="221"/>
                </a:moveTo>
                <a:lnTo>
                  <a:pt x="230" y="221"/>
                </a:lnTo>
                <a:cubicBezTo>
                  <a:pt x="212" y="328"/>
                  <a:pt x="150" y="345"/>
                  <a:pt x="150" y="417"/>
                </a:cubicBezTo>
                <a:cubicBezTo>
                  <a:pt x="150" y="461"/>
                  <a:pt x="185" y="496"/>
                  <a:pt x="230" y="496"/>
                </a:cubicBezTo>
                <a:cubicBezTo>
                  <a:pt x="275" y="496"/>
                  <a:pt x="310" y="461"/>
                  <a:pt x="310" y="417"/>
                </a:cubicBezTo>
                <a:cubicBezTo>
                  <a:pt x="310" y="345"/>
                  <a:pt x="247" y="328"/>
                  <a:pt x="23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20" grpId="0"/>
      <p:bldP spid="24" grpId="0" animBg="1"/>
      <p:bldP spid="25" grpId="0"/>
      <p:bldP spid="26" grpId="0"/>
      <p:bldP spid="21" grpId="0" animBg="1"/>
      <p:bldP spid="22" grpId="0"/>
      <p:bldP spid="23" grpId="0"/>
      <p:bldP spid="27" grpId="0" animBg="1"/>
      <p:bldP spid="28" grpId="0"/>
      <p:bldP spid="29" grpId="0"/>
      <p:bldP spid="50" grpId="0" animBg="1"/>
      <p:bldP spid="51" grpId="0" animBg="1"/>
      <p:bldP spid="52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8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913" y="36694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2"/>
                </a:solidFill>
              </a:rPr>
              <a:t>添加标题内容</a:t>
            </a:r>
            <a:endParaRPr lang="en-US" altLang="zh-CN" sz="4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1649" y="1033454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/>
                </a:solidFill>
                <a:latin typeface="+mj-lt"/>
              </a:rPr>
              <a:t>Put Your </a:t>
            </a:r>
            <a:r>
              <a:rPr lang="en-US" sz="1600" smtClean="0">
                <a:solidFill>
                  <a:schemeClr val="accent2"/>
                </a:solidFill>
                <a:latin typeface="+mj-lt"/>
              </a:rPr>
              <a:t>Awesome Subtitle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25384" y="2221273"/>
            <a:ext cx="3537955" cy="3537955"/>
            <a:chOff x="4325384" y="2221273"/>
            <a:chExt cx="3537955" cy="3537955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843773" y="4958677"/>
              <a:ext cx="2501176" cy="800551"/>
            </a:xfrm>
            <a:custGeom>
              <a:avLst/>
              <a:gdLst>
                <a:gd name="T0" fmla="*/ 1288 w 1452"/>
                <a:gd name="T1" fmla="*/ 0 h 465"/>
                <a:gd name="T2" fmla="*/ 1288 w 1452"/>
                <a:gd name="T3" fmla="*/ 0 h 465"/>
                <a:gd name="T4" fmla="*/ 767 w 1452"/>
                <a:gd name="T5" fmla="*/ 232 h 465"/>
                <a:gd name="T6" fmla="*/ 726 w 1452"/>
                <a:gd name="T7" fmla="*/ 294 h 465"/>
                <a:gd name="T8" fmla="*/ 685 w 1452"/>
                <a:gd name="T9" fmla="*/ 232 h 465"/>
                <a:gd name="T10" fmla="*/ 165 w 1452"/>
                <a:gd name="T11" fmla="*/ 0 h 465"/>
                <a:gd name="T12" fmla="*/ 165 w 1452"/>
                <a:gd name="T13" fmla="*/ 0 h 465"/>
                <a:gd name="T14" fmla="*/ 0 w 1452"/>
                <a:gd name="T15" fmla="*/ 165 h 465"/>
                <a:gd name="T16" fmla="*/ 726 w 1452"/>
                <a:gd name="T17" fmla="*/ 465 h 465"/>
                <a:gd name="T18" fmla="*/ 1452 w 1452"/>
                <a:gd name="T19" fmla="*/ 165 h 465"/>
                <a:gd name="T20" fmla="*/ 1288 w 1452"/>
                <a:gd name="T2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2" h="465">
                  <a:moveTo>
                    <a:pt x="1288" y="0"/>
                  </a:moveTo>
                  <a:cubicBezTo>
                    <a:pt x="1288" y="0"/>
                    <a:pt x="1288" y="0"/>
                    <a:pt x="1288" y="0"/>
                  </a:cubicBezTo>
                  <a:cubicBezTo>
                    <a:pt x="1147" y="140"/>
                    <a:pt x="964" y="222"/>
                    <a:pt x="767" y="232"/>
                  </a:cubicBezTo>
                  <a:cubicBezTo>
                    <a:pt x="726" y="294"/>
                    <a:pt x="726" y="294"/>
                    <a:pt x="726" y="294"/>
                  </a:cubicBezTo>
                  <a:cubicBezTo>
                    <a:pt x="685" y="232"/>
                    <a:pt x="685" y="232"/>
                    <a:pt x="685" y="232"/>
                  </a:cubicBezTo>
                  <a:cubicBezTo>
                    <a:pt x="489" y="222"/>
                    <a:pt x="305" y="14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00" y="365"/>
                    <a:pt x="463" y="465"/>
                    <a:pt x="726" y="465"/>
                  </a:cubicBezTo>
                  <a:cubicBezTo>
                    <a:pt x="1010" y="465"/>
                    <a:pt x="1266" y="351"/>
                    <a:pt x="1452" y="165"/>
                  </a:cubicBezTo>
                  <a:lnTo>
                    <a:pt x="1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62788" y="2739663"/>
              <a:ext cx="800551" cy="2503363"/>
            </a:xfrm>
            <a:custGeom>
              <a:avLst/>
              <a:gdLst>
                <a:gd name="T0" fmla="*/ 465 w 465"/>
                <a:gd name="T1" fmla="*/ 726 h 1453"/>
                <a:gd name="T2" fmla="*/ 164 w 465"/>
                <a:gd name="T3" fmla="*/ 0 h 1453"/>
                <a:gd name="T4" fmla="*/ 0 w 465"/>
                <a:gd name="T5" fmla="*/ 165 h 1453"/>
                <a:gd name="T6" fmla="*/ 231 w 465"/>
                <a:gd name="T7" fmla="*/ 686 h 1453"/>
                <a:gd name="T8" fmla="*/ 294 w 465"/>
                <a:gd name="T9" fmla="*/ 726 h 1453"/>
                <a:gd name="T10" fmla="*/ 231 w 465"/>
                <a:gd name="T11" fmla="*/ 767 h 1453"/>
                <a:gd name="T12" fmla="*/ 0 w 465"/>
                <a:gd name="T13" fmla="*/ 1288 h 1453"/>
                <a:gd name="T14" fmla="*/ 164 w 465"/>
                <a:gd name="T15" fmla="*/ 1453 h 1453"/>
                <a:gd name="T16" fmla="*/ 465 w 465"/>
                <a:gd name="T17" fmla="*/ 726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1453">
                  <a:moveTo>
                    <a:pt x="465" y="726"/>
                  </a:moveTo>
                  <a:cubicBezTo>
                    <a:pt x="465" y="443"/>
                    <a:pt x="350" y="186"/>
                    <a:pt x="16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40" y="305"/>
                    <a:pt x="221" y="489"/>
                    <a:pt x="231" y="686"/>
                  </a:cubicBezTo>
                  <a:cubicBezTo>
                    <a:pt x="294" y="726"/>
                    <a:pt x="294" y="726"/>
                    <a:pt x="294" y="726"/>
                  </a:cubicBezTo>
                  <a:cubicBezTo>
                    <a:pt x="231" y="767"/>
                    <a:pt x="231" y="767"/>
                    <a:pt x="231" y="767"/>
                  </a:cubicBezTo>
                  <a:cubicBezTo>
                    <a:pt x="221" y="964"/>
                    <a:pt x="140" y="1148"/>
                    <a:pt x="0" y="1288"/>
                  </a:cubicBezTo>
                  <a:cubicBezTo>
                    <a:pt x="164" y="1453"/>
                    <a:pt x="164" y="1453"/>
                    <a:pt x="164" y="1453"/>
                  </a:cubicBezTo>
                  <a:cubicBezTo>
                    <a:pt x="365" y="1252"/>
                    <a:pt x="465" y="989"/>
                    <a:pt x="465" y="7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843773" y="2221273"/>
              <a:ext cx="2501176" cy="802739"/>
            </a:xfrm>
            <a:custGeom>
              <a:avLst/>
              <a:gdLst>
                <a:gd name="T0" fmla="*/ 726 w 1452"/>
                <a:gd name="T1" fmla="*/ 0 h 466"/>
                <a:gd name="T2" fmla="*/ 0 w 1452"/>
                <a:gd name="T3" fmla="*/ 301 h 466"/>
                <a:gd name="T4" fmla="*/ 165 w 1452"/>
                <a:gd name="T5" fmla="*/ 466 h 466"/>
                <a:gd name="T6" fmla="*/ 165 w 1452"/>
                <a:gd name="T7" fmla="*/ 466 h 466"/>
                <a:gd name="T8" fmla="*/ 685 w 1452"/>
                <a:gd name="T9" fmla="*/ 234 h 466"/>
                <a:gd name="T10" fmla="*/ 726 w 1452"/>
                <a:gd name="T11" fmla="*/ 172 h 466"/>
                <a:gd name="T12" fmla="*/ 767 w 1452"/>
                <a:gd name="T13" fmla="*/ 234 h 466"/>
                <a:gd name="T14" fmla="*/ 1288 w 1452"/>
                <a:gd name="T15" fmla="*/ 466 h 466"/>
                <a:gd name="T16" fmla="*/ 1288 w 1452"/>
                <a:gd name="T17" fmla="*/ 466 h 466"/>
                <a:gd name="T18" fmla="*/ 1452 w 1452"/>
                <a:gd name="T19" fmla="*/ 301 h 466"/>
                <a:gd name="T20" fmla="*/ 726 w 1452"/>
                <a:gd name="T2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2" h="466">
                  <a:moveTo>
                    <a:pt x="726" y="0"/>
                  </a:moveTo>
                  <a:cubicBezTo>
                    <a:pt x="443" y="0"/>
                    <a:pt x="186" y="115"/>
                    <a:pt x="0" y="301"/>
                  </a:cubicBezTo>
                  <a:cubicBezTo>
                    <a:pt x="165" y="466"/>
                    <a:pt x="165" y="466"/>
                    <a:pt x="165" y="466"/>
                  </a:cubicBezTo>
                  <a:cubicBezTo>
                    <a:pt x="165" y="466"/>
                    <a:pt x="165" y="466"/>
                    <a:pt x="165" y="466"/>
                  </a:cubicBezTo>
                  <a:cubicBezTo>
                    <a:pt x="305" y="326"/>
                    <a:pt x="489" y="244"/>
                    <a:pt x="685" y="234"/>
                  </a:cubicBezTo>
                  <a:cubicBezTo>
                    <a:pt x="726" y="172"/>
                    <a:pt x="726" y="172"/>
                    <a:pt x="726" y="172"/>
                  </a:cubicBezTo>
                  <a:cubicBezTo>
                    <a:pt x="767" y="234"/>
                    <a:pt x="767" y="234"/>
                    <a:pt x="767" y="234"/>
                  </a:cubicBezTo>
                  <a:cubicBezTo>
                    <a:pt x="964" y="244"/>
                    <a:pt x="1147" y="326"/>
                    <a:pt x="1288" y="466"/>
                  </a:cubicBezTo>
                  <a:cubicBezTo>
                    <a:pt x="1288" y="466"/>
                    <a:pt x="1288" y="466"/>
                    <a:pt x="1288" y="466"/>
                  </a:cubicBezTo>
                  <a:cubicBezTo>
                    <a:pt x="1452" y="301"/>
                    <a:pt x="1452" y="301"/>
                    <a:pt x="1452" y="301"/>
                  </a:cubicBezTo>
                  <a:cubicBezTo>
                    <a:pt x="1252" y="101"/>
                    <a:pt x="989" y="0"/>
                    <a:pt x="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325384" y="2739663"/>
              <a:ext cx="802739" cy="2503363"/>
            </a:xfrm>
            <a:custGeom>
              <a:avLst/>
              <a:gdLst>
                <a:gd name="T0" fmla="*/ 172 w 466"/>
                <a:gd name="T1" fmla="*/ 726 h 1453"/>
                <a:gd name="T2" fmla="*/ 234 w 466"/>
                <a:gd name="T3" fmla="*/ 686 h 1453"/>
                <a:gd name="T4" fmla="*/ 466 w 466"/>
                <a:gd name="T5" fmla="*/ 165 h 1453"/>
                <a:gd name="T6" fmla="*/ 301 w 466"/>
                <a:gd name="T7" fmla="*/ 0 h 1453"/>
                <a:gd name="T8" fmla="*/ 0 w 466"/>
                <a:gd name="T9" fmla="*/ 726 h 1453"/>
                <a:gd name="T10" fmla="*/ 0 w 466"/>
                <a:gd name="T11" fmla="*/ 726 h 1453"/>
                <a:gd name="T12" fmla="*/ 301 w 466"/>
                <a:gd name="T13" fmla="*/ 1453 h 1453"/>
                <a:gd name="T14" fmla="*/ 466 w 466"/>
                <a:gd name="T15" fmla="*/ 1288 h 1453"/>
                <a:gd name="T16" fmla="*/ 234 w 466"/>
                <a:gd name="T17" fmla="*/ 767 h 1453"/>
                <a:gd name="T18" fmla="*/ 172 w 466"/>
                <a:gd name="T19" fmla="*/ 726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6" h="1453">
                  <a:moveTo>
                    <a:pt x="172" y="726"/>
                  </a:moveTo>
                  <a:cubicBezTo>
                    <a:pt x="234" y="686"/>
                    <a:pt x="234" y="686"/>
                    <a:pt x="234" y="686"/>
                  </a:cubicBezTo>
                  <a:cubicBezTo>
                    <a:pt x="244" y="489"/>
                    <a:pt x="325" y="305"/>
                    <a:pt x="466" y="165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00" y="201"/>
                    <a:pt x="0" y="464"/>
                    <a:pt x="0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1010"/>
                    <a:pt x="115" y="1267"/>
                    <a:pt x="301" y="1453"/>
                  </a:cubicBezTo>
                  <a:cubicBezTo>
                    <a:pt x="466" y="1288"/>
                    <a:pt x="466" y="1288"/>
                    <a:pt x="466" y="1288"/>
                  </a:cubicBezTo>
                  <a:cubicBezTo>
                    <a:pt x="325" y="1148"/>
                    <a:pt x="244" y="964"/>
                    <a:pt x="234" y="767"/>
                  </a:cubicBezTo>
                  <a:lnTo>
                    <a:pt x="172" y="72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6008510" y="2275956"/>
              <a:ext cx="89679" cy="200138"/>
            </a:xfrm>
            <a:custGeom>
              <a:avLst/>
              <a:gdLst>
                <a:gd name="T0" fmla="*/ 0 w 52"/>
                <a:gd name="T1" fmla="*/ 29 h 116"/>
                <a:gd name="T2" fmla="*/ 26 w 52"/>
                <a:gd name="T3" fmla="*/ 0 h 116"/>
                <a:gd name="T4" fmla="*/ 52 w 52"/>
                <a:gd name="T5" fmla="*/ 29 h 116"/>
                <a:gd name="T6" fmla="*/ 52 w 52"/>
                <a:gd name="T7" fmla="*/ 87 h 116"/>
                <a:gd name="T8" fmla="*/ 26 w 52"/>
                <a:gd name="T9" fmla="*/ 116 h 116"/>
                <a:gd name="T10" fmla="*/ 0 w 52"/>
                <a:gd name="T11" fmla="*/ 87 h 116"/>
                <a:gd name="T12" fmla="*/ 0 w 52"/>
                <a:gd name="T13" fmla="*/ 29 h 116"/>
                <a:gd name="T14" fmla="*/ 13 w 52"/>
                <a:gd name="T15" fmla="*/ 88 h 116"/>
                <a:gd name="T16" fmla="*/ 26 w 52"/>
                <a:gd name="T17" fmla="*/ 105 h 116"/>
                <a:gd name="T18" fmla="*/ 39 w 52"/>
                <a:gd name="T19" fmla="*/ 88 h 116"/>
                <a:gd name="T20" fmla="*/ 39 w 52"/>
                <a:gd name="T21" fmla="*/ 28 h 116"/>
                <a:gd name="T22" fmla="*/ 26 w 52"/>
                <a:gd name="T23" fmla="*/ 12 h 116"/>
                <a:gd name="T24" fmla="*/ 13 w 52"/>
                <a:gd name="T25" fmla="*/ 28 h 116"/>
                <a:gd name="T26" fmla="*/ 13 w 52"/>
                <a:gd name="T27" fmla="*/ 8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16">
                  <a:moveTo>
                    <a:pt x="0" y="29"/>
                  </a:moveTo>
                  <a:cubicBezTo>
                    <a:pt x="0" y="11"/>
                    <a:pt x="9" y="0"/>
                    <a:pt x="26" y="0"/>
                  </a:cubicBezTo>
                  <a:cubicBezTo>
                    <a:pt x="44" y="0"/>
                    <a:pt x="52" y="11"/>
                    <a:pt x="52" y="29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105"/>
                    <a:pt x="44" y="116"/>
                    <a:pt x="26" y="116"/>
                  </a:cubicBezTo>
                  <a:cubicBezTo>
                    <a:pt x="9" y="116"/>
                    <a:pt x="0" y="105"/>
                    <a:pt x="0" y="87"/>
                  </a:cubicBezTo>
                  <a:lnTo>
                    <a:pt x="0" y="29"/>
                  </a:lnTo>
                  <a:close/>
                  <a:moveTo>
                    <a:pt x="13" y="88"/>
                  </a:moveTo>
                  <a:cubicBezTo>
                    <a:pt x="13" y="98"/>
                    <a:pt x="17" y="105"/>
                    <a:pt x="26" y="105"/>
                  </a:cubicBezTo>
                  <a:cubicBezTo>
                    <a:pt x="35" y="105"/>
                    <a:pt x="39" y="98"/>
                    <a:pt x="39" y="8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18"/>
                    <a:pt x="35" y="12"/>
                    <a:pt x="26" y="12"/>
                  </a:cubicBezTo>
                  <a:cubicBezTo>
                    <a:pt x="17" y="12"/>
                    <a:pt x="13" y="18"/>
                    <a:pt x="13" y="28"/>
                  </a:cubicBezTo>
                  <a:lnTo>
                    <a:pt x="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132092" y="2278143"/>
              <a:ext cx="48121" cy="195763"/>
            </a:xfrm>
            <a:custGeom>
              <a:avLst/>
              <a:gdLst>
                <a:gd name="T0" fmla="*/ 15 w 28"/>
                <a:gd name="T1" fmla="*/ 21 h 114"/>
                <a:gd name="T2" fmla="*/ 0 w 28"/>
                <a:gd name="T3" fmla="*/ 26 h 114"/>
                <a:gd name="T4" fmla="*/ 0 w 28"/>
                <a:gd name="T5" fmla="*/ 15 h 114"/>
                <a:gd name="T6" fmla="*/ 19 w 28"/>
                <a:gd name="T7" fmla="*/ 0 h 114"/>
                <a:gd name="T8" fmla="*/ 28 w 28"/>
                <a:gd name="T9" fmla="*/ 0 h 114"/>
                <a:gd name="T10" fmla="*/ 28 w 28"/>
                <a:gd name="T11" fmla="*/ 114 h 114"/>
                <a:gd name="T12" fmla="*/ 15 w 28"/>
                <a:gd name="T13" fmla="*/ 114 h 114"/>
                <a:gd name="T14" fmla="*/ 15 w 28"/>
                <a:gd name="T15" fmla="*/ 2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4">
                  <a:moveTo>
                    <a:pt x="15" y="21"/>
                  </a:moveTo>
                  <a:cubicBezTo>
                    <a:pt x="11" y="24"/>
                    <a:pt x="6" y="25"/>
                    <a:pt x="0" y="2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15"/>
                    <a:pt x="16" y="8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15" y="114"/>
                    <a:pt x="15" y="114"/>
                    <a:pt x="15" y="114"/>
                  </a:cubicBezTo>
                  <a:lnTo>
                    <a:pt x="1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383347" y="3881433"/>
              <a:ext cx="89679" cy="200138"/>
            </a:xfrm>
            <a:custGeom>
              <a:avLst/>
              <a:gdLst>
                <a:gd name="T0" fmla="*/ 0 w 52"/>
                <a:gd name="T1" fmla="*/ 28 h 116"/>
                <a:gd name="T2" fmla="*/ 26 w 52"/>
                <a:gd name="T3" fmla="*/ 0 h 116"/>
                <a:gd name="T4" fmla="*/ 52 w 52"/>
                <a:gd name="T5" fmla="*/ 28 h 116"/>
                <a:gd name="T6" fmla="*/ 52 w 52"/>
                <a:gd name="T7" fmla="*/ 87 h 116"/>
                <a:gd name="T8" fmla="*/ 26 w 52"/>
                <a:gd name="T9" fmla="*/ 116 h 116"/>
                <a:gd name="T10" fmla="*/ 0 w 52"/>
                <a:gd name="T11" fmla="*/ 87 h 116"/>
                <a:gd name="T12" fmla="*/ 0 w 52"/>
                <a:gd name="T13" fmla="*/ 28 h 116"/>
                <a:gd name="T14" fmla="*/ 12 w 52"/>
                <a:gd name="T15" fmla="*/ 88 h 116"/>
                <a:gd name="T16" fmla="*/ 26 w 52"/>
                <a:gd name="T17" fmla="*/ 104 h 116"/>
                <a:gd name="T18" fmla="*/ 39 w 52"/>
                <a:gd name="T19" fmla="*/ 88 h 116"/>
                <a:gd name="T20" fmla="*/ 39 w 52"/>
                <a:gd name="T21" fmla="*/ 28 h 116"/>
                <a:gd name="T22" fmla="*/ 26 w 52"/>
                <a:gd name="T23" fmla="*/ 11 h 116"/>
                <a:gd name="T24" fmla="*/ 12 w 52"/>
                <a:gd name="T25" fmla="*/ 28 h 116"/>
                <a:gd name="T26" fmla="*/ 12 w 52"/>
                <a:gd name="T27" fmla="*/ 8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16">
                  <a:moveTo>
                    <a:pt x="0" y="28"/>
                  </a:moveTo>
                  <a:cubicBezTo>
                    <a:pt x="0" y="11"/>
                    <a:pt x="8" y="0"/>
                    <a:pt x="26" y="0"/>
                  </a:cubicBezTo>
                  <a:cubicBezTo>
                    <a:pt x="43" y="0"/>
                    <a:pt x="52" y="11"/>
                    <a:pt x="52" y="28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104"/>
                    <a:pt x="43" y="116"/>
                    <a:pt x="26" y="116"/>
                  </a:cubicBezTo>
                  <a:cubicBezTo>
                    <a:pt x="8" y="116"/>
                    <a:pt x="0" y="104"/>
                    <a:pt x="0" y="87"/>
                  </a:cubicBezTo>
                  <a:lnTo>
                    <a:pt x="0" y="28"/>
                  </a:lnTo>
                  <a:close/>
                  <a:moveTo>
                    <a:pt x="12" y="88"/>
                  </a:moveTo>
                  <a:cubicBezTo>
                    <a:pt x="12" y="98"/>
                    <a:pt x="17" y="104"/>
                    <a:pt x="26" y="104"/>
                  </a:cubicBezTo>
                  <a:cubicBezTo>
                    <a:pt x="35" y="104"/>
                    <a:pt x="39" y="98"/>
                    <a:pt x="39" y="8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17"/>
                    <a:pt x="35" y="11"/>
                    <a:pt x="26" y="11"/>
                  </a:cubicBezTo>
                  <a:cubicBezTo>
                    <a:pt x="17" y="11"/>
                    <a:pt x="12" y="17"/>
                    <a:pt x="12" y="28"/>
                  </a:cubicBezTo>
                  <a:lnTo>
                    <a:pt x="12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4488337" y="3883620"/>
              <a:ext cx="100616" cy="195763"/>
            </a:xfrm>
            <a:custGeom>
              <a:avLst/>
              <a:gdLst>
                <a:gd name="T0" fmla="*/ 77 w 92"/>
                <a:gd name="T1" fmla="*/ 143 h 179"/>
                <a:gd name="T2" fmla="*/ 77 w 92"/>
                <a:gd name="T3" fmla="*/ 179 h 179"/>
                <a:gd name="T4" fmla="*/ 59 w 92"/>
                <a:gd name="T5" fmla="*/ 179 h 179"/>
                <a:gd name="T6" fmla="*/ 59 w 92"/>
                <a:gd name="T7" fmla="*/ 143 h 179"/>
                <a:gd name="T8" fmla="*/ 0 w 92"/>
                <a:gd name="T9" fmla="*/ 143 h 179"/>
                <a:gd name="T10" fmla="*/ 0 w 92"/>
                <a:gd name="T11" fmla="*/ 124 h 179"/>
                <a:gd name="T12" fmla="*/ 55 w 92"/>
                <a:gd name="T13" fmla="*/ 0 h 179"/>
                <a:gd name="T14" fmla="*/ 77 w 92"/>
                <a:gd name="T15" fmla="*/ 0 h 179"/>
                <a:gd name="T16" fmla="*/ 77 w 92"/>
                <a:gd name="T17" fmla="*/ 124 h 179"/>
                <a:gd name="T18" fmla="*/ 92 w 92"/>
                <a:gd name="T19" fmla="*/ 124 h 179"/>
                <a:gd name="T20" fmla="*/ 92 w 92"/>
                <a:gd name="T21" fmla="*/ 143 h 179"/>
                <a:gd name="T22" fmla="*/ 77 w 92"/>
                <a:gd name="T23" fmla="*/ 143 h 179"/>
                <a:gd name="T24" fmla="*/ 19 w 92"/>
                <a:gd name="T25" fmla="*/ 124 h 179"/>
                <a:gd name="T26" fmla="*/ 59 w 92"/>
                <a:gd name="T27" fmla="*/ 124 h 179"/>
                <a:gd name="T28" fmla="*/ 59 w 92"/>
                <a:gd name="T29" fmla="*/ 38 h 179"/>
                <a:gd name="T30" fmla="*/ 19 w 92"/>
                <a:gd name="T31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79">
                  <a:moveTo>
                    <a:pt x="77" y="143"/>
                  </a:moveTo>
                  <a:lnTo>
                    <a:pt x="77" y="179"/>
                  </a:lnTo>
                  <a:lnTo>
                    <a:pt x="59" y="179"/>
                  </a:lnTo>
                  <a:lnTo>
                    <a:pt x="59" y="143"/>
                  </a:lnTo>
                  <a:lnTo>
                    <a:pt x="0" y="143"/>
                  </a:lnTo>
                  <a:lnTo>
                    <a:pt x="0" y="124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24"/>
                  </a:lnTo>
                  <a:lnTo>
                    <a:pt x="92" y="124"/>
                  </a:lnTo>
                  <a:lnTo>
                    <a:pt x="92" y="143"/>
                  </a:lnTo>
                  <a:lnTo>
                    <a:pt x="77" y="143"/>
                  </a:lnTo>
                  <a:close/>
                  <a:moveTo>
                    <a:pt x="19" y="124"/>
                  </a:moveTo>
                  <a:lnTo>
                    <a:pt x="59" y="124"/>
                  </a:lnTo>
                  <a:lnTo>
                    <a:pt x="59" y="38"/>
                  </a:lnTo>
                  <a:lnTo>
                    <a:pt x="19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5988824" y="5497847"/>
              <a:ext cx="89679" cy="200138"/>
            </a:xfrm>
            <a:custGeom>
              <a:avLst/>
              <a:gdLst>
                <a:gd name="T0" fmla="*/ 0 w 52"/>
                <a:gd name="T1" fmla="*/ 29 h 116"/>
                <a:gd name="T2" fmla="*/ 26 w 52"/>
                <a:gd name="T3" fmla="*/ 0 h 116"/>
                <a:gd name="T4" fmla="*/ 52 w 52"/>
                <a:gd name="T5" fmla="*/ 29 h 116"/>
                <a:gd name="T6" fmla="*/ 52 w 52"/>
                <a:gd name="T7" fmla="*/ 87 h 116"/>
                <a:gd name="T8" fmla="*/ 26 w 52"/>
                <a:gd name="T9" fmla="*/ 116 h 116"/>
                <a:gd name="T10" fmla="*/ 0 w 52"/>
                <a:gd name="T11" fmla="*/ 87 h 116"/>
                <a:gd name="T12" fmla="*/ 0 w 52"/>
                <a:gd name="T13" fmla="*/ 29 h 116"/>
                <a:gd name="T14" fmla="*/ 13 w 52"/>
                <a:gd name="T15" fmla="*/ 88 h 116"/>
                <a:gd name="T16" fmla="*/ 26 w 52"/>
                <a:gd name="T17" fmla="*/ 105 h 116"/>
                <a:gd name="T18" fmla="*/ 40 w 52"/>
                <a:gd name="T19" fmla="*/ 88 h 116"/>
                <a:gd name="T20" fmla="*/ 40 w 52"/>
                <a:gd name="T21" fmla="*/ 28 h 116"/>
                <a:gd name="T22" fmla="*/ 26 w 52"/>
                <a:gd name="T23" fmla="*/ 11 h 116"/>
                <a:gd name="T24" fmla="*/ 13 w 52"/>
                <a:gd name="T25" fmla="*/ 28 h 116"/>
                <a:gd name="T26" fmla="*/ 13 w 52"/>
                <a:gd name="T27" fmla="*/ 8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16">
                  <a:moveTo>
                    <a:pt x="0" y="29"/>
                  </a:moveTo>
                  <a:cubicBezTo>
                    <a:pt x="0" y="11"/>
                    <a:pt x="9" y="0"/>
                    <a:pt x="26" y="0"/>
                  </a:cubicBezTo>
                  <a:cubicBezTo>
                    <a:pt x="44" y="0"/>
                    <a:pt x="52" y="11"/>
                    <a:pt x="52" y="29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105"/>
                    <a:pt x="44" y="116"/>
                    <a:pt x="26" y="116"/>
                  </a:cubicBezTo>
                  <a:cubicBezTo>
                    <a:pt x="9" y="116"/>
                    <a:pt x="0" y="105"/>
                    <a:pt x="0" y="87"/>
                  </a:cubicBezTo>
                  <a:lnTo>
                    <a:pt x="0" y="29"/>
                  </a:lnTo>
                  <a:close/>
                  <a:moveTo>
                    <a:pt x="13" y="88"/>
                  </a:moveTo>
                  <a:cubicBezTo>
                    <a:pt x="13" y="98"/>
                    <a:pt x="17" y="105"/>
                    <a:pt x="26" y="105"/>
                  </a:cubicBezTo>
                  <a:cubicBezTo>
                    <a:pt x="35" y="105"/>
                    <a:pt x="40" y="98"/>
                    <a:pt x="40" y="8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8"/>
                    <a:pt x="35" y="11"/>
                    <a:pt x="26" y="11"/>
                  </a:cubicBezTo>
                  <a:cubicBezTo>
                    <a:pt x="17" y="11"/>
                    <a:pt x="13" y="18"/>
                    <a:pt x="13" y="28"/>
                  </a:cubicBezTo>
                  <a:lnTo>
                    <a:pt x="1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099283" y="5497847"/>
              <a:ext cx="87492" cy="200138"/>
            </a:xfrm>
            <a:custGeom>
              <a:avLst/>
              <a:gdLst>
                <a:gd name="T0" fmla="*/ 51 w 51"/>
                <a:gd name="T1" fmla="*/ 29 h 116"/>
                <a:gd name="T2" fmla="*/ 51 w 51"/>
                <a:gd name="T3" fmla="*/ 32 h 116"/>
                <a:gd name="T4" fmla="*/ 37 w 51"/>
                <a:gd name="T5" fmla="*/ 55 h 116"/>
                <a:gd name="T6" fmla="*/ 51 w 51"/>
                <a:gd name="T7" fmla="*/ 79 h 116"/>
                <a:gd name="T8" fmla="*/ 51 w 51"/>
                <a:gd name="T9" fmla="*/ 87 h 116"/>
                <a:gd name="T10" fmla="*/ 25 w 51"/>
                <a:gd name="T11" fmla="*/ 116 h 116"/>
                <a:gd name="T12" fmla="*/ 0 w 51"/>
                <a:gd name="T13" fmla="*/ 87 h 116"/>
                <a:gd name="T14" fmla="*/ 0 w 51"/>
                <a:gd name="T15" fmla="*/ 80 h 116"/>
                <a:gd name="T16" fmla="*/ 12 w 51"/>
                <a:gd name="T17" fmla="*/ 80 h 116"/>
                <a:gd name="T18" fmla="*/ 12 w 51"/>
                <a:gd name="T19" fmla="*/ 88 h 116"/>
                <a:gd name="T20" fmla="*/ 25 w 51"/>
                <a:gd name="T21" fmla="*/ 105 h 116"/>
                <a:gd name="T22" fmla="*/ 38 w 51"/>
                <a:gd name="T23" fmla="*/ 87 h 116"/>
                <a:gd name="T24" fmla="*/ 38 w 51"/>
                <a:gd name="T25" fmla="*/ 78 h 116"/>
                <a:gd name="T26" fmla="*/ 24 w 51"/>
                <a:gd name="T27" fmla="*/ 61 h 116"/>
                <a:gd name="T28" fmla="*/ 17 w 51"/>
                <a:gd name="T29" fmla="*/ 61 h 116"/>
                <a:gd name="T30" fmla="*/ 17 w 51"/>
                <a:gd name="T31" fmla="*/ 50 h 116"/>
                <a:gd name="T32" fmla="*/ 25 w 51"/>
                <a:gd name="T33" fmla="*/ 50 h 116"/>
                <a:gd name="T34" fmla="*/ 38 w 51"/>
                <a:gd name="T35" fmla="*/ 34 h 116"/>
                <a:gd name="T36" fmla="*/ 38 w 51"/>
                <a:gd name="T37" fmla="*/ 29 h 116"/>
                <a:gd name="T38" fmla="*/ 25 w 51"/>
                <a:gd name="T39" fmla="*/ 11 h 116"/>
                <a:gd name="T40" fmla="*/ 12 w 51"/>
                <a:gd name="T41" fmla="*/ 28 h 116"/>
                <a:gd name="T42" fmla="*/ 12 w 51"/>
                <a:gd name="T43" fmla="*/ 34 h 116"/>
                <a:gd name="T44" fmla="*/ 0 w 51"/>
                <a:gd name="T45" fmla="*/ 34 h 116"/>
                <a:gd name="T46" fmla="*/ 0 w 51"/>
                <a:gd name="T47" fmla="*/ 29 h 116"/>
                <a:gd name="T48" fmla="*/ 25 w 51"/>
                <a:gd name="T49" fmla="*/ 0 h 116"/>
                <a:gd name="T50" fmla="*/ 51 w 51"/>
                <a:gd name="T51" fmla="*/ 2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116">
                  <a:moveTo>
                    <a:pt x="51" y="29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43"/>
                    <a:pt x="46" y="52"/>
                    <a:pt x="37" y="55"/>
                  </a:cubicBezTo>
                  <a:cubicBezTo>
                    <a:pt x="47" y="59"/>
                    <a:pt x="51" y="67"/>
                    <a:pt x="51" y="79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1" y="105"/>
                    <a:pt x="43" y="116"/>
                    <a:pt x="25" y="116"/>
                  </a:cubicBezTo>
                  <a:cubicBezTo>
                    <a:pt x="8" y="116"/>
                    <a:pt x="0" y="105"/>
                    <a:pt x="0" y="8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8"/>
                    <a:pt x="16" y="105"/>
                    <a:pt x="25" y="105"/>
                  </a:cubicBezTo>
                  <a:cubicBezTo>
                    <a:pt x="34" y="105"/>
                    <a:pt x="38" y="99"/>
                    <a:pt x="38" y="8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67"/>
                    <a:pt x="34" y="62"/>
                    <a:pt x="24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3" y="50"/>
                    <a:pt x="38" y="44"/>
                    <a:pt x="38" y="3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17"/>
                    <a:pt x="34" y="11"/>
                    <a:pt x="25" y="11"/>
                  </a:cubicBezTo>
                  <a:cubicBezTo>
                    <a:pt x="16" y="11"/>
                    <a:pt x="12" y="18"/>
                    <a:pt x="12" y="28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1"/>
                    <a:pt x="8" y="0"/>
                    <a:pt x="25" y="0"/>
                  </a:cubicBezTo>
                  <a:cubicBezTo>
                    <a:pt x="43" y="0"/>
                    <a:pt x="51" y="11"/>
                    <a:pt x="5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7607426" y="3892369"/>
              <a:ext cx="88586" cy="201231"/>
            </a:xfrm>
            <a:custGeom>
              <a:avLst/>
              <a:gdLst>
                <a:gd name="T0" fmla="*/ 0 w 52"/>
                <a:gd name="T1" fmla="*/ 29 h 117"/>
                <a:gd name="T2" fmla="*/ 26 w 52"/>
                <a:gd name="T3" fmla="*/ 0 h 117"/>
                <a:gd name="T4" fmla="*/ 52 w 52"/>
                <a:gd name="T5" fmla="*/ 29 h 117"/>
                <a:gd name="T6" fmla="*/ 52 w 52"/>
                <a:gd name="T7" fmla="*/ 88 h 117"/>
                <a:gd name="T8" fmla="*/ 26 w 52"/>
                <a:gd name="T9" fmla="*/ 117 h 117"/>
                <a:gd name="T10" fmla="*/ 0 w 52"/>
                <a:gd name="T11" fmla="*/ 88 h 117"/>
                <a:gd name="T12" fmla="*/ 0 w 52"/>
                <a:gd name="T13" fmla="*/ 29 h 117"/>
                <a:gd name="T14" fmla="*/ 12 w 52"/>
                <a:gd name="T15" fmla="*/ 89 h 117"/>
                <a:gd name="T16" fmla="*/ 26 w 52"/>
                <a:gd name="T17" fmla="*/ 105 h 117"/>
                <a:gd name="T18" fmla="*/ 39 w 52"/>
                <a:gd name="T19" fmla="*/ 89 h 117"/>
                <a:gd name="T20" fmla="*/ 39 w 52"/>
                <a:gd name="T21" fmla="*/ 28 h 117"/>
                <a:gd name="T22" fmla="*/ 26 w 52"/>
                <a:gd name="T23" fmla="*/ 12 h 117"/>
                <a:gd name="T24" fmla="*/ 12 w 52"/>
                <a:gd name="T25" fmla="*/ 28 h 117"/>
                <a:gd name="T26" fmla="*/ 12 w 52"/>
                <a:gd name="T27" fmla="*/ 8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17">
                  <a:moveTo>
                    <a:pt x="0" y="29"/>
                  </a:moveTo>
                  <a:cubicBezTo>
                    <a:pt x="0" y="12"/>
                    <a:pt x="8" y="0"/>
                    <a:pt x="26" y="0"/>
                  </a:cubicBezTo>
                  <a:cubicBezTo>
                    <a:pt x="43" y="0"/>
                    <a:pt x="52" y="12"/>
                    <a:pt x="52" y="29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105"/>
                    <a:pt x="43" y="117"/>
                    <a:pt x="26" y="117"/>
                  </a:cubicBezTo>
                  <a:cubicBezTo>
                    <a:pt x="8" y="117"/>
                    <a:pt x="0" y="105"/>
                    <a:pt x="0" y="88"/>
                  </a:cubicBezTo>
                  <a:lnTo>
                    <a:pt x="0" y="29"/>
                  </a:lnTo>
                  <a:close/>
                  <a:moveTo>
                    <a:pt x="12" y="89"/>
                  </a:moveTo>
                  <a:cubicBezTo>
                    <a:pt x="12" y="99"/>
                    <a:pt x="16" y="105"/>
                    <a:pt x="26" y="105"/>
                  </a:cubicBezTo>
                  <a:cubicBezTo>
                    <a:pt x="35" y="105"/>
                    <a:pt x="39" y="99"/>
                    <a:pt x="39" y="8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18"/>
                    <a:pt x="35" y="12"/>
                    <a:pt x="26" y="12"/>
                  </a:cubicBezTo>
                  <a:cubicBezTo>
                    <a:pt x="16" y="12"/>
                    <a:pt x="12" y="18"/>
                    <a:pt x="12" y="28"/>
                  </a:cubicBezTo>
                  <a:lnTo>
                    <a:pt x="12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7716791" y="3892369"/>
              <a:ext cx="88586" cy="197951"/>
            </a:xfrm>
            <a:custGeom>
              <a:avLst/>
              <a:gdLst>
                <a:gd name="T0" fmla="*/ 51 w 51"/>
                <a:gd name="T1" fmla="*/ 29 h 115"/>
                <a:gd name="T2" fmla="*/ 12 w 51"/>
                <a:gd name="T3" fmla="*/ 102 h 115"/>
                <a:gd name="T4" fmla="*/ 12 w 51"/>
                <a:gd name="T5" fmla="*/ 104 h 115"/>
                <a:gd name="T6" fmla="*/ 50 w 51"/>
                <a:gd name="T7" fmla="*/ 104 h 115"/>
                <a:gd name="T8" fmla="*/ 50 w 51"/>
                <a:gd name="T9" fmla="*/ 115 h 115"/>
                <a:gd name="T10" fmla="*/ 0 w 51"/>
                <a:gd name="T11" fmla="*/ 115 h 115"/>
                <a:gd name="T12" fmla="*/ 0 w 51"/>
                <a:gd name="T13" fmla="*/ 106 h 115"/>
                <a:gd name="T14" fmla="*/ 38 w 51"/>
                <a:gd name="T15" fmla="*/ 30 h 115"/>
                <a:gd name="T16" fmla="*/ 25 w 51"/>
                <a:gd name="T17" fmla="*/ 12 h 115"/>
                <a:gd name="T18" fmla="*/ 12 w 51"/>
                <a:gd name="T19" fmla="*/ 29 h 115"/>
                <a:gd name="T20" fmla="*/ 12 w 51"/>
                <a:gd name="T21" fmla="*/ 39 h 115"/>
                <a:gd name="T22" fmla="*/ 0 w 51"/>
                <a:gd name="T23" fmla="*/ 39 h 115"/>
                <a:gd name="T24" fmla="*/ 0 w 51"/>
                <a:gd name="T25" fmla="*/ 29 h 115"/>
                <a:gd name="T26" fmla="*/ 25 w 51"/>
                <a:gd name="T27" fmla="*/ 0 h 115"/>
                <a:gd name="T28" fmla="*/ 51 w 51"/>
                <a:gd name="T29" fmla="*/ 2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115">
                  <a:moveTo>
                    <a:pt x="51" y="29"/>
                  </a:moveTo>
                  <a:cubicBezTo>
                    <a:pt x="51" y="64"/>
                    <a:pt x="12" y="76"/>
                    <a:pt x="12" y="102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69"/>
                    <a:pt x="38" y="62"/>
                    <a:pt x="38" y="30"/>
                  </a:cubicBezTo>
                  <a:cubicBezTo>
                    <a:pt x="38" y="18"/>
                    <a:pt x="34" y="12"/>
                    <a:pt x="25" y="12"/>
                  </a:cubicBezTo>
                  <a:cubicBezTo>
                    <a:pt x="16" y="12"/>
                    <a:pt x="12" y="19"/>
                    <a:pt x="12" y="2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2"/>
                    <a:pt x="8" y="0"/>
                    <a:pt x="25" y="0"/>
                  </a:cubicBezTo>
                  <a:cubicBezTo>
                    <a:pt x="43" y="0"/>
                    <a:pt x="51" y="12"/>
                    <a:pt x="5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5667838" y="2706854"/>
            <a:ext cx="853047" cy="85304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4820807" y="3556619"/>
            <a:ext cx="850859" cy="850859"/>
          </a:xfrm>
          <a:prstGeom prst="ellipse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515963" y="3556619"/>
            <a:ext cx="853047" cy="850859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667838" y="4404197"/>
            <a:ext cx="853047" cy="851953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964764" y="3852998"/>
            <a:ext cx="259195" cy="258101"/>
          </a:xfrm>
          <a:prstGeom prst="ellipse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1"/>
          <p:cNvSpPr>
            <a:spLocks noChangeArrowheads="1"/>
          </p:cNvSpPr>
          <p:nvPr/>
        </p:nvSpPr>
        <p:spPr bwMode="auto">
          <a:xfrm>
            <a:off x="5906040" y="4696438"/>
            <a:ext cx="376642" cy="267470"/>
          </a:xfrm>
          <a:custGeom>
            <a:avLst/>
            <a:gdLst>
              <a:gd name="T0" fmla="*/ 218707 w 608"/>
              <a:gd name="T1" fmla="*/ 144771 h 432"/>
              <a:gd name="T2" fmla="*/ 218707 w 608"/>
              <a:gd name="T3" fmla="*/ 144771 h 432"/>
              <a:gd name="T4" fmla="*/ 208618 w 608"/>
              <a:gd name="T5" fmla="*/ 155215 h 432"/>
              <a:gd name="T6" fmla="*/ 10089 w 608"/>
              <a:gd name="T7" fmla="*/ 155215 h 432"/>
              <a:gd name="T8" fmla="*/ 0 w 608"/>
              <a:gd name="T9" fmla="*/ 144771 h 432"/>
              <a:gd name="T10" fmla="*/ 0 w 608"/>
              <a:gd name="T11" fmla="*/ 144771 h 432"/>
              <a:gd name="T12" fmla="*/ 0 w 608"/>
              <a:gd name="T13" fmla="*/ 81389 h 432"/>
              <a:gd name="T14" fmla="*/ 0 w 608"/>
              <a:gd name="T15" fmla="*/ 81389 h 432"/>
              <a:gd name="T16" fmla="*/ 0 w 608"/>
              <a:gd name="T17" fmla="*/ 81389 h 432"/>
              <a:gd name="T18" fmla="*/ 2522 w 608"/>
              <a:gd name="T19" fmla="*/ 75987 h 432"/>
              <a:gd name="T20" fmla="*/ 2522 w 608"/>
              <a:gd name="T21" fmla="*/ 75987 h 432"/>
              <a:gd name="T22" fmla="*/ 27744 w 608"/>
              <a:gd name="T23" fmla="*/ 5042 h 432"/>
              <a:gd name="T24" fmla="*/ 27744 w 608"/>
              <a:gd name="T25" fmla="*/ 5042 h 432"/>
              <a:gd name="T26" fmla="*/ 38193 w 608"/>
              <a:gd name="T27" fmla="*/ 0 h 432"/>
              <a:gd name="T28" fmla="*/ 180514 w 608"/>
              <a:gd name="T29" fmla="*/ 0 h 432"/>
              <a:gd name="T30" fmla="*/ 190963 w 608"/>
              <a:gd name="T31" fmla="*/ 5042 h 432"/>
              <a:gd name="T32" fmla="*/ 190963 w 608"/>
              <a:gd name="T33" fmla="*/ 5042 h 432"/>
              <a:gd name="T34" fmla="*/ 216185 w 608"/>
              <a:gd name="T35" fmla="*/ 75987 h 432"/>
              <a:gd name="T36" fmla="*/ 216185 w 608"/>
              <a:gd name="T37" fmla="*/ 75987 h 432"/>
              <a:gd name="T38" fmla="*/ 218707 w 608"/>
              <a:gd name="T39" fmla="*/ 81389 h 432"/>
              <a:gd name="T40" fmla="*/ 218707 w 608"/>
              <a:gd name="T41" fmla="*/ 81389 h 432"/>
              <a:gd name="T42" fmla="*/ 218707 w 608"/>
              <a:gd name="T43" fmla="*/ 81389 h 432"/>
              <a:gd name="T44" fmla="*/ 218707 w 608"/>
              <a:gd name="T45" fmla="*/ 144771 h 432"/>
              <a:gd name="T46" fmla="*/ 172948 w 608"/>
              <a:gd name="T47" fmla="*/ 20167 h 432"/>
              <a:gd name="T48" fmla="*/ 172948 w 608"/>
              <a:gd name="T49" fmla="*/ 20167 h 432"/>
              <a:gd name="T50" fmla="*/ 45759 w 608"/>
              <a:gd name="T51" fmla="*/ 20167 h 432"/>
              <a:gd name="T52" fmla="*/ 25222 w 608"/>
              <a:gd name="T53" fmla="*/ 70945 h 432"/>
              <a:gd name="T54" fmla="*/ 58370 w 608"/>
              <a:gd name="T55" fmla="*/ 70945 h 432"/>
              <a:gd name="T56" fmla="*/ 68458 w 608"/>
              <a:gd name="T57" fmla="*/ 81389 h 432"/>
              <a:gd name="T58" fmla="*/ 68458 w 608"/>
              <a:gd name="T59" fmla="*/ 91472 h 432"/>
              <a:gd name="T60" fmla="*/ 150248 w 608"/>
              <a:gd name="T61" fmla="*/ 91472 h 432"/>
              <a:gd name="T62" fmla="*/ 150248 w 608"/>
              <a:gd name="T63" fmla="*/ 81389 h 432"/>
              <a:gd name="T64" fmla="*/ 160337 w 608"/>
              <a:gd name="T65" fmla="*/ 70945 h 432"/>
              <a:gd name="T66" fmla="*/ 193485 w 608"/>
              <a:gd name="T67" fmla="*/ 70945 h 432"/>
              <a:gd name="T68" fmla="*/ 172948 w 608"/>
              <a:gd name="T69" fmla="*/ 20167 h 4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19"/>
                  <a:pt x="0" y="219"/>
                  <a:pt x="7" y="211"/>
                </a:cubicBezTo>
                <a:cubicBezTo>
                  <a:pt x="77" y="14"/>
                  <a:pt x="77" y="14"/>
                  <a:pt x="77" y="14"/>
                </a:cubicBez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cubicBezTo>
                  <a:pt x="600" y="211"/>
                  <a:pt x="600" y="211"/>
                  <a:pt x="600" y="211"/>
                </a:cubicBezTo>
                <a:cubicBezTo>
                  <a:pt x="607" y="219"/>
                  <a:pt x="607" y="219"/>
                  <a:pt x="607" y="226"/>
                </a:cubicBez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13"/>
          <p:cNvSpPr>
            <a:spLocks noChangeArrowheads="1"/>
          </p:cNvSpPr>
          <p:nvPr/>
        </p:nvSpPr>
        <p:spPr bwMode="auto">
          <a:xfrm>
            <a:off x="6754165" y="3823749"/>
            <a:ext cx="376642" cy="316598"/>
          </a:xfrm>
          <a:custGeom>
            <a:avLst/>
            <a:gdLst>
              <a:gd name="T0" fmla="*/ 218707 w 608"/>
              <a:gd name="T1" fmla="*/ 76549 h 510"/>
              <a:gd name="T2" fmla="*/ 218707 w 608"/>
              <a:gd name="T3" fmla="*/ 79076 h 510"/>
              <a:gd name="T4" fmla="*/ 218707 w 608"/>
              <a:gd name="T5" fmla="*/ 79076 h 510"/>
              <a:gd name="T6" fmla="*/ 208618 w 608"/>
              <a:gd name="T7" fmla="*/ 89186 h 510"/>
              <a:gd name="T8" fmla="*/ 177992 w 608"/>
              <a:gd name="T9" fmla="*/ 176206 h 510"/>
              <a:gd name="T10" fmla="*/ 167903 w 608"/>
              <a:gd name="T11" fmla="*/ 183789 h 510"/>
              <a:gd name="T12" fmla="*/ 167903 w 608"/>
              <a:gd name="T13" fmla="*/ 183789 h 510"/>
              <a:gd name="T14" fmla="*/ 162859 w 608"/>
              <a:gd name="T15" fmla="*/ 183789 h 510"/>
              <a:gd name="T16" fmla="*/ 50803 w 608"/>
              <a:gd name="T17" fmla="*/ 183789 h 510"/>
              <a:gd name="T18" fmla="*/ 50803 w 608"/>
              <a:gd name="T19" fmla="*/ 183789 h 510"/>
              <a:gd name="T20" fmla="*/ 40715 w 608"/>
              <a:gd name="T21" fmla="*/ 176206 h 510"/>
              <a:gd name="T22" fmla="*/ 10089 w 608"/>
              <a:gd name="T23" fmla="*/ 89186 h 510"/>
              <a:gd name="T24" fmla="*/ 10089 w 608"/>
              <a:gd name="T25" fmla="*/ 68966 h 510"/>
              <a:gd name="T26" fmla="*/ 50803 w 608"/>
              <a:gd name="T27" fmla="*/ 68966 h 510"/>
              <a:gd name="T28" fmla="*/ 83952 w 608"/>
              <a:gd name="T29" fmla="*/ 68966 h 510"/>
              <a:gd name="T30" fmla="*/ 127189 w 608"/>
              <a:gd name="T31" fmla="*/ 68966 h 510"/>
              <a:gd name="T32" fmla="*/ 152770 w 608"/>
              <a:gd name="T33" fmla="*/ 68966 h 510"/>
              <a:gd name="T34" fmla="*/ 167903 w 608"/>
              <a:gd name="T35" fmla="*/ 68966 h 510"/>
              <a:gd name="T36" fmla="*/ 208618 w 608"/>
              <a:gd name="T37" fmla="*/ 68966 h 510"/>
              <a:gd name="T38" fmla="*/ 208618 w 608"/>
              <a:gd name="T39" fmla="*/ 68966 h 510"/>
              <a:gd name="T40" fmla="*/ 78907 w 608"/>
              <a:gd name="T41" fmla="*/ 99658 h 510"/>
              <a:gd name="T42" fmla="*/ 68458 w 608"/>
              <a:gd name="T43" fmla="*/ 89186 h 510"/>
              <a:gd name="T44" fmla="*/ 58370 w 608"/>
              <a:gd name="T45" fmla="*/ 153097 h 510"/>
              <a:gd name="T46" fmla="*/ 78907 w 608"/>
              <a:gd name="T47" fmla="*/ 153097 h 510"/>
              <a:gd name="T48" fmla="*/ 119622 w 608"/>
              <a:gd name="T49" fmla="*/ 99658 h 510"/>
              <a:gd name="T50" fmla="*/ 109534 w 608"/>
              <a:gd name="T51" fmla="*/ 89186 h 510"/>
              <a:gd name="T52" fmla="*/ 99085 w 608"/>
              <a:gd name="T53" fmla="*/ 153097 h 510"/>
              <a:gd name="T54" fmla="*/ 119622 w 608"/>
              <a:gd name="T55" fmla="*/ 153097 h 510"/>
              <a:gd name="T56" fmla="*/ 160337 w 608"/>
              <a:gd name="T57" fmla="*/ 99658 h 510"/>
              <a:gd name="T58" fmla="*/ 150248 w 608"/>
              <a:gd name="T59" fmla="*/ 89186 h 510"/>
              <a:gd name="T60" fmla="*/ 139799 w 608"/>
              <a:gd name="T61" fmla="*/ 153097 h 510"/>
              <a:gd name="T62" fmla="*/ 160337 w 608"/>
              <a:gd name="T63" fmla="*/ 153097 h 510"/>
              <a:gd name="T64" fmla="*/ 122144 w 608"/>
              <a:gd name="T65" fmla="*/ 15165 h 510"/>
              <a:gd name="T66" fmla="*/ 122144 w 608"/>
              <a:gd name="T67" fmla="*/ 15165 h 510"/>
              <a:gd name="T68" fmla="*/ 129711 w 608"/>
              <a:gd name="T69" fmla="*/ 0 h 510"/>
              <a:gd name="T70" fmla="*/ 139799 w 608"/>
              <a:gd name="T71" fmla="*/ 5055 h 510"/>
              <a:gd name="T72" fmla="*/ 142321 w 608"/>
              <a:gd name="T73" fmla="*/ 58856 h 510"/>
              <a:gd name="T74" fmla="*/ 96562 w 608"/>
              <a:gd name="T75" fmla="*/ 15165 h 510"/>
              <a:gd name="T76" fmla="*/ 76385 w 608"/>
              <a:gd name="T77" fmla="*/ 58856 h 510"/>
              <a:gd name="T78" fmla="*/ 78907 w 608"/>
              <a:gd name="T79" fmla="*/ 5055 h 510"/>
              <a:gd name="T80" fmla="*/ 88996 w 608"/>
              <a:gd name="T81" fmla="*/ 0 h 510"/>
              <a:gd name="T82" fmla="*/ 96562 w 608"/>
              <a:gd name="T83" fmla="*/ 15165 h 5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cubicBezTo>
                  <a:pt x="487" y="502"/>
                  <a:pt x="480" y="509"/>
                  <a:pt x="466" y="509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20" y="502"/>
                  <a:pt x="113" y="488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ubicBezTo>
                  <a:pt x="353" y="191"/>
                  <a:pt x="353" y="191"/>
                  <a:pt x="353" y="191"/>
                </a:cubicBezTo>
                <a:cubicBezTo>
                  <a:pt x="424" y="191"/>
                  <a:pt x="424" y="191"/>
                  <a:pt x="424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579" y="191"/>
                  <a:pt x="579" y="191"/>
                  <a:pt x="579" y="191"/>
                </a:cubicBez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15"/>
          <p:cNvSpPr>
            <a:spLocks noChangeArrowheads="1"/>
          </p:cNvSpPr>
          <p:nvPr/>
        </p:nvSpPr>
        <p:spPr bwMode="auto">
          <a:xfrm>
            <a:off x="5908770" y="2962796"/>
            <a:ext cx="371183" cy="341162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20"/>
          <p:cNvSpPr>
            <a:spLocks noChangeArrowheads="1"/>
          </p:cNvSpPr>
          <p:nvPr/>
        </p:nvSpPr>
        <p:spPr bwMode="auto">
          <a:xfrm>
            <a:off x="5059281" y="3833303"/>
            <a:ext cx="373911" cy="297491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08593" y="2799489"/>
            <a:ext cx="284520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8593" y="24609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08593" y="4958677"/>
            <a:ext cx="284520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08593" y="462012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5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0152" y="2799489"/>
            <a:ext cx="284520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0152" y="24609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0152" y="4958677"/>
            <a:ext cx="2845207" cy="5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2"/>
                </a:solidFill>
              </a:rPr>
              <a:t>此处添加详细文本描述，建议与标题相关并符合整体语言风格</a:t>
            </a:r>
            <a:endParaRPr lang="en-US" altLang="zh-CN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0152" y="462012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+mj-lt"/>
              </a:rPr>
              <a:t>添加标题内容</a:t>
            </a:r>
            <a:endParaRPr lang="en-US" sz="16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6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5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42"/>
          <p:cNvSpPr txBox="1"/>
          <p:nvPr/>
        </p:nvSpPr>
        <p:spPr>
          <a:xfrm>
            <a:off x="1836057" y="4030585"/>
            <a:ext cx="851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4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添加标题内容</a:t>
            </a:r>
            <a:endParaRPr lang="zh-CN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134652" y="4889622"/>
            <a:ext cx="791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此处添加详细文本描述，建议与标题相关并符合整体语言风格，语言描述尽量简洁生动。尽量将每页幻灯片的字数控制在 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分钟之内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24">
      <a:dk1>
        <a:srgbClr val="000000"/>
      </a:dk1>
      <a:lt1>
        <a:srgbClr val="FFFFFF"/>
      </a:lt1>
      <a:dk2>
        <a:srgbClr val="44546A"/>
      </a:dk2>
      <a:lt2>
        <a:srgbClr val="E6E6E6"/>
      </a:lt2>
      <a:accent1>
        <a:srgbClr val="1F608B"/>
      </a:accent1>
      <a:accent2>
        <a:srgbClr val="2980B9"/>
      </a:accent2>
      <a:accent3>
        <a:srgbClr val="4098D4"/>
      </a:accent3>
      <a:accent4>
        <a:srgbClr val="73B4E1"/>
      </a:accent4>
      <a:accent5>
        <a:srgbClr val="9FCBE9"/>
      </a:accent5>
      <a:accent6>
        <a:srgbClr val="C6E0F2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4160</Words>
  <Application>Microsoft Office PowerPoint</Application>
  <PresentationFormat>宽屏</PresentationFormat>
  <Paragraphs>343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Gill Sans</vt:lpstr>
      <vt:lpstr>Meiryo</vt:lpstr>
      <vt:lpstr>等线</vt:lpstr>
      <vt:lpstr>宋体</vt:lpstr>
      <vt:lpstr>微软雅黑</vt:lpstr>
      <vt:lpstr>Arial</vt:lpstr>
      <vt:lpstr>Bebas</vt:lpstr>
      <vt:lpstr>Calibri</vt:lpstr>
      <vt:lpstr>Calibri Light</vt:lpstr>
      <vt:lpstr>Lato Light</vt:lpstr>
      <vt:lpstr>Lato Regular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优品PPT</cp:lastModifiedBy>
  <cp:revision>14</cp:revision>
  <dcterms:created xsi:type="dcterms:W3CDTF">2017-08-18T03:02:00Z</dcterms:created>
  <dcterms:modified xsi:type="dcterms:W3CDTF">2017-09-04T01:03:03Z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