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3687" r:id="rId2"/>
  </p:sldMasterIdLst>
  <p:notesMasterIdLst>
    <p:notesMasterId r:id="rId34"/>
  </p:notesMasterIdLst>
  <p:sldIdLst>
    <p:sldId id="2689" r:id="rId3"/>
    <p:sldId id="2718" r:id="rId4"/>
    <p:sldId id="2719" r:id="rId5"/>
    <p:sldId id="2691" r:id="rId6"/>
    <p:sldId id="2692" r:id="rId7"/>
    <p:sldId id="2693" r:id="rId8"/>
    <p:sldId id="2694" r:id="rId9"/>
    <p:sldId id="2695" r:id="rId10"/>
    <p:sldId id="2714" r:id="rId11"/>
    <p:sldId id="2720" r:id="rId12"/>
    <p:sldId id="2715" r:id="rId13"/>
    <p:sldId id="2701" r:id="rId14"/>
    <p:sldId id="2702" r:id="rId15"/>
    <p:sldId id="2703" r:id="rId16"/>
    <p:sldId id="2708" r:id="rId17"/>
    <p:sldId id="2709" r:id="rId18"/>
    <p:sldId id="2721" r:id="rId19"/>
    <p:sldId id="2716" r:id="rId20"/>
    <p:sldId id="2697" r:id="rId21"/>
    <p:sldId id="2698" r:id="rId22"/>
    <p:sldId id="2699" r:id="rId23"/>
    <p:sldId id="2700" r:id="rId24"/>
    <p:sldId id="2710" r:id="rId25"/>
    <p:sldId id="2722" r:id="rId26"/>
    <p:sldId id="2717" r:id="rId27"/>
    <p:sldId id="2690" r:id="rId28"/>
    <p:sldId id="2711" r:id="rId29"/>
    <p:sldId id="2712" r:id="rId30"/>
    <p:sldId id="2713" r:id="rId31"/>
    <p:sldId id="2723" r:id="rId32"/>
    <p:sldId id="2724" r:id="rId33"/>
  </p:sldIdLst>
  <p:sldSz cx="12858750" cy="7232650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859"/>
    <a:srgbClr val="008C8A"/>
    <a:srgbClr val="005D40"/>
    <a:srgbClr val="F29548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4" autoAdjust="0"/>
    <p:restoredTop sz="92986" autoAdjust="0"/>
  </p:normalViewPr>
  <p:slideViewPr>
    <p:cSldViewPr>
      <p:cViewPr varScale="1">
        <p:scale>
          <a:sx n="84" d="100"/>
          <a:sy n="84" d="100"/>
        </p:scale>
        <p:origin x="264" y="90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1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4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0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56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8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34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34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8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0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84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70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13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95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6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7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40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2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6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7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2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4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1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9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7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2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9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0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421" indent="0" algn="ctr">
              <a:buNone/>
              <a:defRPr sz="2307"/>
            </a:lvl2pPr>
            <a:lvl3pPr marL="1054842" indent="0" algn="ctr">
              <a:buNone/>
              <a:defRPr sz="2078"/>
            </a:lvl3pPr>
            <a:lvl4pPr marL="1582258" indent="0" algn="ctr">
              <a:buNone/>
              <a:defRPr sz="1846"/>
            </a:lvl4pPr>
            <a:lvl5pPr marL="2109681" indent="0" algn="ctr">
              <a:buNone/>
              <a:defRPr sz="1846"/>
            </a:lvl5pPr>
            <a:lvl6pPr marL="2637098" indent="0" algn="ctr">
              <a:buNone/>
              <a:defRPr sz="1846"/>
            </a:lvl6pPr>
            <a:lvl7pPr marL="3164518" indent="0" algn="ctr">
              <a:buNone/>
              <a:defRPr sz="1846"/>
            </a:lvl7pPr>
            <a:lvl8pPr marL="3691937" indent="0" algn="ctr">
              <a:buNone/>
              <a:defRPr sz="1846"/>
            </a:lvl8pPr>
            <a:lvl9pPr marL="4219359" indent="0" algn="ctr">
              <a:buNone/>
              <a:defRPr sz="1846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26/10/2017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9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2017/10/26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2017/10/26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708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08350" y="329732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</a:t>
            </a:r>
            <a:r>
              <a:rPr lang="zh-CN" altLang="en-US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</a:t>
            </a: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划</a:t>
            </a:r>
            <a:r>
              <a:rPr lang="zh-CN" altLang="en-US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</a:t>
            </a:r>
            <a:r>
              <a:rPr lang="zh-CN" altLang="en-US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结报告汇报</a:t>
            </a:r>
            <a:r>
              <a:rPr lang="en-US" altLang="zh-CN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51894" y="3872686"/>
            <a:ext cx="61549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2017 New Year plan summary of a business plan 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PPT</a:t>
            </a:r>
          </a:p>
          <a:p>
            <a:pPr algn="ctr">
              <a:buNone/>
            </a:pP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endParaRPr lang="zh-CN" altLang="en-US" sz="155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52851" y="4719130"/>
            <a:ext cx="5353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</a:t>
            </a:r>
            <a:r>
              <a:rPr lang="zh-CN" altLang="en-US" sz="11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优品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person: 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WWW.YPPPT.COM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1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701721" y="1263247"/>
            <a:ext cx="345530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45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9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5" grpId="0" animBg="1"/>
      <p:bldP spid="16" grpId="0" animBg="1"/>
      <p:bldP spid="17" grpId="0"/>
      <p:bldP spid="1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95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672109"/>
            <a:ext cx="7632848" cy="4420801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0078" y="1948972"/>
            <a:ext cx="5329867" cy="1462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19565" y="5594188"/>
            <a:ext cx="2510380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22334" y="2181185"/>
            <a:ext cx="1091217" cy="58746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58031" y="37813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58031" y="21811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15229" y="5679758"/>
            <a:ext cx="1610690" cy="31283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7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/>
          </p:cNvSpPr>
          <p:nvPr/>
        </p:nvSpPr>
        <p:spPr bwMode="auto">
          <a:xfrm>
            <a:off x="2192750" y="2895798"/>
            <a:ext cx="8508409" cy="483851"/>
          </a:xfrm>
          <a:prstGeom prst="roundRect">
            <a:avLst>
              <a:gd name="adj" fmla="val 49875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2953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6405234" y="4535702"/>
            <a:ext cx="0" cy="29298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241082">
              <a:defRPr/>
            </a:pPr>
            <a:endParaRPr lang="es-ES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2" name="AutoShape 8"/>
          <p:cNvSpPr>
            <a:spLocks/>
          </p:cNvSpPr>
          <p:nvPr/>
        </p:nvSpPr>
        <p:spPr bwMode="auto">
          <a:xfrm>
            <a:off x="5540103" y="5835735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>
            <a:off x="6051554" y="4978533"/>
            <a:ext cx="707360" cy="7073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4" name="AutoShape 10"/>
          <p:cNvSpPr>
            <a:spLocks/>
          </p:cNvSpPr>
          <p:nvPr/>
        </p:nvSpPr>
        <p:spPr bwMode="auto">
          <a:xfrm>
            <a:off x="6170843" y="5156799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5" name="AutoShape 11"/>
          <p:cNvSpPr>
            <a:spLocks/>
          </p:cNvSpPr>
          <p:nvPr/>
        </p:nvSpPr>
        <p:spPr bwMode="auto">
          <a:xfrm>
            <a:off x="8117751" y="5357744"/>
            <a:ext cx="1729634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6" name="AutoShape 12"/>
          <p:cNvSpPr>
            <a:spLocks/>
          </p:cNvSpPr>
          <p:nvPr/>
        </p:nvSpPr>
        <p:spPr bwMode="auto">
          <a:xfrm>
            <a:off x="85757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>
            <a:off x="87188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3099368" y="5357744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9" name="AutoShape 15"/>
          <p:cNvSpPr>
            <a:spLocks/>
          </p:cNvSpPr>
          <p:nvPr/>
        </p:nvSpPr>
        <p:spPr bwMode="auto">
          <a:xfrm>
            <a:off x="35840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400" name="AutoShape 16"/>
          <p:cNvSpPr>
            <a:spLocks/>
          </p:cNvSpPr>
          <p:nvPr/>
        </p:nvSpPr>
        <p:spPr bwMode="auto">
          <a:xfrm>
            <a:off x="37271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4399378" y="3986556"/>
            <a:ext cx="956819" cy="56253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7446467" y="3981533"/>
            <a:ext cx="957656" cy="565888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5" name="AutoShape 21"/>
          <p:cNvSpPr>
            <a:spLocks/>
          </p:cNvSpPr>
          <p:nvPr/>
        </p:nvSpPr>
        <p:spPr bwMode="auto">
          <a:xfrm>
            <a:off x="2573941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endParaRPr lang="es-ES" altLang="zh-CN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6" name="AutoShape 22"/>
          <p:cNvSpPr>
            <a:spLocks/>
          </p:cNvSpPr>
          <p:nvPr/>
        </p:nvSpPr>
        <p:spPr bwMode="auto">
          <a:xfrm>
            <a:off x="9456678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383022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67424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5369862" y="1972382"/>
            <a:ext cx="2070745" cy="2392631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9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1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nimBg="1" autoUpdateAnimBg="0"/>
      <p:bldP spid="16392" grpId="0" autoUpdateAnimBg="0"/>
      <p:bldP spid="16394" grpId="0" autoUpdateAnimBg="0"/>
      <p:bldP spid="16395" grpId="0" autoUpdateAnimBg="0"/>
      <p:bldP spid="16397" grpId="0" autoUpdateAnimBg="0"/>
      <p:bldP spid="16398" grpId="0" autoUpdateAnimBg="0"/>
      <p:bldP spid="16400" grpId="0" autoUpdateAnimBg="0"/>
      <p:bldP spid="16405" grpId="0" autoUpdateAnimBg="0"/>
      <p:bldP spid="16406" grpId="0" autoUpdateAnimBg="0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AutoShape 5"/>
          <p:cNvSpPr>
            <a:spLocks/>
          </p:cNvSpPr>
          <p:nvPr/>
        </p:nvSpPr>
        <p:spPr bwMode="auto">
          <a:xfrm>
            <a:off x="1420095" y="3467319"/>
            <a:ext cx="2366517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1420096" y="2494595"/>
            <a:ext cx="838786" cy="838786"/>
            <a:chOff x="0" y="0"/>
            <a:chExt cx="1591420" cy="1591420"/>
          </a:xfrm>
        </p:grpSpPr>
        <p:sp>
          <p:nvSpPr>
            <p:cNvPr id="62471" name="AutoShape 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2" name="AutoShape 8"/>
            <p:cNvSpPr>
              <a:spLocks/>
            </p:cNvSpPr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s-ES" altLang="zh-CN" sz="1400" b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</a:p>
          </p:txBody>
        </p:sp>
      </p:grpSp>
      <p:sp>
        <p:nvSpPr>
          <p:cNvPr id="62473" name="AutoShape 9"/>
          <p:cNvSpPr>
            <a:spLocks/>
          </p:cNvSpPr>
          <p:nvPr/>
        </p:nvSpPr>
        <p:spPr bwMode="auto">
          <a:xfrm>
            <a:off x="1736524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4" name="AutoShape 10"/>
          <p:cNvSpPr>
            <a:spLocks/>
          </p:cNvSpPr>
          <p:nvPr/>
        </p:nvSpPr>
        <p:spPr bwMode="auto">
          <a:xfrm>
            <a:off x="3954035" y="3661529"/>
            <a:ext cx="2367353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3954034" y="4666064"/>
            <a:ext cx="839623" cy="839624"/>
            <a:chOff x="0" y="0"/>
            <a:chExt cx="1591420" cy="1591420"/>
          </a:xfrm>
        </p:grpSpPr>
        <p:sp>
          <p:nvSpPr>
            <p:cNvPr id="62476" name="AutoShape 1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7" name="AutoShape 1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2013</a:t>
              </a:r>
            </a:p>
          </p:txBody>
        </p:sp>
      </p:grpSp>
      <p:sp>
        <p:nvSpPr>
          <p:cNvPr id="62478" name="AutoShape 14"/>
          <p:cNvSpPr>
            <a:spLocks/>
          </p:cNvSpPr>
          <p:nvPr/>
        </p:nvSpPr>
        <p:spPr bwMode="auto">
          <a:xfrm>
            <a:off x="4286368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9" name="AutoShape 15"/>
          <p:cNvSpPr>
            <a:spLocks/>
          </p:cNvSpPr>
          <p:nvPr/>
        </p:nvSpPr>
        <p:spPr bwMode="auto">
          <a:xfrm>
            <a:off x="6462023" y="3467319"/>
            <a:ext cx="2366516" cy="870597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0" name="Group 16"/>
          <p:cNvGrpSpPr>
            <a:grpSpLocks/>
          </p:cNvGrpSpPr>
          <p:nvPr/>
        </p:nvGrpSpPr>
        <p:grpSpPr bwMode="auto">
          <a:xfrm>
            <a:off x="6462023" y="2494595"/>
            <a:ext cx="838786" cy="838786"/>
            <a:chOff x="0" y="0"/>
            <a:chExt cx="1591420" cy="1591420"/>
          </a:xfrm>
        </p:grpSpPr>
        <p:sp>
          <p:nvSpPr>
            <p:cNvPr id="62481" name="AutoShape 1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2" name="AutoShape 18"/>
            <p:cNvSpPr>
              <a:spLocks/>
            </p:cNvSpPr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2014</a:t>
              </a:r>
            </a:p>
          </p:txBody>
        </p:sp>
      </p:grpSp>
      <p:sp>
        <p:nvSpPr>
          <p:cNvPr id="62483" name="AutoShape 19"/>
          <p:cNvSpPr>
            <a:spLocks/>
          </p:cNvSpPr>
          <p:nvPr/>
        </p:nvSpPr>
        <p:spPr bwMode="auto">
          <a:xfrm>
            <a:off x="6821143" y="3880724"/>
            <a:ext cx="1675062" cy="227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zh-CN" altLang="en-US" sz="147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4" name="AutoShape 20"/>
          <p:cNvSpPr>
            <a:spLocks/>
          </p:cNvSpPr>
          <p:nvPr/>
        </p:nvSpPr>
        <p:spPr bwMode="auto">
          <a:xfrm>
            <a:off x="8995961" y="3661529"/>
            <a:ext cx="2367353" cy="870597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8995962" y="4666064"/>
            <a:ext cx="838786" cy="839624"/>
            <a:chOff x="0" y="0"/>
            <a:chExt cx="1591420" cy="1591420"/>
          </a:xfrm>
        </p:grpSpPr>
        <p:sp>
          <p:nvSpPr>
            <p:cNvPr id="62486" name="AutoShape 2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7" name="AutoShape 2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201N</a:t>
              </a:r>
              <a:endParaRPr lang="es-E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62488" name="AutoShape 24"/>
          <p:cNvSpPr>
            <a:spLocks/>
          </p:cNvSpPr>
          <p:nvPr/>
        </p:nvSpPr>
        <p:spPr bwMode="auto">
          <a:xfrm>
            <a:off x="9355083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9" name="AutoShape 25"/>
          <p:cNvSpPr>
            <a:spLocks/>
          </p:cNvSpPr>
          <p:nvPr/>
        </p:nvSpPr>
        <p:spPr bwMode="auto">
          <a:xfrm>
            <a:off x="1496273" y="4551264"/>
            <a:ext cx="1279944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0" name="AutoShape 26"/>
          <p:cNvSpPr>
            <a:spLocks/>
          </p:cNvSpPr>
          <p:nvPr/>
        </p:nvSpPr>
        <p:spPr bwMode="auto">
          <a:xfrm>
            <a:off x="1512177" y="4819255"/>
            <a:ext cx="2247647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1" name="AutoShape 27"/>
          <p:cNvSpPr>
            <a:spLocks/>
          </p:cNvSpPr>
          <p:nvPr/>
        </p:nvSpPr>
        <p:spPr bwMode="auto">
          <a:xfrm>
            <a:off x="4016817" y="2747287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2" name="AutoShape 28"/>
          <p:cNvSpPr>
            <a:spLocks/>
          </p:cNvSpPr>
          <p:nvPr/>
        </p:nvSpPr>
        <p:spPr bwMode="auto">
          <a:xfrm>
            <a:off x="4032723" y="2980957"/>
            <a:ext cx="2248484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3" name="AutoShape 29"/>
          <p:cNvSpPr>
            <a:spLocks/>
          </p:cNvSpPr>
          <p:nvPr/>
        </p:nvSpPr>
        <p:spPr bwMode="auto">
          <a:xfrm>
            <a:off x="6631956" y="4598980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4" name="AutoShape 30"/>
          <p:cNvSpPr>
            <a:spLocks/>
          </p:cNvSpPr>
          <p:nvPr/>
        </p:nvSpPr>
        <p:spPr bwMode="auto">
          <a:xfrm>
            <a:off x="6647862" y="486111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5" name="AutoShape 31"/>
          <p:cNvSpPr>
            <a:spLocks/>
          </p:cNvSpPr>
          <p:nvPr/>
        </p:nvSpPr>
        <p:spPr bwMode="auto">
          <a:xfrm>
            <a:off x="9123202" y="2730545"/>
            <a:ext cx="208692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6" name="AutoShape 32"/>
          <p:cNvSpPr>
            <a:spLocks/>
          </p:cNvSpPr>
          <p:nvPr/>
        </p:nvSpPr>
        <p:spPr bwMode="auto">
          <a:xfrm>
            <a:off x="9127388" y="299435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5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3" grpId="0" autoUpdateAnimBg="0"/>
      <p:bldP spid="62474" grpId="0" animBg="1"/>
      <p:bldP spid="62478" grpId="0" autoUpdateAnimBg="0"/>
      <p:bldP spid="62483" grpId="0" autoUpdateAnimBg="0"/>
      <p:bldP spid="62488" grpId="0" autoUpdateAnimBg="0"/>
      <p:bldP spid="62489" grpId="0" autoUpdateAnimBg="0"/>
      <p:bldP spid="62490" grpId="0" autoUpdateAnimBg="0"/>
      <p:bldP spid="62491" grpId="0" autoUpdateAnimBg="0"/>
      <p:bldP spid="62492" grpId="0" autoUpdateAnimBg="0"/>
      <p:bldP spid="62493" grpId="0" autoUpdateAnimBg="0"/>
      <p:bldP spid="62494" grpId="0" autoUpdateAnimBg="0"/>
      <p:bldP spid="62495" grpId="0" autoUpdateAnimBg="0"/>
      <p:bldP spid="6249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/>
          </p:cNvSpPr>
          <p:nvPr/>
        </p:nvSpPr>
        <p:spPr bwMode="auto">
          <a:xfrm>
            <a:off x="6321388" y="6685178"/>
            <a:ext cx="215138" cy="2143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fld id="{23F60550-7A3A-40F2-9D03-4180B6431330}" type="slidenum">
              <a:rPr lang="es-ES" altLang="zh-CN" sz="1055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pPr eaLnBrk="1"/>
              <a:t>14</a:t>
            </a:fld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1448557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3" name="AutoShape 9"/>
          <p:cNvSpPr>
            <a:spLocks/>
          </p:cNvSpPr>
          <p:nvPr/>
        </p:nvSpPr>
        <p:spPr bwMode="auto">
          <a:xfrm>
            <a:off x="486397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825260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5" name="AutoShape 11"/>
          <p:cNvSpPr>
            <a:spLocks/>
          </p:cNvSpPr>
          <p:nvPr/>
        </p:nvSpPr>
        <p:spPr bwMode="auto">
          <a:xfrm>
            <a:off x="1461951" y="4376423"/>
            <a:ext cx="3110709" cy="3884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108" tIns="24108" rIns="24108" bIns="24108" anchor="ctr"/>
          <a:lstStyle/>
          <a:p>
            <a:pPr algn="ctr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AutoShape 12"/>
          <p:cNvSpPr>
            <a:spLocks/>
          </p:cNvSpPr>
          <p:nvPr/>
        </p:nvSpPr>
        <p:spPr bwMode="auto">
          <a:xfrm>
            <a:off x="4853093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3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7" name="AutoShape 13"/>
          <p:cNvSpPr>
            <a:spLocks/>
          </p:cNvSpPr>
          <p:nvPr/>
        </p:nvSpPr>
        <p:spPr bwMode="auto">
          <a:xfrm>
            <a:off x="8227492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5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1692440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9" name="AutoShape 15"/>
          <p:cNvSpPr>
            <a:spLocks/>
          </p:cNvSpPr>
          <p:nvPr/>
        </p:nvSpPr>
        <p:spPr bwMode="auto">
          <a:xfrm>
            <a:off x="510785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20" name="AutoShape 16"/>
          <p:cNvSpPr>
            <a:spLocks/>
          </p:cNvSpPr>
          <p:nvPr/>
        </p:nvSpPr>
        <p:spPr bwMode="auto">
          <a:xfrm>
            <a:off x="849648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61951" y="2096547"/>
            <a:ext cx="3106850" cy="2279876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848907" y="2096547"/>
            <a:ext cx="3114895" cy="2279876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227492" y="2096547"/>
            <a:ext cx="3110709" cy="2279876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2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  <p:bldP spid="21513" grpId="0" autoUpdateAnimBg="0"/>
      <p:bldP spid="21514" grpId="0" autoUpdateAnimBg="0"/>
      <p:bldP spid="21515" grpId="0" animBg="1"/>
      <p:bldP spid="21518" grpId="0" autoUpdateAnimBg="0"/>
      <p:bldP spid="21519" grpId="0" autoUpdateAnimBg="0"/>
      <p:bldP spid="21520" grpId="0" autoUpdateAnimBg="0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4636000" y="2320181"/>
            <a:ext cx="3595220" cy="3595220"/>
            <a:chOff x="1307" y="587"/>
            <a:chExt cx="3147" cy="314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502" y="2039"/>
              <a:ext cx="663" cy="1375"/>
            </a:xfrm>
            <a:custGeom>
              <a:avLst/>
              <a:gdLst>
                <a:gd name="T0" fmla="*/ 0 w 727"/>
                <a:gd name="T1" fmla="*/ 0 h 1508"/>
                <a:gd name="T2" fmla="*/ 0 w 727"/>
                <a:gd name="T3" fmla="*/ 1508 h 1508"/>
                <a:gd name="T4" fmla="*/ 727 w 727"/>
                <a:gd name="T5" fmla="*/ 722 h 1508"/>
                <a:gd name="T6" fmla="*/ 0 w 727"/>
                <a:gd name="T7" fmla="*/ 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0" y="0"/>
                  </a:moveTo>
                  <a:cubicBezTo>
                    <a:pt x="0" y="1508"/>
                    <a:pt x="0" y="1508"/>
                    <a:pt x="0" y="1508"/>
                  </a:cubicBezTo>
                  <a:cubicBezTo>
                    <a:pt x="0" y="1508"/>
                    <a:pt x="535" y="1358"/>
                    <a:pt x="727" y="7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233" y="1631"/>
              <a:ext cx="1221" cy="975"/>
            </a:xfrm>
            <a:custGeom>
              <a:avLst/>
              <a:gdLst>
                <a:gd name="T0" fmla="*/ 0 w 1339"/>
                <a:gd name="T1" fmla="*/ 3 h 1069"/>
                <a:gd name="T2" fmla="*/ 1067 w 1339"/>
                <a:gd name="T3" fmla="*/ 1069 h 1069"/>
                <a:gd name="T4" fmla="*/ 1025 w 1339"/>
                <a:gd name="T5" fmla="*/ 0 h 1069"/>
                <a:gd name="T6" fmla="*/ 0 w 1339"/>
                <a:gd name="T7" fmla="*/ 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9" h="1069">
                  <a:moveTo>
                    <a:pt x="0" y="3"/>
                  </a:moveTo>
                  <a:cubicBezTo>
                    <a:pt x="1067" y="1069"/>
                    <a:pt x="1067" y="1069"/>
                    <a:pt x="1067" y="1069"/>
                  </a:cubicBezTo>
                  <a:cubicBezTo>
                    <a:pt x="1067" y="1069"/>
                    <a:pt x="1339" y="585"/>
                    <a:pt x="1025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757" y="876"/>
              <a:ext cx="1375" cy="663"/>
            </a:xfrm>
            <a:custGeom>
              <a:avLst/>
              <a:gdLst>
                <a:gd name="T0" fmla="*/ 0 w 1508"/>
                <a:gd name="T1" fmla="*/ 727 h 727"/>
                <a:gd name="T2" fmla="*/ 1508 w 1508"/>
                <a:gd name="T3" fmla="*/ 727 h 727"/>
                <a:gd name="T4" fmla="*/ 722 w 1508"/>
                <a:gd name="T5" fmla="*/ 0 h 727"/>
                <a:gd name="T6" fmla="*/ 0 w 1508"/>
                <a:gd name="T7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0" y="727"/>
                  </a:moveTo>
                  <a:cubicBezTo>
                    <a:pt x="1508" y="727"/>
                    <a:pt x="1508" y="727"/>
                    <a:pt x="1508" y="727"/>
                  </a:cubicBezTo>
                  <a:cubicBezTo>
                    <a:pt x="1508" y="727"/>
                    <a:pt x="1358" y="192"/>
                    <a:pt x="722" y="0"/>
                  </a:cubicBezTo>
                  <a:lnTo>
                    <a:pt x="0" y="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351" y="587"/>
              <a:ext cx="975" cy="1220"/>
            </a:xfrm>
            <a:custGeom>
              <a:avLst/>
              <a:gdLst>
                <a:gd name="T0" fmla="*/ 3 w 1070"/>
                <a:gd name="T1" fmla="*/ 1338 h 1338"/>
                <a:gd name="T2" fmla="*/ 1070 w 1070"/>
                <a:gd name="T3" fmla="*/ 272 h 1338"/>
                <a:gd name="T4" fmla="*/ 0 w 1070"/>
                <a:gd name="T5" fmla="*/ 314 h 1338"/>
                <a:gd name="T6" fmla="*/ 3 w 1070"/>
                <a:gd name="T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3" y="1338"/>
                  </a:moveTo>
                  <a:cubicBezTo>
                    <a:pt x="1070" y="272"/>
                    <a:pt x="1070" y="272"/>
                    <a:pt x="1070" y="272"/>
                  </a:cubicBezTo>
                  <a:cubicBezTo>
                    <a:pt x="1070" y="272"/>
                    <a:pt x="585" y="0"/>
                    <a:pt x="0" y="314"/>
                  </a:cubicBezTo>
                  <a:lnTo>
                    <a:pt x="3" y="13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596" y="908"/>
              <a:ext cx="663" cy="1375"/>
            </a:xfrm>
            <a:custGeom>
              <a:avLst/>
              <a:gdLst>
                <a:gd name="T0" fmla="*/ 727 w 727"/>
                <a:gd name="T1" fmla="*/ 1508 h 1508"/>
                <a:gd name="T2" fmla="*/ 727 w 727"/>
                <a:gd name="T3" fmla="*/ 0 h 1508"/>
                <a:gd name="T4" fmla="*/ 0 w 727"/>
                <a:gd name="T5" fmla="*/ 786 h 1508"/>
                <a:gd name="T6" fmla="*/ 727 w 727"/>
                <a:gd name="T7" fmla="*/ 1508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727" y="1508"/>
                  </a:moveTo>
                  <a:cubicBezTo>
                    <a:pt x="727" y="0"/>
                    <a:pt x="727" y="0"/>
                    <a:pt x="727" y="0"/>
                  </a:cubicBezTo>
                  <a:cubicBezTo>
                    <a:pt x="727" y="0"/>
                    <a:pt x="192" y="150"/>
                    <a:pt x="0" y="786"/>
                  </a:cubicBezTo>
                  <a:lnTo>
                    <a:pt x="727" y="1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307" y="1714"/>
              <a:ext cx="1220" cy="975"/>
            </a:xfrm>
            <a:custGeom>
              <a:avLst/>
              <a:gdLst>
                <a:gd name="T0" fmla="*/ 1338 w 1338"/>
                <a:gd name="T1" fmla="*/ 1066 h 1069"/>
                <a:gd name="T2" fmla="*/ 272 w 1338"/>
                <a:gd name="T3" fmla="*/ 0 h 1069"/>
                <a:gd name="T4" fmla="*/ 314 w 1338"/>
                <a:gd name="T5" fmla="*/ 1069 h 1069"/>
                <a:gd name="T6" fmla="*/ 1338 w 1338"/>
                <a:gd name="T7" fmla="*/ 1066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069">
                  <a:moveTo>
                    <a:pt x="1338" y="1066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0" y="484"/>
                    <a:pt x="314" y="1069"/>
                  </a:cubicBezTo>
                  <a:lnTo>
                    <a:pt x="133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627" y="2783"/>
              <a:ext cx="1375" cy="662"/>
            </a:xfrm>
            <a:custGeom>
              <a:avLst/>
              <a:gdLst>
                <a:gd name="T0" fmla="*/ 1508 w 1508"/>
                <a:gd name="T1" fmla="*/ 0 h 727"/>
                <a:gd name="T2" fmla="*/ 0 w 1508"/>
                <a:gd name="T3" fmla="*/ 0 h 727"/>
                <a:gd name="T4" fmla="*/ 786 w 1508"/>
                <a:gd name="T5" fmla="*/ 727 h 727"/>
                <a:gd name="T6" fmla="*/ 1508 w 1508"/>
                <a:gd name="T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1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0" y="535"/>
                    <a:pt x="786" y="727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434" y="2515"/>
              <a:ext cx="975" cy="1219"/>
            </a:xfrm>
            <a:custGeom>
              <a:avLst/>
              <a:gdLst>
                <a:gd name="T0" fmla="*/ 1066 w 1070"/>
                <a:gd name="T1" fmla="*/ 0 h 1338"/>
                <a:gd name="T2" fmla="*/ 0 w 1070"/>
                <a:gd name="T3" fmla="*/ 1066 h 1338"/>
                <a:gd name="T4" fmla="*/ 1070 w 1070"/>
                <a:gd name="T5" fmla="*/ 1024 h 1338"/>
                <a:gd name="T6" fmla="*/ 1066 w 1070"/>
                <a:gd name="T7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1066" y="0"/>
                  </a:moveTo>
                  <a:cubicBezTo>
                    <a:pt x="0" y="1066"/>
                    <a:pt x="0" y="1066"/>
                    <a:pt x="0" y="1066"/>
                  </a:cubicBezTo>
                  <a:cubicBezTo>
                    <a:pt x="0" y="1066"/>
                    <a:pt x="484" y="1338"/>
                    <a:pt x="1070" y="1024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199946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036887" y="2928928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63357" y="2668914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99946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36887" y="5110102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3357" y="4850089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4044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770703" y="2928928"/>
            <a:ext cx="2037129" cy="28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66400" y="2668914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64045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770703" y="5110102"/>
            <a:ext cx="2037129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66400" y="4850089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8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/>
          <p:cNvSpPr>
            <a:spLocks/>
          </p:cNvSpPr>
          <p:nvPr/>
        </p:nvSpPr>
        <p:spPr bwMode="auto">
          <a:xfrm>
            <a:off x="4699188" y="2184091"/>
            <a:ext cx="2789309" cy="2773305"/>
          </a:xfrm>
          <a:custGeom>
            <a:avLst/>
            <a:gdLst>
              <a:gd name="T0" fmla="*/ 2100 w 2100"/>
              <a:gd name="T1" fmla="*/ 630 h 2147"/>
              <a:gd name="T2" fmla="*/ 634 w 2100"/>
              <a:gd name="T3" fmla="*/ 510 h 2147"/>
              <a:gd name="T4" fmla="*/ 1574 w 2100"/>
              <a:gd name="T5" fmla="*/ 1621 h 2147"/>
              <a:gd name="T6" fmla="*/ 991 w 2100"/>
              <a:gd name="T7" fmla="*/ 1572 h 2147"/>
              <a:gd name="T8" fmla="*/ 2100 w 2100"/>
              <a:gd name="T9" fmla="*/ 63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0" h="2147">
                <a:moveTo>
                  <a:pt x="2100" y="630"/>
                </a:moveTo>
                <a:cubicBezTo>
                  <a:pt x="1728" y="193"/>
                  <a:pt x="1072" y="139"/>
                  <a:pt x="634" y="510"/>
                </a:cubicBezTo>
                <a:cubicBezTo>
                  <a:pt x="0" y="1047"/>
                  <a:pt x="953" y="2147"/>
                  <a:pt x="1574" y="1621"/>
                </a:cubicBezTo>
                <a:cubicBezTo>
                  <a:pt x="1400" y="1768"/>
                  <a:pt x="1139" y="1747"/>
                  <a:pt x="991" y="1572"/>
                </a:cubicBezTo>
                <a:cubicBezTo>
                  <a:pt x="466" y="952"/>
                  <a:pt x="1563" y="0"/>
                  <a:pt x="2100" y="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Freeform 6"/>
          <p:cNvSpPr>
            <a:spLocks/>
          </p:cNvSpPr>
          <p:nvPr/>
        </p:nvSpPr>
        <p:spPr bwMode="auto">
          <a:xfrm>
            <a:off x="5378739" y="2248173"/>
            <a:ext cx="2844754" cy="2709223"/>
          </a:xfrm>
          <a:custGeom>
            <a:avLst/>
            <a:gdLst>
              <a:gd name="T0" fmla="*/ 1521 w 2142"/>
              <a:gd name="T1" fmla="*/ 2097 h 2097"/>
              <a:gd name="T2" fmla="*/ 1637 w 2142"/>
              <a:gd name="T3" fmla="*/ 634 h 2097"/>
              <a:gd name="T4" fmla="*/ 526 w 2142"/>
              <a:gd name="T5" fmla="*/ 1574 h 2097"/>
              <a:gd name="T6" fmla="*/ 575 w 2142"/>
              <a:gd name="T7" fmla="*/ 991 h 2097"/>
              <a:gd name="T8" fmla="*/ 1521 w 2142"/>
              <a:gd name="T9" fmla="*/ 2097 h 2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2" h="2097">
                <a:moveTo>
                  <a:pt x="1521" y="2097"/>
                </a:moveTo>
                <a:cubicBezTo>
                  <a:pt x="1954" y="1724"/>
                  <a:pt x="2007" y="1071"/>
                  <a:pt x="1637" y="634"/>
                </a:cubicBezTo>
                <a:cubicBezTo>
                  <a:pt x="1100" y="0"/>
                  <a:pt x="0" y="953"/>
                  <a:pt x="526" y="1574"/>
                </a:cubicBezTo>
                <a:cubicBezTo>
                  <a:pt x="379" y="1400"/>
                  <a:pt x="400" y="1139"/>
                  <a:pt x="575" y="991"/>
                </a:cubicBezTo>
                <a:cubicBezTo>
                  <a:pt x="1194" y="467"/>
                  <a:pt x="2142" y="1558"/>
                  <a:pt x="1521" y="20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"/>
          <p:cNvSpPr>
            <a:spLocks/>
          </p:cNvSpPr>
          <p:nvPr/>
        </p:nvSpPr>
        <p:spPr bwMode="auto">
          <a:xfrm>
            <a:off x="4635260" y="2934838"/>
            <a:ext cx="2853235" cy="2714299"/>
          </a:xfrm>
          <a:custGeom>
            <a:avLst/>
            <a:gdLst>
              <a:gd name="T0" fmla="*/ 633 w 2148"/>
              <a:gd name="T1" fmla="*/ 0 h 2101"/>
              <a:gd name="T2" fmla="*/ 512 w 2148"/>
              <a:gd name="T3" fmla="*/ 1467 h 2101"/>
              <a:gd name="T4" fmla="*/ 1623 w 2148"/>
              <a:gd name="T5" fmla="*/ 527 h 2101"/>
              <a:gd name="T6" fmla="*/ 1574 w 2148"/>
              <a:gd name="T7" fmla="*/ 1110 h 2101"/>
              <a:gd name="T8" fmla="*/ 633 w 2148"/>
              <a:gd name="T9" fmla="*/ 0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8" h="2101">
                <a:moveTo>
                  <a:pt x="633" y="0"/>
                </a:moveTo>
                <a:cubicBezTo>
                  <a:pt x="195" y="371"/>
                  <a:pt x="140" y="1028"/>
                  <a:pt x="512" y="1467"/>
                </a:cubicBezTo>
                <a:cubicBezTo>
                  <a:pt x="1048" y="2101"/>
                  <a:pt x="2148" y="1148"/>
                  <a:pt x="1623" y="527"/>
                </a:cubicBezTo>
                <a:cubicBezTo>
                  <a:pt x="1770" y="701"/>
                  <a:pt x="1748" y="962"/>
                  <a:pt x="1574" y="1110"/>
                </a:cubicBezTo>
                <a:cubicBezTo>
                  <a:pt x="953" y="1636"/>
                  <a:pt x="0" y="536"/>
                  <a:pt x="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Freeform 8"/>
          <p:cNvSpPr>
            <a:spLocks/>
          </p:cNvSpPr>
          <p:nvPr/>
        </p:nvSpPr>
        <p:spPr bwMode="auto">
          <a:xfrm>
            <a:off x="5370258" y="2919293"/>
            <a:ext cx="2785394" cy="2767595"/>
          </a:xfrm>
          <a:custGeom>
            <a:avLst/>
            <a:gdLst>
              <a:gd name="T0" fmla="*/ 0 w 2097"/>
              <a:gd name="T1" fmla="*/ 1520 h 2142"/>
              <a:gd name="T2" fmla="*/ 1463 w 2097"/>
              <a:gd name="T3" fmla="*/ 1636 h 2142"/>
              <a:gd name="T4" fmla="*/ 523 w 2097"/>
              <a:gd name="T5" fmla="*/ 525 h 2142"/>
              <a:gd name="T6" fmla="*/ 1106 w 2097"/>
              <a:gd name="T7" fmla="*/ 574 h 2142"/>
              <a:gd name="T8" fmla="*/ 0 w 2097"/>
              <a:gd name="T9" fmla="*/ 152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2142">
                <a:moveTo>
                  <a:pt x="0" y="1520"/>
                </a:moveTo>
                <a:cubicBezTo>
                  <a:pt x="373" y="1954"/>
                  <a:pt x="1026" y="2006"/>
                  <a:pt x="1463" y="1636"/>
                </a:cubicBezTo>
                <a:cubicBezTo>
                  <a:pt x="2097" y="1100"/>
                  <a:pt x="1144" y="0"/>
                  <a:pt x="523" y="525"/>
                </a:cubicBezTo>
                <a:cubicBezTo>
                  <a:pt x="697" y="378"/>
                  <a:pt x="958" y="400"/>
                  <a:pt x="1106" y="574"/>
                </a:cubicBezTo>
                <a:cubicBezTo>
                  <a:pt x="1630" y="1193"/>
                  <a:pt x="539" y="2142"/>
                  <a:pt x="0" y="15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2411"/>
          <p:cNvSpPr/>
          <p:nvPr/>
        </p:nvSpPr>
        <p:spPr>
          <a:xfrm>
            <a:off x="8248992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2414"/>
          <p:cNvSpPr/>
          <p:nvPr/>
        </p:nvSpPr>
        <p:spPr>
          <a:xfrm>
            <a:off x="8248992" y="2748785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Shape 2411"/>
          <p:cNvSpPr/>
          <p:nvPr/>
        </p:nvSpPr>
        <p:spPr>
          <a:xfrm>
            <a:off x="8248992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Shape 2414"/>
          <p:cNvSpPr/>
          <p:nvPr/>
        </p:nvSpPr>
        <p:spPr>
          <a:xfrm>
            <a:off x="8248992" y="5164548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Shape 2411"/>
          <p:cNvSpPr/>
          <p:nvPr/>
        </p:nvSpPr>
        <p:spPr>
          <a:xfrm>
            <a:off x="3093208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Shape 2414"/>
          <p:cNvSpPr/>
          <p:nvPr/>
        </p:nvSpPr>
        <p:spPr>
          <a:xfrm>
            <a:off x="2283143" y="2748785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Shape 2411"/>
          <p:cNvSpPr/>
          <p:nvPr/>
        </p:nvSpPr>
        <p:spPr>
          <a:xfrm>
            <a:off x="3093208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Shape 2414"/>
          <p:cNvSpPr/>
          <p:nvPr/>
        </p:nvSpPr>
        <p:spPr>
          <a:xfrm>
            <a:off x="2283143" y="5164548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762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790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790" y="4318725"/>
            <a:ext cx="5950633" cy="1299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66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318722"/>
            <a:ext cx="5956828" cy="13038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75" y="5804796"/>
            <a:ext cx="10801200" cy="620169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956767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956767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043242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7043242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8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>
            <a:off x="7206089" y="2754438"/>
            <a:ext cx="3278073" cy="93052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 rot="5400000">
            <a:off x="7380741" y="2579617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0221" y="3219703"/>
            <a:ext cx="2870967" cy="930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6254871" y="3044882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352" y="3685166"/>
            <a:ext cx="2870967" cy="930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 rot="5400000">
            <a:off x="5129002" y="3510146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482" y="4149265"/>
            <a:ext cx="2870967" cy="93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5400000">
            <a:off x="4003132" y="3975411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34883"/>
            <a:ext cx="5573580" cy="9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852305" y="4366118"/>
            <a:ext cx="537529" cy="537529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Freeform 131"/>
          <p:cNvSpPr>
            <a:spLocks noEditPoints="1"/>
          </p:cNvSpPr>
          <p:nvPr/>
        </p:nvSpPr>
        <p:spPr bwMode="auto">
          <a:xfrm>
            <a:off x="7097959" y="3917430"/>
            <a:ext cx="537529" cy="50437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179115" y="3452165"/>
            <a:ext cx="537529" cy="504376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3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44"/>
          <p:cNvSpPr>
            <a:spLocks noEditPoints="1"/>
          </p:cNvSpPr>
          <p:nvPr/>
        </p:nvSpPr>
        <p:spPr bwMode="auto">
          <a:xfrm>
            <a:off x="3863413" y="4831383"/>
            <a:ext cx="549367" cy="537529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2"/>
          <p:cNvSpPr>
            <a:spLocks noEditPoints="1"/>
          </p:cNvSpPr>
          <p:nvPr/>
        </p:nvSpPr>
        <p:spPr bwMode="auto">
          <a:xfrm>
            <a:off x="9379634" y="2970323"/>
            <a:ext cx="537529" cy="53752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2878513" y="5675920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3"/>
          <p:cNvSpPr txBox="1">
            <a:spLocks/>
          </p:cNvSpPr>
          <p:nvPr/>
        </p:nvSpPr>
        <p:spPr>
          <a:xfrm>
            <a:off x="6828038" y="4859786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2088555" y="3405249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4391933" y="2454353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7495606" y="2005487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80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8" grpId="0" animBg="1"/>
      <p:bldP spid="9" grpId="0" animBg="1"/>
      <p:bldP spid="7" grpId="0" animBg="1"/>
      <p:bldP spid="6" grpId="0" animBg="1"/>
      <p:bldP spid="5" grpId="0" animBg="1"/>
      <p:bldP spid="32" grpId="0" animBg="1"/>
      <p:bldP spid="46" grpId="0" animBg="1"/>
      <p:bldP spid="47" grpId="0" animBg="1"/>
      <p:bldP spid="49" grpId="0"/>
      <p:bldP spid="50" grpId="0"/>
      <p:bldP spid="51" grpId="0"/>
      <p:bldP spid="53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10332" y="2023589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41157" y="1936169"/>
            <a:ext cx="3331046" cy="5062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10332" y="2893105"/>
            <a:ext cx="379667" cy="379667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41157" y="2805686"/>
            <a:ext cx="3525386" cy="5062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5710332" y="3762621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6241157" y="3700176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9"/>
            </p:custDataLst>
          </p:nvPr>
        </p:nvSpPr>
        <p:spPr>
          <a:xfrm>
            <a:off x="5710332" y="4632137"/>
            <a:ext cx="379667" cy="379667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0"/>
            </p:custDataLst>
          </p:nvPr>
        </p:nvSpPr>
        <p:spPr>
          <a:xfrm>
            <a:off x="6241157" y="4544717"/>
            <a:ext cx="3525386" cy="5062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517117" y="2580752"/>
            <a:ext cx="4244411" cy="3734510"/>
            <a:chOff x="2187184" y="1723730"/>
            <a:chExt cx="3475701" cy="3058149"/>
          </a:xfrm>
        </p:grpSpPr>
        <p:grpSp>
          <p:nvGrpSpPr>
            <p:cNvPr id="10" name="Group 9"/>
            <p:cNvGrpSpPr/>
            <p:nvPr/>
          </p:nvGrpSpPr>
          <p:grpSpPr>
            <a:xfrm rot="213443">
              <a:off x="2187184" y="3362127"/>
              <a:ext cx="1677010" cy="1419752"/>
              <a:chOff x="2955668" y="2969079"/>
              <a:chExt cx="1677010" cy="1419752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>
                <a:off x="3195729" y="2969079"/>
                <a:ext cx="1436949" cy="1419752"/>
              </a:xfrm>
              <a:custGeom>
                <a:avLst/>
                <a:gdLst/>
                <a:ahLst/>
                <a:cxnLst>
                  <a:cxn ang="0">
                    <a:pos x="32" y="500"/>
                  </a:cxn>
                  <a:cxn ang="0">
                    <a:pos x="14" y="489"/>
                  </a:cxn>
                  <a:cxn ang="0">
                    <a:pos x="15" y="436"/>
                  </a:cxn>
                  <a:cxn ang="0">
                    <a:pos x="441" y="15"/>
                  </a:cxn>
                  <a:cxn ang="0">
                    <a:pos x="495" y="15"/>
                  </a:cxn>
                  <a:cxn ang="0">
                    <a:pos x="494" y="69"/>
                  </a:cxn>
                  <a:cxn ang="0">
                    <a:pos x="68" y="490"/>
                  </a:cxn>
                  <a:cxn ang="0">
                    <a:pos x="32" y="500"/>
                  </a:cxn>
                </a:cxnLst>
                <a:rect l="0" t="0" r="r" b="b"/>
                <a:pathLst>
                  <a:path w="509" h="503">
                    <a:moveTo>
                      <a:pt x="32" y="500"/>
                    </a:moveTo>
                    <a:cubicBezTo>
                      <a:pt x="26" y="498"/>
                      <a:pt x="19" y="495"/>
                      <a:pt x="14" y="489"/>
                    </a:cubicBezTo>
                    <a:cubicBezTo>
                      <a:pt x="0" y="475"/>
                      <a:pt x="0" y="450"/>
                      <a:pt x="15" y="436"/>
                    </a:cubicBezTo>
                    <a:cubicBezTo>
                      <a:pt x="441" y="15"/>
                      <a:pt x="441" y="15"/>
                      <a:pt x="441" y="15"/>
                    </a:cubicBezTo>
                    <a:cubicBezTo>
                      <a:pt x="456" y="0"/>
                      <a:pt x="480" y="0"/>
                      <a:pt x="495" y="15"/>
                    </a:cubicBezTo>
                    <a:cubicBezTo>
                      <a:pt x="509" y="30"/>
                      <a:pt x="509" y="54"/>
                      <a:pt x="494" y="69"/>
                    </a:cubicBezTo>
                    <a:cubicBezTo>
                      <a:pt x="68" y="490"/>
                      <a:pt x="68" y="490"/>
                      <a:pt x="68" y="490"/>
                    </a:cubicBezTo>
                    <a:cubicBezTo>
                      <a:pt x="58" y="499"/>
                      <a:pt x="44" y="503"/>
                      <a:pt x="3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" name="Round Same Side Corner Rectangle 4"/>
              <p:cNvSpPr>
                <a:spLocks/>
              </p:cNvSpPr>
              <p:nvPr/>
            </p:nvSpPr>
            <p:spPr bwMode="auto">
              <a:xfrm rot="13500000">
                <a:off x="3568110" y="3071025"/>
                <a:ext cx="343555" cy="1568440"/>
              </a:xfrm>
              <a:prstGeom prst="round2SameRect">
                <a:avLst>
                  <a:gd name="adj1" fmla="val 16667"/>
                  <a:gd name="adj2" fmla="val 22024"/>
                </a:avLst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488641" y="1723730"/>
              <a:ext cx="2174244" cy="2174244"/>
              <a:chOff x="4220769" y="1605276"/>
              <a:chExt cx="1739904" cy="1739904"/>
            </a:xfrm>
          </p:grpSpPr>
          <p:sp>
            <p:nvSpPr>
              <p:cNvPr id="9" name="Donut 8"/>
              <p:cNvSpPr/>
              <p:nvPr/>
            </p:nvSpPr>
            <p:spPr>
              <a:xfrm>
                <a:off x="4338879" y="1723386"/>
                <a:ext cx="1503684" cy="1503684"/>
              </a:xfrm>
              <a:prstGeom prst="donut">
                <a:avLst>
                  <a:gd name="adj" fmla="val 7174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Donut 7"/>
              <p:cNvSpPr/>
              <p:nvPr/>
            </p:nvSpPr>
            <p:spPr>
              <a:xfrm>
                <a:off x="4220769" y="1605276"/>
                <a:ext cx="1739904" cy="1739904"/>
              </a:xfrm>
              <a:prstGeom prst="donut">
                <a:avLst>
                  <a:gd name="adj" fmla="val 9286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641056" y="5060788"/>
            <a:ext cx="889183" cy="889181"/>
            <a:chOff x="3926454" y="3754605"/>
            <a:chExt cx="728142" cy="728140"/>
          </a:xfrm>
        </p:grpSpPr>
        <p:sp>
          <p:nvSpPr>
            <p:cNvPr id="15" name="Oval 14"/>
            <p:cNvSpPr/>
            <p:nvPr/>
          </p:nvSpPr>
          <p:spPr>
            <a:xfrm rot="20300499">
              <a:off x="3926454" y="3754605"/>
              <a:ext cx="728142" cy="7281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70"/>
            <p:cNvSpPr>
              <a:spLocks noEditPoints="1"/>
            </p:cNvSpPr>
            <p:nvPr/>
          </p:nvSpPr>
          <p:spPr bwMode="auto">
            <a:xfrm>
              <a:off x="4134391" y="3986705"/>
              <a:ext cx="312266" cy="263940"/>
            </a:xfrm>
            <a:custGeom>
              <a:avLst/>
              <a:gdLst/>
              <a:ahLst/>
              <a:cxnLst>
                <a:cxn ang="0">
                  <a:pos x="244" y="216"/>
                </a:cxn>
                <a:cxn ang="0">
                  <a:pos x="12" y="216"/>
                </a:cxn>
                <a:cxn ang="0">
                  <a:pos x="0" y="20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" y="12"/>
                </a:cxn>
                <a:cxn ang="0">
                  <a:pos x="24" y="164"/>
                </a:cxn>
                <a:cxn ang="0">
                  <a:pos x="24" y="192"/>
                </a:cxn>
                <a:cxn ang="0">
                  <a:pos x="244" y="192"/>
                </a:cxn>
                <a:cxn ang="0">
                  <a:pos x="256" y="204"/>
                </a:cxn>
                <a:cxn ang="0">
                  <a:pos x="244" y="216"/>
                </a:cxn>
                <a:cxn ang="0">
                  <a:pos x="216" y="180"/>
                </a:cxn>
                <a:cxn ang="0">
                  <a:pos x="192" y="180"/>
                </a:cxn>
                <a:cxn ang="0">
                  <a:pos x="180" y="168"/>
                </a:cxn>
                <a:cxn ang="0">
                  <a:pos x="180" y="84"/>
                </a:cxn>
                <a:cxn ang="0">
                  <a:pos x="192" y="72"/>
                </a:cxn>
                <a:cxn ang="0">
                  <a:pos x="216" y="72"/>
                </a:cxn>
                <a:cxn ang="0">
                  <a:pos x="228" y="84"/>
                </a:cxn>
                <a:cxn ang="0">
                  <a:pos x="228" y="168"/>
                </a:cxn>
                <a:cxn ang="0">
                  <a:pos x="216" y="180"/>
                </a:cxn>
                <a:cxn ang="0">
                  <a:pos x="148" y="180"/>
                </a:cxn>
                <a:cxn ang="0">
                  <a:pos x="124" y="180"/>
                </a:cxn>
                <a:cxn ang="0">
                  <a:pos x="112" y="168"/>
                </a:cxn>
                <a:cxn ang="0">
                  <a:pos x="112" y="36"/>
                </a:cxn>
                <a:cxn ang="0">
                  <a:pos x="124" y="24"/>
                </a:cxn>
                <a:cxn ang="0">
                  <a:pos x="148" y="24"/>
                </a:cxn>
                <a:cxn ang="0">
                  <a:pos x="160" y="36"/>
                </a:cxn>
                <a:cxn ang="0">
                  <a:pos x="160" y="168"/>
                </a:cxn>
                <a:cxn ang="0">
                  <a:pos x="148" y="180"/>
                </a:cxn>
                <a:cxn ang="0">
                  <a:pos x="80" y="180"/>
                </a:cxn>
                <a:cxn ang="0">
                  <a:pos x="56" y="180"/>
                </a:cxn>
                <a:cxn ang="0">
                  <a:pos x="44" y="168"/>
                </a:cxn>
                <a:cxn ang="0">
                  <a:pos x="44" y="144"/>
                </a:cxn>
                <a:cxn ang="0">
                  <a:pos x="56" y="132"/>
                </a:cxn>
                <a:cxn ang="0">
                  <a:pos x="80" y="132"/>
                </a:cxn>
                <a:cxn ang="0">
                  <a:pos x="92" y="144"/>
                </a:cxn>
                <a:cxn ang="0">
                  <a:pos x="92" y="168"/>
                </a:cxn>
                <a:cxn ang="0">
                  <a:pos x="80" y="180"/>
                </a:cxn>
              </a:cxnLst>
              <a:rect l="0" t="0" r="r" b="b"/>
              <a:pathLst>
                <a:path w="256" h="216">
                  <a:moveTo>
                    <a:pt x="244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moveTo>
                    <a:pt x="216" y="180"/>
                  </a:moveTo>
                  <a:cubicBezTo>
                    <a:pt x="192" y="180"/>
                    <a:pt x="192" y="180"/>
                    <a:pt x="192" y="180"/>
                  </a:cubicBezTo>
                  <a:cubicBezTo>
                    <a:pt x="185" y="180"/>
                    <a:pt x="180" y="175"/>
                    <a:pt x="180" y="16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77"/>
                    <a:pt x="185" y="72"/>
                    <a:pt x="192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23" y="72"/>
                    <a:pt x="228" y="77"/>
                    <a:pt x="228" y="84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28" y="175"/>
                    <a:pt x="223" y="180"/>
                    <a:pt x="216" y="180"/>
                  </a:cubicBezTo>
                  <a:moveTo>
                    <a:pt x="148" y="180"/>
                  </a:moveTo>
                  <a:cubicBezTo>
                    <a:pt x="124" y="180"/>
                    <a:pt x="124" y="180"/>
                    <a:pt x="124" y="180"/>
                  </a:cubicBezTo>
                  <a:cubicBezTo>
                    <a:pt x="117" y="180"/>
                    <a:pt x="112" y="175"/>
                    <a:pt x="112" y="168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29"/>
                    <a:pt x="117" y="24"/>
                    <a:pt x="124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5" y="24"/>
                    <a:pt x="160" y="29"/>
                    <a:pt x="160" y="36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75"/>
                    <a:pt x="155" y="180"/>
                    <a:pt x="148" y="180"/>
                  </a:cubicBezTo>
                  <a:moveTo>
                    <a:pt x="80" y="180"/>
                  </a:moveTo>
                  <a:cubicBezTo>
                    <a:pt x="56" y="180"/>
                    <a:pt x="56" y="180"/>
                    <a:pt x="56" y="180"/>
                  </a:cubicBezTo>
                  <a:cubicBezTo>
                    <a:pt x="49" y="180"/>
                    <a:pt x="44" y="175"/>
                    <a:pt x="44" y="16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37"/>
                    <a:pt x="49" y="132"/>
                    <a:pt x="5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7" y="132"/>
                    <a:pt x="92" y="137"/>
                    <a:pt x="92" y="14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75"/>
                    <a:pt x="87" y="180"/>
                    <a:pt x="80" y="18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87327" y="2460832"/>
            <a:ext cx="889183" cy="889181"/>
            <a:chOff x="5274567" y="1625529"/>
            <a:chExt cx="728142" cy="728140"/>
          </a:xfrm>
        </p:grpSpPr>
        <p:sp>
          <p:nvSpPr>
            <p:cNvPr id="13" name="Oval 12"/>
            <p:cNvSpPr/>
            <p:nvPr/>
          </p:nvSpPr>
          <p:spPr>
            <a:xfrm rot="20300499">
              <a:off x="5274567" y="1625529"/>
              <a:ext cx="728142" cy="7281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3"/>
            <p:cNvSpPr>
              <a:spLocks noEditPoints="1"/>
            </p:cNvSpPr>
            <p:nvPr/>
          </p:nvSpPr>
          <p:spPr bwMode="auto">
            <a:xfrm>
              <a:off x="5482504" y="1832846"/>
              <a:ext cx="312266" cy="31350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24" y="128"/>
                </a:cxn>
                <a:cxn ang="0">
                  <a:pos x="128" y="128"/>
                </a:cxn>
                <a:cxn ang="0">
                  <a:pos x="128" y="24"/>
                </a:cxn>
                <a:cxn ang="0">
                  <a:pos x="24" y="128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24" y="128"/>
                  </a:moveTo>
                  <a:cubicBezTo>
                    <a:pt x="128" y="128"/>
                    <a:pt x="128" y="128"/>
                    <a:pt x="128" y="12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71" y="24"/>
                    <a:pt x="24" y="71"/>
                    <a:pt x="24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08681" y="4358853"/>
            <a:ext cx="889183" cy="889181"/>
            <a:chOff x="5373943" y="3179798"/>
            <a:chExt cx="728142" cy="728140"/>
          </a:xfrm>
        </p:grpSpPr>
        <p:sp>
          <p:nvSpPr>
            <p:cNvPr id="14" name="Oval 13"/>
            <p:cNvSpPr/>
            <p:nvPr/>
          </p:nvSpPr>
          <p:spPr>
            <a:xfrm rot="20300499">
              <a:off x="5373943" y="3179798"/>
              <a:ext cx="728142" cy="7281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2"/>
            <p:cNvSpPr>
              <a:spLocks noEditPoints="1"/>
            </p:cNvSpPr>
            <p:nvPr/>
          </p:nvSpPr>
          <p:spPr bwMode="auto">
            <a:xfrm>
              <a:off x="5581880" y="3387734"/>
              <a:ext cx="312266" cy="31226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4"/>
                </a:cxn>
                <a:cxn ang="0">
                  <a:pos x="24" y="128"/>
                </a:cxn>
                <a:cxn ang="0">
                  <a:pos x="128" y="232"/>
                </a:cxn>
                <a:cxn ang="0">
                  <a:pos x="232" y="128"/>
                </a:cxn>
                <a:cxn ang="0">
                  <a:pos x="128" y="24"/>
                </a:cxn>
                <a:cxn ang="0">
                  <a:pos x="180" y="140"/>
                </a:cxn>
                <a:cxn ang="0">
                  <a:pos x="156" y="140"/>
                </a:cxn>
                <a:cxn ang="0">
                  <a:pos x="140" y="140"/>
                </a:cxn>
                <a:cxn ang="0">
                  <a:pos x="128" y="140"/>
                </a:cxn>
                <a:cxn ang="0">
                  <a:pos x="116" y="128"/>
                </a:cxn>
                <a:cxn ang="0">
                  <a:pos x="116" y="56"/>
                </a:cxn>
                <a:cxn ang="0">
                  <a:pos x="128" y="44"/>
                </a:cxn>
                <a:cxn ang="0">
                  <a:pos x="140" y="56"/>
                </a:cxn>
                <a:cxn ang="0">
                  <a:pos x="140" y="116"/>
                </a:cxn>
                <a:cxn ang="0">
                  <a:pos x="156" y="116"/>
                </a:cxn>
                <a:cxn ang="0">
                  <a:pos x="180" y="116"/>
                </a:cxn>
                <a:cxn ang="0">
                  <a:pos x="192" y="128"/>
                </a:cxn>
                <a:cxn ang="0">
                  <a:pos x="180" y="140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80" y="140"/>
                  </a:moveTo>
                  <a:cubicBezTo>
                    <a:pt x="156" y="140"/>
                    <a:pt x="156" y="140"/>
                    <a:pt x="156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1" y="140"/>
                    <a:pt x="116" y="135"/>
                    <a:pt x="116" y="128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49"/>
                    <a:pt x="121" y="44"/>
                    <a:pt x="128" y="44"/>
                  </a:cubicBezTo>
                  <a:cubicBezTo>
                    <a:pt x="135" y="44"/>
                    <a:pt x="140" y="49"/>
                    <a:pt x="140" y="5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44701" y="1989725"/>
            <a:ext cx="889183" cy="889181"/>
            <a:chOff x="3765661" y="1239745"/>
            <a:chExt cx="728142" cy="728140"/>
          </a:xfrm>
        </p:grpSpPr>
        <p:sp>
          <p:nvSpPr>
            <p:cNvPr id="12" name="Oval 11"/>
            <p:cNvSpPr/>
            <p:nvPr/>
          </p:nvSpPr>
          <p:spPr>
            <a:xfrm rot="20300499">
              <a:off x="3765661" y="1239745"/>
              <a:ext cx="728142" cy="7281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21"/>
            <p:cNvSpPr>
              <a:spLocks noEditPoints="1"/>
            </p:cNvSpPr>
            <p:nvPr/>
          </p:nvSpPr>
          <p:spPr bwMode="auto">
            <a:xfrm>
              <a:off x="4012631" y="1447681"/>
              <a:ext cx="234200" cy="312266"/>
            </a:xfrm>
            <a:custGeom>
              <a:avLst/>
              <a:gdLst/>
              <a:ahLst/>
              <a:cxnLst>
                <a:cxn ang="0">
                  <a:pos x="96" y="256"/>
                </a:cxn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  <a:cxn ang="0">
                  <a:pos x="96" y="256"/>
                </a:cxn>
                <a:cxn ang="0">
                  <a:pos x="96" y="32"/>
                </a:cxn>
                <a:cxn ang="0">
                  <a:pos x="32" y="96"/>
                </a:cxn>
                <a:cxn ang="0">
                  <a:pos x="96" y="160"/>
                </a:cxn>
                <a:cxn ang="0">
                  <a:pos x="160" y="96"/>
                </a:cxn>
                <a:cxn ang="0">
                  <a:pos x="96" y="32"/>
                </a:cxn>
                <a:cxn ang="0">
                  <a:pos x="96" y="128"/>
                </a:cxn>
                <a:cxn ang="0">
                  <a:pos x="64" y="96"/>
                </a:cxn>
                <a:cxn ang="0">
                  <a:pos x="96" y="64"/>
                </a:cxn>
                <a:cxn ang="0">
                  <a:pos x="128" y="96"/>
                </a:cxn>
                <a:cxn ang="0">
                  <a:pos x="96" y="128"/>
                </a:cxn>
              </a:cxnLst>
              <a:rect l="0" t="0" r="r" b="b"/>
              <a:pathLst>
                <a:path w="192" h="256">
                  <a:moveTo>
                    <a:pt x="96" y="256"/>
                  </a:moveTo>
                  <a:cubicBezTo>
                    <a:pt x="96" y="256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96" y="256"/>
                    <a:pt x="96" y="256"/>
                  </a:cubicBezTo>
                  <a:moveTo>
                    <a:pt x="96" y="32"/>
                  </a:moveTo>
                  <a:cubicBezTo>
                    <a:pt x="61" y="32"/>
                    <a:pt x="32" y="61"/>
                    <a:pt x="32" y="96"/>
                  </a:cubicBezTo>
                  <a:cubicBezTo>
                    <a:pt x="32" y="131"/>
                    <a:pt x="61" y="160"/>
                    <a:pt x="96" y="160"/>
                  </a:cubicBezTo>
                  <a:cubicBezTo>
                    <a:pt x="131" y="160"/>
                    <a:pt x="160" y="131"/>
                    <a:pt x="160" y="96"/>
                  </a:cubicBezTo>
                  <a:cubicBezTo>
                    <a:pt x="160" y="61"/>
                    <a:pt x="131" y="32"/>
                    <a:pt x="96" y="32"/>
                  </a:cubicBezTo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7249" y="3596586"/>
            <a:ext cx="889183" cy="889181"/>
            <a:chOff x="2932481" y="2555586"/>
            <a:chExt cx="728142" cy="728140"/>
          </a:xfrm>
        </p:grpSpPr>
        <p:sp>
          <p:nvSpPr>
            <p:cNvPr id="16" name="Oval 15"/>
            <p:cNvSpPr/>
            <p:nvPr/>
          </p:nvSpPr>
          <p:spPr>
            <a:xfrm rot="20300499">
              <a:off x="2932481" y="2555586"/>
              <a:ext cx="728142" cy="72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6"/>
            <p:cNvSpPr>
              <a:spLocks noEditPoints="1"/>
            </p:cNvSpPr>
            <p:nvPr/>
          </p:nvSpPr>
          <p:spPr bwMode="auto">
            <a:xfrm>
              <a:off x="3136701" y="2819903"/>
              <a:ext cx="319702" cy="199504"/>
            </a:xfrm>
            <a:custGeom>
              <a:avLst/>
              <a:gdLst/>
              <a:ahLst/>
              <a:cxnLst>
                <a:cxn ang="0">
                  <a:pos x="244" y="160"/>
                </a:cxn>
                <a:cxn ang="0">
                  <a:pos x="232" y="160"/>
                </a:cxn>
                <a:cxn ang="0">
                  <a:pos x="24" y="160"/>
                </a:cxn>
                <a:cxn ang="0">
                  <a:pos x="12" y="160"/>
                </a:cxn>
                <a:cxn ang="0">
                  <a:pos x="0" y="148"/>
                </a:cxn>
                <a:cxn ang="0">
                  <a:pos x="0" y="128"/>
                </a:cxn>
                <a:cxn ang="0">
                  <a:pos x="24" y="128"/>
                </a:cxn>
                <a:cxn ang="0">
                  <a:pos x="24" y="12"/>
                </a:cxn>
                <a:cxn ang="0">
                  <a:pos x="36" y="0"/>
                </a:cxn>
                <a:cxn ang="0">
                  <a:pos x="220" y="0"/>
                </a:cxn>
                <a:cxn ang="0">
                  <a:pos x="232" y="12"/>
                </a:cxn>
                <a:cxn ang="0">
                  <a:pos x="232" y="128"/>
                </a:cxn>
                <a:cxn ang="0">
                  <a:pos x="256" y="128"/>
                </a:cxn>
                <a:cxn ang="0">
                  <a:pos x="256" y="148"/>
                </a:cxn>
                <a:cxn ang="0">
                  <a:pos x="244" y="160"/>
                </a:cxn>
                <a:cxn ang="0">
                  <a:pos x="100" y="148"/>
                </a:cxn>
                <a:cxn ang="0">
                  <a:pos x="156" y="148"/>
                </a:cxn>
                <a:cxn ang="0">
                  <a:pos x="156" y="140"/>
                </a:cxn>
                <a:cxn ang="0">
                  <a:pos x="100" y="140"/>
                </a:cxn>
                <a:cxn ang="0">
                  <a:pos x="100" y="148"/>
                </a:cxn>
                <a:cxn ang="0">
                  <a:pos x="216" y="16"/>
                </a:cxn>
                <a:cxn ang="0">
                  <a:pos x="40" y="16"/>
                </a:cxn>
                <a:cxn ang="0">
                  <a:pos x="40" y="120"/>
                </a:cxn>
                <a:cxn ang="0">
                  <a:pos x="216" y="120"/>
                </a:cxn>
                <a:cxn ang="0">
                  <a:pos x="216" y="16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Footer Text"/>
          <p:cNvSpPr txBox="1"/>
          <p:nvPr/>
        </p:nvSpPr>
        <p:spPr>
          <a:xfrm flipH="1">
            <a:off x="1701927" y="3737618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ooter Text"/>
          <p:cNvSpPr txBox="1"/>
          <p:nvPr/>
        </p:nvSpPr>
        <p:spPr>
          <a:xfrm flipH="1">
            <a:off x="5746174" y="3437773"/>
            <a:ext cx="1351312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ooter Text"/>
          <p:cNvSpPr txBox="1"/>
          <p:nvPr/>
        </p:nvSpPr>
        <p:spPr>
          <a:xfrm flipH="1">
            <a:off x="2756967" y="2123994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ooter Text"/>
          <p:cNvSpPr txBox="1"/>
          <p:nvPr/>
        </p:nvSpPr>
        <p:spPr>
          <a:xfrm flipH="1">
            <a:off x="8412535" y="2555750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ooter Text"/>
          <p:cNvSpPr txBox="1"/>
          <p:nvPr/>
        </p:nvSpPr>
        <p:spPr>
          <a:xfrm flipH="1">
            <a:off x="8483812" y="4537833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ooter Text"/>
          <p:cNvSpPr txBox="1"/>
          <p:nvPr/>
        </p:nvSpPr>
        <p:spPr>
          <a:xfrm flipH="1">
            <a:off x="6746170" y="5368384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5"/>
          <p:cNvSpPr>
            <a:spLocks/>
          </p:cNvSpPr>
          <p:nvPr/>
        </p:nvSpPr>
        <p:spPr bwMode="auto">
          <a:xfrm>
            <a:off x="1574166" y="2270248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1719824" y="2301492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2344310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156161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5224813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5384701" y="2301492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5996631" y="2462826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5213093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5" name="AutoShape 15"/>
          <p:cNvSpPr>
            <a:spLocks/>
          </p:cNvSpPr>
          <p:nvPr/>
        </p:nvSpPr>
        <p:spPr bwMode="auto">
          <a:xfrm>
            <a:off x="8863740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9016094" y="2301492"/>
            <a:ext cx="33149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9634721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885202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0" name="AutoShape 20"/>
          <p:cNvSpPr>
            <a:spLocks/>
          </p:cNvSpPr>
          <p:nvPr/>
        </p:nvSpPr>
        <p:spPr bwMode="auto">
          <a:xfrm>
            <a:off x="1574166" y="4226580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1" name="AutoShape 21"/>
          <p:cNvSpPr>
            <a:spLocks/>
          </p:cNvSpPr>
          <p:nvPr/>
        </p:nvSpPr>
        <p:spPr bwMode="auto">
          <a:xfrm>
            <a:off x="1732380" y="4257824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2" name="AutoShape 22"/>
          <p:cNvSpPr>
            <a:spLocks/>
          </p:cNvSpPr>
          <p:nvPr/>
        </p:nvSpPr>
        <p:spPr bwMode="auto">
          <a:xfrm>
            <a:off x="2344310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4" name="AutoShape 24"/>
          <p:cNvSpPr>
            <a:spLocks/>
          </p:cNvSpPr>
          <p:nvPr/>
        </p:nvSpPr>
        <p:spPr bwMode="auto">
          <a:xfrm>
            <a:off x="1561610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5" name="AutoShape 25"/>
          <p:cNvSpPr>
            <a:spLocks/>
          </p:cNvSpPr>
          <p:nvPr/>
        </p:nvSpPr>
        <p:spPr bwMode="auto">
          <a:xfrm>
            <a:off x="5224813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6" name="AutoShape 26"/>
          <p:cNvSpPr>
            <a:spLocks/>
          </p:cNvSpPr>
          <p:nvPr/>
        </p:nvSpPr>
        <p:spPr bwMode="auto">
          <a:xfrm>
            <a:off x="5297641" y="4371401"/>
            <a:ext cx="476317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>
            <a:off x="5995793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9" name="AutoShape 29"/>
          <p:cNvSpPr>
            <a:spLocks/>
          </p:cNvSpPr>
          <p:nvPr/>
        </p:nvSpPr>
        <p:spPr bwMode="auto">
          <a:xfrm>
            <a:off x="5213093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0" name="AutoShape 30"/>
          <p:cNvSpPr>
            <a:spLocks/>
          </p:cNvSpPr>
          <p:nvPr/>
        </p:nvSpPr>
        <p:spPr bwMode="auto">
          <a:xfrm>
            <a:off x="8863740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>
            <a:off x="9009397" y="4257824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9634721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4" name="AutoShape 34"/>
          <p:cNvSpPr>
            <a:spLocks/>
          </p:cNvSpPr>
          <p:nvPr/>
        </p:nvSpPr>
        <p:spPr bwMode="auto">
          <a:xfrm>
            <a:off x="8852020" y="4979981"/>
            <a:ext cx="2343914" cy="2827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9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  <p:bldP spid="10246" grpId="0" autoUpdateAnimBg="0"/>
      <p:bldP spid="10247" grpId="0" autoUpdateAnimBg="0"/>
      <p:bldP spid="10249" grpId="0" autoUpdateAnimBg="0"/>
      <p:bldP spid="10250" grpId="0" animBg="1" autoUpdateAnimBg="0"/>
      <p:bldP spid="10251" grpId="0" autoUpdateAnimBg="0"/>
      <p:bldP spid="10252" grpId="0" autoUpdateAnimBg="0"/>
      <p:bldP spid="10254" grpId="0" autoUpdateAnimBg="0"/>
      <p:bldP spid="10255" grpId="0" animBg="1" autoUpdateAnimBg="0"/>
      <p:bldP spid="10256" grpId="0" autoUpdateAnimBg="0"/>
      <p:bldP spid="10257" grpId="0" autoUpdateAnimBg="0"/>
      <p:bldP spid="10259" grpId="0" autoUpdateAnimBg="0"/>
      <p:bldP spid="10260" grpId="0" animBg="1" autoUpdateAnimBg="0"/>
      <p:bldP spid="10261" grpId="0" autoUpdateAnimBg="0"/>
      <p:bldP spid="10262" grpId="0" autoUpdateAnimBg="0"/>
      <p:bldP spid="10264" grpId="0" autoUpdateAnimBg="0"/>
      <p:bldP spid="10265" grpId="0" animBg="1" autoUpdateAnimBg="0"/>
      <p:bldP spid="10266" grpId="0" autoUpdateAnimBg="0"/>
      <p:bldP spid="10267" grpId="0" autoUpdateAnimBg="0"/>
      <p:bldP spid="10269" grpId="0" autoUpdateAnimBg="0"/>
      <p:bldP spid="10270" grpId="0" animBg="1" autoUpdateAnimBg="0"/>
      <p:bldP spid="10271" grpId="0" autoUpdateAnimBg="0"/>
      <p:bldP spid="10272" grpId="0" autoUpdateAnimBg="0"/>
      <p:bldP spid="1027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2346779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10455048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8" name="AutoShape 12"/>
          <p:cNvSpPr>
            <a:spLocks/>
          </p:cNvSpPr>
          <p:nvPr/>
        </p:nvSpPr>
        <p:spPr bwMode="auto">
          <a:xfrm>
            <a:off x="7609704" y="5117267"/>
            <a:ext cx="2312941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9" name="AutoShape 13"/>
          <p:cNvSpPr>
            <a:spLocks/>
          </p:cNvSpPr>
          <p:nvPr/>
        </p:nvSpPr>
        <p:spPr bwMode="auto">
          <a:xfrm>
            <a:off x="1976775" y="50385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0" name="AutoShape 14"/>
          <p:cNvSpPr>
            <a:spLocks/>
          </p:cNvSpPr>
          <p:nvPr/>
        </p:nvSpPr>
        <p:spPr bwMode="auto">
          <a:xfrm>
            <a:off x="10085044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1" name="AutoShape 15"/>
          <p:cNvSpPr>
            <a:spLocks/>
          </p:cNvSpPr>
          <p:nvPr/>
        </p:nvSpPr>
        <p:spPr bwMode="auto">
          <a:xfrm>
            <a:off x="6060209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6394216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3" name="AutoShape 17"/>
          <p:cNvSpPr>
            <a:spLocks/>
          </p:cNvSpPr>
          <p:nvPr/>
        </p:nvSpPr>
        <p:spPr bwMode="auto">
          <a:xfrm>
            <a:off x="10210611" y="5245306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4" name="AutoShape 18"/>
          <p:cNvSpPr>
            <a:spLocks/>
          </p:cNvSpPr>
          <p:nvPr/>
        </p:nvSpPr>
        <p:spPr bwMode="auto">
          <a:xfrm>
            <a:off x="6192472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5" name="AutoShape 19"/>
          <p:cNvSpPr>
            <a:spLocks/>
          </p:cNvSpPr>
          <p:nvPr/>
        </p:nvSpPr>
        <p:spPr bwMode="auto">
          <a:xfrm>
            <a:off x="2119921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6" name="AutoShape 20"/>
          <p:cNvSpPr>
            <a:spLocks/>
          </p:cNvSpPr>
          <p:nvPr/>
        </p:nvSpPr>
        <p:spPr bwMode="auto">
          <a:xfrm>
            <a:off x="2904296" y="5117267"/>
            <a:ext cx="231210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1441861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3467672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5493484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519296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rgbClr val="D63C6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9545108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  <p:bldP spid="14353" grpId="0" autoUpdateAnimBg="0"/>
      <p:bldP spid="14354" grpId="0" autoUpdateAnimBg="0"/>
      <p:bldP spid="14355" grpId="0" autoUpdateAnimBg="0"/>
      <p:bldP spid="14356" grpId="0" autoUpdateAnimBg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536315" y="5140562"/>
            <a:ext cx="964353" cy="760932"/>
          </a:xfrm>
          <a:custGeom>
            <a:avLst/>
            <a:gdLst>
              <a:gd name="connsiteX0" fmla="*/ 914400 w 914400"/>
              <a:gd name="connsiteY0" fmla="*/ 0 h 721516"/>
              <a:gd name="connsiteX1" fmla="*/ 914400 w 914400"/>
              <a:gd name="connsiteY1" fmla="*/ 721516 h 721516"/>
              <a:gd name="connsiteX2" fmla="*/ 0 w 914400"/>
              <a:gd name="connsiteY2" fmla="*/ 721516 h 721516"/>
              <a:gd name="connsiteX3" fmla="*/ 806637 w 914400"/>
              <a:gd name="connsiteY3" fmla="*/ 115049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914400" y="0"/>
                </a:moveTo>
                <a:lnTo>
                  <a:pt x="914400" y="721516"/>
                </a:lnTo>
                <a:lnTo>
                  <a:pt x="0" y="721516"/>
                </a:lnTo>
                <a:cubicBezTo>
                  <a:pt x="319035" y="544894"/>
                  <a:pt x="582726" y="336725"/>
                  <a:pt x="806637" y="115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00669" y="3788392"/>
            <a:ext cx="964353" cy="2113102"/>
          </a:xfrm>
          <a:custGeom>
            <a:avLst/>
            <a:gdLst>
              <a:gd name="connsiteX0" fmla="*/ 914400 w 914400"/>
              <a:gd name="connsiteY0" fmla="*/ 0 h 2003644"/>
              <a:gd name="connsiteX1" fmla="*/ 914400 w 914400"/>
              <a:gd name="connsiteY1" fmla="*/ 2003644 h 2003644"/>
              <a:gd name="connsiteX2" fmla="*/ 0 w 914400"/>
              <a:gd name="connsiteY2" fmla="*/ 2003644 h 2003644"/>
              <a:gd name="connsiteX3" fmla="*/ 0 w 914400"/>
              <a:gd name="connsiteY3" fmla="*/ 1282128 h 2003644"/>
              <a:gd name="connsiteX4" fmla="*/ 103466 w 914400"/>
              <a:gd name="connsiteY4" fmla="*/ 1171666 h 2003644"/>
              <a:gd name="connsiteX5" fmla="*/ 882888 w 914400"/>
              <a:gd name="connsiteY5" fmla="*/ 49346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914400" y="0"/>
                </a:moveTo>
                <a:lnTo>
                  <a:pt x="914400" y="2003644"/>
                </a:lnTo>
                <a:lnTo>
                  <a:pt x="0" y="2003644"/>
                </a:lnTo>
                <a:lnTo>
                  <a:pt x="0" y="1282128"/>
                </a:lnTo>
                <a:lnTo>
                  <a:pt x="103466" y="1171666"/>
                </a:lnTo>
                <a:cubicBezTo>
                  <a:pt x="435336" y="790538"/>
                  <a:pt x="671123" y="388593"/>
                  <a:pt x="882888" y="493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465022" y="2968253"/>
            <a:ext cx="964353" cy="2933241"/>
          </a:xfrm>
          <a:custGeom>
            <a:avLst/>
            <a:gdLst>
              <a:gd name="connsiteX0" fmla="*/ 914400 w 914400"/>
              <a:gd name="connsiteY0" fmla="*/ 0 h 2781300"/>
              <a:gd name="connsiteX1" fmla="*/ 914400 w 914400"/>
              <a:gd name="connsiteY1" fmla="*/ 2781300 h 2781300"/>
              <a:gd name="connsiteX2" fmla="*/ 0 w 914400"/>
              <a:gd name="connsiteY2" fmla="*/ 2781300 h 2781300"/>
              <a:gd name="connsiteX3" fmla="*/ 0 w 914400"/>
              <a:gd name="connsiteY3" fmla="*/ 777656 h 2781300"/>
              <a:gd name="connsiteX4" fmla="*/ 93241 w 914400"/>
              <a:gd name="connsiteY4" fmla="*/ 631646 h 2781300"/>
              <a:gd name="connsiteX5" fmla="*/ 914400 w 914400"/>
              <a:gd name="connsiteY5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781300">
                <a:moveTo>
                  <a:pt x="914400" y="0"/>
                </a:moveTo>
                <a:lnTo>
                  <a:pt x="914400" y="2781300"/>
                </a:lnTo>
                <a:lnTo>
                  <a:pt x="0" y="2781300"/>
                </a:lnTo>
                <a:lnTo>
                  <a:pt x="0" y="777656"/>
                </a:lnTo>
                <a:lnTo>
                  <a:pt x="93241" y="631646"/>
                </a:lnTo>
                <a:cubicBezTo>
                  <a:pt x="339289" y="258654"/>
                  <a:pt x="571500" y="0"/>
                  <a:pt x="914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29375" y="2968253"/>
            <a:ext cx="964353" cy="2933241"/>
          </a:xfrm>
          <a:custGeom>
            <a:avLst/>
            <a:gdLst>
              <a:gd name="connsiteX0" fmla="*/ 0 w 914400"/>
              <a:gd name="connsiteY0" fmla="*/ 0 h 2781300"/>
              <a:gd name="connsiteX1" fmla="*/ 821159 w 914400"/>
              <a:gd name="connsiteY1" fmla="*/ 631646 h 2781300"/>
              <a:gd name="connsiteX2" fmla="*/ 914400 w 914400"/>
              <a:gd name="connsiteY2" fmla="*/ 777656 h 2781300"/>
              <a:gd name="connsiteX3" fmla="*/ 914400 w 914400"/>
              <a:gd name="connsiteY3" fmla="*/ 2781300 h 2781300"/>
              <a:gd name="connsiteX4" fmla="*/ 0 w 9144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81300">
                <a:moveTo>
                  <a:pt x="0" y="0"/>
                </a:moveTo>
                <a:cubicBezTo>
                  <a:pt x="342900" y="0"/>
                  <a:pt x="575112" y="258654"/>
                  <a:pt x="821159" y="631646"/>
                </a:cubicBezTo>
                <a:lnTo>
                  <a:pt x="914400" y="777656"/>
                </a:lnTo>
                <a:lnTo>
                  <a:pt x="9144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393729" y="3788392"/>
            <a:ext cx="964353" cy="2113102"/>
          </a:xfrm>
          <a:custGeom>
            <a:avLst/>
            <a:gdLst>
              <a:gd name="connsiteX0" fmla="*/ 0 w 914400"/>
              <a:gd name="connsiteY0" fmla="*/ 0 h 2003644"/>
              <a:gd name="connsiteX1" fmla="*/ 31512 w 914400"/>
              <a:gd name="connsiteY1" fmla="*/ 49346 h 2003644"/>
              <a:gd name="connsiteX2" fmla="*/ 810934 w 914400"/>
              <a:gd name="connsiteY2" fmla="*/ 1171666 h 2003644"/>
              <a:gd name="connsiteX3" fmla="*/ 914400 w 914400"/>
              <a:gd name="connsiteY3" fmla="*/ 1282128 h 2003644"/>
              <a:gd name="connsiteX4" fmla="*/ 914400 w 914400"/>
              <a:gd name="connsiteY4" fmla="*/ 2003644 h 2003644"/>
              <a:gd name="connsiteX5" fmla="*/ 0 w 914400"/>
              <a:gd name="connsiteY5" fmla="*/ 2003644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0" y="0"/>
                </a:moveTo>
                <a:lnTo>
                  <a:pt x="31512" y="49346"/>
                </a:lnTo>
                <a:cubicBezTo>
                  <a:pt x="243278" y="388593"/>
                  <a:pt x="479064" y="790538"/>
                  <a:pt x="810934" y="1171666"/>
                </a:cubicBezTo>
                <a:lnTo>
                  <a:pt x="914400" y="1282128"/>
                </a:lnTo>
                <a:lnTo>
                  <a:pt x="914400" y="2003644"/>
                </a:lnTo>
                <a:lnTo>
                  <a:pt x="0" y="2003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358082" y="5140562"/>
            <a:ext cx="964353" cy="760932"/>
          </a:xfrm>
          <a:custGeom>
            <a:avLst/>
            <a:gdLst>
              <a:gd name="connsiteX0" fmla="*/ 0 w 914400"/>
              <a:gd name="connsiteY0" fmla="*/ 0 h 721516"/>
              <a:gd name="connsiteX1" fmla="*/ 107763 w 914400"/>
              <a:gd name="connsiteY1" fmla="*/ 115049 h 721516"/>
              <a:gd name="connsiteX2" fmla="*/ 914400 w 914400"/>
              <a:gd name="connsiteY2" fmla="*/ 721516 h 721516"/>
              <a:gd name="connsiteX3" fmla="*/ 0 w 914400"/>
              <a:gd name="connsiteY3" fmla="*/ 721516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0" y="0"/>
                </a:moveTo>
                <a:lnTo>
                  <a:pt x="107763" y="115049"/>
                </a:lnTo>
                <a:cubicBezTo>
                  <a:pt x="331675" y="336725"/>
                  <a:pt x="595365" y="544894"/>
                  <a:pt x="914400" y="721516"/>
                </a:cubicBezTo>
                <a:lnTo>
                  <a:pt x="0" y="7215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7087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5313" y="59612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8223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3538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8854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59895" y="5055176"/>
            <a:ext cx="170771" cy="1707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38128" y="5055176"/>
            <a:ext cx="170771" cy="1707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97461" y="3812975"/>
            <a:ext cx="170771" cy="17077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61813" y="2716587"/>
            <a:ext cx="170771" cy="17077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26166" y="2716587"/>
            <a:ext cx="170771" cy="17077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90520" y="3812975"/>
            <a:ext cx="170771" cy="1707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11550" y="2426336"/>
            <a:ext cx="1446531" cy="223007"/>
            <a:chOff x="6911550" y="2426336"/>
            <a:chExt cx="1446531" cy="22300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9115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91155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490620" y="2426336"/>
            <a:ext cx="1446531" cy="223007"/>
            <a:chOff x="4490620" y="2426336"/>
            <a:chExt cx="1446531" cy="22300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9371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062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7865858" y="3526301"/>
            <a:ext cx="1456578" cy="207940"/>
            <a:chOff x="7865858" y="3526301"/>
            <a:chExt cx="1456578" cy="20794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786585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75905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526269" y="3526301"/>
            <a:ext cx="1446531" cy="207940"/>
            <a:chOff x="3526269" y="3526301"/>
            <a:chExt cx="1446531" cy="20794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97279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26269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8840258" y="4778486"/>
            <a:ext cx="964354" cy="209101"/>
            <a:chOff x="8840258" y="4778486"/>
            <a:chExt cx="964354" cy="2091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840258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840259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044092" y="4778486"/>
            <a:ext cx="974400" cy="209101"/>
            <a:chOff x="3044092" y="4778486"/>
            <a:chExt cx="974400" cy="20910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018492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4092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462600" y="2304173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16908" y="3405837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39265" y="4681897"/>
            <a:ext cx="1674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815" y="2303094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69538" y="3399483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4799" y="4681897"/>
            <a:ext cx="168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26775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91128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55481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834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84187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48542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4532402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6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4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98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8420587" y="2255458"/>
            <a:ext cx="4004745" cy="1775434"/>
            <a:chOff x="2872440" y="555224"/>
            <a:chExt cx="2846543" cy="1262781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04174" y="1373898"/>
              <a:ext cx="2814809" cy="4441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1529" name="文本框 13"/>
            <p:cNvSpPr txBox="1">
              <a:spLocks noChangeArrowheads="1"/>
            </p:cNvSpPr>
            <p:nvPr/>
          </p:nvSpPr>
          <p:spPr bwMode="auto">
            <a:xfrm>
              <a:off x="2872440" y="555224"/>
              <a:ext cx="1443851" cy="29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21530" name="文本框 66"/>
            <p:cNvSpPr txBox="1">
              <a:spLocks noChangeArrowheads="1"/>
            </p:cNvSpPr>
            <p:nvPr/>
          </p:nvSpPr>
          <p:spPr bwMode="auto">
            <a:xfrm>
              <a:off x="2875615" y="880114"/>
              <a:ext cx="2572999" cy="18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dirty="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SimSun-ExtB" panose="02010609060101010101" pitchFamily="49" charset="-122"/>
                  <a:cs typeface="Arial" panose="020B0604020202020204" pitchFamily="34" charset="0"/>
                </a:rPr>
                <a:t>CLICK PLEASE REPLACE THE WRITTEN CONTENT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89856" y="1286573"/>
              <a:ext cx="287194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996450" y="1"/>
            <a:ext cx="4861948" cy="15157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996450" y="5705758"/>
            <a:ext cx="4861948" cy="151573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996450" y="1640741"/>
            <a:ext cx="4861948" cy="3931079"/>
          </a:xfrm>
          <a:custGeom>
            <a:avLst/>
            <a:gdLst>
              <a:gd name="connsiteX0" fmla="*/ 0 w 3457575"/>
              <a:gd name="connsiteY0" fmla="*/ 0 h 2796096"/>
              <a:gd name="connsiteX1" fmla="*/ 3457575 w 3457575"/>
              <a:gd name="connsiteY1" fmla="*/ 0 h 2796096"/>
              <a:gd name="connsiteX2" fmla="*/ 3457575 w 3457575"/>
              <a:gd name="connsiteY2" fmla="*/ 2796096 h 2796096"/>
              <a:gd name="connsiteX3" fmla="*/ 0 w 3457575"/>
              <a:gd name="connsiteY3" fmla="*/ 2796096 h 2796096"/>
              <a:gd name="connsiteX4" fmla="*/ 0 w 3457575"/>
              <a:gd name="connsiteY4" fmla="*/ 0 h 2796096"/>
              <a:gd name="connsiteX5" fmla="*/ 85726 w 3457575"/>
              <a:gd name="connsiteY5" fmla="*/ 86496 h 2796096"/>
              <a:gd name="connsiteX6" fmla="*/ 85726 w 3457575"/>
              <a:gd name="connsiteY6" fmla="*/ 2698618 h 2796096"/>
              <a:gd name="connsiteX7" fmla="*/ 3371852 w 3457575"/>
              <a:gd name="connsiteY7" fmla="*/ 2698618 h 2796096"/>
              <a:gd name="connsiteX8" fmla="*/ 3371852 w 3457575"/>
              <a:gd name="connsiteY8" fmla="*/ 86496 h 2796096"/>
              <a:gd name="connsiteX9" fmla="*/ 85726 w 3457575"/>
              <a:gd name="connsiteY9" fmla="*/ 86496 h 279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7575" h="2796096">
                <a:moveTo>
                  <a:pt x="0" y="0"/>
                </a:moveTo>
                <a:lnTo>
                  <a:pt x="3457575" y="0"/>
                </a:lnTo>
                <a:lnTo>
                  <a:pt x="3457575" y="2796096"/>
                </a:lnTo>
                <a:lnTo>
                  <a:pt x="0" y="2796096"/>
                </a:lnTo>
                <a:lnTo>
                  <a:pt x="0" y="0"/>
                </a:lnTo>
                <a:close/>
                <a:moveTo>
                  <a:pt x="85726" y="86496"/>
                </a:moveTo>
                <a:lnTo>
                  <a:pt x="85726" y="2698618"/>
                </a:lnTo>
                <a:lnTo>
                  <a:pt x="3371852" y="2698618"/>
                </a:lnTo>
                <a:lnTo>
                  <a:pt x="3371852" y="86496"/>
                </a:lnTo>
                <a:lnTo>
                  <a:pt x="85726" y="864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560662" y="1869507"/>
            <a:ext cx="6958076" cy="1165781"/>
            <a:chOff x="5125834" y="3831657"/>
            <a:chExt cx="4948441" cy="828896"/>
          </a:xfrm>
        </p:grpSpPr>
        <p:sp>
          <p:nvSpPr>
            <p:cNvPr id="57" name="文本框 66"/>
            <p:cNvSpPr txBox="1">
              <a:spLocks noChangeArrowheads="1"/>
            </p:cNvSpPr>
            <p:nvPr/>
          </p:nvSpPr>
          <p:spPr bwMode="auto">
            <a:xfrm>
              <a:off x="5175048" y="4216589"/>
              <a:ext cx="4899227" cy="4439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7" name="文本框 66"/>
            <p:cNvSpPr txBox="1">
              <a:spLocks noChangeArrowheads="1"/>
            </p:cNvSpPr>
            <p:nvPr/>
          </p:nvSpPr>
          <p:spPr bwMode="auto">
            <a:xfrm>
              <a:off x="5125834" y="3831657"/>
              <a:ext cx="1869231" cy="39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7" name="十字形 6"/>
          <p:cNvSpPr/>
          <p:nvPr/>
        </p:nvSpPr>
        <p:spPr>
          <a:xfrm>
            <a:off x="8594706" y="4810607"/>
            <a:ext cx="388420" cy="388420"/>
          </a:xfrm>
          <a:prstGeom prst="plus">
            <a:avLst>
              <a:gd name="adj" fmla="val 41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768264" y="4071717"/>
            <a:ext cx="5853089" cy="973283"/>
            <a:chOff x="546100" y="2895600"/>
            <a:chExt cx="4162425" cy="692704"/>
          </a:xfrm>
        </p:grpSpPr>
        <p:grpSp>
          <p:nvGrpSpPr>
            <p:cNvPr id="21520" name="组合 8"/>
            <p:cNvGrpSpPr>
              <a:grpSpLocks/>
            </p:cNvGrpSpPr>
            <p:nvPr/>
          </p:nvGrpSpPr>
          <p:grpSpPr bwMode="auto">
            <a:xfrm>
              <a:off x="546100" y="2895600"/>
              <a:ext cx="692704" cy="692704"/>
              <a:chOff x="584200" y="2946400"/>
              <a:chExt cx="692704" cy="6927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84200" y="2946400"/>
                <a:ext cx="692150" cy="6927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9" name="组合 67"/>
              <p:cNvGrpSpPr/>
              <p:nvPr/>
            </p:nvGrpSpPr>
            <p:grpSpPr bwMode="auto">
              <a:xfrm>
                <a:off x="724526" y="3119526"/>
                <a:ext cx="412052" cy="346452"/>
                <a:chOff x="7321551" y="763588"/>
                <a:chExt cx="1050925" cy="882650"/>
              </a:xfrm>
              <a:solidFill>
                <a:schemeClr val="bg1"/>
              </a:solidFill>
            </p:grpSpPr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7321551" y="763588"/>
                  <a:ext cx="744538" cy="704850"/>
                </a:xfrm>
                <a:custGeom>
                  <a:avLst/>
                  <a:gdLst>
                    <a:gd name="T0" fmla="*/ 86 w 90"/>
                    <a:gd name="T1" fmla="*/ 32 h 83"/>
                    <a:gd name="T2" fmla="*/ 90 w 90"/>
                    <a:gd name="T3" fmla="*/ 32 h 83"/>
                    <a:gd name="T4" fmla="*/ 45 w 90"/>
                    <a:gd name="T5" fmla="*/ 0 h 83"/>
                    <a:gd name="T6" fmla="*/ 0 w 90"/>
                    <a:gd name="T7" fmla="*/ 39 h 83"/>
                    <a:gd name="T8" fmla="*/ 18 w 90"/>
                    <a:gd name="T9" fmla="*/ 69 h 83"/>
                    <a:gd name="T10" fmla="*/ 13 w 90"/>
                    <a:gd name="T11" fmla="*/ 83 h 83"/>
                    <a:gd name="T12" fmla="*/ 29 w 90"/>
                    <a:gd name="T13" fmla="*/ 75 h 83"/>
                    <a:gd name="T14" fmla="*/ 45 w 90"/>
                    <a:gd name="T15" fmla="*/ 77 h 83"/>
                    <a:gd name="T16" fmla="*/ 49 w 90"/>
                    <a:gd name="T17" fmla="*/ 77 h 83"/>
                    <a:gd name="T18" fmla="*/ 48 w 90"/>
                    <a:gd name="T19" fmla="*/ 67 h 83"/>
                    <a:gd name="T20" fmla="*/ 86 w 90"/>
                    <a:gd name="T21" fmla="*/ 32 h 83"/>
                    <a:gd name="T22" fmla="*/ 62 w 90"/>
                    <a:gd name="T23" fmla="*/ 19 h 83"/>
                    <a:gd name="T24" fmla="*/ 67 w 90"/>
                    <a:gd name="T25" fmla="*/ 25 h 83"/>
                    <a:gd name="T26" fmla="*/ 62 w 90"/>
                    <a:gd name="T27" fmla="*/ 31 h 83"/>
                    <a:gd name="T28" fmla="*/ 55 w 90"/>
                    <a:gd name="T29" fmla="*/ 25 h 83"/>
                    <a:gd name="T30" fmla="*/ 62 w 90"/>
                    <a:gd name="T31" fmla="*/ 19 h 83"/>
                    <a:gd name="T32" fmla="*/ 30 w 90"/>
                    <a:gd name="T33" fmla="*/ 31 h 83"/>
                    <a:gd name="T34" fmla="*/ 23 w 90"/>
                    <a:gd name="T35" fmla="*/ 25 h 83"/>
                    <a:gd name="T36" fmla="*/ 30 w 90"/>
                    <a:gd name="T37" fmla="*/ 19 h 83"/>
                    <a:gd name="T38" fmla="*/ 36 w 90"/>
                    <a:gd name="T39" fmla="*/ 25 h 83"/>
                    <a:gd name="T40" fmla="*/ 30 w 90"/>
                    <a:gd name="T41" fmla="*/ 3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0" h="83">
                      <a:moveTo>
                        <a:pt x="86" y="32"/>
                      </a:moveTo>
                      <a:cubicBezTo>
                        <a:pt x="87" y="32"/>
                        <a:pt x="89" y="32"/>
                        <a:pt x="90" y="32"/>
                      </a:cubicBezTo>
                      <a:cubicBezTo>
                        <a:pt x="86" y="14"/>
                        <a:pt x="67" y="0"/>
                        <a:pt x="45" y="0"/>
                      </a:cubicBezTo>
                      <a:cubicBezTo>
                        <a:pt x="20" y="0"/>
                        <a:pt x="0" y="17"/>
                        <a:pt x="0" y="39"/>
                      </a:cubicBezTo>
                      <a:cubicBezTo>
                        <a:pt x="0" y="51"/>
                        <a:pt x="6" y="61"/>
                        <a:pt x="18" y="69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35" y="76"/>
                        <a:pt x="39" y="77"/>
                        <a:pt x="45" y="77"/>
                      </a:cubicBezTo>
                      <a:cubicBezTo>
                        <a:pt x="46" y="77"/>
                        <a:pt x="48" y="77"/>
                        <a:pt x="49" y="77"/>
                      </a:cubicBezTo>
                      <a:cubicBezTo>
                        <a:pt x="48" y="74"/>
                        <a:pt x="48" y="71"/>
                        <a:pt x="48" y="67"/>
                      </a:cubicBezTo>
                      <a:cubicBezTo>
                        <a:pt x="48" y="48"/>
                        <a:pt x="65" y="32"/>
                        <a:pt x="86" y="32"/>
                      </a:cubicBezTo>
                      <a:close/>
                      <a:moveTo>
                        <a:pt x="62" y="19"/>
                      </a:moveTo>
                      <a:cubicBezTo>
                        <a:pt x="65" y="19"/>
                        <a:pt x="67" y="22"/>
                        <a:pt x="67" y="25"/>
                      </a:cubicBezTo>
                      <a:cubicBezTo>
                        <a:pt x="67" y="29"/>
                        <a:pt x="65" y="31"/>
                        <a:pt x="62" y="31"/>
                      </a:cubicBezTo>
                      <a:cubicBezTo>
                        <a:pt x="58" y="31"/>
                        <a:pt x="55" y="29"/>
                        <a:pt x="55" y="25"/>
                      </a:cubicBezTo>
                      <a:cubicBezTo>
                        <a:pt x="55" y="22"/>
                        <a:pt x="58" y="19"/>
                        <a:pt x="62" y="19"/>
                      </a:cubicBezTo>
                      <a:close/>
                      <a:moveTo>
                        <a:pt x="30" y="31"/>
                      </a:moveTo>
                      <a:cubicBezTo>
                        <a:pt x="27" y="31"/>
                        <a:pt x="23" y="29"/>
                        <a:pt x="23" y="25"/>
                      </a:cubicBezTo>
                      <a:cubicBezTo>
                        <a:pt x="23" y="22"/>
                        <a:pt x="27" y="19"/>
                        <a:pt x="30" y="19"/>
                      </a:cubicBezTo>
                      <a:cubicBezTo>
                        <a:pt x="33" y="19"/>
                        <a:pt x="36" y="22"/>
                        <a:pt x="36" y="25"/>
                      </a:cubicBezTo>
                      <a:cubicBezTo>
                        <a:pt x="36" y="29"/>
                        <a:pt x="33" y="31"/>
                        <a:pt x="3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7735888" y="1052513"/>
                  <a:ext cx="636588" cy="593725"/>
                </a:xfrm>
                <a:custGeom>
                  <a:avLst/>
                  <a:gdLst>
                    <a:gd name="T0" fmla="*/ 77 w 77"/>
                    <a:gd name="T1" fmla="*/ 33 h 70"/>
                    <a:gd name="T2" fmla="*/ 39 w 77"/>
                    <a:gd name="T3" fmla="*/ 0 h 70"/>
                    <a:gd name="T4" fmla="*/ 0 w 77"/>
                    <a:gd name="T5" fmla="*/ 33 h 70"/>
                    <a:gd name="T6" fmla="*/ 39 w 77"/>
                    <a:gd name="T7" fmla="*/ 66 h 70"/>
                    <a:gd name="T8" fmla="*/ 52 w 77"/>
                    <a:gd name="T9" fmla="*/ 63 h 70"/>
                    <a:gd name="T10" fmla="*/ 65 w 77"/>
                    <a:gd name="T11" fmla="*/ 70 h 70"/>
                    <a:gd name="T12" fmla="*/ 61 w 77"/>
                    <a:gd name="T13" fmla="*/ 59 h 70"/>
                    <a:gd name="T14" fmla="*/ 77 w 77"/>
                    <a:gd name="T15" fmla="*/ 33 h 70"/>
                    <a:gd name="T16" fmla="*/ 26 w 77"/>
                    <a:gd name="T17" fmla="*/ 27 h 70"/>
                    <a:gd name="T18" fmla="*/ 22 w 77"/>
                    <a:gd name="T19" fmla="*/ 23 h 70"/>
                    <a:gd name="T20" fmla="*/ 26 w 77"/>
                    <a:gd name="T21" fmla="*/ 18 h 70"/>
                    <a:gd name="T22" fmla="*/ 32 w 77"/>
                    <a:gd name="T23" fmla="*/ 23 h 70"/>
                    <a:gd name="T24" fmla="*/ 26 w 77"/>
                    <a:gd name="T25" fmla="*/ 27 h 70"/>
                    <a:gd name="T26" fmla="*/ 51 w 77"/>
                    <a:gd name="T27" fmla="*/ 27 h 70"/>
                    <a:gd name="T28" fmla="*/ 47 w 77"/>
                    <a:gd name="T29" fmla="*/ 23 h 70"/>
                    <a:gd name="T30" fmla="*/ 51 w 77"/>
                    <a:gd name="T31" fmla="*/ 18 h 70"/>
                    <a:gd name="T32" fmla="*/ 57 w 77"/>
                    <a:gd name="T33" fmla="*/ 23 h 70"/>
                    <a:gd name="T34" fmla="*/ 51 w 77"/>
                    <a:gd name="T35" fmla="*/ 2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70">
                      <a:moveTo>
                        <a:pt x="77" y="33"/>
                      </a:moveTo>
                      <a:cubicBezTo>
                        <a:pt x="77" y="15"/>
                        <a:pt x="59" y="0"/>
                        <a:pt x="39" y="0"/>
                      </a:cubicBezTo>
                      <a:cubicBezTo>
                        <a:pt x="17" y="0"/>
                        <a:pt x="0" y="15"/>
                        <a:pt x="0" y="33"/>
                      </a:cubicBezTo>
                      <a:cubicBezTo>
                        <a:pt x="0" y="51"/>
                        <a:pt x="17" y="66"/>
                        <a:pt x="39" y="66"/>
                      </a:cubicBezTo>
                      <a:cubicBezTo>
                        <a:pt x="43" y="66"/>
                        <a:pt x="48" y="65"/>
                        <a:pt x="52" y="63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70" y="52"/>
                        <a:pt x="77" y="43"/>
                        <a:pt x="77" y="33"/>
                      </a:cubicBezTo>
                      <a:close/>
                      <a:moveTo>
                        <a:pt x="26" y="27"/>
                      </a:moveTo>
                      <a:cubicBezTo>
                        <a:pt x="24" y="27"/>
                        <a:pt x="22" y="25"/>
                        <a:pt x="22" y="23"/>
                      </a:cubicBezTo>
                      <a:cubicBezTo>
                        <a:pt x="22" y="21"/>
                        <a:pt x="24" y="18"/>
                        <a:pt x="26" y="18"/>
                      </a:cubicBezTo>
                      <a:cubicBezTo>
                        <a:pt x="30" y="18"/>
                        <a:pt x="32" y="21"/>
                        <a:pt x="32" y="23"/>
                      </a:cubicBezTo>
                      <a:cubicBezTo>
                        <a:pt x="32" y="25"/>
                        <a:pt x="30" y="27"/>
                        <a:pt x="26" y="27"/>
                      </a:cubicBezTo>
                      <a:close/>
                      <a:moveTo>
                        <a:pt x="51" y="27"/>
                      </a:moveTo>
                      <a:cubicBezTo>
                        <a:pt x="49" y="27"/>
                        <a:pt x="47" y="25"/>
                        <a:pt x="47" y="23"/>
                      </a:cubicBezTo>
                      <a:cubicBezTo>
                        <a:pt x="47" y="21"/>
                        <a:pt x="49" y="18"/>
                        <a:pt x="51" y="18"/>
                      </a:cubicBezTo>
                      <a:cubicBezTo>
                        <a:pt x="55" y="18"/>
                        <a:pt x="57" y="21"/>
                        <a:pt x="57" y="23"/>
                      </a:cubicBezTo>
                      <a:cubicBezTo>
                        <a:pt x="57" y="25"/>
                        <a:pt x="55" y="27"/>
                        <a:pt x="5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21" name="组合 71"/>
            <p:cNvGrpSpPr>
              <a:grpSpLocks/>
            </p:cNvGrpSpPr>
            <p:nvPr/>
          </p:nvGrpSpPr>
          <p:grpSpPr bwMode="auto">
            <a:xfrm>
              <a:off x="1417435" y="2945159"/>
              <a:ext cx="3291090" cy="590697"/>
              <a:chOff x="5125835" y="3227734"/>
              <a:chExt cx="3291090" cy="590697"/>
            </a:xfrm>
          </p:grpSpPr>
          <p:sp>
            <p:nvSpPr>
              <p:cNvPr id="73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23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768264" y="5339663"/>
            <a:ext cx="5853089" cy="973283"/>
            <a:chOff x="546100" y="3797300"/>
            <a:chExt cx="4162425" cy="692704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46100" y="3797300"/>
              <a:ext cx="692704" cy="692704"/>
              <a:chOff x="584200" y="3848100"/>
              <a:chExt cx="692704" cy="69270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84200" y="3848100"/>
                <a:ext cx="692150" cy="6927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13" name="组合 60"/>
              <p:cNvGrpSpPr/>
              <p:nvPr/>
            </p:nvGrpSpPr>
            <p:grpSpPr bwMode="auto">
              <a:xfrm>
                <a:off x="715724" y="4011754"/>
                <a:ext cx="448152" cy="357046"/>
                <a:chOff x="155576" y="754063"/>
                <a:chExt cx="1143000" cy="909638"/>
              </a:xfrm>
              <a:solidFill>
                <a:schemeClr val="bg1"/>
              </a:solidFill>
            </p:grpSpPr>
            <p:sp>
              <p:nvSpPr>
                <p:cNvPr id="62" name="Freeform 13"/>
                <p:cNvSpPr>
                  <a:spLocks noEditPoints="1"/>
                </p:cNvSpPr>
                <p:nvPr/>
              </p:nvSpPr>
              <p:spPr bwMode="auto">
                <a:xfrm>
                  <a:off x="155576" y="855663"/>
                  <a:ext cx="985838" cy="808038"/>
                </a:xfrm>
                <a:custGeom>
                  <a:avLst/>
                  <a:gdLst>
                    <a:gd name="T0" fmla="*/ 98 w 119"/>
                    <a:gd name="T1" fmla="*/ 40 h 95"/>
                    <a:gd name="T2" fmla="*/ 95 w 119"/>
                    <a:gd name="T3" fmla="*/ 36 h 95"/>
                    <a:gd name="T4" fmla="*/ 94 w 119"/>
                    <a:gd name="T5" fmla="*/ 22 h 95"/>
                    <a:gd name="T6" fmla="*/ 69 w 119"/>
                    <a:gd name="T7" fmla="*/ 23 h 95"/>
                    <a:gd name="T8" fmla="*/ 65 w 119"/>
                    <a:gd name="T9" fmla="*/ 16 h 95"/>
                    <a:gd name="T10" fmla="*/ 45 w 119"/>
                    <a:gd name="T11" fmla="*/ 6 h 95"/>
                    <a:gd name="T12" fmla="*/ 11 w 119"/>
                    <a:gd name="T13" fmla="*/ 34 h 95"/>
                    <a:gd name="T14" fmla="*/ 1 w 119"/>
                    <a:gd name="T15" fmla="*/ 60 h 95"/>
                    <a:gd name="T16" fmla="*/ 51 w 119"/>
                    <a:gd name="T17" fmla="*/ 93 h 95"/>
                    <a:gd name="T18" fmla="*/ 110 w 119"/>
                    <a:gd name="T19" fmla="*/ 67 h 95"/>
                    <a:gd name="T20" fmla="*/ 98 w 119"/>
                    <a:gd name="T21" fmla="*/ 40 h 95"/>
                    <a:gd name="T22" fmla="*/ 52 w 119"/>
                    <a:gd name="T23" fmla="*/ 86 h 95"/>
                    <a:gd name="T24" fmla="*/ 14 w 119"/>
                    <a:gd name="T25" fmla="*/ 62 h 95"/>
                    <a:gd name="T26" fmla="*/ 52 w 119"/>
                    <a:gd name="T27" fmla="*/ 35 h 95"/>
                    <a:gd name="T28" fmla="*/ 91 w 119"/>
                    <a:gd name="T29" fmla="*/ 57 h 95"/>
                    <a:gd name="T30" fmla="*/ 52 w 119"/>
                    <a:gd name="T31" fmla="*/ 8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9" h="95">
                      <a:moveTo>
                        <a:pt x="98" y="40"/>
                      </a:moveTo>
                      <a:cubicBezTo>
                        <a:pt x="93" y="39"/>
                        <a:pt x="95" y="36"/>
                        <a:pt x="95" y="36"/>
                      </a:cubicBezTo>
                      <a:cubicBezTo>
                        <a:pt x="95" y="36"/>
                        <a:pt x="100" y="28"/>
                        <a:pt x="94" y="22"/>
                      </a:cubicBezTo>
                      <a:cubicBezTo>
                        <a:pt x="87" y="14"/>
                        <a:pt x="69" y="23"/>
                        <a:pt x="69" y="23"/>
                      </a:cubicBezTo>
                      <a:cubicBezTo>
                        <a:pt x="62" y="25"/>
                        <a:pt x="64" y="22"/>
                        <a:pt x="65" y="16"/>
                      </a:cubicBezTo>
                      <a:cubicBezTo>
                        <a:pt x="65" y="10"/>
                        <a:pt x="63" y="0"/>
                        <a:pt x="45" y="6"/>
                      </a:cubicBezTo>
                      <a:cubicBezTo>
                        <a:pt x="26" y="12"/>
                        <a:pt x="11" y="34"/>
                        <a:pt x="11" y="34"/>
                      </a:cubicBezTo>
                      <a:cubicBezTo>
                        <a:pt x="0" y="49"/>
                        <a:pt x="1" y="60"/>
                        <a:pt x="1" y="60"/>
                      </a:cubicBezTo>
                      <a:cubicBezTo>
                        <a:pt x="4" y="85"/>
                        <a:pt x="30" y="91"/>
                        <a:pt x="51" y="93"/>
                      </a:cubicBezTo>
                      <a:cubicBezTo>
                        <a:pt x="72" y="95"/>
                        <a:pt x="102" y="86"/>
                        <a:pt x="110" y="67"/>
                      </a:cubicBezTo>
                      <a:cubicBezTo>
                        <a:pt x="119" y="48"/>
                        <a:pt x="103" y="41"/>
                        <a:pt x="98" y="40"/>
                      </a:cubicBezTo>
                      <a:close/>
                      <a:moveTo>
                        <a:pt x="52" y="86"/>
                      </a:moveTo>
                      <a:cubicBezTo>
                        <a:pt x="31" y="87"/>
                        <a:pt x="14" y="76"/>
                        <a:pt x="14" y="62"/>
                      </a:cubicBezTo>
                      <a:cubicBezTo>
                        <a:pt x="14" y="48"/>
                        <a:pt x="31" y="36"/>
                        <a:pt x="52" y="35"/>
                      </a:cubicBezTo>
                      <a:cubicBezTo>
                        <a:pt x="74" y="34"/>
                        <a:pt x="91" y="43"/>
                        <a:pt x="91" y="57"/>
                      </a:cubicBezTo>
                      <a:cubicBezTo>
                        <a:pt x="91" y="72"/>
                        <a:pt x="74" y="85"/>
                        <a:pt x="52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14"/>
                <p:cNvSpPr>
                  <a:spLocks noEditPoints="1"/>
                </p:cNvSpPr>
                <p:nvPr/>
              </p:nvSpPr>
              <p:spPr bwMode="auto">
                <a:xfrm>
                  <a:off x="379413" y="1212850"/>
                  <a:ext cx="388938" cy="357188"/>
                </a:xfrm>
                <a:custGeom>
                  <a:avLst/>
                  <a:gdLst>
                    <a:gd name="T0" fmla="*/ 21 w 47"/>
                    <a:gd name="T1" fmla="*/ 3 h 42"/>
                    <a:gd name="T2" fmla="*/ 2 w 47"/>
                    <a:gd name="T3" fmla="*/ 25 h 42"/>
                    <a:gd name="T4" fmla="*/ 8 w 47"/>
                    <a:gd name="T5" fmla="*/ 35 h 42"/>
                    <a:gd name="T6" fmla="*/ 40 w 47"/>
                    <a:gd name="T7" fmla="*/ 29 h 42"/>
                    <a:gd name="T8" fmla="*/ 21 w 47"/>
                    <a:gd name="T9" fmla="*/ 3 h 42"/>
                    <a:gd name="T10" fmla="*/ 16 w 47"/>
                    <a:gd name="T11" fmla="*/ 31 h 42"/>
                    <a:gd name="T12" fmla="*/ 8 w 47"/>
                    <a:gd name="T13" fmla="*/ 26 h 42"/>
                    <a:gd name="T14" fmla="*/ 15 w 47"/>
                    <a:gd name="T15" fmla="*/ 19 h 42"/>
                    <a:gd name="T16" fmla="*/ 23 w 47"/>
                    <a:gd name="T17" fmla="*/ 24 h 42"/>
                    <a:gd name="T18" fmla="*/ 16 w 47"/>
                    <a:gd name="T19" fmla="*/ 31 h 42"/>
                    <a:gd name="T20" fmla="*/ 28 w 47"/>
                    <a:gd name="T21" fmla="*/ 20 h 42"/>
                    <a:gd name="T22" fmla="*/ 25 w 47"/>
                    <a:gd name="T23" fmla="*/ 20 h 42"/>
                    <a:gd name="T24" fmla="*/ 26 w 47"/>
                    <a:gd name="T25" fmla="*/ 16 h 42"/>
                    <a:gd name="T26" fmla="*/ 30 w 47"/>
                    <a:gd name="T27" fmla="*/ 16 h 42"/>
                    <a:gd name="T28" fmla="*/ 28 w 47"/>
                    <a:gd name="T29" fmla="*/ 2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2">
                      <a:moveTo>
                        <a:pt x="21" y="3"/>
                      </a:moveTo>
                      <a:cubicBezTo>
                        <a:pt x="0" y="5"/>
                        <a:pt x="2" y="25"/>
                        <a:pt x="2" y="25"/>
                      </a:cubicBezTo>
                      <a:cubicBezTo>
                        <a:pt x="2" y="25"/>
                        <a:pt x="2" y="32"/>
                        <a:pt x="8" y="35"/>
                      </a:cubicBezTo>
                      <a:cubicBezTo>
                        <a:pt x="21" y="42"/>
                        <a:pt x="33" y="38"/>
                        <a:pt x="40" y="29"/>
                      </a:cubicBezTo>
                      <a:cubicBezTo>
                        <a:pt x="47" y="21"/>
                        <a:pt x="43" y="0"/>
                        <a:pt x="21" y="3"/>
                      </a:cubicBezTo>
                      <a:close/>
                      <a:moveTo>
                        <a:pt x="16" y="31"/>
                      </a:moveTo>
                      <a:cubicBezTo>
                        <a:pt x="12" y="31"/>
                        <a:pt x="8" y="29"/>
                        <a:pt x="8" y="26"/>
                      </a:cubicBezTo>
                      <a:cubicBezTo>
                        <a:pt x="8" y="22"/>
                        <a:pt x="11" y="19"/>
                        <a:pt x="15" y="19"/>
                      </a:cubicBezTo>
                      <a:cubicBezTo>
                        <a:pt x="20" y="18"/>
                        <a:pt x="23" y="21"/>
                        <a:pt x="23" y="24"/>
                      </a:cubicBezTo>
                      <a:cubicBezTo>
                        <a:pt x="23" y="27"/>
                        <a:pt x="20" y="31"/>
                        <a:pt x="16" y="31"/>
                      </a:cubicBezTo>
                      <a:close/>
                      <a:moveTo>
                        <a:pt x="28" y="20"/>
                      </a:moveTo>
                      <a:cubicBezTo>
                        <a:pt x="27" y="21"/>
                        <a:pt x="25" y="21"/>
                        <a:pt x="25" y="20"/>
                      </a:cubicBezTo>
                      <a:cubicBezTo>
                        <a:pt x="24" y="19"/>
                        <a:pt x="24" y="17"/>
                        <a:pt x="26" y="16"/>
                      </a:cubicBezTo>
                      <a:cubicBezTo>
                        <a:pt x="27" y="15"/>
                        <a:pt x="29" y="15"/>
                        <a:pt x="30" y="16"/>
                      </a:cubicBezTo>
                      <a:cubicBezTo>
                        <a:pt x="30" y="17"/>
                        <a:pt x="30" y="19"/>
                        <a:pt x="2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892176" y="890588"/>
                  <a:ext cx="215900" cy="228600"/>
                </a:xfrm>
                <a:custGeom>
                  <a:avLst/>
                  <a:gdLst>
                    <a:gd name="T0" fmla="*/ 20 w 26"/>
                    <a:gd name="T1" fmla="*/ 27 h 27"/>
                    <a:gd name="T2" fmla="*/ 23 w 26"/>
                    <a:gd name="T3" fmla="*/ 24 h 27"/>
                    <a:gd name="T4" fmla="*/ 23 w 26"/>
                    <a:gd name="T5" fmla="*/ 24 h 27"/>
                    <a:gd name="T6" fmla="*/ 4 w 26"/>
                    <a:gd name="T7" fmla="*/ 4 h 27"/>
                    <a:gd name="T8" fmla="*/ 0 w 26"/>
                    <a:gd name="T9" fmla="*/ 8 h 27"/>
                    <a:gd name="T10" fmla="*/ 4 w 26"/>
                    <a:gd name="T11" fmla="*/ 11 h 27"/>
                    <a:gd name="T12" fmla="*/ 16 w 26"/>
                    <a:gd name="T13" fmla="*/ 23 h 27"/>
                    <a:gd name="T14" fmla="*/ 20 w 26"/>
                    <a:gd name="T15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27">
                      <a:moveTo>
                        <a:pt x="20" y="27"/>
                      </a:moveTo>
                      <a:cubicBezTo>
                        <a:pt x="21" y="27"/>
                        <a:pt x="23" y="26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6" y="0"/>
                        <a:pt x="4" y="4"/>
                        <a:pt x="4" y="4"/>
                      </a:cubicBezTo>
                      <a:cubicBezTo>
                        <a:pt x="2" y="4"/>
                        <a:pt x="0" y="6"/>
                        <a:pt x="0" y="8"/>
                      </a:cubicBezTo>
                      <a:cubicBezTo>
                        <a:pt x="0" y="10"/>
                        <a:pt x="2" y="11"/>
                        <a:pt x="4" y="11"/>
                      </a:cubicBezTo>
                      <a:cubicBezTo>
                        <a:pt x="19" y="8"/>
                        <a:pt x="16" y="23"/>
                        <a:pt x="16" y="23"/>
                      </a:cubicBezTo>
                      <a:cubicBezTo>
                        <a:pt x="16" y="25"/>
                        <a:pt x="18" y="27"/>
                        <a:pt x="2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850901" y="754063"/>
                  <a:ext cx="447675" cy="425450"/>
                </a:xfrm>
                <a:custGeom>
                  <a:avLst/>
                  <a:gdLst>
                    <a:gd name="T0" fmla="*/ 22 w 54"/>
                    <a:gd name="T1" fmla="*/ 2 h 50"/>
                    <a:gd name="T2" fmla="*/ 4 w 54"/>
                    <a:gd name="T3" fmla="*/ 2 h 50"/>
                    <a:gd name="T4" fmla="*/ 4 w 54"/>
                    <a:gd name="T5" fmla="*/ 2 h 50"/>
                    <a:gd name="T6" fmla="*/ 4 w 54"/>
                    <a:gd name="T7" fmla="*/ 2 h 50"/>
                    <a:gd name="T8" fmla="*/ 0 w 54"/>
                    <a:gd name="T9" fmla="*/ 7 h 50"/>
                    <a:gd name="T10" fmla="*/ 5 w 54"/>
                    <a:gd name="T11" fmla="*/ 12 h 50"/>
                    <a:gd name="T12" fmla="*/ 10 w 54"/>
                    <a:gd name="T13" fmla="*/ 11 h 50"/>
                    <a:gd name="T14" fmla="*/ 35 w 54"/>
                    <a:gd name="T15" fmla="*/ 24 h 50"/>
                    <a:gd name="T16" fmla="*/ 37 w 54"/>
                    <a:gd name="T17" fmla="*/ 41 h 50"/>
                    <a:gd name="T18" fmla="*/ 36 w 54"/>
                    <a:gd name="T19" fmla="*/ 46 h 50"/>
                    <a:gd name="T20" fmla="*/ 41 w 54"/>
                    <a:gd name="T21" fmla="*/ 50 h 50"/>
                    <a:gd name="T22" fmla="*/ 46 w 54"/>
                    <a:gd name="T23" fmla="*/ 46 h 50"/>
                    <a:gd name="T24" fmla="*/ 46 w 54"/>
                    <a:gd name="T25" fmla="*/ 46 h 50"/>
                    <a:gd name="T26" fmla="*/ 22 w 54"/>
                    <a:gd name="T2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50">
                      <a:moveTo>
                        <a:pt x="22" y="2"/>
                      </a:moveTo>
                      <a:cubicBezTo>
                        <a:pt x="14" y="0"/>
                        <a:pt x="7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3"/>
                        <a:pt x="0" y="5"/>
                        <a:pt x="0" y="7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5" y="12"/>
                        <a:pt x="8" y="12"/>
                        <a:pt x="10" y="11"/>
                      </a:cubicBezTo>
                      <a:cubicBezTo>
                        <a:pt x="12" y="10"/>
                        <a:pt x="27" y="11"/>
                        <a:pt x="35" y="24"/>
                      </a:cubicBezTo>
                      <a:cubicBezTo>
                        <a:pt x="39" y="33"/>
                        <a:pt x="37" y="40"/>
                        <a:pt x="37" y="41"/>
                      </a:cubicBezTo>
                      <a:cubicBezTo>
                        <a:pt x="37" y="41"/>
                        <a:pt x="36" y="43"/>
                        <a:pt x="36" y="46"/>
                      </a:cubicBezTo>
                      <a:cubicBezTo>
                        <a:pt x="36" y="49"/>
                        <a:pt x="38" y="50"/>
                        <a:pt x="41" y="50"/>
                      </a:cubicBezTo>
                      <a:cubicBezTo>
                        <a:pt x="43" y="50"/>
                        <a:pt x="45" y="50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54" y="18"/>
                        <a:pt x="36" y="5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15" name="组合 74"/>
            <p:cNvGrpSpPr>
              <a:grpSpLocks/>
            </p:cNvGrpSpPr>
            <p:nvPr/>
          </p:nvGrpSpPr>
          <p:grpSpPr bwMode="auto">
            <a:xfrm>
              <a:off x="1417435" y="3846859"/>
              <a:ext cx="3291090" cy="590697"/>
              <a:chOff x="5125835" y="3227734"/>
              <a:chExt cx="3291090" cy="590697"/>
            </a:xfrm>
          </p:grpSpPr>
          <p:sp>
            <p:nvSpPr>
              <p:cNvPr id="76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17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6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88061" y="2976215"/>
            <a:ext cx="5286138" cy="2419596"/>
            <a:chOff x="3212076" y="2449974"/>
            <a:chExt cx="5771680" cy="2641840"/>
          </a:xfrm>
        </p:grpSpPr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7360072" y="2683754"/>
              <a:ext cx="1623684" cy="1549589"/>
            </a:xfrm>
            <a:custGeom>
              <a:avLst/>
              <a:gdLst>
                <a:gd name="T0" fmla="*/ 1271 w 1271"/>
                <a:gd name="T1" fmla="*/ 1213 h 1213"/>
                <a:gd name="T2" fmla="*/ 811 w 1271"/>
                <a:gd name="T3" fmla="*/ 1213 h 1213"/>
                <a:gd name="T4" fmla="*/ 0 w 1271"/>
                <a:gd name="T5" fmla="*/ 0 h 1213"/>
                <a:gd name="T6" fmla="*/ 459 w 1271"/>
                <a:gd name="T7" fmla="*/ 0 h 1213"/>
                <a:gd name="T8" fmla="*/ 1271 w 1271"/>
                <a:gd name="T9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213">
                  <a:moveTo>
                    <a:pt x="1271" y="1213"/>
                  </a:moveTo>
                  <a:lnTo>
                    <a:pt x="811" y="1213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1" y="1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6324031" y="2449974"/>
              <a:ext cx="1622407" cy="2408059"/>
            </a:xfrm>
            <a:custGeom>
              <a:avLst/>
              <a:gdLst>
                <a:gd name="T0" fmla="*/ 1270 w 1270"/>
                <a:gd name="T1" fmla="*/ 1885 h 1885"/>
                <a:gd name="T2" fmla="*/ 811 w 1270"/>
                <a:gd name="T3" fmla="*/ 1885 h 1885"/>
                <a:gd name="T4" fmla="*/ 0 w 1270"/>
                <a:gd name="T5" fmla="*/ 0 h 1885"/>
                <a:gd name="T6" fmla="*/ 459 w 1270"/>
                <a:gd name="T7" fmla="*/ 0 h 1885"/>
                <a:gd name="T8" fmla="*/ 1270 w 1270"/>
                <a:gd name="T9" fmla="*/ 1885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885">
                  <a:moveTo>
                    <a:pt x="1270" y="1885"/>
                  </a:moveTo>
                  <a:lnTo>
                    <a:pt x="811" y="1885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0" y="18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5285435" y="2917534"/>
              <a:ext cx="1624962" cy="2174280"/>
            </a:xfrm>
            <a:custGeom>
              <a:avLst/>
              <a:gdLst>
                <a:gd name="T0" fmla="*/ 459 w 1272"/>
                <a:gd name="T1" fmla="*/ 0 h 1702"/>
                <a:gd name="T2" fmla="*/ 1272 w 1272"/>
                <a:gd name="T3" fmla="*/ 1702 h 1702"/>
                <a:gd name="T4" fmla="*/ 813 w 1272"/>
                <a:gd name="T5" fmla="*/ 1702 h 1702"/>
                <a:gd name="T6" fmla="*/ 0 w 1272"/>
                <a:gd name="T7" fmla="*/ 0 h 1702"/>
                <a:gd name="T8" fmla="*/ 459 w 1272"/>
                <a:gd name="T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702">
                  <a:moveTo>
                    <a:pt x="459" y="0"/>
                  </a:moveTo>
                  <a:lnTo>
                    <a:pt x="1272" y="1702"/>
                  </a:lnTo>
                  <a:lnTo>
                    <a:pt x="813" y="170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4249394" y="2683754"/>
              <a:ext cx="1622407" cy="1940500"/>
            </a:xfrm>
            <a:custGeom>
              <a:avLst/>
              <a:gdLst>
                <a:gd name="T0" fmla="*/ 459 w 1270"/>
                <a:gd name="T1" fmla="*/ 0 h 1519"/>
                <a:gd name="T2" fmla="*/ 1270 w 1270"/>
                <a:gd name="T3" fmla="*/ 1519 h 1519"/>
                <a:gd name="T4" fmla="*/ 811 w 1270"/>
                <a:gd name="T5" fmla="*/ 1519 h 1519"/>
                <a:gd name="T6" fmla="*/ 0 w 1270"/>
                <a:gd name="T7" fmla="*/ 0 h 1519"/>
                <a:gd name="T8" fmla="*/ 459 w 1270"/>
                <a:gd name="T9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519">
                  <a:moveTo>
                    <a:pt x="459" y="0"/>
                  </a:moveTo>
                  <a:lnTo>
                    <a:pt x="1270" y="1519"/>
                  </a:lnTo>
                  <a:lnTo>
                    <a:pt x="811" y="1519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3212076" y="3130873"/>
              <a:ext cx="1623684" cy="1727160"/>
            </a:xfrm>
            <a:custGeom>
              <a:avLst/>
              <a:gdLst>
                <a:gd name="T0" fmla="*/ 459 w 1271"/>
                <a:gd name="T1" fmla="*/ 0 h 1352"/>
                <a:gd name="T2" fmla="*/ 1271 w 1271"/>
                <a:gd name="T3" fmla="*/ 1352 h 1352"/>
                <a:gd name="T4" fmla="*/ 812 w 1271"/>
                <a:gd name="T5" fmla="*/ 1352 h 1352"/>
                <a:gd name="T6" fmla="*/ 0 w 1271"/>
                <a:gd name="T7" fmla="*/ 0 h 1352"/>
                <a:gd name="T8" fmla="*/ 459 w 1271"/>
                <a:gd name="T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352">
                  <a:moveTo>
                    <a:pt x="459" y="0"/>
                  </a:moveTo>
                  <a:lnTo>
                    <a:pt x="1271" y="1352"/>
                  </a:lnTo>
                  <a:lnTo>
                    <a:pt x="812" y="135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4" name="Rounded Rectangle 123"/>
          <p:cNvSpPr/>
          <p:nvPr/>
        </p:nvSpPr>
        <p:spPr>
          <a:xfrm rot="5400000">
            <a:off x="3214754" y="3920420"/>
            <a:ext cx="1678975" cy="5393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 rot="5400000">
            <a:off x="3733070" y="3920422"/>
            <a:ext cx="2535431" cy="5393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 rot="5400000">
            <a:off x="4903571" y="3920422"/>
            <a:ext cx="2107203" cy="5393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 rot="5400000">
            <a:off x="5416724" y="3920423"/>
            <a:ext cx="2965996" cy="5393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 rot="5400000">
            <a:off x="6594312" y="3920423"/>
            <a:ext cx="2535433" cy="53937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 rot="5400000">
            <a:off x="8108382" y="3920422"/>
            <a:ext cx="1391154" cy="5393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Text Placeholder 32"/>
          <p:cNvSpPr txBox="1">
            <a:spLocks/>
          </p:cNvSpPr>
          <p:nvPr/>
        </p:nvSpPr>
        <p:spPr>
          <a:xfrm>
            <a:off x="9274822" y="2192916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8528971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Text Placeholder 32"/>
          <p:cNvSpPr txBox="1">
            <a:spLocks/>
          </p:cNvSpPr>
          <p:nvPr/>
        </p:nvSpPr>
        <p:spPr>
          <a:xfrm>
            <a:off x="9300494" y="5681873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8554644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Arc 134"/>
          <p:cNvSpPr/>
          <p:nvPr/>
        </p:nvSpPr>
        <p:spPr>
          <a:xfrm rot="14978043" flipH="1">
            <a:off x="7026894" y="4485173"/>
            <a:ext cx="1629520" cy="1629520"/>
          </a:xfrm>
          <a:prstGeom prst="arc">
            <a:avLst>
              <a:gd name="adj1" fmla="val 17014246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Arc 135"/>
          <p:cNvSpPr/>
          <p:nvPr/>
        </p:nvSpPr>
        <p:spPr>
          <a:xfrm rot="6621957" flipH="1" flipV="1">
            <a:off x="7720059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Text Placeholder 32"/>
          <p:cNvSpPr txBox="1">
            <a:spLocks/>
          </p:cNvSpPr>
          <p:nvPr/>
        </p:nvSpPr>
        <p:spPr>
          <a:xfrm flipH="1">
            <a:off x="1918543" y="2192917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 flipH="1">
            <a:off x="3702140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Text Placeholder 32"/>
          <p:cNvSpPr txBox="1">
            <a:spLocks/>
          </p:cNvSpPr>
          <p:nvPr/>
        </p:nvSpPr>
        <p:spPr>
          <a:xfrm flipH="1">
            <a:off x="1892870" y="5681874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 flipH="1">
            <a:off x="3676467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Arc 140"/>
          <p:cNvSpPr/>
          <p:nvPr/>
        </p:nvSpPr>
        <p:spPr>
          <a:xfrm rot="6621957">
            <a:off x="4080586" y="4201280"/>
            <a:ext cx="1863046" cy="1863046"/>
          </a:xfrm>
          <a:prstGeom prst="arc">
            <a:avLst>
              <a:gd name="adj1" fmla="val 16087243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Arc 141"/>
          <p:cNvSpPr/>
          <p:nvPr/>
        </p:nvSpPr>
        <p:spPr>
          <a:xfrm rot="14978043" flipV="1">
            <a:off x="3435355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6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/>
      <p:bldP spid="132" grpId="0" animBg="1"/>
      <p:bldP spid="133" grpId="0"/>
      <p:bldP spid="134" grpId="0" animBg="1"/>
      <p:bldP spid="135" grpId="0" animBg="1"/>
      <p:bldP spid="136" grpId="0" animBg="1"/>
      <p:bldP spid="137" grpId="0"/>
      <p:bldP spid="138" grpId="0" animBg="1"/>
      <p:bldP spid="139" grpId="0"/>
      <p:bldP spid="140" grpId="0" animBg="1"/>
      <p:bldP spid="141" grpId="0" animBg="1"/>
      <p:bldP spid="1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AutoShape 5"/>
          <p:cNvSpPr>
            <a:spLocks/>
          </p:cNvSpPr>
          <p:nvPr/>
        </p:nvSpPr>
        <p:spPr bwMode="auto">
          <a:xfrm>
            <a:off x="6403204" y="2418269"/>
            <a:ext cx="1685130" cy="17200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6131"/>
                </a:moveTo>
                <a:cubicBezTo>
                  <a:pt x="0" y="0"/>
                  <a:pt x="0" y="0"/>
                  <a:pt x="0" y="0"/>
                </a:cubicBezTo>
                <a:cubicBezTo>
                  <a:pt x="10685" y="0"/>
                  <a:pt x="19302" y="8437"/>
                  <a:pt x="19359" y="18899"/>
                </a:cubicBezTo>
                <a:cubicBezTo>
                  <a:pt x="21600" y="18899"/>
                  <a:pt x="21600" y="18899"/>
                  <a:pt x="21600" y="18899"/>
                </a:cubicBezTo>
                <a:cubicBezTo>
                  <a:pt x="16372" y="21599"/>
                  <a:pt x="16372" y="21599"/>
                  <a:pt x="16372" y="21599"/>
                </a:cubicBezTo>
                <a:cubicBezTo>
                  <a:pt x="11144" y="18899"/>
                  <a:pt x="11144" y="18899"/>
                  <a:pt x="11144" y="18899"/>
                </a:cubicBezTo>
                <a:cubicBezTo>
                  <a:pt x="13327" y="18899"/>
                  <a:pt x="13327" y="18899"/>
                  <a:pt x="13327" y="18899"/>
                </a:cubicBezTo>
                <a:cubicBezTo>
                  <a:pt x="13212" y="11812"/>
                  <a:pt x="7353" y="6131"/>
                  <a:pt x="114" y="6131"/>
                </a:cubicBezTo>
                <a:cubicBezTo>
                  <a:pt x="57" y="6131"/>
                  <a:pt x="57" y="6131"/>
                  <a:pt x="0" y="61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>
            <a:off x="4894729" y="2235071"/>
            <a:ext cx="1724387" cy="169385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907" y="2342"/>
                </a:moveTo>
                <a:cubicBezTo>
                  <a:pt x="8471" y="2342"/>
                  <a:pt x="0" y="10971"/>
                  <a:pt x="0" y="21599"/>
                </a:cubicBezTo>
                <a:cubicBezTo>
                  <a:pt x="5890" y="21599"/>
                  <a:pt x="5890" y="21599"/>
                  <a:pt x="5890" y="21599"/>
                </a:cubicBezTo>
                <a:cubicBezTo>
                  <a:pt x="5947" y="14400"/>
                  <a:pt x="11725" y="8571"/>
                  <a:pt x="18794" y="8571"/>
                </a:cubicBezTo>
                <a:cubicBezTo>
                  <a:pt x="18794" y="8571"/>
                  <a:pt x="18850" y="8571"/>
                  <a:pt x="18907" y="8571"/>
                </a:cubicBezTo>
                <a:cubicBezTo>
                  <a:pt x="18907" y="10400"/>
                  <a:pt x="18907" y="10400"/>
                  <a:pt x="18907" y="10400"/>
                </a:cubicBezTo>
                <a:cubicBezTo>
                  <a:pt x="21600" y="5200"/>
                  <a:pt x="21600" y="5200"/>
                  <a:pt x="21600" y="5200"/>
                </a:cubicBezTo>
                <a:cubicBezTo>
                  <a:pt x="18907" y="0"/>
                  <a:pt x="18907" y="0"/>
                  <a:pt x="18907" y="0"/>
                </a:cubicBezTo>
                <a:lnTo>
                  <a:pt x="18907" y="23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>
            <a:off x="4715166" y="3717376"/>
            <a:ext cx="1688039" cy="1717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763"/>
                </a:moveTo>
                <a:cubicBezTo>
                  <a:pt x="2291" y="2763"/>
                  <a:pt x="2291" y="2763"/>
                  <a:pt x="2291" y="2763"/>
                </a:cubicBezTo>
                <a:cubicBezTo>
                  <a:pt x="2349" y="13196"/>
                  <a:pt x="11000" y="21599"/>
                  <a:pt x="21599" y="21599"/>
                </a:cubicBezTo>
                <a:cubicBezTo>
                  <a:pt x="21599" y="15509"/>
                  <a:pt x="21599" y="15509"/>
                  <a:pt x="21599" y="15509"/>
                </a:cubicBezTo>
                <a:cubicBezTo>
                  <a:pt x="21542" y="15509"/>
                  <a:pt x="21542" y="15509"/>
                  <a:pt x="21485" y="15509"/>
                </a:cubicBezTo>
                <a:cubicBezTo>
                  <a:pt x="14266" y="15509"/>
                  <a:pt x="8422" y="9813"/>
                  <a:pt x="8307" y="2763"/>
                </a:cubicBezTo>
                <a:cubicBezTo>
                  <a:pt x="10427" y="2763"/>
                  <a:pt x="10427" y="2763"/>
                  <a:pt x="10427" y="2763"/>
                </a:cubicBezTo>
                <a:cubicBezTo>
                  <a:pt x="5213" y="0"/>
                  <a:pt x="5213" y="0"/>
                  <a:pt x="5213" y="0"/>
                </a:cubicBezTo>
                <a:lnTo>
                  <a:pt x="0" y="2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>
            <a:off x="6188020" y="4008166"/>
            <a:ext cx="1720752" cy="1586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700" y="19403"/>
                </a:moveTo>
                <a:cubicBezTo>
                  <a:pt x="12768" y="19403"/>
                  <a:pt x="21037" y="10861"/>
                  <a:pt x="21599" y="122"/>
                </a:cubicBezTo>
                <a:cubicBezTo>
                  <a:pt x="18731" y="1769"/>
                  <a:pt x="18731" y="1769"/>
                  <a:pt x="18731" y="1769"/>
                </a:cubicBezTo>
                <a:cubicBezTo>
                  <a:pt x="15693" y="0"/>
                  <a:pt x="15693" y="0"/>
                  <a:pt x="15693" y="0"/>
                </a:cubicBezTo>
                <a:cubicBezTo>
                  <a:pt x="15074" y="7200"/>
                  <a:pt x="9562" y="12813"/>
                  <a:pt x="2812" y="12813"/>
                </a:cubicBezTo>
                <a:cubicBezTo>
                  <a:pt x="2756" y="12813"/>
                  <a:pt x="2756" y="12813"/>
                  <a:pt x="2700" y="12813"/>
                </a:cubicBezTo>
                <a:cubicBezTo>
                  <a:pt x="2700" y="10494"/>
                  <a:pt x="2700" y="10494"/>
                  <a:pt x="2700" y="10494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2700" y="21600"/>
                  <a:pt x="2700" y="21600"/>
                  <a:pt x="2700" y="21600"/>
                </a:cubicBezTo>
                <a:lnTo>
                  <a:pt x="2700" y="194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5" name="AutoShape 9"/>
          <p:cNvSpPr>
            <a:spLocks/>
          </p:cNvSpPr>
          <p:nvPr/>
        </p:nvSpPr>
        <p:spPr bwMode="auto">
          <a:xfrm>
            <a:off x="8043988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6" name="AutoShape 10"/>
          <p:cNvSpPr>
            <a:spLocks/>
          </p:cNvSpPr>
          <p:nvPr/>
        </p:nvSpPr>
        <p:spPr bwMode="auto">
          <a:xfrm>
            <a:off x="8226459" y="2749757"/>
            <a:ext cx="36058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7" name="AutoShape 11"/>
          <p:cNvSpPr>
            <a:spLocks/>
          </p:cNvSpPr>
          <p:nvPr/>
        </p:nvSpPr>
        <p:spPr bwMode="auto">
          <a:xfrm>
            <a:off x="4028901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8" name="AutoShape 12"/>
          <p:cNvSpPr>
            <a:spLocks/>
          </p:cNvSpPr>
          <p:nvPr/>
        </p:nvSpPr>
        <p:spPr bwMode="auto">
          <a:xfrm>
            <a:off x="4222278" y="2749756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>
            <a:off x="8043988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endParaRPr lang="es-ES" sz="2000">
              <a:latin typeface="Arial" panose="020B0604020202020204" pitchFamily="34" charset="0"/>
              <a:ea typeface="微软雅黑" panose="020B0503020204020204" pitchFamily="34" charset="-122"/>
              <a:cs typeface="Helvetica Light" charset="0"/>
              <a:sym typeface="Arial" panose="020B0604020202020204" pitchFamily="34" charset="0"/>
            </a:endParaRPr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8132099" y="4817276"/>
            <a:ext cx="54930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>
            <a:off x="4028901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2" name="AutoShape 16"/>
          <p:cNvSpPr>
            <a:spLocks/>
          </p:cNvSpPr>
          <p:nvPr/>
        </p:nvSpPr>
        <p:spPr bwMode="auto">
          <a:xfrm>
            <a:off x="4222278" y="4817275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3" name="AutoShape 17"/>
          <p:cNvSpPr>
            <a:spLocks/>
          </p:cNvSpPr>
          <p:nvPr/>
        </p:nvSpPr>
        <p:spPr bwMode="auto">
          <a:xfrm>
            <a:off x="8904002" y="2617541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4" name="AutoShape 18"/>
          <p:cNvSpPr>
            <a:spLocks/>
          </p:cNvSpPr>
          <p:nvPr/>
        </p:nvSpPr>
        <p:spPr bwMode="auto">
          <a:xfrm>
            <a:off x="8904002" y="4685062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5" name="AutoShape 19"/>
          <p:cNvSpPr>
            <a:spLocks/>
          </p:cNvSpPr>
          <p:nvPr/>
        </p:nvSpPr>
        <p:spPr bwMode="auto">
          <a:xfrm>
            <a:off x="2261623" y="2598995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6" name="AutoShape 20"/>
          <p:cNvSpPr>
            <a:spLocks/>
          </p:cNvSpPr>
          <p:nvPr/>
        </p:nvSpPr>
        <p:spPr bwMode="auto">
          <a:xfrm>
            <a:off x="2261623" y="4748270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5778732" y="3326263"/>
            <a:ext cx="1234406" cy="1231497"/>
            <a:chOff x="0" y="0"/>
            <a:chExt cx="2694538" cy="2689032"/>
          </a:xfrm>
        </p:grpSpPr>
        <p:sp>
          <p:nvSpPr>
            <p:cNvPr id="29718" name="AutoShape 22"/>
            <p:cNvSpPr>
              <a:spLocks/>
            </p:cNvSpPr>
            <p:nvPr/>
          </p:nvSpPr>
          <p:spPr bwMode="auto">
            <a:xfrm>
              <a:off x="0" y="0"/>
              <a:ext cx="2689777" cy="2689032"/>
            </a:xfrm>
            <a:custGeom>
              <a:avLst/>
              <a:gdLst>
                <a:gd name="T0" fmla="*/ 1344820 w 19679"/>
                <a:gd name="T1" fmla="*/ 1475763 h 19679"/>
                <a:gd name="T2" fmla="*/ 1344820 w 19679"/>
                <a:gd name="T3" fmla="*/ 1475763 h 19679"/>
                <a:gd name="T4" fmla="*/ 1344820 w 19679"/>
                <a:gd name="T5" fmla="*/ 1475763 h 19679"/>
                <a:gd name="T6" fmla="*/ 1344820 w 19679"/>
                <a:gd name="T7" fmla="*/ 147576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719" name="AutoShape 23"/>
            <p:cNvSpPr>
              <a:spLocks/>
            </p:cNvSpPr>
            <p:nvPr/>
          </p:nvSpPr>
          <p:spPr bwMode="auto">
            <a:xfrm>
              <a:off x="238033" y="231758"/>
              <a:ext cx="2456505" cy="2320758"/>
            </a:xfrm>
            <a:custGeom>
              <a:avLst/>
              <a:gdLst>
                <a:gd name="T0" fmla="*/ 1228253 w 21506"/>
                <a:gd name="T1" fmla="*/ 1160379 h 21600"/>
                <a:gd name="T2" fmla="*/ 1228253 w 21506"/>
                <a:gd name="T3" fmla="*/ 1160379 h 21600"/>
                <a:gd name="T4" fmla="*/ 1228253 w 21506"/>
                <a:gd name="T5" fmla="*/ 1160379 h 21600"/>
                <a:gd name="T6" fmla="*/ 1228253 w 21506"/>
                <a:gd name="T7" fmla="*/ 116037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6" h="21600">
                  <a:moveTo>
                    <a:pt x="15358" y="0"/>
                  </a:moveTo>
                  <a:lnTo>
                    <a:pt x="15183" y="107"/>
                  </a:lnTo>
                  <a:lnTo>
                    <a:pt x="14457" y="1"/>
                  </a:lnTo>
                  <a:lnTo>
                    <a:pt x="13420" y="32"/>
                  </a:lnTo>
                  <a:lnTo>
                    <a:pt x="13421" y="345"/>
                  </a:lnTo>
                  <a:lnTo>
                    <a:pt x="12914" y="387"/>
                  </a:lnTo>
                  <a:lnTo>
                    <a:pt x="12059" y="302"/>
                  </a:lnTo>
                  <a:lnTo>
                    <a:pt x="11793" y="519"/>
                  </a:lnTo>
                  <a:cubicBezTo>
                    <a:pt x="11707" y="564"/>
                    <a:pt x="11616" y="598"/>
                    <a:pt x="11522" y="621"/>
                  </a:cubicBezTo>
                  <a:cubicBezTo>
                    <a:pt x="11378" y="657"/>
                    <a:pt x="11230" y="667"/>
                    <a:pt x="11083" y="650"/>
                  </a:cubicBezTo>
                  <a:lnTo>
                    <a:pt x="10773" y="700"/>
                  </a:lnTo>
                  <a:cubicBezTo>
                    <a:pt x="10738" y="761"/>
                    <a:pt x="10737" y="838"/>
                    <a:pt x="10772" y="900"/>
                  </a:cubicBezTo>
                  <a:cubicBezTo>
                    <a:pt x="10799" y="948"/>
                    <a:pt x="10843" y="980"/>
                    <a:pt x="10894" y="990"/>
                  </a:cubicBezTo>
                  <a:lnTo>
                    <a:pt x="11151" y="905"/>
                  </a:lnTo>
                  <a:lnTo>
                    <a:pt x="11678" y="944"/>
                  </a:lnTo>
                  <a:lnTo>
                    <a:pt x="11968" y="1062"/>
                  </a:lnTo>
                  <a:lnTo>
                    <a:pt x="11809" y="1450"/>
                  </a:lnTo>
                  <a:lnTo>
                    <a:pt x="11642" y="1571"/>
                  </a:lnTo>
                  <a:lnTo>
                    <a:pt x="12127" y="1645"/>
                  </a:lnTo>
                  <a:lnTo>
                    <a:pt x="11988" y="2022"/>
                  </a:lnTo>
                  <a:lnTo>
                    <a:pt x="11506" y="2182"/>
                  </a:lnTo>
                  <a:lnTo>
                    <a:pt x="11695" y="3059"/>
                  </a:lnTo>
                  <a:lnTo>
                    <a:pt x="12105" y="3098"/>
                  </a:lnTo>
                  <a:cubicBezTo>
                    <a:pt x="12162" y="2946"/>
                    <a:pt x="12246" y="2807"/>
                    <a:pt x="12352" y="2689"/>
                  </a:cubicBezTo>
                  <a:cubicBezTo>
                    <a:pt x="12475" y="2554"/>
                    <a:pt x="12623" y="2449"/>
                    <a:pt x="12788" y="2383"/>
                  </a:cubicBezTo>
                  <a:lnTo>
                    <a:pt x="12978" y="2047"/>
                  </a:lnTo>
                  <a:lnTo>
                    <a:pt x="13185" y="2047"/>
                  </a:lnTo>
                  <a:lnTo>
                    <a:pt x="13372" y="2110"/>
                  </a:lnTo>
                  <a:lnTo>
                    <a:pt x="13510" y="1785"/>
                  </a:lnTo>
                  <a:cubicBezTo>
                    <a:pt x="13629" y="1811"/>
                    <a:pt x="13748" y="1830"/>
                    <a:pt x="13869" y="1840"/>
                  </a:cubicBezTo>
                  <a:cubicBezTo>
                    <a:pt x="14010" y="1853"/>
                    <a:pt x="14152" y="1854"/>
                    <a:pt x="14293" y="1844"/>
                  </a:cubicBezTo>
                  <a:lnTo>
                    <a:pt x="14439" y="1530"/>
                  </a:lnTo>
                  <a:lnTo>
                    <a:pt x="14688" y="1459"/>
                  </a:lnTo>
                  <a:cubicBezTo>
                    <a:pt x="14751" y="1390"/>
                    <a:pt x="14817" y="1323"/>
                    <a:pt x="14885" y="1260"/>
                  </a:cubicBezTo>
                  <a:cubicBezTo>
                    <a:pt x="14959" y="1191"/>
                    <a:pt x="15037" y="1127"/>
                    <a:pt x="15117" y="1066"/>
                  </a:cubicBezTo>
                  <a:lnTo>
                    <a:pt x="15126" y="690"/>
                  </a:lnTo>
                  <a:lnTo>
                    <a:pt x="15329" y="346"/>
                  </a:lnTo>
                  <a:lnTo>
                    <a:pt x="15575" y="336"/>
                  </a:lnTo>
                  <a:lnTo>
                    <a:pt x="15625" y="156"/>
                  </a:lnTo>
                  <a:lnTo>
                    <a:pt x="15358" y="0"/>
                  </a:lnTo>
                  <a:close/>
                  <a:moveTo>
                    <a:pt x="11114" y="73"/>
                  </a:moveTo>
                  <a:lnTo>
                    <a:pt x="10739" y="206"/>
                  </a:lnTo>
                  <a:lnTo>
                    <a:pt x="10084" y="302"/>
                  </a:lnTo>
                  <a:lnTo>
                    <a:pt x="9835" y="143"/>
                  </a:lnTo>
                  <a:lnTo>
                    <a:pt x="9241" y="102"/>
                  </a:lnTo>
                  <a:lnTo>
                    <a:pt x="9093" y="316"/>
                  </a:lnTo>
                  <a:lnTo>
                    <a:pt x="8825" y="329"/>
                  </a:lnTo>
                  <a:lnTo>
                    <a:pt x="8795" y="634"/>
                  </a:lnTo>
                  <a:lnTo>
                    <a:pt x="9296" y="673"/>
                  </a:lnTo>
                  <a:lnTo>
                    <a:pt x="9520" y="600"/>
                  </a:lnTo>
                  <a:lnTo>
                    <a:pt x="9550" y="914"/>
                  </a:lnTo>
                  <a:lnTo>
                    <a:pt x="9839" y="1006"/>
                  </a:lnTo>
                  <a:lnTo>
                    <a:pt x="9989" y="671"/>
                  </a:lnTo>
                  <a:lnTo>
                    <a:pt x="10409" y="428"/>
                  </a:lnTo>
                  <a:lnTo>
                    <a:pt x="10749" y="408"/>
                  </a:lnTo>
                  <a:lnTo>
                    <a:pt x="11236" y="338"/>
                  </a:lnTo>
                  <a:lnTo>
                    <a:pt x="11598" y="230"/>
                  </a:lnTo>
                  <a:lnTo>
                    <a:pt x="11114" y="73"/>
                  </a:lnTo>
                  <a:close/>
                  <a:moveTo>
                    <a:pt x="8399" y="529"/>
                  </a:moveTo>
                  <a:lnTo>
                    <a:pt x="8051" y="558"/>
                  </a:lnTo>
                  <a:lnTo>
                    <a:pt x="7628" y="557"/>
                  </a:lnTo>
                  <a:lnTo>
                    <a:pt x="7493" y="821"/>
                  </a:lnTo>
                  <a:lnTo>
                    <a:pt x="7714" y="913"/>
                  </a:lnTo>
                  <a:lnTo>
                    <a:pt x="8098" y="707"/>
                  </a:lnTo>
                  <a:lnTo>
                    <a:pt x="8504" y="634"/>
                  </a:lnTo>
                  <a:lnTo>
                    <a:pt x="8399" y="529"/>
                  </a:lnTo>
                  <a:close/>
                  <a:moveTo>
                    <a:pt x="8332" y="917"/>
                  </a:moveTo>
                  <a:lnTo>
                    <a:pt x="7952" y="958"/>
                  </a:lnTo>
                  <a:lnTo>
                    <a:pt x="8112" y="1199"/>
                  </a:lnTo>
                  <a:lnTo>
                    <a:pt x="8272" y="1179"/>
                  </a:lnTo>
                  <a:lnTo>
                    <a:pt x="8332" y="917"/>
                  </a:lnTo>
                  <a:close/>
                  <a:moveTo>
                    <a:pt x="7232" y="1018"/>
                  </a:moveTo>
                  <a:lnTo>
                    <a:pt x="7005" y="1199"/>
                  </a:lnTo>
                  <a:lnTo>
                    <a:pt x="6350" y="1360"/>
                  </a:lnTo>
                  <a:lnTo>
                    <a:pt x="5911" y="1062"/>
                  </a:lnTo>
                  <a:lnTo>
                    <a:pt x="5433" y="1120"/>
                  </a:lnTo>
                  <a:lnTo>
                    <a:pt x="5006" y="1325"/>
                  </a:lnTo>
                  <a:lnTo>
                    <a:pt x="5337" y="1488"/>
                  </a:lnTo>
                  <a:lnTo>
                    <a:pt x="5768" y="1425"/>
                  </a:lnTo>
                  <a:lnTo>
                    <a:pt x="5846" y="1778"/>
                  </a:lnTo>
                  <a:cubicBezTo>
                    <a:pt x="5889" y="1839"/>
                    <a:pt x="5955" y="1876"/>
                    <a:pt x="6026" y="1879"/>
                  </a:cubicBezTo>
                  <a:cubicBezTo>
                    <a:pt x="6195" y="1888"/>
                    <a:pt x="6328" y="1727"/>
                    <a:pt x="6298" y="1550"/>
                  </a:cubicBezTo>
                  <a:lnTo>
                    <a:pt x="6573" y="1540"/>
                  </a:lnTo>
                  <a:lnTo>
                    <a:pt x="6802" y="1725"/>
                  </a:lnTo>
                  <a:lnTo>
                    <a:pt x="7121" y="1521"/>
                  </a:lnTo>
                  <a:lnTo>
                    <a:pt x="7232" y="1018"/>
                  </a:lnTo>
                  <a:close/>
                  <a:moveTo>
                    <a:pt x="9455" y="1106"/>
                  </a:moveTo>
                  <a:lnTo>
                    <a:pt x="9235" y="1380"/>
                  </a:lnTo>
                  <a:lnTo>
                    <a:pt x="9068" y="1460"/>
                  </a:lnTo>
                  <a:lnTo>
                    <a:pt x="8705" y="1190"/>
                  </a:lnTo>
                  <a:lnTo>
                    <a:pt x="8414" y="1291"/>
                  </a:lnTo>
                  <a:lnTo>
                    <a:pt x="8426" y="1739"/>
                  </a:lnTo>
                  <a:lnTo>
                    <a:pt x="8605" y="1860"/>
                  </a:lnTo>
                  <a:lnTo>
                    <a:pt x="8447" y="2175"/>
                  </a:lnTo>
                  <a:lnTo>
                    <a:pt x="8813" y="2299"/>
                  </a:lnTo>
                  <a:lnTo>
                    <a:pt x="8814" y="1698"/>
                  </a:lnTo>
                  <a:lnTo>
                    <a:pt x="9150" y="1603"/>
                  </a:lnTo>
                  <a:lnTo>
                    <a:pt x="9416" y="1854"/>
                  </a:lnTo>
                  <a:lnTo>
                    <a:pt x="9708" y="2306"/>
                  </a:lnTo>
                  <a:lnTo>
                    <a:pt x="10285" y="2225"/>
                  </a:lnTo>
                  <a:lnTo>
                    <a:pt x="10492" y="2288"/>
                  </a:lnTo>
                  <a:lnTo>
                    <a:pt x="10334" y="1805"/>
                  </a:lnTo>
                  <a:lnTo>
                    <a:pt x="9861" y="1664"/>
                  </a:lnTo>
                  <a:lnTo>
                    <a:pt x="9732" y="1190"/>
                  </a:lnTo>
                  <a:lnTo>
                    <a:pt x="9455" y="1106"/>
                  </a:lnTo>
                  <a:close/>
                  <a:moveTo>
                    <a:pt x="7756" y="1294"/>
                  </a:moveTo>
                  <a:lnTo>
                    <a:pt x="7657" y="1867"/>
                  </a:lnTo>
                  <a:lnTo>
                    <a:pt x="7333" y="2120"/>
                  </a:lnTo>
                  <a:lnTo>
                    <a:pt x="6862" y="2313"/>
                  </a:lnTo>
                  <a:lnTo>
                    <a:pt x="6397" y="2166"/>
                  </a:lnTo>
                  <a:lnTo>
                    <a:pt x="6160" y="1966"/>
                  </a:lnTo>
                  <a:lnTo>
                    <a:pt x="5992" y="2553"/>
                  </a:lnTo>
                  <a:lnTo>
                    <a:pt x="5686" y="2311"/>
                  </a:lnTo>
                  <a:lnTo>
                    <a:pt x="5636" y="1965"/>
                  </a:lnTo>
                  <a:lnTo>
                    <a:pt x="5312" y="2033"/>
                  </a:lnTo>
                  <a:lnTo>
                    <a:pt x="4729" y="1844"/>
                  </a:lnTo>
                  <a:lnTo>
                    <a:pt x="4226" y="1706"/>
                  </a:lnTo>
                  <a:lnTo>
                    <a:pt x="3987" y="1931"/>
                  </a:lnTo>
                  <a:lnTo>
                    <a:pt x="3650" y="2099"/>
                  </a:lnTo>
                  <a:lnTo>
                    <a:pt x="3054" y="1881"/>
                  </a:lnTo>
                  <a:lnTo>
                    <a:pt x="2117" y="1719"/>
                  </a:lnTo>
                  <a:lnTo>
                    <a:pt x="1181" y="1758"/>
                  </a:lnTo>
                  <a:lnTo>
                    <a:pt x="832" y="1973"/>
                  </a:lnTo>
                  <a:cubicBezTo>
                    <a:pt x="682" y="2152"/>
                    <a:pt x="537" y="2335"/>
                    <a:pt x="399" y="2522"/>
                  </a:cubicBezTo>
                  <a:cubicBezTo>
                    <a:pt x="260" y="2708"/>
                    <a:pt x="127" y="2898"/>
                    <a:pt x="0" y="3090"/>
                  </a:cubicBezTo>
                  <a:lnTo>
                    <a:pt x="110" y="3089"/>
                  </a:lnTo>
                  <a:lnTo>
                    <a:pt x="726" y="3365"/>
                  </a:lnTo>
                  <a:lnTo>
                    <a:pt x="1624" y="3256"/>
                  </a:lnTo>
                  <a:lnTo>
                    <a:pt x="2276" y="3097"/>
                  </a:lnTo>
                  <a:lnTo>
                    <a:pt x="2233" y="4100"/>
                  </a:lnTo>
                  <a:lnTo>
                    <a:pt x="2163" y="5066"/>
                  </a:lnTo>
                  <a:lnTo>
                    <a:pt x="1591" y="5667"/>
                  </a:lnTo>
                  <a:lnTo>
                    <a:pt x="1291" y="6154"/>
                  </a:lnTo>
                  <a:lnTo>
                    <a:pt x="1299" y="6807"/>
                  </a:lnTo>
                  <a:lnTo>
                    <a:pt x="1408" y="7158"/>
                  </a:lnTo>
                  <a:lnTo>
                    <a:pt x="1417" y="7787"/>
                  </a:lnTo>
                  <a:lnTo>
                    <a:pt x="1688" y="8623"/>
                  </a:lnTo>
                  <a:lnTo>
                    <a:pt x="1937" y="8746"/>
                  </a:lnTo>
                  <a:lnTo>
                    <a:pt x="1909" y="8466"/>
                  </a:lnTo>
                  <a:lnTo>
                    <a:pt x="1658" y="7886"/>
                  </a:lnTo>
                  <a:lnTo>
                    <a:pt x="1755" y="7618"/>
                  </a:lnTo>
                  <a:lnTo>
                    <a:pt x="2010" y="7912"/>
                  </a:lnTo>
                  <a:lnTo>
                    <a:pt x="2291" y="8570"/>
                  </a:lnTo>
                  <a:lnTo>
                    <a:pt x="2624" y="8986"/>
                  </a:lnTo>
                  <a:lnTo>
                    <a:pt x="2604" y="9523"/>
                  </a:lnTo>
                  <a:lnTo>
                    <a:pt x="2949" y="9942"/>
                  </a:lnTo>
                  <a:lnTo>
                    <a:pt x="3298" y="10092"/>
                  </a:lnTo>
                  <a:lnTo>
                    <a:pt x="3472" y="10266"/>
                  </a:lnTo>
                  <a:lnTo>
                    <a:pt x="4045" y="10245"/>
                  </a:lnTo>
                  <a:lnTo>
                    <a:pt x="4163" y="10433"/>
                  </a:lnTo>
                  <a:lnTo>
                    <a:pt x="4323" y="10555"/>
                  </a:lnTo>
                  <a:lnTo>
                    <a:pt x="4697" y="10545"/>
                  </a:lnTo>
                  <a:lnTo>
                    <a:pt x="4861" y="10684"/>
                  </a:lnTo>
                  <a:lnTo>
                    <a:pt x="4950" y="10926"/>
                  </a:lnTo>
                  <a:lnTo>
                    <a:pt x="5077" y="11170"/>
                  </a:lnTo>
                  <a:lnTo>
                    <a:pt x="5191" y="11440"/>
                  </a:lnTo>
                  <a:lnTo>
                    <a:pt x="5465" y="11573"/>
                  </a:lnTo>
                  <a:lnTo>
                    <a:pt x="5666" y="11433"/>
                  </a:lnTo>
                  <a:lnTo>
                    <a:pt x="5886" y="11402"/>
                  </a:lnTo>
                  <a:lnTo>
                    <a:pt x="6041" y="11703"/>
                  </a:lnTo>
                  <a:lnTo>
                    <a:pt x="6199" y="12089"/>
                  </a:lnTo>
                  <a:lnTo>
                    <a:pt x="6071" y="12511"/>
                  </a:lnTo>
                  <a:lnTo>
                    <a:pt x="5810" y="12763"/>
                  </a:lnTo>
                  <a:lnTo>
                    <a:pt x="5709" y="13050"/>
                  </a:lnTo>
                  <a:lnTo>
                    <a:pt x="5709" y="13383"/>
                  </a:lnTo>
                  <a:lnTo>
                    <a:pt x="5643" y="13672"/>
                  </a:lnTo>
                  <a:cubicBezTo>
                    <a:pt x="5657" y="13765"/>
                    <a:pt x="5686" y="13856"/>
                    <a:pt x="5730" y="13938"/>
                  </a:cubicBezTo>
                  <a:cubicBezTo>
                    <a:pt x="5793" y="14054"/>
                    <a:pt x="5884" y="14152"/>
                    <a:pt x="5994" y="14219"/>
                  </a:cubicBezTo>
                  <a:lnTo>
                    <a:pt x="5978" y="14557"/>
                  </a:lnTo>
                  <a:lnTo>
                    <a:pt x="6103" y="14855"/>
                  </a:lnTo>
                  <a:cubicBezTo>
                    <a:pt x="6223" y="14861"/>
                    <a:pt x="6328" y="14946"/>
                    <a:pt x="6365" y="15067"/>
                  </a:cubicBezTo>
                  <a:cubicBezTo>
                    <a:pt x="6408" y="15204"/>
                    <a:pt x="6354" y="15366"/>
                    <a:pt x="6435" y="15486"/>
                  </a:cubicBezTo>
                  <a:cubicBezTo>
                    <a:pt x="6530" y="15624"/>
                    <a:pt x="6727" y="15618"/>
                    <a:pt x="6813" y="15473"/>
                  </a:cubicBezTo>
                  <a:lnTo>
                    <a:pt x="7140" y="15643"/>
                  </a:lnTo>
                  <a:lnTo>
                    <a:pt x="7353" y="15953"/>
                  </a:lnTo>
                  <a:lnTo>
                    <a:pt x="7286" y="16240"/>
                  </a:lnTo>
                  <a:lnTo>
                    <a:pt x="7325" y="17102"/>
                  </a:lnTo>
                  <a:lnTo>
                    <a:pt x="7572" y="17364"/>
                  </a:lnTo>
                  <a:lnTo>
                    <a:pt x="7331" y="17778"/>
                  </a:lnTo>
                  <a:lnTo>
                    <a:pt x="7474" y="18168"/>
                  </a:lnTo>
                  <a:lnTo>
                    <a:pt x="7356" y="18525"/>
                  </a:lnTo>
                  <a:lnTo>
                    <a:pt x="7572" y="18819"/>
                  </a:lnTo>
                  <a:lnTo>
                    <a:pt x="7533" y="19178"/>
                  </a:lnTo>
                  <a:lnTo>
                    <a:pt x="7682" y="19389"/>
                  </a:lnTo>
                  <a:lnTo>
                    <a:pt x="7763" y="19855"/>
                  </a:lnTo>
                  <a:lnTo>
                    <a:pt x="7803" y="20281"/>
                  </a:lnTo>
                  <a:lnTo>
                    <a:pt x="7911" y="20480"/>
                  </a:lnTo>
                  <a:lnTo>
                    <a:pt x="7784" y="20965"/>
                  </a:lnTo>
                  <a:lnTo>
                    <a:pt x="8040" y="21007"/>
                  </a:lnTo>
                  <a:lnTo>
                    <a:pt x="8137" y="21405"/>
                  </a:lnTo>
                  <a:lnTo>
                    <a:pt x="8393" y="21598"/>
                  </a:lnTo>
                  <a:lnTo>
                    <a:pt x="8667" y="21600"/>
                  </a:lnTo>
                  <a:lnTo>
                    <a:pt x="8765" y="21253"/>
                  </a:lnTo>
                  <a:lnTo>
                    <a:pt x="8848" y="20896"/>
                  </a:lnTo>
                  <a:lnTo>
                    <a:pt x="8969" y="20628"/>
                  </a:lnTo>
                  <a:lnTo>
                    <a:pt x="8624" y="20449"/>
                  </a:lnTo>
                  <a:lnTo>
                    <a:pt x="8614" y="20050"/>
                  </a:lnTo>
                  <a:lnTo>
                    <a:pt x="8752" y="19915"/>
                  </a:lnTo>
                  <a:lnTo>
                    <a:pt x="8630" y="19795"/>
                  </a:lnTo>
                  <a:lnTo>
                    <a:pt x="8620" y="19596"/>
                  </a:lnTo>
                  <a:lnTo>
                    <a:pt x="8830" y="19536"/>
                  </a:lnTo>
                  <a:lnTo>
                    <a:pt x="8849" y="19115"/>
                  </a:lnTo>
                  <a:lnTo>
                    <a:pt x="9166" y="19137"/>
                  </a:lnTo>
                  <a:lnTo>
                    <a:pt x="9413" y="18989"/>
                  </a:lnTo>
                  <a:lnTo>
                    <a:pt x="9365" y="18733"/>
                  </a:lnTo>
                  <a:lnTo>
                    <a:pt x="9187" y="18512"/>
                  </a:lnTo>
                  <a:lnTo>
                    <a:pt x="9286" y="18345"/>
                  </a:lnTo>
                  <a:lnTo>
                    <a:pt x="9543" y="18461"/>
                  </a:lnTo>
                  <a:lnTo>
                    <a:pt x="9934" y="18236"/>
                  </a:lnTo>
                  <a:lnTo>
                    <a:pt x="9858" y="17793"/>
                  </a:lnTo>
                  <a:lnTo>
                    <a:pt x="9947" y="17595"/>
                  </a:lnTo>
                  <a:lnTo>
                    <a:pt x="10270" y="17506"/>
                  </a:lnTo>
                  <a:lnTo>
                    <a:pt x="10109" y="16892"/>
                  </a:lnTo>
                  <a:lnTo>
                    <a:pt x="10353" y="16634"/>
                  </a:lnTo>
                  <a:lnTo>
                    <a:pt x="10767" y="16508"/>
                  </a:lnTo>
                  <a:lnTo>
                    <a:pt x="11052" y="16529"/>
                  </a:lnTo>
                  <a:lnTo>
                    <a:pt x="11185" y="16164"/>
                  </a:lnTo>
                  <a:lnTo>
                    <a:pt x="11313" y="15654"/>
                  </a:lnTo>
                  <a:lnTo>
                    <a:pt x="11215" y="15120"/>
                  </a:lnTo>
                  <a:lnTo>
                    <a:pt x="11356" y="14743"/>
                  </a:lnTo>
                  <a:lnTo>
                    <a:pt x="11619" y="14487"/>
                  </a:lnTo>
                  <a:lnTo>
                    <a:pt x="11856" y="14172"/>
                  </a:lnTo>
                  <a:lnTo>
                    <a:pt x="11780" y="13871"/>
                  </a:lnTo>
                  <a:lnTo>
                    <a:pt x="11412" y="13626"/>
                  </a:lnTo>
                  <a:lnTo>
                    <a:pt x="11185" y="13262"/>
                  </a:lnTo>
                  <a:lnTo>
                    <a:pt x="10603" y="13262"/>
                  </a:lnTo>
                  <a:lnTo>
                    <a:pt x="10331" y="13018"/>
                  </a:lnTo>
                  <a:lnTo>
                    <a:pt x="10016" y="12850"/>
                  </a:lnTo>
                  <a:lnTo>
                    <a:pt x="9660" y="12965"/>
                  </a:lnTo>
                  <a:lnTo>
                    <a:pt x="9645" y="12508"/>
                  </a:lnTo>
                  <a:lnTo>
                    <a:pt x="9507" y="12059"/>
                  </a:lnTo>
                  <a:lnTo>
                    <a:pt x="9235" y="11866"/>
                  </a:lnTo>
                  <a:lnTo>
                    <a:pt x="8724" y="11856"/>
                  </a:lnTo>
                  <a:lnTo>
                    <a:pt x="8614" y="11553"/>
                  </a:lnTo>
                  <a:lnTo>
                    <a:pt x="8293" y="11396"/>
                  </a:lnTo>
                  <a:lnTo>
                    <a:pt x="8114" y="11112"/>
                  </a:lnTo>
                  <a:lnTo>
                    <a:pt x="7445" y="11133"/>
                  </a:lnTo>
                  <a:lnTo>
                    <a:pt x="7276" y="10955"/>
                  </a:lnTo>
                  <a:lnTo>
                    <a:pt x="6932" y="10924"/>
                  </a:lnTo>
                  <a:lnTo>
                    <a:pt x="6719" y="10965"/>
                  </a:lnTo>
                  <a:lnTo>
                    <a:pt x="6408" y="11344"/>
                  </a:lnTo>
                  <a:lnTo>
                    <a:pt x="6248" y="11579"/>
                  </a:lnTo>
                  <a:lnTo>
                    <a:pt x="6019" y="11204"/>
                  </a:lnTo>
                  <a:lnTo>
                    <a:pt x="5675" y="11225"/>
                  </a:lnTo>
                  <a:lnTo>
                    <a:pt x="5497" y="11340"/>
                  </a:lnTo>
                  <a:lnTo>
                    <a:pt x="5370" y="11205"/>
                  </a:lnTo>
                  <a:lnTo>
                    <a:pt x="5273" y="10861"/>
                  </a:lnTo>
                  <a:lnTo>
                    <a:pt x="5279" y="10555"/>
                  </a:lnTo>
                  <a:lnTo>
                    <a:pt x="5376" y="10399"/>
                  </a:lnTo>
                  <a:lnTo>
                    <a:pt x="5259" y="10192"/>
                  </a:lnTo>
                  <a:lnTo>
                    <a:pt x="5047" y="10284"/>
                  </a:lnTo>
                  <a:lnTo>
                    <a:pt x="4749" y="10316"/>
                  </a:lnTo>
                  <a:lnTo>
                    <a:pt x="4613" y="10163"/>
                  </a:lnTo>
                  <a:lnTo>
                    <a:pt x="4674" y="9879"/>
                  </a:lnTo>
                  <a:lnTo>
                    <a:pt x="4714" y="9786"/>
                  </a:lnTo>
                  <a:lnTo>
                    <a:pt x="4896" y="9694"/>
                  </a:lnTo>
                  <a:lnTo>
                    <a:pt x="4869" y="9517"/>
                  </a:lnTo>
                  <a:lnTo>
                    <a:pt x="5003" y="9395"/>
                  </a:lnTo>
                  <a:lnTo>
                    <a:pt x="4844" y="9205"/>
                  </a:lnTo>
                  <a:lnTo>
                    <a:pt x="4538" y="9269"/>
                  </a:lnTo>
                  <a:lnTo>
                    <a:pt x="4432" y="9555"/>
                  </a:lnTo>
                  <a:lnTo>
                    <a:pt x="4347" y="9830"/>
                  </a:lnTo>
                  <a:lnTo>
                    <a:pt x="3999" y="9861"/>
                  </a:lnTo>
                  <a:lnTo>
                    <a:pt x="3834" y="9595"/>
                  </a:lnTo>
                  <a:lnTo>
                    <a:pt x="3616" y="9480"/>
                  </a:lnTo>
                  <a:lnTo>
                    <a:pt x="3534" y="9065"/>
                  </a:lnTo>
                  <a:lnTo>
                    <a:pt x="3629" y="8464"/>
                  </a:lnTo>
                  <a:lnTo>
                    <a:pt x="3784" y="8081"/>
                  </a:lnTo>
                  <a:lnTo>
                    <a:pt x="4175" y="7858"/>
                  </a:lnTo>
                  <a:lnTo>
                    <a:pt x="4480" y="7742"/>
                  </a:lnTo>
                  <a:lnTo>
                    <a:pt x="4588" y="7973"/>
                  </a:lnTo>
                  <a:lnTo>
                    <a:pt x="4824" y="7920"/>
                  </a:lnTo>
                  <a:lnTo>
                    <a:pt x="4902" y="7743"/>
                  </a:lnTo>
                  <a:lnTo>
                    <a:pt x="5259" y="7743"/>
                  </a:lnTo>
                  <a:lnTo>
                    <a:pt x="5586" y="7743"/>
                  </a:lnTo>
                  <a:lnTo>
                    <a:pt x="5734" y="7984"/>
                  </a:lnTo>
                  <a:lnTo>
                    <a:pt x="5808" y="8460"/>
                  </a:lnTo>
                  <a:lnTo>
                    <a:pt x="5963" y="8658"/>
                  </a:lnTo>
                  <a:lnTo>
                    <a:pt x="6115" y="8495"/>
                  </a:lnTo>
                  <a:lnTo>
                    <a:pt x="6064" y="8016"/>
                  </a:lnTo>
                  <a:lnTo>
                    <a:pt x="5997" y="7520"/>
                  </a:lnTo>
                  <a:cubicBezTo>
                    <a:pt x="6081" y="7446"/>
                    <a:pt x="6172" y="7381"/>
                    <a:pt x="6267" y="7324"/>
                  </a:cubicBezTo>
                  <a:cubicBezTo>
                    <a:pt x="6425" y="7231"/>
                    <a:pt x="6597" y="7165"/>
                    <a:pt x="6775" y="7128"/>
                  </a:cubicBezTo>
                  <a:lnTo>
                    <a:pt x="6933" y="6868"/>
                  </a:lnTo>
                  <a:lnTo>
                    <a:pt x="6913" y="6374"/>
                  </a:lnTo>
                  <a:lnTo>
                    <a:pt x="7205" y="6301"/>
                  </a:lnTo>
                  <a:lnTo>
                    <a:pt x="7401" y="6026"/>
                  </a:lnTo>
                  <a:lnTo>
                    <a:pt x="7707" y="5995"/>
                  </a:lnTo>
                  <a:lnTo>
                    <a:pt x="8100" y="5596"/>
                  </a:lnTo>
                  <a:lnTo>
                    <a:pt x="8473" y="5301"/>
                  </a:lnTo>
                  <a:cubicBezTo>
                    <a:pt x="8587" y="5251"/>
                    <a:pt x="8719" y="5289"/>
                    <a:pt x="8794" y="5393"/>
                  </a:cubicBezTo>
                  <a:cubicBezTo>
                    <a:pt x="8854" y="5477"/>
                    <a:pt x="8864" y="5594"/>
                    <a:pt x="8936" y="5668"/>
                  </a:cubicBezTo>
                  <a:cubicBezTo>
                    <a:pt x="9045" y="5780"/>
                    <a:pt x="9224" y="5755"/>
                    <a:pt x="9301" y="5616"/>
                  </a:cubicBezTo>
                  <a:lnTo>
                    <a:pt x="9351" y="5376"/>
                  </a:lnTo>
                  <a:lnTo>
                    <a:pt x="9143" y="5250"/>
                  </a:lnTo>
                  <a:lnTo>
                    <a:pt x="8891" y="5114"/>
                  </a:lnTo>
                  <a:lnTo>
                    <a:pt x="8720" y="4567"/>
                  </a:lnTo>
                  <a:lnTo>
                    <a:pt x="8998" y="4409"/>
                  </a:lnTo>
                  <a:lnTo>
                    <a:pt x="9481" y="4472"/>
                  </a:lnTo>
                  <a:lnTo>
                    <a:pt x="9541" y="4723"/>
                  </a:lnTo>
                  <a:lnTo>
                    <a:pt x="9975" y="4450"/>
                  </a:lnTo>
                  <a:lnTo>
                    <a:pt x="9926" y="4230"/>
                  </a:lnTo>
                  <a:lnTo>
                    <a:pt x="10103" y="4146"/>
                  </a:lnTo>
                  <a:lnTo>
                    <a:pt x="10222" y="3958"/>
                  </a:lnTo>
                  <a:lnTo>
                    <a:pt x="10005" y="3854"/>
                  </a:lnTo>
                  <a:lnTo>
                    <a:pt x="9868" y="3560"/>
                  </a:lnTo>
                  <a:lnTo>
                    <a:pt x="9888" y="3152"/>
                  </a:lnTo>
                  <a:lnTo>
                    <a:pt x="9745" y="3108"/>
                  </a:lnTo>
                  <a:lnTo>
                    <a:pt x="9579" y="3381"/>
                  </a:lnTo>
                  <a:lnTo>
                    <a:pt x="9222" y="3535"/>
                  </a:lnTo>
                  <a:lnTo>
                    <a:pt x="9144" y="3305"/>
                  </a:lnTo>
                  <a:lnTo>
                    <a:pt x="9194" y="3075"/>
                  </a:lnTo>
                  <a:lnTo>
                    <a:pt x="8986" y="2949"/>
                  </a:lnTo>
                  <a:lnTo>
                    <a:pt x="8750" y="2771"/>
                  </a:lnTo>
                  <a:lnTo>
                    <a:pt x="8537" y="3003"/>
                  </a:lnTo>
                  <a:lnTo>
                    <a:pt x="8073" y="3244"/>
                  </a:lnTo>
                  <a:lnTo>
                    <a:pt x="8390" y="3570"/>
                  </a:lnTo>
                  <a:lnTo>
                    <a:pt x="8390" y="3884"/>
                  </a:lnTo>
                  <a:lnTo>
                    <a:pt x="8024" y="3894"/>
                  </a:lnTo>
                  <a:lnTo>
                    <a:pt x="7807" y="3811"/>
                  </a:lnTo>
                  <a:lnTo>
                    <a:pt x="7765" y="4223"/>
                  </a:lnTo>
                  <a:lnTo>
                    <a:pt x="7695" y="4453"/>
                  </a:lnTo>
                  <a:lnTo>
                    <a:pt x="7489" y="4538"/>
                  </a:lnTo>
                  <a:lnTo>
                    <a:pt x="7252" y="4538"/>
                  </a:lnTo>
                  <a:lnTo>
                    <a:pt x="7124" y="4275"/>
                  </a:lnTo>
                  <a:lnTo>
                    <a:pt x="7390" y="4000"/>
                  </a:lnTo>
                  <a:lnTo>
                    <a:pt x="7134" y="3928"/>
                  </a:lnTo>
                  <a:lnTo>
                    <a:pt x="7037" y="3658"/>
                  </a:lnTo>
                  <a:lnTo>
                    <a:pt x="6741" y="3741"/>
                  </a:lnTo>
                  <a:lnTo>
                    <a:pt x="6505" y="3648"/>
                  </a:lnTo>
                  <a:lnTo>
                    <a:pt x="6450" y="3257"/>
                  </a:lnTo>
                  <a:lnTo>
                    <a:pt x="6450" y="3099"/>
                  </a:lnTo>
                  <a:lnTo>
                    <a:pt x="7028" y="2730"/>
                  </a:lnTo>
                  <a:lnTo>
                    <a:pt x="7710" y="2530"/>
                  </a:lnTo>
                  <a:lnTo>
                    <a:pt x="7759" y="2331"/>
                  </a:lnTo>
                  <a:lnTo>
                    <a:pt x="7992" y="2239"/>
                  </a:lnTo>
                  <a:lnTo>
                    <a:pt x="8091" y="2060"/>
                  </a:lnTo>
                  <a:lnTo>
                    <a:pt x="7962" y="1883"/>
                  </a:lnTo>
                  <a:lnTo>
                    <a:pt x="7756" y="1294"/>
                  </a:lnTo>
                  <a:close/>
                  <a:moveTo>
                    <a:pt x="18465" y="1899"/>
                  </a:moveTo>
                  <a:lnTo>
                    <a:pt x="18204" y="2274"/>
                  </a:lnTo>
                  <a:lnTo>
                    <a:pt x="17927" y="2495"/>
                  </a:lnTo>
                  <a:lnTo>
                    <a:pt x="17689" y="2786"/>
                  </a:lnTo>
                  <a:lnTo>
                    <a:pt x="17319" y="2755"/>
                  </a:lnTo>
                  <a:cubicBezTo>
                    <a:pt x="17230" y="2896"/>
                    <a:pt x="17229" y="3079"/>
                    <a:pt x="17318" y="3220"/>
                  </a:cubicBezTo>
                  <a:cubicBezTo>
                    <a:pt x="17375" y="3310"/>
                    <a:pt x="17463" y="3373"/>
                    <a:pt x="17563" y="3393"/>
                  </a:cubicBezTo>
                  <a:lnTo>
                    <a:pt x="18009" y="3130"/>
                  </a:lnTo>
                  <a:cubicBezTo>
                    <a:pt x="18083" y="3141"/>
                    <a:pt x="18149" y="3187"/>
                    <a:pt x="18187" y="3256"/>
                  </a:cubicBezTo>
                  <a:cubicBezTo>
                    <a:pt x="18252" y="3372"/>
                    <a:pt x="18228" y="3521"/>
                    <a:pt x="18130" y="3608"/>
                  </a:cubicBezTo>
                  <a:lnTo>
                    <a:pt x="17607" y="3628"/>
                  </a:lnTo>
                  <a:cubicBezTo>
                    <a:pt x="17568" y="3678"/>
                    <a:pt x="17549" y="3743"/>
                    <a:pt x="17557" y="3807"/>
                  </a:cubicBezTo>
                  <a:cubicBezTo>
                    <a:pt x="17570" y="3918"/>
                    <a:pt x="17654" y="4006"/>
                    <a:pt x="17759" y="4019"/>
                  </a:cubicBezTo>
                  <a:cubicBezTo>
                    <a:pt x="17857" y="3975"/>
                    <a:pt x="17957" y="3931"/>
                    <a:pt x="18056" y="3888"/>
                  </a:cubicBezTo>
                  <a:cubicBezTo>
                    <a:pt x="18191" y="3829"/>
                    <a:pt x="18326" y="3770"/>
                    <a:pt x="18462" y="3712"/>
                  </a:cubicBezTo>
                  <a:lnTo>
                    <a:pt x="18528" y="3405"/>
                  </a:lnTo>
                  <a:lnTo>
                    <a:pt x="18727" y="2933"/>
                  </a:lnTo>
                  <a:lnTo>
                    <a:pt x="18895" y="2755"/>
                  </a:lnTo>
                  <a:lnTo>
                    <a:pt x="19038" y="2631"/>
                  </a:lnTo>
                  <a:cubicBezTo>
                    <a:pt x="19021" y="2609"/>
                    <a:pt x="19005" y="2586"/>
                    <a:pt x="18989" y="2564"/>
                  </a:cubicBezTo>
                  <a:cubicBezTo>
                    <a:pt x="18972" y="2542"/>
                    <a:pt x="18956" y="2520"/>
                    <a:pt x="18939" y="2497"/>
                  </a:cubicBezTo>
                  <a:lnTo>
                    <a:pt x="18630" y="2173"/>
                  </a:lnTo>
                  <a:lnTo>
                    <a:pt x="18540" y="1993"/>
                  </a:lnTo>
                  <a:cubicBezTo>
                    <a:pt x="18527" y="1978"/>
                    <a:pt x="18515" y="1962"/>
                    <a:pt x="18503" y="1946"/>
                  </a:cubicBezTo>
                  <a:cubicBezTo>
                    <a:pt x="18491" y="1930"/>
                    <a:pt x="18478" y="1915"/>
                    <a:pt x="18465" y="1899"/>
                  </a:cubicBezTo>
                  <a:close/>
                  <a:moveTo>
                    <a:pt x="14708" y="2137"/>
                  </a:moveTo>
                  <a:lnTo>
                    <a:pt x="14407" y="2191"/>
                  </a:lnTo>
                  <a:lnTo>
                    <a:pt x="14334" y="2438"/>
                  </a:lnTo>
                  <a:lnTo>
                    <a:pt x="14866" y="2756"/>
                  </a:lnTo>
                  <a:lnTo>
                    <a:pt x="15344" y="2878"/>
                  </a:lnTo>
                  <a:lnTo>
                    <a:pt x="15536" y="2544"/>
                  </a:lnTo>
                  <a:lnTo>
                    <a:pt x="15474" y="2138"/>
                  </a:lnTo>
                  <a:lnTo>
                    <a:pt x="15044" y="2186"/>
                  </a:lnTo>
                  <a:lnTo>
                    <a:pt x="14904" y="2299"/>
                  </a:lnTo>
                  <a:lnTo>
                    <a:pt x="14708" y="2137"/>
                  </a:lnTo>
                  <a:close/>
                  <a:moveTo>
                    <a:pt x="19460" y="3248"/>
                  </a:moveTo>
                  <a:lnTo>
                    <a:pt x="19288" y="3441"/>
                  </a:lnTo>
                  <a:lnTo>
                    <a:pt x="19087" y="3942"/>
                  </a:lnTo>
                  <a:lnTo>
                    <a:pt x="18592" y="4100"/>
                  </a:lnTo>
                  <a:lnTo>
                    <a:pt x="18103" y="4382"/>
                  </a:lnTo>
                  <a:lnTo>
                    <a:pt x="17557" y="4300"/>
                  </a:lnTo>
                  <a:lnTo>
                    <a:pt x="17279" y="4419"/>
                  </a:lnTo>
                  <a:lnTo>
                    <a:pt x="16810" y="4724"/>
                  </a:lnTo>
                  <a:lnTo>
                    <a:pt x="16334" y="4886"/>
                  </a:lnTo>
                  <a:lnTo>
                    <a:pt x="16478" y="5148"/>
                  </a:lnTo>
                  <a:cubicBezTo>
                    <a:pt x="16609" y="5194"/>
                    <a:pt x="16696" y="5328"/>
                    <a:pt x="16689" y="5475"/>
                  </a:cubicBezTo>
                  <a:cubicBezTo>
                    <a:pt x="16682" y="5626"/>
                    <a:pt x="16578" y="5753"/>
                    <a:pt x="16438" y="5781"/>
                  </a:cubicBezTo>
                  <a:lnTo>
                    <a:pt x="15854" y="5654"/>
                  </a:lnTo>
                  <a:lnTo>
                    <a:pt x="15452" y="5628"/>
                  </a:lnTo>
                  <a:lnTo>
                    <a:pt x="15406" y="6014"/>
                  </a:lnTo>
                  <a:lnTo>
                    <a:pt x="15782" y="6681"/>
                  </a:lnTo>
                  <a:lnTo>
                    <a:pt x="15754" y="6807"/>
                  </a:lnTo>
                  <a:lnTo>
                    <a:pt x="16279" y="6649"/>
                  </a:lnTo>
                  <a:lnTo>
                    <a:pt x="16664" y="6576"/>
                  </a:lnTo>
                  <a:lnTo>
                    <a:pt x="16703" y="6115"/>
                  </a:lnTo>
                  <a:lnTo>
                    <a:pt x="16969" y="6000"/>
                  </a:lnTo>
                  <a:lnTo>
                    <a:pt x="17049" y="5578"/>
                  </a:lnTo>
                  <a:lnTo>
                    <a:pt x="17374" y="5537"/>
                  </a:lnTo>
                  <a:lnTo>
                    <a:pt x="17670" y="5537"/>
                  </a:lnTo>
                  <a:lnTo>
                    <a:pt x="17847" y="5819"/>
                  </a:lnTo>
                  <a:lnTo>
                    <a:pt x="18181" y="5819"/>
                  </a:lnTo>
                  <a:lnTo>
                    <a:pt x="18267" y="6103"/>
                  </a:lnTo>
                  <a:lnTo>
                    <a:pt x="18569" y="6144"/>
                  </a:lnTo>
                  <a:lnTo>
                    <a:pt x="18658" y="6531"/>
                  </a:lnTo>
                  <a:lnTo>
                    <a:pt x="18386" y="6715"/>
                  </a:lnTo>
                  <a:lnTo>
                    <a:pt x="18814" y="6755"/>
                  </a:lnTo>
                  <a:lnTo>
                    <a:pt x="18920" y="6417"/>
                  </a:lnTo>
                  <a:lnTo>
                    <a:pt x="18919" y="6123"/>
                  </a:lnTo>
                  <a:lnTo>
                    <a:pt x="18608" y="5974"/>
                  </a:lnTo>
                  <a:lnTo>
                    <a:pt x="18529" y="5744"/>
                  </a:lnTo>
                  <a:lnTo>
                    <a:pt x="18735" y="5754"/>
                  </a:lnTo>
                  <a:lnTo>
                    <a:pt x="18962" y="5869"/>
                  </a:lnTo>
                  <a:lnTo>
                    <a:pt x="19155" y="6347"/>
                  </a:lnTo>
                  <a:lnTo>
                    <a:pt x="19300" y="6718"/>
                  </a:lnTo>
                  <a:lnTo>
                    <a:pt x="19497" y="6745"/>
                  </a:lnTo>
                  <a:lnTo>
                    <a:pt x="19576" y="6276"/>
                  </a:lnTo>
                  <a:lnTo>
                    <a:pt x="19844" y="6210"/>
                  </a:lnTo>
                  <a:lnTo>
                    <a:pt x="19952" y="6484"/>
                  </a:lnTo>
                  <a:lnTo>
                    <a:pt x="20049" y="6629"/>
                  </a:lnTo>
                  <a:lnTo>
                    <a:pt x="20318" y="6773"/>
                  </a:lnTo>
                  <a:lnTo>
                    <a:pt x="20605" y="6752"/>
                  </a:lnTo>
                  <a:lnTo>
                    <a:pt x="20891" y="6742"/>
                  </a:lnTo>
                  <a:lnTo>
                    <a:pt x="21046" y="6830"/>
                  </a:lnTo>
                  <a:cubicBezTo>
                    <a:pt x="20876" y="6202"/>
                    <a:pt x="20658" y="5585"/>
                    <a:pt x="20394" y="4986"/>
                  </a:cubicBezTo>
                  <a:cubicBezTo>
                    <a:pt x="20129" y="4387"/>
                    <a:pt x="19818" y="3806"/>
                    <a:pt x="19460" y="3248"/>
                  </a:cubicBezTo>
                  <a:close/>
                  <a:moveTo>
                    <a:pt x="16371" y="3400"/>
                  </a:moveTo>
                  <a:lnTo>
                    <a:pt x="16187" y="3408"/>
                  </a:lnTo>
                  <a:lnTo>
                    <a:pt x="16204" y="3599"/>
                  </a:lnTo>
                  <a:lnTo>
                    <a:pt x="16371" y="3791"/>
                  </a:lnTo>
                  <a:lnTo>
                    <a:pt x="16447" y="4096"/>
                  </a:lnTo>
                  <a:lnTo>
                    <a:pt x="16225" y="4321"/>
                  </a:lnTo>
                  <a:lnTo>
                    <a:pt x="16196" y="4575"/>
                  </a:lnTo>
                  <a:lnTo>
                    <a:pt x="16562" y="4535"/>
                  </a:lnTo>
                  <a:lnTo>
                    <a:pt x="16871" y="4246"/>
                  </a:lnTo>
                  <a:lnTo>
                    <a:pt x="16825" y="3981"/>
                  </a:lnTo>
                  <a:lnTo>
                    <a:pt x="16624" y="3768"/>
                  </a:lnTo>
                  <a:lnTo>
                    <a:pt x="16525" y="3575"/>
                  </a:lnTo>
                  <a:lnTo>
                    <a:pt x="16371" y="3400"/>
                  </a:lnTo>
                  <a:close/>
                  <a:moveTo>
                    <a:pt x="16005" y="3821"/>
                  </a:moveTo>
                  <a:lnTo>
                    <a:pt x="15507" y="3965"/>
                  </a:lnTo>
                  <a:lnTo>
                    <a:pt x="15422" y="4269"/>
                  </a:lnTo>
                  <a:lnTo>
                    <a:pt x="15605" y="4447"/>
                  </a:lnTo>
                  <a:lnTo>
                    <a:pt x="15865" y="4300"/>
                  </a:lnTo>
                  <a:lnTo>
                    <a:pt x="15995" y="4016"/>
                  </a:lnTo>
                  <a:lnTo>
                    <a:pt x="16005" y="3821"/>
                  </a:lnTo>
                  <a:close/>
                  <a:moveTo>
                    <a:pt x="17601" y="6690"/>
                  </a:moveTo>
                  <a:lnTo>
                    <a:pt x="17018" y="6830"/>
                  </a:lnTo>
                  <a:lnTo>
                    <a:pt x="16472" y="7251"/>
                  </a:lnTo>
                  <a:lnTo>
                    <a:pt x="15883" y="7177"/>
                  </a:lnTo>
                  <a:lnTo>
                    <a:pt x="15371" y="7386"/>
                  </a:lnTo>
                  <a:lnTo>
                    <a:pt x="15351" y="7723"/>
                  </a:lnTo>
                  <a:lnTo>
                    <a:pt x="15344" y="8176"/>
                  </a:lnTo>
                  <a:lnTo>
                    <a:pt x="14791" y="8427"/>
                  </a:lnTo>
                  <a:lnTo>
                    <a:pt x="14470" y="8966"/>
                  </a:lnTo>
                  <a:lnTo>
                    <a:pt x="14427" y="9238"/>
                  </a:lnTo>
                  <a:lnTo>
                    <a:pt x="14485" y="9506"/>
                  </a:lnTo>
                  <a:lnTo>
                    <a:pt x="14559" y="10077"/>
                  </a:lnTo>
                  <a:lnTo>
                    <a:pt x="14291" y="10340"/>
                  </a:lnTo>
                  <a:lnTo>
                    <a:pt x="14489" y="10907"/>
                  </a:lnTo>
                  <a:lnTo>
                    <a:pt x="14705" y="11107"/>
                  </a:lnTo>
                  <a:lnTo>
                    <a:pt x="14863" y="11452"/>
                  </a:lnTo>
                  <a:lnTo>
                    <a:pt x="15224" y="11657"/>
                  </a:lnTo>
                  <a:lnTo>
                    <a:pt x="15440" y="12110"/>
                  </a:lnTo>
                  <a:lnTo>
                    <a:pt x="15915" y="12121"/>
                  </a:lnTo>
                  <a:lnTo>
                    <a:pt x="16507" y="12021"/>
                  </a:lnTo>
                  <a:lnTo>
                    <a:pt x="16615" y="11666"/>
                  </a:lnTo>
                  <a:lnTo>
                    <a:pt x="17043" y="11634"/>
                  </a:lnTo>
                  <a:lnTo>
                    <a:pt x="17329" y="11727"/>
                  </a:lnTo>
                  <a:lnTo>
                    <a:pt x="17368" y="12053"/>
                  </a:lnTo>
                  <a:lnTo>
                    <a:pt x="17970" y="11885"/>
                  </a:lnTo>
                  <a:lnTo>
                    <a:pt x="18070" y="12216"/>
                  </a:lnTo>
                  <a:lnTo>
                    <a:pt x="17958" y="12878"/>
                  </a:lnTo>
                  <a:lnTo>
                    <a:pt x="18010" y="13214"/>
                  </a:lnTo>
                  <a:lnTo>
                    <a:pt x="18223" y="13273"/>
                  </a:lnTo>
                  <a:lnTo>
                    <a:pt x="18469" y="13089"/>
                  </a:lnTo>
                  <a:lnTo>
                    <a:pt x="18775" y="13162"/>
                  </a:lnTo>
                  <a:lnTo>
                    <a:pt x="18804" y="13438"/>
                  </a:lnTo>
                  <a:lnTo>
                    <a:pt x="18775" y="13578"/>
                  </a:lnTo>
                  <a:lnTo>
                    <a:pt x="18481" y="13526"/>
                  </a:lnTo>
                  <a:lnTo>
                    <a:pt x="18342" y="13818"/>
                  </a:lnTo>
                  <a:lnTo>
                    <a:pt x="18401" y="14088"/>
                  </a:lnTo>
                  <a:lnTo>
                    <a:pt x="18437" y="14999"/>
                  </a:lnTo>
                  <a:lnTo>
                    <a:pt x="18180" y="15238"/>
                  </a:lnTo>
                  <a:lnTo>
                    <a:pt x="18111" y="15537"/>
                  </a:lnTo>
                  <a:lnTo>
                    <a:pt x="18151" y="15966"/>
                  </a:lnTo>
                  <a:lnTo>
                    <a:pt x="18521" y="16113"/>
                  </a:lnTo>
                  <a:lnTo>
                    <a:pt x="18628" y="16506"/>
                  </a:lnTo>
                  <a:lnTo>
                    <a:pt x="18521" y="17195"/>
                  </a:lnTo>
                  <a:lnTo>
                    <a:pt x="18964" y="17391"/>
                  </a:lnTo>
                  <a:lnTo>
                    <a:pt x="19026" y="18018"/>
                  </a:lnTo>
                  <a:cubicBezTo>
                    <a:pt x="20122" y="16520"/>
                    <a:pt x="20854" y="14820"/>
                    <a:pt x="21224" y="13051"/>
                  </a:cubicBezTo>
                  <a:cubicBezTo>
                    <a:pt x="21593" y="11282"/>
                    <a:pt x="21599" y="9445"/>
                    <a:pt x="21243" y="7674"/>
                  </a:cubicBezTo>
                  <a:lnTo>
                    <a:pt x="20932" y="7722"/>
                  </a:lnTo>
                  <a:lnTo>
                    <a:pt x="20649" y="7533"/>
                  </a:lnTo>
                  <a:lnTo>
                    <a:pt x="20471" y="7795"/>
                  </a:lnTo>
                  <a:lnTo>
                    <a:pt x="20145" y="7878"/>
                  </a:lnTo>
                  <a:lnTo>
                    <a:pt x="19996" y="7617"/>
                  </a:lnTo>
                  <a:lnTo>
                    <a:pt x="19679" y="7685"/>
                  </a:lnTo>
                  <a:lnTo>
                    <a:pt x="19314" y="7377"/>
                  </a:lnTo>
                  <a:lnTo>
                    <a:pt x="19275" y="7900"/>
                  </a:lnTo>
                  <a:cubicBezTo>
                    <a:pt x="19190" y="7958"/>
                    <a:pt x="19090" y="7989"/>
                    <a:pt x="18989" y="7988"/>
                  </a:cubicBezTo>
                  <a:cubicBezTo>
                    <a:pt x="18859" y="7987"/>
                    <a:pt x="18735" y="7936"/>
                    <a:pt x="18639" y="7843"/>
                  </a:cubicBezTo>
                  <a:lnTo>
                    <a:pt x="18584" y="7632"/>
                  </a:lnTo>
                  <a:lnTo>
                    <a:pt x="18170" y="7718"/>
                  </a:lnTo>
                  <a:lnTo>
                    <a:pt x="17933" y="7603"/>
                  </a:lnTo>
                  <a:lnTo>
                    <a:pt x="18021" y="6795"/>
                  </a:lnTo>
                  <a:lnTo>
                    <a:pt x="17601" y="669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1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5" grpId="0" animBg="1" autoUpdateAnimBg="0"/>
      <p:bldP spid="29706" grpId="0" autoUpdateAnimBg="0"/>
      <p:bldP spid="29707" grpId="0" animBg="1" autoUpdateAnimBg="0"/>
      <p:bldP spid="29708" grpId="0" autoUpdateAnimBg="0"/>
      <p:bldP spid="29710" grpId="0" autoUpdateAnimBg="0"/>
      <p:bldP spid="29711" grpId="0" animBg="1" autoUpdateAnimBg="0"/>
      <p:bldP spid="29712" grpId="0" autoUpdateAnimBg="0"/>
      <p:bldP spid="29713" grpId="0" autoUpdateAnimBg="0"/>
      <p:bldP spid="29714" grpId="0" autoUpdateAnimBg="0"/>
      <p:bldP spid="29715" grpId="0" autoUpdateAnimBg="0"/>
      <p:bldP spid="2971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AutoShape 4"/>
          <p:cNvSpPr>
            <a:spLocks/>
          </p:cNvSpPr>
          <p:nvPr/>
        </p:nvSpPr>
        <p:spPr bwMode="auto">
          <a:xfrm>
            <a:off x="6821994" y="5854952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>
            <a:off x="8655270" y="4613514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0" name="AutoShape 6"/>
          <p:cNvSpPr>
            <a:spLocks/>
          </p:cNvSpPr>
          <p:nvPr/>
        </p:nvSpPr>
        <p:spPr bwMode="auto">
          <a:xfrm>
            <a:off x="4329911" y="5854953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2255546" y="4491297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2" name="AutoShape 8"/>
          <p:cNvSpPr>
            <a:spLocks/>
          </p:cNvSpPr>
          <p:nvPr/>
        </p:nvSpPr>
        <p:spPr bwMode="auto">
          <a:xfrm>
            <a:off x="9422065" y="3120944"/>
            <a:ext cx="1587357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3" name="AutoShape 9"/>
          <p:cNvSpPr>
            <a:spLocks/>
          </p:cNvSpPr>
          <p:nvPr/>
        </p:nvSpPr>
        <p:spPr bwMode="auto">
          <a:xfrm>
            <a:off x="1761584" y="3033885"/>
            <a:ext cx="1724518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4" name="AutoShape 10"/>
          <p:cNvSpPr>
            <a:spLocks/>
          </p:cNvSpPr>
          <p:nvPr/>
        </p:nvSpPr>
        <p:spPr bwMode="auto">
          <a:xfrm>
            <a:off x="5025551" y="1625024"/>
            <a:ext cx="698988" cy="2441019"/>
          </a:xfrm>
          <a:custGeom>
            <a:avLst/>
            <a:gdLst>
              <a:gd name="T0" fmla="+- 0 12581 3563"/>
              <a:gd name="T1" fmla="*/ T0 w 18037"/>
              <a:gd name="T2" fmla="*/ 10800 h 21600"/>
              <a:gd name="T3" fmla="+- 0 12581 3563"/>
              <a:gd name="T4" fmla="*/ T3 w 18037"/>
              <a:gd name="T5" fmla="*/ 10800 h 21600"/>
              <a:gd name="T6" fmla="+- 0 12581 3563"/>
              <a:gd name="T7" fmla="*/ T6 w 18037"/>
              <a:gd name="T8" fmla="*/ 10800 h 21600"/>
              <a:gd name="T9" fmla="+- 0 12581 3563"/>
              <a:gd name="T10" fmla="*/ T9 w 18037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8037" h="21600">
                <a:moveTo>
                  <a:pt x="18037" y="0"/>
                </a:moveTo>
                <a:cubicBezTo>
                  <a:pt x="15413" y="528"/>
                  <a:pt x="12938" y="1176"/>
                  <a:pt x="10687" y="1948"/>
                </a:cubicBezTo>
                <a:cubicBezTo>
                  <a:pt x="-3563" y="6836"/>
                  <a:pt x="-3563" y="14761"/>
                  <a:pt x="10687" y="19649"/>
                </a:cubicBezTo>
                <a:cubicBezTo>
                  <a:pt x="12938" y="20421"/>
                  <a:pt x="15413" y="21071"/>
                  <a:pt x="18037" y="21599"/>
                </a:cubicBezTo>
                <a:lnTo>
                  <a:pt x="180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5" name="AutoShape 11"/>
          <p:cNvSpPr>
            <a:spLocks/>
          </p:cNvSpPr>
          <p:nvPr/>
        </p:nvSpPr>
        <p:spPr bwMode="auto">
          <a:xfrm>
            <a:off x="5141910" y="2995377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6" name="AutoShape 12"/>
          <p:cNvSpPr>
            <a:spLocks/>
          </p:cNvSpPr>
          <p:nvPr/>
        </p:nvSpPr>
        <p:spPr bwMode="auto">
          <a:xfrm>
            <a:off x="5804903" y="1433325"/>
            <a:ext cx="594350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175" y="45"/>
                  <a:pt x="6789" y="419"/>
                  <a:pt x="0" y="1136"/>
                </a:cubicBezTo>
                <a:lnTo>
                  <a:pt x="0" y="20463"/>
                </a:lnTo>
                <a:cubicBezTo>
                  <a:pt x="6789" y="21180"/>
                  <a:pt x="14175" y="21554"/>
                  <a:pt x="21600" y="21599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7" name="AutoShape 13"/>
          <p:cNvSpPr>
            <a:spLocks/>
          </p:cNvSpPr>
          <p:nvPr/>
        </p:nvSpPr>
        <p:spPr bwMode="auto">
          <a:xfrm>
            <a:off x="5846758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8" name="AutoShape 14"/>
          <p:cNvSpPr>
            <a:spLocks/>
          </p:cNvSpPr>
          <p:nvPr/>
        </p:nvSpPr>
        <p:spPr bwMode="auto">
          <a:xfrm>
            <a:off x="6479615" y="1433325"/>
            <a:ext cx="593513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99"/>
                </a:lnTo>
                <a:cubicBezTo>
                  <a:pt x="7424" y="21556"/>
                  <a:pt x="14807" y="21185"/>
                  <a:pt x="21600" y="20470"/>
                </a:cubicBezTo>
                <a:lnTo>
                  <a:pt x="21600" y="1129"/>
                </a:lnTo>
                <a:cubicBezTo>
                  <a:pt x="14807" y="414"/>
                  <a:pt x="7424" y="43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9" name="AutoShape 15"/>
          <p:cNvSpPr>
            <a:spLocks/>
          </p:cNvSpPr>
          <p:nvPr/>
        </p:nvSpPr>
        <p:spPr bwMode="auto">
          <a:xfrm>
            <a:off x="6517285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>
            <a:off x="7155165" y="1622512"/>
            <a:ext cx="700663" cy="2442694"/>
          </a:xfrm>
          <a:custGeom>
            <a:avLst/>
            <a:gdLst>
              <a:gd name="T0" fmla="*/ 9022 w 18044"/>
              <a:gd name="T1" fmla="*/ 10800 h 21600"/>
              <a:gd name="T2" fmla="*/ 9022 w 18044"/>
              <a:gd name="T3" fmla="*/ 10800 h 21600"/>
              <a:gd name="T4" fmla="*/ 9022 w 18044"/>
              <a:gd name="T5" fmla="*/ 10800 h 21600"/>
              <a:gd name="T6" fmla="*/ 9022 w 1804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44" h="21600">
                <a:moveTo>
                  <a:pt x="0" y="0"/>
                </a:moveTo>
                <a:lnTo>
                  <a:pt x="0" y="21599"/>
                </a:lnTo>
                <a:cubicBezTo>
                  <a:pt x="2632" y="21070"/>
                  <a:pt x="5116" y="20418"/>
                  <a:pt x="7374" y="19643"/>
                </a:cubicBezTo>
                <a:cubicBezTo>
                  <a:pt x="21599" y="14759"/>
                  <a:pt x="21599" y="6839"/>
                  <a:pt x="7374" y="1954"/>
                </a:cubicBezTo>
                <a:cubicBezTo>
                  <a:pt x="5116" y="1179"/>
                  <a:pt x="2632" y="52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1" name="AutoShape 17"/>
          <p:cNvSpPr>
            <a:spLocks/>
          </p:cNvSpPr>
          <p:nvPr/>
        </p:nvSpPr>
        <p:spPr bwMode="auto">
          <a:xfrm>
            <a:off x="7209577" y="2987005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4668104" y="3288366"/>
            <a:ext cx="486362" cy="817858"/>
          </a:xfrm>
          <a:custGeom>
            <a:avLst/>
            <a:gdLst>
              <a:gd name="T0" fmla="*/ 461169 w 21600"/>
              <a:gd name="T1" fmla="*/ 775494 h 21600"/>
              <a:gd name="T2" fmla="*/ 461169 w 21600"/>
              <a:gd name="T3" fmla="*/ 775494 h 21600"/>
              <a:gd name="T4" fmla="*/ 461169 w 21600"/>
              <a:gd name="T5" fmla="*/ 775494 h 21600"/>
              <a:gd name="T6" fmla="*/ 461169 w 21600"/>
              <a:gd name="T7" fmla="*/ 7754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057" y="4474"/>
                  <a:pt x="5213" y="8744"/>
                  <a:pt x="9365" y="12671"/>
                </a:cubicBezTo>
                <a:cubicBezTo>
                  <a:pt x="12814" y="15934"/>
                  <a:pt x="16923" y="18932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1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3" name="AutoShape 19"/>
          <p:cNvSpPr>
            <a:spLocks/>
          </p:cNvSpPr>
          <p:nvPr/>
        </p:nvSpPr>
        <p:spPr bwMode="auto">
          <a:xfrm>
            <a:off x="3602461" y="2985331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4" name="AutoShape 20"/>
          <p:cNvSpPr>
            <a:spLocks/>
          </p:cNvSpPr>
          <p:nvPr/>
        </p:nvSpPr>
        <p:spPr bwMode="auto">
          <a:xfrm>
            <a:off x="3693705" y="3070717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5" name="AutoShape 21"/>
          <p:cNvSpPr>
            <a:spLocks/>
          </p:cNvSpPr>
          <p:nvPr/>
        </p:nvSpPr>
        <p:spPr bwMode="auto">
          <a:xfrm>
            <a:off x="3689336" y="3103991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4329911" y="3289203"/>
            <a:ext cx="397629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>
            <a:off x="5108425" y="4056835"/>
            <a:ext cx="904081" cy="513150"/>
          </a:xfrm>
          <a:custGeom>
            <a:avLst/>
            <a:gdLst>
              <a:gd name="T0" fmla="*/ 857250 w 21600"/>
              <a:gd name="T1" fmla="*/ 486568 h 21600"/>
              <a:gd name="T2" fmla="*/ 857250 w 21600"/>
              <a:gd name="T3" fmla="*/ 486568 h 21600"/>
              <a:gd name="T4" fmla="*/ 857250 w 21600"/>
              <a:gd name="T5" fmla="*/ 486568 h 21600"/>
              <a:gd name="T6" fmla="*/ 857250 w 21600"/>
              <a:gd name="T7" fmla="*/ 48656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952" y="5171"/>
                  <a:pt x="6281" y="9632"/>
                  <a:pt x="9898" y="13266"/>
                </a:cubicBezTo>
                <a:cubicBezTo>
                  <a:pt x="13569" y="16954"/>
                  <a:pt x="17505" y="19757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8" name="AutoShape 24"/>
          <p:cNvSpPr>
            <a:spLocks/>
          </p:cNvSpPr>
          <p:nvPr/>
        </p:nvSpPr>
        <p:spPr bwMode="auto">
          <a:xfrm>
            <a:off x="4109750" y="4466183"/>
            <a:ext cx="602721" cy="601884"/>
          </a:xfrm>
          <a:custGeom>
            <a:avLst/>
            <a:gdLst>
              <a:gd name="T0" fmla="*/ 571500 w 21600"/>
              <a:gd name="T1" fmla="*/ 570707 h 21600"/>
              <a:gd name="T2" fmla="*/ 571500 w 21600"/>
              <a:gd name="T3" fmla="*/ 570707 h 21600"/>
              <a:gd name="T4" fmla="*/ 571500 w 21600"/>
              <a:gd name="T5" fmla="*/ 570707 h 21600"/>
              <a:gd name="T6" fmla="*/ 571500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9" name="AutoShape 25"/>
          <p:cNvSpPr>
            <a:spLocks/>
          </p:cNvSpPr>
          <p:nvPr/>
        </p:nvSpPr>
        <p:spPr bwMode="auto">
          <a:xfrm>
            <a:off x="4202670" y="4551568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4725865" y="4108736"/>
            <a:ext cx="324800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1" name="AutoShape 27"/>
          <p:cNvSpPr>
            <a:spLocks/>
          </p:cNvSpPr>
          <p:nvPr/>
        </p:nvSpPr>
        <p:spPr bwMode="auto">
          <a:xfrm>
            <a:off x="4204161" y="4580657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2" name="AutoShape 28"/>
          <p:cNvSpPr>
            <a:spLocks/>
          </p:cNvSpPr>
          <p:nvPr/>
        </p:nvSpPr>
        <p:spPr bwMode="auto">
          <a:xfrm>
            <a:off x="5871035" y="4531477"/>
            <a:ext cx="1053924" cy="90408"/>
          </a:xfrm>
          <a:custGeom>
            <a:avLst/>
            <a:gdLst>
              <a:gd name="T0" fmla="*/ 999331 w 21600"/>
              <a:gd name="T1" fmla="*/ 85721 h 21275"/>
              <a:gd name="T2" fmla="*/ 999331 w 21600"/>
              <a:gd name="T3" fmla="*/ 85721 h 21275"/>
              <a:gd name="T4" fmla="*/ 999331 w 21600"/>
              <a:gd name="T5" fmla="*/ 85721 h 21275"/>
              <a:gd name="T6" fmla="*/ 999331 w 21600"/>
              <a:gd name="T7" fmla="*/ 85721 h 212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75">
                <a:moveTo>
                  <a:pt x="0" y="0"/>
                </a:moveTo>
                <a:cubicBezTo>
                  <a:pt x="3775" y="13687"/>
                  <a:pt x="7706" y="20851"/>
                  <a:pt x="11664" y="21257"/>
                </a:cubicBezTo>
                <a:cubicBezTo>
                  <a:pt x="15012" y="21599"/>
                  <a:pt x="18350" y="17101"/>
                  <a:pt x="21600" y="7866"/>
                </a:cubicBezTo>
              </a:path>
            </a:pathLst>
          </a:custGeom>
          <a:noFill/>
          <a:ln w="101600" cap="flat" cmpd="sng">
            <a:solidFill>
              <a:schemeClr val="accent3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3" name="AutoShape 29"/>
          <p:cNvSpPr>
            <a:spLocks/>
          </p:cNvSpPr>
          <p:nvPr/>
        </p:nvSpPr>
        <p:spPr bwMode="auto">
          <a:xfrm>
            <a:off x="5333609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4" name="AutoShape 30"/>
          <p:cNvSpPr>
            <a:spLocks/>
          </p:cNvSpPr>
          <p:nvPr/>
        </p:nvSpPr>
        <p:spPr bwMode="auto">
          <a:xfrm>
            <a:off x="5424017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5740446" y="4567474"/>
            <a:ext cx="124729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6" name="AutoShape 32"/>
          <p:cNvSpPr>
            <a:spLocks/>
          </p:cNvSpPr>
          <p:nvPr/>
        </p:nvSpPr>
        <p:spPr bwMode="auto">
          <a:xfrm>
            <a:off x="5473959" y="5264103"/>
            <a:ext cx="338762" cy="3192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8" name="AutoShape 34"/>
          <p:cNvSpPr>
            <a:spLocks/>
          </p:cNvSpPr>
          <p:nvPr/>
        </p:nvSpPr>
        <p:spPr bwMode="auto">
          <a:xfrm>
            <a:off x="6821994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9" name="AutoShape 35"/>
          <p:cNvSpPr>
            <a:spLocks/>
          </p:cNvSpPr>
          <p:nvPr/>
        </p:nvSpPr>
        <p:spPr bwMode="auto">
          <a:xfrm>
            <a:off x="6913239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solidFill>
                <a:srgbClr val="DBDBD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6852967" y="4567474"/>
            <a:ext cx="125567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1" name="AutoShape 37"/>
          <p:cNvSpPr>
            <a:spLocks/>
          </p:cNvSpPr>
          <p:nvPr/>
        </p:nvSpPr>
        <p:spPr bwMode="auto">
          <a:xfrm>
            <a:off x="6811763" y="5208891"/>
            <a:ext cx="634066" cy="3872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3" name="AutoShape 39"/>
          <p:cNvSpPr>
            <a:spLocks/>
          </p:cNvSpPr>
          <p:nvPr/>
        </p:nvSpPr>
        <p:spPr bwMode="auto">
          <a:xfrm>
            <a:off x="7953770" y="4585890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4" name="AutoShape 40"/>
          <p:cNvSpPr>
            <a:spLocks/>
          </p:cNvSpPr>
          <p:nvPr/>
        </p:nvSpPr>
        <p:spPr bwMode="auto">
          <a:xfrm>
            <a:off x="8045015" y="4671275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7612228" y="4276158"/>
            <a:ext cx="323962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6" name="AutoShape 42"/>
          <p:cNvSpPr>
            <a:spLocks/>
          </p:cNvSpPr>
          <p:nvPr/>
        </p:nvSpPr>
        <p:spPr bwMode="auto">
          <a:xfrm>
            <a:off x="8040646" y="4704550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8" name="AutoShape 44"/>
          <p:cNvSpPr>
            <a:spLocks/>
          </p:cNvSpPr>
          <p:nvPr/>
        </p:nvSpPr>
        <p:spPr bwMode="auto">
          <a:xfrm>
            <a:off x="8733121" y="3079088"/>
            <a:ext cx="601884" cy="601883"/>
          </a:xfrm>
          <a:custGeom>
            <a:avLst/>
            <a:gdLst>
              <a:gd name="T0" fmla="*/ 570707 w 21600"/>
              <a:gd name="T1" fmla="*/ 570706 h 21600"/>
              <a:gd name="T2" fmla="*/ 570707 w 21600"/>
              <a:gd name="T3" fmla="*/ 570706 h 21600"/>
              <a:gd name="T4" fmla="*/ 570707 w 21600"/>
              <a:gd name="T5" fmla="*/ 570706 h 21600"/>
              <a:gd name="T6" fmla="*/ 570707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9" name="AutoShape 45"/>
          <p:cNvSpPr>
            <a:spLocks/>
          </p:cNvSpPr>
          <p:nvPr/>
        </p:nvSpPr>
        <p:spPr bwMode="auto">
          <a:xfrm>
            <a:off x="8824367" y="3164473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30" name="AutoShape 46"/>
          <p:cNvSpPr>
            <a:spLocks/>
          </p:cNvSpPr>
          <p:nvPr/>
        </p:nvSpPr>
        <p:spPr bwMode="auto">
          <a:xfrm>
            <a:off x="8819998" y="3197748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8211600" y="3362032"/>
            <a:ext cx="397628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7" name="AutoShape 33"/>
          <p:cNvSpPr>
            <a:spLocks/>
          </p:cNvSpPr>
          <p:nvPr/>
        </p:nvSpPr>
        <p:spPr bwMode="auto">
          <a:xfrm rot="10627777" flipV="1">
            <a:off x="6842085" y="4086971"/>
            <a:ext cx="921660" cy="469620"/>
          </a:xfrm>
          <a:custGeom>
            <a:avLst/>
            <a:gdLst>
              <a:gd name="T0" fmla="*/ 873919 w 21600"/>
              <a:gd name="T1" fmla="*/ 445293 h 21600"/>
              <a:gd name="T2" fmla="*/ 873919 w 21600"/>
              <a:gd name="T3" fmla="*/ 445293 h 21600"/>
              <a:gd name="T4" fmla="*/ 873919 w 21600"/>
              <a:gd name="T5" fmla="*/ 445293 h 21600"/>
              <a:gd name="T6" fmla="*/ 873919 w 21600"/>
              <a:gd name="T7" fmla="*/ 4452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32" y="3949"/>
                  <a:pt x="4452" y="7455"/>
                  <a:pt x="6927" y="10463"/>
                </a:cubicBezTo>
                <a:cubicBezTo>
                  <a:pt x="11450" y="15964"/>
                  <a:pt x="16422" y="19738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4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2" name="AutoShape 38"/>
          <p:cNvSpPr>
            <a:spLocks/>
          </p:cNvSpPr>
          <p:nvPr/>
        </p:nvSpPr>
        <p:spPr bwMode="auto">
          <a:xfrm rot="172778" flipH="1">
            <a:off x="7581255" y="3341104"/>
            <a:ext cx="577607" cy="910778"/>
          </a:xfrm>
          <a:custGeom>
            <a:avLst/>
            <a:gdLst>
              <a:gd name="T0" fmla="*/ 547688 w 21600"/>
              <a:gd name="T1" fmla="*/ 863600 h 21600"/>
              <a:gd name="T2" fmla="*/ 547688 w 21600"/>
              <a:gd name="T3" fmla="*/ 863600 h 21600"/>
              <a:gd name="T4" fmla="*/ 547688 w 21600"/>
              <a:gd name="T5" fmla="*/ 863600 h 21600"/>
              <a:gd name="T6" fmla="*/ 547688 w 21600"/>
              <a:gd name="T7" fmla="*/ 8636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541" y="4059"/>
                  <a:pt x="4096" y="7943"/>
                  <a:pt x="7570" y="11508"/>
                </a:cubicBezTo>
                <a:cubicBezTo>
                  <a:pt x="11303" y="15340"/>
                  <a:pt x="16046" y="18752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5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7" name="AutoShape 43"/>
          <p:cNvSpPr>
            <a:spLocks/>
          </p:cNvSpPr>
          <p:nvPr/>
        </p:nvSpPr>
        <p:spPr bwMode="auto">
          <a:xfrm>
            <a:off x="8101101" y="3276646"/>
            <a:ext cx="169934" cy="16993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7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64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88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94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6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12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18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24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36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4200"/>
                            </p:stCondLst>
                            <p:childTnLst>
                              <p:par>
                                <p:cTn id="1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48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54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utoUpdateAnimBg="0"/>
      <p:bldP spid="41995" grpId="0" autoUpdateAnimBg="0"/>
      <p:bldP spid="41997" grpId="0" autoUpdateAnimBg="0"/>
      <p:bldP spid="41999" grpId="0" autoUpdateAnimBg="0"/>
      <p:bldP spid="42001" grpId="0" autoUpdateAnimBg="0"/>
      <p:bldP spid="42002" grpId="0" animBg="1"/>
      <p:bldP spid="42003" grpId="0" animBg="1"/>
      <p:bldP spid="42005" grpId="0" autoUpdateAnimBg="0"/>
      <p:bldP spid="42007" grpId="0" animBg="1"/>
      <p:bldP spid="42008" grpId="0" animBg="1"/>
      <p:bldP spid="42011" grpId="0" autoUpdateAnimBg="0"/>
      <p:bldP spid="42012" grpId="0" animBg="1"/>
      <p:bldP spid="42013" grpId="0" animBg="1"/>
      <p:bldP spid="42016" grpId="0" autoUpdateAnimBg="0"/>
      <p:bldP spid="42018" grpId="0" animBg="1"/>
      <p:bldP spid="42021" grpId="0" autoUpdateAnimBg="0"/>
      <p:bldP spid="42023" grpId="0" animBg="1"/>
      <p:bldP spid="42026" grpId="0" autoUpdateAnimBg="0"/>
      <p:bldP spid="42028" grpId="0" animBg="1"/>
      <p:bldP spid="42030" grpId="0" autoUpdateAnimBg="0"/>
      <p:bldP spid="42017" grpId="0" animBg="1"/>
      <p:bldP spid="420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nut 28"/>
          <p:cNvSpPr/>
          <p:nvPr/>
        </p:nvSpPr>
        <p:spPr>
          <a:xfrm>
            <a:off x="5941295" y="1456183"/>
            <a:ext cx="1251763" cy="1251763"/>
          </a:xfrm>
          <a:prstGeom prst="donut">
            <a:avLst>
              <a:gd name="adj" fmla="val 105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297370" y="2228479"/>
            <a:ext cx="1471552" cy="1471548"/>
          </a:xfrm>
          <a:prstGeom prst="donut">
            <a:avLst>
              <a:gd name="adj" fmla="val 105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6684953" y="3291293"/>
            <a:ext cx="1459341" cy="1459341"/>
          </a:xfrm>
          <a:prstGeom prst="donut">
            <a:avLst>
              <a:gd name="adj" fmla="val 105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174"/>
          <p:cNvSpPr>
            <a:spLocks noEditPoints="1"/>
          </p:cNvSpPr>
          <p:nvPr/>
        </p:nvSpPr>
        <p:spPr bwMode="auto">
          <a:xfrm>
            <a:off x="7128386" y="3821352"/>
            <a:ext cx="572464" cy="399219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101"/>
          <p:cNvSpPr>
            <a:spLocks noEditPoints="1"/>
          </p:cNvSpPr>
          <p:nvPr/>
        </p:nvSpPr>
        <p:spPr bwMode="auto">
          <a:xfrm>
            <a:off x="6806482" y="2788356"/>
            <a:ext cx="453322" cy="41939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145"/>
          <p:cNvSpPr>
            <a:spLocks/>
          </p:cNvSpPr>
          <p:nvPr/>
        </p:nvSpPr>
        <p:spPr bwMode="auto">
          <a:xfrm>
            <a:off x="6370585" y="1889106"/>
            <a:ext cx="383189" cy="330428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849916" y="4047942"/>
            <a:ext cx="1672628" cy="1672628"/>
          </a:xfrm>
          <a:prstGeom prst="donut">
            <a:avLst>
              <a:gd name="adj" fmla="val 10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502834" y="4496969"/>
            <a:ext cx="1975723" cy="1975723"/>
          </a:xfrm>
          <a:prstGeom prst="donut">
            <a:avLst>
              <a:gd name="adj" fmla="val 105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670101" y="4317355"/>
            <a:ext cx="2334944" cy="2334944"/>
          </a:xfrm>
          <a:prstGeom prst="donut">
            <a:avLst>
              <a:gd name="adj" fmla="val 10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66"/>
          <p:cNvSpPr>
            <a:spLocks noEditPoints="1"/>
          </p:cNvSpPr>
          <p:nvPr/>
        </p:nvSpPr>
        <p:spPr bwMode="auto">
          <a:xfrm>
            <a:off x="3595927" y="5159788"/>
            <a:ext cx="556545" cy="650084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5210192" y="5262848"/>
            <a:ext cx="561012" cy="44396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>
            <a:off x="6473217" y="4610106"/>
            <a:ext cx="426022" cy="548307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ooter Text"/>
          <p:cNvSpPr txBox="1"/>
          <p:nvPr/>
        </p:nvSpPr>
        <p:spPr>
          <a:xfrm>
            <a:off x="2279284" y="3816231"/>
            <a:ext cx="2491972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ooter Text"/>
          <p:cNvSpPr txBox="1"/>
          <p:nvPr/>
        </p:nvSpPr>
        <p:spPr>
          <a:xfrm>
            <a:off x="6473216" y="5984624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ooter Text"/>
          <p:cNvSpPr txBox="1"/>
          <p:nvPr/>
        </p:nvSpPr>
        <p:spPr>
          <a:xfrm>
            <a:off x="7661781" y="4798076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ooter Text"/>
          <p:cNvSpPr txBox="1"/>
          <p:nvPr/>
        </p:nvSpPr>
        <p:spPr>
          <a:xfrm>
            <a:off x="8249496" y="3566593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ooter Text"/>
          <p:cNvSpPr txBox="1"/>
          <p:nvPr/>
        </p:nvSpPr>
        <p:spPr>
          <a:xfrm>
            <a:off x="7901302" y="2420412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ooter Text"/>
          <p:cNvSpPr txBox="1"/>
          <p:nvPr/>
        </p:nvSpPr>
        <p:spPr>
          <a:xfrm>
            <a:off x="3390181" y="1616890"/>
            <a:ext cx="2495549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0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14" grpId="0" animBg="1"/>
      <p:bldP spid="15" grpId="0" animBg="1"/>
      <p:bldP spid="16" grpId="0" animBg="1"/>
      <p:bldP spid="26" grpId="0" animBg="1"/>
      <p:bldP spid="25" grpId="0" animBg="1"/>
      <p:bldP spid="24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08350" y="329732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51894" y="3872686"/>
            <a:ext cx="61549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Thank you to listen to criticism 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guidance</a:t>
            </a:r>
          </a:p>
          <a:p>
            <a:pPr algn="ctr">
              <a:buNone/>
            </a:pP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endParaRPr lang="zh-CN" altLang="en-US" sz="155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52851" y="4719130"/>
            <a:ext cx="5353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</a:t>
            </a:r>
            <a:r>
              <a:rPr lang="zh-CN" altLang="en-US" sz="11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优品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person: 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WWW.YPPPT.COM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1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701721" y="1263247"/>
            <a:ext cx="345530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690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5" grpId="0" animBg="1"/>
      <p:bldP spid="16" grpId="0" animBg="1"/>
      <p:bldP spid="17" grpId="0"/>
      <p:bldP spid="1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365378" y="3107212"/>
            <a:ext cx="629508" cy="69267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169" y="3111016"/>
            <a:ext cx="9871228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3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953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" y="2301299"/>
            <a:ext cx="9821002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821355" y="2297039"/>
            <a:ext cx="900338" cy="82189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3228" y="4135227"/>
            <a:ext cx="7283704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9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3742472" y="2220531"/>
            <a:ext cx="854924" cy="854924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6206" y="2610190"/>
            <a:ext cx="854924" cy="854924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21735" y="4233719"/>
            <a:ext cx="854924" cy="854924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642392" y="3852784"/>
            <a:ext cx="854924" cy="854924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4" name="Straight Connector 43"/>
          <p:cNvCxnSpPr>
            <a:stCxn id="40" idx="4"/>
          </p:cNvCxnSpPr>
          <p:nvPr/>
        </p:nvCxnSpPr>
        <p:spPr>
          <a:xfrm flipH="1">
            <a:off x="0" y="3075455"/>
            <a:ext cx="4169934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0" y="3465114"/>
            <a:ext cx="7493669" cy="0"/>
          </a:xfrm>
          <a:prstGeom prst="line">
            <a:avLst/>
          </a:prstGeom>
          <a:ln w="139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0" y="3852784"/>
            <a:ext cx="9016736" cy="0"/>
          </a:xfrm>
          <a:prstGeom prst="line">
            <a:avLst/>
          </a:prstGeom>
          <a:ln w="139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2" idx="0"/>
          </p:cNvCxnSpPr>
          <p:nvPr/>
        </p:nvCxnSpPr>
        <p:spPr>
          <a:xfrm flipH="1">
            <a:off x="0" y="4233719"/>
            <a:ext cx="5949197" cy="0"/>
          </a:xfrm>
          <a:prstGeom prst="line">
            <a:avLst/>
          </a:prstGeom>
          <a:ln w="139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32"/>
          <p:cNvSpPr txBox="1">
            <a:spLocks/>
          </p:cNvSpPr>
          <p:nvPr/>
        </p:nvSpPr>
        <p:spPr>
          <a:xfrm>
            <a:off x="4862317" y="2598224"/>
            <a:ext cx="1755636" cy="459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4862319" y="2336619"/>
            <a:ext cx="1356000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Text Placeholder 32"/>
          <p:cNvSpPr txBox="1">
            <a:spLocks/>
          </p:cNvSpPr>
          <p:nvPr/>
        </p:nvSpPr>
        <p:spPr>
          <a:xfrm>
            <a:off x="8186052" y="2950186"/>
            <a:ext cx="1755636" cy="459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Text Placeholder 33"/>
          <p:cNvSpPr txBox="1">
            <a:spLocks/>
          </p:cNvSpPr>
          <p:nvPr/>
        </p:nvSpPr>
        <p:spPr>
          <a:xfrm>
            <a:off x="8186053" y="2688581"/>
            <a:ext cx="1356000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Text Placeholder 32"/>
          <p:cNvSpPr txBox="1">
            <a:spLocks/>
          </p:cNvSpPr>
          <p:nvPr/>
        </p:nvSpPr>
        <p:spPr>
          <a:xfrm>
            <a:off x="6636441" y="4585577"/>
            <a:ext cx="1755636" cy="459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Text Placeholder 33"/>
          <p:cNvSpPr txBox="1">
            <a:spLocks/>
          </p:cNvSpPr>
          <p:nvPr/>
        </p:nvSpPr>
        <p:spPr>
          <a:xfrm>
            <a:off x="6636442" y="4323972"/>
            <a:ext cx="1356000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Text Placeholder 32"/>
          <p:cNvSpPr txBox="1">
            <a:spLocks/>
          </p:cNvSpPr>
          <p:nvPr/>
        </p:nvSpPr>
        <p:spPr>
          <a:xfrm>
            <a:off x="9790437" y="4199513"/>
            <a:ext cx="1755636" cy="459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3"/>
          <p:cNvSpPr txBox="1">
            <a:spLocks/>
          </p:cNvSpPr>
          <p:nvPr/>
        </p:nvSpPr>
        <p:spPr>
          <a:xfrm>
            <a:off x="9790437" y="3937908"/>
            <a:ext cx="1356000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391610" y="4605750"/>
            <a:ext cx="854924" cy="854924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6" name="Straight Connector 75"/>
          <p:cNvCxnSpPr>
            <a:stCxn id="75" idx="0"/>
          </p:cNvCxnSpPr>
          <p:nvPr/>
        </p:nvCxnSpPr>
        <p:spPr>
          <a:xfrm flipH="1">
            <a:off x="0" y="4605750"/>
            <a:ext cx="2819072" cy="0"/>
          </a:xfrm>
          <a:prstGeom prst="line">
            <a:avLst/>
          </a:prstGeom>
          <a:ln w="139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Placeholder 32"/>
          <p:cNvSpPr txBox="1">
            <a:spLocks/>
          </p:cNvSpPr>
          <p:nvPr/>
        </p:nvSpPr>
        <p:spPr>
          <a:xfrm>
            <a:off x="3506316" y="4957608"/>
            <a:ext cx="1755636" cy="459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3"/>
          <p:cNvSpPr txBox="1">
            <a:spLocks/>
          </p:cNvSpPr>
          <p:nvPr/>
        </p:nvSpPr>
        <p:spPr>
          <a:xfrm>
            <a:off x="3506317" y="4696002"/>
            <a:ext cx="1356000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 animBg="1"/>
      <p:bldP spid="77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43923" y="5540871"/>
            <a:ext cx="8757368" cy="45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2582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25914" y="3870877"/>
            <a:ext cx="636020" cy="1755353"/>
            <a:chOff x="1178887" y="3706932"/>
            <a:chExt cx="694440" cy="191658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1178887" y="3706932"/>
              <a:ext cx="694440" cy="694438"/>
              <a:chOff x="5737686" y="1481235"/>
              <a:chExt cx="375488" cy="375488"/>
            </a:xfrm>
            <a:solidFill>
              <a:schemeClr val="accent1"/>
            </a:solidFill>
          </p:grpSpPr>
          <p:sp>
            <p:nvSpPr>
              <p:cNvPr id="33" name="Teardrop 32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74011" y="1613620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Text Placeholder 33"/>
          <p:cNvSpPr txBox="1">
            <a:spLocks/>
          </p:cNvSpPr>
          <p:nvPr/>
        </p:nvSpPr>
        <p:spPr>
          <a:xfrm>
            <a:off x="2435573" y="4650792"/>
            <a:ext cx="1309119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2435574" y="4894530"/>
            <a:ext cx="16033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74267" y="5729738"/>
            <a:ext cx="63619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74354" y="2533485"/>
            <a:ext cx="636020" cy="3092744"/>
            <a:chOff x="3087924" y="2246699"/>
            <a:chExt cx="694440" cy="3376818"/>
          </a:xfrm>
        </p:grpSpPr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>
              <a:off x="3435143" y="2691428"/>
              <a:ext cx="1" cy="278096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087924" y="2246699"/>
              <a:ext cx="694440" cy="694438"/>
              <a:chOff x="5737686" y="1481235"/>
              <a:chExt cx="375488" cy="375488"/>
            </a:xfrm>
            <a:solidFill>
              <a:schemeClr val="accent2"/>
            </a:solidFill>
          </p:grpSpPr>
          <p:sp>
            <p:nvSpPr>
              <p:cNvPr id="39" name="Teardrop 38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74011" y="1612681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359579" y="5472387"/>
              <a:ext cx="151130" cy="151130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8" name="Text Placeholder 33"/>
          <p:cNvSpPr txBox="1">
            <a:spLocks/>
          </p:cNvSpPr>
          <p:nvPr/>
        </p:nvSpPr>
        <p:spPr>
          <a:xfrm>
            <a:off x="417563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2"/>
          <p:cNvSpPr txBox="1">
            <a:spLocks/>
          </p:cNvSpPr>
          <p:nvPr/>
        </p:nvSpPr>
        <p:spPr>
          <a:xfrm>
            <a:off x="4175633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75444" y="1802494"/>
            <a:ext cx="636020" cy="3823735"/>
            <a:chOff x="5054449" y="1448565"/>
            <a:chExt cx="694440" cy="417495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401671" y="2111697"/>
              <a:ext cx="0" cy="344968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5054449" y="1448565"/>
              <a:ext cx="694440" cy="694438"/>
              <a:chOff x="5737686" y="1481235"/>
              <a:chExt cx="375488" cy="375488"/>
            </a:xfrm>
            <a:solidFill>
              <a:schemeClr val="accent6"/>
            </a:solidFill>
          </p:grpSpPr>
          <p:sp>
            <p:nvSpPr>
              <p:cNvPr id="51" name="Teardrop 50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74011" y="159498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326104" y="5472387"/>
              <a:ext cx="151130" cy="151130"/>
            </a:xfrm>
            <a:prstGeom prst="ellipse">
              <a:avLst/>
            </a:pr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6" name="Text Placeholder 33"/>
          <p:cNvSpPr txBox="1">
            <a:spLocks/>
          </p:cNvSpPr>
          <p:nvPr/>
        </p:nvSpPr>
        <p:spPr>
          <a:xfrm>
            <a:off x="5976723" y="2613193"/>
            <a:ext cx="2536088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5976724" y="2856931"/>
            <a:ext cx="154968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76538" y="4096020"/>
            <a:ext cx="636020" cy="1530209"/>
            <a:chOff x="7020976" y="3952755"/>
            <a:chExt cx="694440" cy="1670762"/>
          </a:xfrm>
        </p:grpSpPr>
        <p:cxnSp>
          <p:nvCxnSpPr>
            <p:cNvPr id="63" name="Straight Connector 62"/>
            <p:cNvCxnSpPr>
              <a:endCxn id="62" idx="0"/>
            </p:cNvCxnSpPr>
            <p:nvPr/>
          </p:nvCxnSpPr>
          <p:spPr>
            <a:xfrm>
              <a:off x="7368196" y="4376684"/>
              <a:ext cx="0" cy="109570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7020976" y="3952755"/>
              <a:ext cx="694440" cy="694438"/>
              <a:chOff x="5737686" y="1481235"/>
              <a:chExt cx="375488" cy="375488"/>
            </a:xfrm>
            <a:solidFill>
              <a:schemeClr val="accent4"/>
            </a:solidFill>
          </p:grpSpPr>
          <p:sp>
            <p:nvSpPr>
              <p:cNvPr id="60" name="Teardrop 59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74014" y="161551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7292631" y="5472387"/>
              <a:ext cx="151130" cy="151130"/>
            </a:xfrm>
            <a:prstGeom prst="ellipse">
              <a:avLst/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9" name="Text Placeholder 33"/>
          <p:cNvSpPr txBox="1">
            <a:spLocks/>
          </p:cNvSpPr>
          <p:nvPr/>
        </p:nvSpPr>
        <p:spPr>
          <a:xfrm>
            <a:off x="7704516" y="4848251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2"/>
          <p:cNvSpPr txBox="1">
            <a:spLocks/>
          </p:cNvSpPr>
          <p:nvPr/>
        </p:nvSpPr>
        <p:spPr>
          <a:xfrm>
            <a:off x="7704517" y="5091989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08424" y="2556924"/>
            <a:ext cx="636020" cy="3069305"/>
            <a:chOff x="8911938" y="2272291"/>
            <a:chExt cx="694440" cy="335122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259158" y="2883158"/>
              <a:ext cx="0" cy="263588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911938" y="2272291"/>
              <a:ext cx="694440" cy="694438"/>
              <a:chOff x="5737686" y="1481235"/>
              <a:chExt cx="375488" cy="375488"/>
            </a:xfrm>
            <a:solidFill>
              <a:schemeClr val="accent5"/>
            </a:solidFill>
          </p:grpSpPr>
          <p:sp>
            <p:nvSpPr>
              <p:cNvPr id="82" name="Teardrop 81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74014" y="1608883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altLang="zh-CN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9183593" y="5472387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Text Placeholder 33"/>
          <p:cNvSpPr txBox="1">
            <a:spLocks/>
          </p:cNvSpPr>
          <p:nvPr/>
        </p:nvSpPr>
        <p:spPr>
          <a:xfrm>
            <a:off x="950970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9509702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7535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76449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2016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08337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8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5" grpId="0"/>
      <p:bldP spid="36" grpId="0"/>
      <p:bldP spid="37" grpId="0"/>
      <p:bldP spid="48" grpId="0"/>
      <p:bldP spid="49" grpId="0"/>
      <p:bldP spid="56" grpId="0"/>
      <p:bldP spid="57" grpId="0"/>
      <p:bldP spid="79" grpId="0"/>
      <p:bldP spid="80" grpId="0"/>
      <p:bldP spid="86" grpId="0"/>
      <p:bldP spid="87" grpId="0"/>
      <p:bldP spid="88" grpId="0"/>
      <p:bldP spid="89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50906" y="4819369"/>
            <a:ext cx="8756941" cy="37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2228680" y="4733946"/>
            <a:ext cx="700116" cy="8542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2928796" y="4608911"/>
            <a:ext cx="700116" cy="21046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6"/>
          <p:cNvSpPr>
            <a:spLocks/>
          </p:cNvSpPr>
          <p:nvPr/>
        </p:nvSpPr>
        <p:spPr bwMode="auto">
          <a:xfrm>
            <a:off x="3628912" y="4520651"/>
            <a:ext cx="700116" cy="298719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>
            <a:off x="4329028" y="4366196"/>
            <a:ext cx="700116" cy="453173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5029144" y="4233805"/>
            <a:ext cx="700116" cy="5855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5729260" y="4086705"/>
            <a:ext cx="700116" cy="7326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6429376" y="3983734"/>
            <a:ext cx="700116" cy="83563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7129492" y="3748376"/>
            <a:ext cx="700116" cy="107099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>
            <a:off x="7829608" y="3515178"/>
            <a:ext cx="700116" cy="130419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>
            <a:off x="8529725" y="3204106"/>
            <a:ext cx="700116" cy="16152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reeform 6"/>
          <p:cNvSpPr>
            <a:spLocks/>
          </p:cNvSpPr>
          <p:nvPr/>
        </p:nvSpPr>
        <p:spPr bwMode="auto">
          <a:xfrm>
            <a:off x="9229841" y="2880486"/>
            <a:ext cx="700116" cy="193888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6"/>
          <p:cNvSpPr>
            <a:spLocks/>
          </p:cNvSpPr>
          <p:nvPr/>
        </p:nvSpPr>
        <p:spPr bwMode="auto">
          <a:xfrm>
            <a:off x="9929957" y="2571575"/>
            <a:ext cx="700116" cy="224779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368800" y="4045387"/>
            <a:ext cx="419871" cy="419872"/>
            <a:chOff x="1513298" y="2362415"/>
            <a:chExt cx="648000" cy="648000"/>
          </a:xfrm>
          <a:solidFill>
            <a:schemeClr val="accent1"/>
          </a:solidFill>
        </p:grpSpPr>
        <p:sp>
          <p:nvSpPr>
            <p:cNvPr id="105" name="Teardrop 104"/>
            <p:cNvSpPr/>
            <p:nvPr/>
          </p:nvSpPr>
          <p:spPr>
            <a:xfrm rot="8100000">
              <a:off x="1513298" y="2362415"/>
              <a:ext cx="648000" cy="6480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120000"/>
                </a:lnSpc>
              </a:pPr>
              <a:endParaRPr 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60404" y="2511065"/>
              <a:ext cx="353778" cy="399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1K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3" name="Teardrop 102"/>
          <p:cNvSpPr/>
          <p:nvPr/>
        </p:nvSpPr>
        <p:spPr>
          <a:xfrm rot="8100000">
            <a:off x="10070079" y="1864036"/>
            <a:ext cx="419871" cy="419872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073064" y="1935871"/>
            <a:ext cx="4138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9K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Text Placeholder 32"/>
          <p:cNvSpPr txBox="1">
            <a:spLocks/>
          </p:cNvSpPr>
          <p:nvPr/>
        </p:nvSpPr>
        <p:spPr>
          <a:xfrm>
            <a:off x="2621734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064365" y="5256076"/>
            <a:ext cx="460723" cy="460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2"/>
          <p:cNvSpPr txBox="1">
            <a:spLocks/>
          </p:cNvSpPr>
          <p:nvPr/>
        </p:nvSpPr>
        <p:spPr>
          <a:xfrm>
            <a:off x="4118625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3561255" y="5256076"/>
            <a:ext cx="460723" cy="460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Text Placeholder 32"/>
          <p:cNvSpPr txBox="1">
            <a:spLocks/>
          </p:cNvSpPr>
          <p:nvPr/>
        </p:nvSpPr>
        <p:spPr>
          <a:xfrm>
            <a:off x="561551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5058145" y="5256076"/>
            <a:ext cx="460723" cy="4607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Text Placeholder 32"/>
          <p:cNvSpPr txBox="1">
            <a:spLocks/>
          </p:cNvSpPr>
          <p:nvPr/>
        </p:nvSpPr>
        <p:spPr>
          <a:xfrm>
            <a:off x="711240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6555037" y="5256076"/>
            <a:ext cx="460723" cy="4607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8609298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8051929" y="5256076"/>
            <a:ext cx="460723" cy="4607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2"/>
          <p:cNvSpPr txBox="1">
            <a:spLocks/>
          </p:cNvSpPr>
          <p:nvPr/>
        </p:nvSpPr>
        <p:spPr>
          <a:xfrm>
            <a:off x="10106190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9548819" y="5256076"/>
            <a:ext cx="460723" cy="4607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 Placeholder 32"/>
          <p:cNvSpPr txBox="1">
            <a:spLocks/>
          </p:cNvSpPr>
          <p:nvPr/>
        </p:nvSpPr>
        <p:spPr>
          <a:xfrm>
            <a:off x="2347033" y="3161407"/>
            <a:ext cx="390456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2347035" y="2370554"/>
            <a:ext cx="390456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81841" y="1970160"/>
            <a:ext cx="1256754" cy="258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0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103" grpId="0" animBg="1"/>
      <p:bldP spid="104" grpId="0"/>
      <p:bldP spid="101" grpId="0"/>
      <p:bldP spid="102" grpId="0" animBg="1"/>
      <p:bldP spid="99" grpId="0"/>
      <p:bldP spid="100" grpId="0" animBg="1"/>
      <p:bldP spid="97" grpId="0"/>
      <p:bldP spid="98" grpId="0" animBg="1"/>
      <p:bldP spid="95" grpId="0"/>
      <p:bldP spid="96" grpId="0" animBg="1"/>
      <p:bldP spid="87" grpId="0"/>
      <p:bldP spid="91" grpId="0" animBg="1"/>
      <p:bldP spid="79" grpId="0"/>
      <p:bldP spid="83" grpId="0" animBg="1"/>
      <p:bldP spid="67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/>
          <p:cNvSpPr/>
          <p:nvPr/>
        </p:nvSpPr>
        <p:spPr>
          <a:xfrm>
            <a:off x="5036336" y="2450119"/>
            <a:ext cx="2786078" cy="2786078"/>
          </a:xfrm>
          <a:prstGeom prst="donut">
            <a:avLst>
              <a:gd name="adj" fmla="val 52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Donut 38"/>
          <p:cNvSpPr/>
          <p:nvPr/>
        </p:nvSpPr>
        <p:spPr>
          <a:xfrm>
            <a:off x="5255323" y="2674986"/>
            <a:ext cx="2342224" cy="2342224"/>
          </a:xfrm>
          <a:prstGeom prst="donut">
            <a:avLst>
              <a:gd name="adj" fmla="val 64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Donut 39"/>
          <p:cNvSpPr/>
          <p:nvPr/>
        </p:nvSpPr>
        <p:spPr>
          <a:xfrm>
            <a:off x="5504661" y="2912565"/>
            <a:ext cx="1855307" cy="1855307"/>
          </a:xfrm>
          <a:prstGeom prst="donut">
            <a:avLst>
              <a:gd name="adj" fmla="val 72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Donut 1"/>
          <p:cNvSpPr/>
          <p:nvPr/>
        </p:nvSpPr>
        <p:spPr>
          <a:xfrm>
            <a:off x="4810255" y="2224038"/>
            <a:ext cx="3238242" cy="3238242"/>
          </a:xfrm>
          <a:prstGeom prst="donut">
            <a:avLst>
              <a:gd name="adj" fmla="val 43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4810255" y="2224038"/>
            <a:ext cx="3238242" cy="3238242"/>
          </a:xfrm>
          <a:prstGeom prst="blockArc">
            <a:avLst>
              <a:gd name="adj1" fmla="val 3787504"/>
              <a:gd name="adj2" fmla="val 16202892"/>
              <a:gd name="adj3" fmla="val 42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5036336" y="2450119"/>
            <a:ext cx="2786078" cy="2786078"/>
          </a:xfrm>
          <a:prstGeom prst="blockArc">
            <a:avLst>
              <a:gd name="adj1" fmla="val 1427478"/>
              <a:gd name="adj2" fmla="val 16202949"/>
              <a:gd name="adj3" fmla="val 50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Block Arc 34"/>
          <p:cNvSpPr/>
          <p:nvPr/>
        </p:nvSpPr>
        <p:spPr>
          <a:xfrm flipH="1">
            <a:off x="5261204" y="2674987"/>
            <a:ext cx="2336344" cy="2336344"/>
          </a:xfrm>
          <a:prstGeom prst="blockArc">
            <a:avLst>
              <a:gd name="adj1" fmla="val 18246226"/>
              <a:gd name="adj2" fmla="val 16212231"/>
              <a:gd name="adj3" fmla="val 61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Block Arc 35"/>
          <p:cNvSpPr/>
          <p:nvPr/>
        </p:nvSpPr>
        <p:spPr>
          <a:xfrm flipH="1">
            <a:off x="5504662" y="2918444"/>
            <a:ext cx="1849427" cy="1849427"/>
          </a:xfrm>
          <a:prstGeom prst="blockArc">
            <a:avLst>
              <a:gd name="adj1" fmla="val 21030407"/>
              <a:gd name="adj2" fmla="val 16212547"/>
              <a:gd name="adj3" fmla="val 72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681712" y="2636215"/>
            <a:ext cx="536508" cy="536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32"/>
          <p:cNvSpPr txBox="1">
            <a:spLocks/>
          </p:cNvSpPr>
          <p:nvPr/>
        </p:nvSpPr>
        <p:spPr>
          <a:xfrm>
            <a:off x="9337002" y="289282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33"/>
          <p:cNvSpPr txBox="1">
            <a:spLocks/>
          </p:cNvSpPr>
          <p:nvPr/>
        </p:nvSpPr>
        <p:spPr>
          <a:xfrm>
            <a:off x="9323917" y="2636214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683653" y="4209925"/>
            <a:ext cx="536508" cy="536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32"/>
          <p:cNvSpPr txBox="1">
            <a:spLocks/>
          </p:cNvSpPr>
          <p:nvPr/>
        </p:nvSpPr>
        <p:spPr>
          <a:xfrm>
            <a:off x="9338942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33"/>
          <p:cNvSpPr txBox="1">
            <a:spLocks/>
          </p:cNvSpPr>
          <p:nvPr/>
        </p:nvSpPr>
        <p:spPr>
          <a:xfrm>
            <a:off x="9325857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54744" y="2905466"/>
            <a:ext cx="790779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597548" y="4471847"/>
            <a:ext cx="847974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H="1">
            <a:off x="3624943" y="2640758"/>
            <a:ext cx="536508" cy="536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2"/>
          <p:cNvSpPr txBox="1">
            <a:spLocks/>
          </p:cNvSpPr>
          <p:nvPr/>
        </p:nvSpPr>
        <p:spPr>
          <a:xfrm flipH="1">
            <a:off x="1912814" y="2897364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3"/>
          <p:cNvSpPr txBox="1">
            <a:spLocks/>
          </p:cNvSpPr>
          <p:nvPr/>
        </p:nvSpPr>
        <p:spPr>
          <a:xfrm flipH="1">
            <a:off x="1914754" y="2640756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 flipH="1">
            <a:off x="3624943" y="4209925"/>
            <a:ext cx="536508" cy="536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 Placeholder 32"/>
          <p:cNvSpPr txBox="1">
            <a:spLocks/>
          </p:cNvSpPr>
          <p:nvPr/>
        </p:nvSpPr>
        <p:spPr>
          <a:xfrm flipH="1">
            <a:off x="1912814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 Placeholder 33"/>
          <p:cNvSpPr txBox="1">
            <a:spLocks/>
          </p:cNvSpPr>
          <p:nvPr/>
        </p:nvSpPr>
        <p:spPr>
          <a:xfrm flipH="1">
            <a:off x="1914754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4389217" y="4471847"/>
            <a:ext cx="1115445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0800000">
            <a:off x="4389217" y="2912567"/>
            <a:ext cx="1169356" cy="1090446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7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2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3" grpId="0"/>
      <p:bldP spid="44" grpId="0"/>
      <p:bldP spid="45" grpId="0" animBg="1"/>
      <p:bldP spid="46" grpId="0"/>
      <p:bldP spid="47" grpId="0"/>
      <p:bldP spid="77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1">
            <a:off x="8284823" y="3830861"/>
            <a:ext cx="1782887" cy="0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25826" y="3311911"/>
            <a:ext cx="1508391" cy="1712071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75695" y="3830860"/>
            <a:ext cx="1192770" cy="1357897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20995" y="3290006"/>
            <a:ext cx="1154702" cy="1898753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16458" y="3716831"/>
            <a:ext cx="1609369" cy="1281592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528112" y="4102049"/>
            <a:ext cx="1795429" cy="1792745"/>
          </a:xfrm>
          <a:prstGeom prst="ellipse">
            <a:avLst/>
          </a:prstGeom>
          <a:solidFill>
            <a:schemeClr val="accent2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5323541" y="2737680"/>
            <a:ext cx="1194908" cy="1193122"/>
          </a:xfrm>
          <a:prstGeom prst="ellipse">
            <a:avLst/>
          </a:prstGeom>
          <a:solidFill>
            <a:schemeClr val="accent3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6628981" y="4742710"/>
            <a:ext cx="893431" cy="892095"/>
          </a:xfrm>
          <a:prstGeom prst="ellipse">
            <a:avLst/>
          </a:prstGeom>
          <a:solidFill>
            <a:schemeClr val="accent4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7556811" y="3120269"/>
            <a:ext cx="1423310" cy="1421184"/>
          </a:xfrm>
          <a:prstGeom prst="ellipse">
            <a:avLst/>
          </a:prstGeom>
          <a:solidFill>
            <a:schemeClr val="accent5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2344325" y="3245404"/>
            <a:ext cx="944262" cy="942851"/>
          </a:xfrm>
          <a:prstGeom prst="ellipse">
            <a:avLst/>
          </a:prstGeom>
          <a:solidFill>
            <a:schemeClr val="accent1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9620995" y="3384813"/>
            <a:ext cx="893431" cy="892095"/>
          </a:xfrm>
          <a:prstGeom prst="ellipse">
            <a:avLst/>
          </a:prstGeom>
          <a:solidFill>
            <a:schemeClr val="accent6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>
            <a:spLocks/>
          </p:cNvSpPr>
          <p:nvPr/>
        </p:nvSpPr>
        <p:spPr>
          <a:xfrm>
            <a:off x="2136712" y="2574145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3"/>
          <p:cNvSpPr txBox="1">
            <a:spLocks/>
          </p:cNvSpPr>
          <p:nvPr/>
        </p:nvSpPr>
        <p:spPr>
          <a:xfrm>
            <a:off x="3651510" y="343151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33"/>
          <p:cNvSpPr txBox="1">
            <a:spLocks/>
          </p:cNvSpPr>
          <p:nvPr/>
        </p:nvSpPr>
        <p:spPr>
          <a:xfrm>
            <a:off x="5224291" y="2059221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>
            <a:off x="6378992" y="599415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33"/>
          <p:cNvSpPr txBox="1">
            <a:spLocks/>
          </p:cNvSpPr>
          <p:nvPr/>
        </p:nvSpPr>
        <p:spPr>
          <a:xfrm>
            <a:off x="9371006" y="2725246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 Placeholder 33"/>
          <p:cNvSpPr txBox="1">
            <a:spLocks/>
          </p:cNvSpPr>
          <p:nvPr/>
        </p:nvSpPr>
        <p:spPr>
          <a:xfrm>
            <a:off x="7571762" y="2425050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1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8857492" y="180950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30251" y="1638617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29863" y="1638617"/>
            <a:ext cx="2502984" cy="258888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"/>
          <p:cNvSpPr/>
          <p:nvPr/>
        </p:nvSpPr>
        <p:spPr>
          <a:xfrm rot="765310">
            <a:off x="4827441" y="1429770"/>
            <a:ext cx="2968153" cy="346897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02279" y="1621554"/>
            <a:ext cx="2496055" cy="324337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2142" y="1606675"/>
            <a:ext cx="2502984" cy="26208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"/>
          <p:cNvSpPr/>
          <p:nvPr/>
        </p:nvSpPr>
        <p:spPr>
          <a:xfrm rot="1321971">
            <a:off x="1573547" y="133628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542" y="1621554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41896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1704651" y="5021249"/>
            <a:ext cx="9319618" cy="1673668"/>
            <a:chOff x="1160463" y="2796138"/>
            <a:chExt cx="9421420" cy="1190029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2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rPr>
                <a:t>请替换文字内容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853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613" y="1621552"/>
            <a:ext cx="2502984" cy="26208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29314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9217340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1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0" grpId="0" animBg="1"/>
      <p:bldP spid="33" grpId="0" animBg="1"/>
      <p:bldP spid="34" grpId="0" animBg="1"/>
      <p:bldP spid="19" grpId="0" animBg="1"/>
      <p:bldP spid="31" grpId="0" animBg="1"/>
      <p:bldP spid="32" grpId="0" animBg="1"/>
      <p:bldP spid="41" grpId="0"/>
      <p:bldP spid="2" grpId="0" animBg="1"/>
      <p:bldP spid="21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8233</Words>
  <Application>Microsoft Office PowerPoint</Application>
  <PresentationFormat>自定义</PresentationFormat>
  <Paragraphs>371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Gill Sans</vt:lpstr>
      <vt:lpstr>Meiryo</vt:lpstr>
      <vt:lpstr>ＭＳ Ｐゴシック</vt:lpstr>
      <vt:lpstr>SimSun-ExtB</vt:lpstr>
      <vt:lpstr>冬青黑体简体中文 W3</vt:lpstr>
      <vt:lpstr>宋体</vt:lpstr>
      <vt:lpstr>微软雅黑</vt:lpstr>
      <vt:lpstr>Arial</vt:lpstr>
      <vt:lpstr>Calibri</vt:lpstr>
      <vt:lpstr>Calibri Light</vt:lpstr>
      <vt:lpstr>Helvetica Light</vt:lpstr>
      <vt:lpstr>Impact</vt:lpstr>
      <vt:lpstr>Lato</vt:lpstr>
      <vt:lpstr>Roboto</vt:lpstr>
      <vt:lpstr>Times New Roman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2016-09-17T14:53:56Z</dcterms:created>
  <dcterms:modified xsi:type="dcterms:W3CDTF">2017-10-26T01:08:30Z</dcterms:modified>
</cp:coreProperties>
</file>