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6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7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3.xml" ContentType="application/vnd.openxmlformats-officedocument.presentationml.tags+xml"/>
  <Override PartName="/ppt/notesSlides/notesSlide20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15.xml" ContentType="application/vnd.openxmlformats-officedocument.presentationml.tags+xml"/>
  <Override PartName="/ppt/notesSlides/notesSlide22.xml" ContentType="application/vnd.openxmlformats-officedocument.presentationml.notesSlide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9" r:id="rId3"/>
    <p:sldMasterId id="2147483666" r:id="rId4"/>
    <p:sldMasterId id="2147483673" r:id="rId5"/>
    <p:sldMasterId id="2147483680" r:id="rId6"/>
    <p:sldMasterId id="2147483687" r:id="rId7"/>
    <p:sldMasterId id="2147483694" r:id="rId8"/>
  </p:sldMasterIdLst>
  <p:notesMasterIdLst>
    <p:notesMasterId r:id="rId34"/>
  </p:notesMasterIdLst>
  <p:handoutMasterIdLst>
    <p:handoutMasterId r:id="rId35"/>
  </p:handoutMasterIdLst>
  <p:sldIdLst>
    <p:sldId id="287" r:id="rId9"/>
    <p:sldId id="288" r:id="rId10"/>
    <p:sldId id="289" r:id="rId11"/>
    <p:sldId id="290" r:id="rId12"/>
    <p:sldId id="291" r:id="rId13"/>
    <p:sldId id="292" r:id="rId14"/>
    <p:sldId id="293" r:id="rId15"/>
    <p:sldId id="272" r:id="rId16"/>
    <p:sldId id="297" r:id="rId17"/>
    <p:sldId id="283" r:id="rId18"/>
    <p:sldId id="294" r:id="rId19"/>
    <p:sldId id="295" r:id="rId20"/>
    <p:sldId id="296" r:id="rId21"/>
    <p:sldId id="302" r:id="rId22"/>
    <p:sldId id="298" r:id="rId23"/>
    <p:sldId id="299" r:id="rId24"/>
    <p:sldId id="300" r:id="rId25"/>
    <p:sldId id="301" r:id="rId26"/>
    <p:sldId id="303" r:id="rId27"/>
    <p:sldId id="271" r:id="rId28"/>
    <p:sldId id="273" r:id="rId29"/>
    <p:sldId id="306" r:id="rId30"/>
    <p:sldId id="307" r:id="rId31"/>
    <p:sldId id="308" r:id="rId32"/>
    <p:sldId id="309" r:id="rId3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96B8"/>
    <a:srgbClr val="FF7C80"/>
    <a:srgbClr val="341223"/>
    <a:srgbClr val="FFCC99"/>
    <a:srgbClr val="140613"/>
    <a:srgbClr val="110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342" y="108"/>
      </p:cViewPr>
      <p:guideLst>
        <p:guide orient="horz" pos="3239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ableStyles" Target="tableStyles.xml"/><Relationship Id="rId21" Type="http://schemas.openxmlformats.org/officeDocument/2006/relationships/slide" Target="slides/slide13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442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AAF27-52C3-445D-BB3C-208933D48636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588CC-84BF-48E8-A8D9-DD421A0C3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3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588CC-84BF-48E8-A8D9-DD421A0C343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238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336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950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018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602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588CC-84BF-48E8-A8D9-DD421A0C343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83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768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32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801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588CC-84BF-48E8-A8D9-DD421A0C343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503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588CC-84BF-48E8-A8D9-DD421A0C343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585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401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043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6134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179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588CC-84BF-48E8-A8D9-DD421A0C343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400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02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588CC-84BF-48E8-A8D9-DD421A0C343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23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129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10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149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628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794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588CC-84BF-48E8-A8D9-DD421A0C343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6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097463"/>
            <a:ext cx="9144000" cy="460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930" tIns="32463" rIns="64930" bIns="32463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" name="圆角矩形 3"/>
          <p:cNvSpPr/>
          <p:nvPr userDrawn="1"/>
        </p:nvSpPr>
        <p:spPr>
          <a:xfrm>
            <a:off x="3701006" y="260616"/>
            <a:ext cx="1795039" cy="358467"/>
          </a:xfrm>
          <a:prstGeom prst="roundRect">
            <a:avLst>
              <a:gd name="adj" fmla="val 12242"/>
            </a:avLst>
          </a:prstGeom>
          <a:solidFill>
            <a:srgbClr val="F6F7F9"/>
          </a:solidFill>
          <a:ln w="28575">
            <a:solidFill>
              <a:srgbClr val="325F0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78" tIns="34238" rIns="68478" bIns="34238" rtlCol="0" anchor="ctr"/>
          <a:lstStyle/>
          <a:p>
            <a:pPr algn="ctr" defTabSz="684530"/>
            <a:endParaRPr lang="zh-CN" altLang="en-US" sz="1400">
              <a:solidFill>
                <a:srgbClr val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3" t="16342" r="35714" b="14521"/>
          <a:stretch>
            <a:fillRect/>
          </a:stretch>
        </p:blipFill>
        <p:spPr>
          <a:xfrm>
            <a:off x="3744159" y="271730"/>
            <a:ext cx="227886" cy="3362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6" t="10501" b="43994"/>
          <a:stretch>
            <a:fillRect/>
          </a:stretch>
        </p:blipFill>
        <p:spPr>
          <a:xfrm>
            <a:off x="5401607" y="70502"/>
            <a:ext cx="275199" cy="2344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80" t="17937" b="33104"/>
          <a:stretch>
            <a:fillRect/>
          </a:stretch>
        </p:blipFill>
        <p:spPr>
          <a:xfrm>
            <a:off x="7838616" y="3237461"/>
            <a:ext cx="1305385" cy="190604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solidFill>
          <a:srgbClr val="F2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 userDrawn="1"/>
        </p:nvSpPr>
        <p:spPr>
          <a:xfrm>
            <a:off x="3701006" y="260616"/>
            <a:ext cx="1795039" cy="358467"/>
          </a:xfrm>
          <a:prstGeom prst="roundRect">
            <a:avLst>
              <a:gd name="adj" fmla="val 12242"/>
            </a:avLst>
          </a:prstGeom>
          <a:solidFill>
            <a:srgbClr val="F6F7F9"/>
          </a:solidFill>
          <a:ln w="28575">
            <a:gradFill>
              <a:gsLst>
                <a:gs pos="0">
                  <a:srgbClr val="A7C1B8"/>
                </a:gs>
                <a:gs pos="100000">
                  <a:srgbClr val="AE8EB3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5" tIns="34252" rIns="68505" bIns="34252" rtlCol="0" anchor="ctr"/>
          <a:lstStyle/>
          <a:p>
            <a:pPr algn="ctr" defTabSz="684530"/>
            <a:endParaRPr lang="zh-CN" altLang="en-US" sz="1400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3" t="16342" r="35714" b="14521"/>
          <a:stretch>
            <a:fillRect/>
          </a:stretch>
        </p:blipFill>
        <p:spPr>
          <a:xfrm>
            <a:off x="3744158" y="271729"/>
            <a:ext cx="227886" cy="3362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6" t="10501" b="43994"/>
          <a:stretch>
            <a:fillRect/>
          </a:stretch>
        </p:blipFill>
        <p:spPr>
          <a:xfrm>
            <a:off x="5401607" y="70498"/>
            <a:ext cx="275199" cy="234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F2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 userDrawn="1"/>
        </p:nvSpPr>
        <p:spPr>
          <a:xfrm>
            <a:off x="3701006" y="260616"/>
            <a:ext cx="1795039" cy="358467"/>
          </a:xfrm>
          <a:prstGeom prst="roundRect">
            <a:avLst>
              <a:gd name="adj" fmla="val 12242"/>
            </a:avLst>
          </a:prstGeom>
          <a:solidFill>
            <a:srgbClr val="F6F7F9"/>
          </a:solidFill>
          <a:ln w="28575">
            <a:gradFill>
              <a:gsLst>
                <a:gs pos="0">
                  <a:srgbClr val="A7C1B8"/>
                </a:gs>
                <a:gs pos="100000">
                  <a:srgbClr val="AE8EB3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78" tIns="34238" rIns="68478" bIns="34238" rtlCol="0" anchor="ctr"/>
          <a:lstStyle/>
          <a:p>
            <a:pPr algn="ctr" defTabSz="684530"/>
            <a:endParaRPr lang="zh-CN" altLang="en-US" sz="1400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3" t="16342" r="35714" b="14521"/>
          <a:stretch>
            <a:fillRect/>
          </a:stretch>
        </p:blipFill>
        <p:spPr>
          <a:xfrm>
            <a:off x="3744159" y="271730"/>
            <a:ext cx="227886" cy="3362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6" t="10501" b="43994"/>
          <a:stretch>
            <a:fillRect/>
          </a:stretch>
        </p:blipFill>
        <p:spPr>
          <a:xfrm>
            <a:off x="5401607" y="70502"/>
            <a:ext cx="275199" cy="234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F2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 userDrawn="1"/>
        </p:nvSpPr>
        <p:spPr>
          <a:xfrm>
            <a:off x="3701006" y="260616"/>
            <a:ext cx="1795039" cy="358467"/>
          </a:xfrm>
          <a:prstGeom prst="roundRect">
            <a:avLst>
              <a:gd name="adj" fmla="val 12242"/>
            </a:avLst>
          </a:prstGeom>
          <a:solidFill>
            <a:srgbClr val="F6F7F9"/>
          </a:solidFill>
          <a:ln w="28575">
            <a:gradFill>
              <a:gsLst>
                <a:gs pos="0">
                  <a:srgbClr val="A7C1B8"/>
                </a:gs>
                <a:gs pos="100000">
                  <a:srgbClr val="AE8EB3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7" tIns="34243" rIns="68487" bIns="34243" rtlCol="0" anchor="ctr"/>
          <a:lstStyle/>
          <a:p>
            <a:pPr algn="ctr" defTabSz="684530"/>
            <a:endParaRPr lang="zh-CN" altLang="en-US" sz="1400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3" t="16342" r="35714" b="14521"/>
          <a:stretch>
            <a:fillRect/>
          </a:stretch>
        </p:blipFill>
        <p:spPr>
          <a:xfrm>
            <a:off x="3744158" y="271729"/>
            <a:ext cx="227886" cy="3362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6" t="10501" b="43994"/>
          <a:stretch>
            <a:fillRect/>
          </a:stretch>
        </p:blipFill>
        <p:spPr>
          <a:xfrm>
            <a:off x="5401607" y="70500"/>
            <a:ext cx="275199" cy="234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F2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 userDrawn="1"/>
        </p:nvSpPr>
        <p:spPr>
          <a:xfrm>
            <a:off x="3701006" y="260616"/>
            <a:ext cx="1795039" cy="358467"/>
          </a:xfrm>
          <a:prstGeom prst="roundRect">
            <a:avLst>
              <a:gd name="adj" fmla="val 12242"/>
            </a:avLst>
          </a:prstGeom>
          <a:solidFill>
            <a:srgbClr val="F6F7F9"/>
          </a:solidFill>
          <a:ln w="28575">
            <a:gradFill>
              <a:gsLst>
                <a:gs pos="0">
                  <a:srgbClr val="A7C1B8"/>
                </a:gs>
                <a:gs pos="100000">
                  <a:srgbClr val="AE8EB3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34" tIns="34264" rIns="68534" bIns="34264" rtlCol="0" anchor="ctr"/>
          <a:lstStyle/>
          <a:p>
            <a:pPr algn="ctr" defTabSz="685165"/>
            <a:endParaRPr lang="zh-CN" altLang="en-US" sz="1400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3" t="16342" r="35714" b="14521"/>
          <a:stretch>
            <a:fillRect/>
          </a:stretch>
        </p:blipFill>
        <p:spPr>
          <a:xfrm>
            <a:off x="3744155" y="271727"/>
            <a:ext cx="227886" cy="3362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6" t="10501" b="43994"/>
          <a:stretch>
            <a:fillRect/>
          </a:stretch>
        </p:blipFill>
        <p:spPr>
          <a:xfrm>
            <a:off x="5401607" y="70497"/>
            <a:ext cx="275199" cy="234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930" tIns="32463" rIns="64930" bIns="32463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" name="圆角矩形 3"/>
          <p:cNvSpPr/>
          <p:nvPr userDrawn="1"/>
        </p:nvSpPr>
        <p:spPr>
          <a:xfrm>
            <a:off x="3701006" y="260616"/>
            <a:ext cx="1795039" cy="358467"/>
          </a:xfrm>
          <a:prstGeom prst="roundRect">
            <a:avLst>
              <a:gd name="adj" fmla="val 12242"/>
            </a:avLst>
          </a:prstGeom>
          <a:solidFill>
            <a:srgbClr val="F6F7F9"/>
          </a:solidFill>
          <a:ln w="28575">
            <a:solidFill>
              <a:srgbClr val="325F0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78" tIns="34238" rIns="68478" bIns="34238" rtlCol="0" anchor="ctr"/>
          <a:lstStyle/>
          <a:p>
            <a:pPr algn="ctr" defTabSz="684530"/>
            <a:endParaRPr lang="zh-CN" altLang="en-US" sz="1400">
              <a:solidFill>
                <a:srgbClr val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3" t="16342" r="35714" b="14521"/>
          <a:stretch>
            <a:fillRect/>
          </a:stretch>
        </p:blipFill>
        <p:spPr>
          <a:xfrm>
            <a:off x="3744159" y="271730"/>
            <a:ext cx="227886" cy="3362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6" t="10501" b="43994"/>
          <a:stretch>
            <a:fillRect/>
          </a:stretch>
        </p:blipFill>
        <p:spPr>
          <a:xfrm>
            <a:off x="5401607" y="70502"/>
            <a:ext cx="275199" cy="2344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80" t="17937" b="33104"/>
          <a:stretch>
            <a:fillRect/>
          </a:stretch>
        </p:blipFill>
        <p:spPr>
          <a:xfrm>
            <a:off x="7838616" y="3237461"/>
            <a:ext cx="1305385" cy="190604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solidFill>
          <a:srgbClr val="F2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 userDrawn="1"/>
        </p:nvSpPr>
        <p:spPr>
          <a:xfrm>
            <a:off x="3701006" y="260616"/>
            <a:ext cx="1795039" cy="358467"/>
          </a:xfrm>
          <a:prstGeom prst="roundRect">
            <a:avLst>
              <a:gd name="adj" fmla="val 12242"/>
            </a:avLst>
          </a:prstGeom>
          <a:solidFill>
            <a:srgbClr val="F6F7F9"/>
          </a:solidFill>
          <a:ln w="28575">
            <a:gradFill>
              <a:gsLst>
                <a:gs pos="0">
                  <a:srgbClr val="A7C1B8"/>
                </a:gs>
                <a:gs pos="100000">
                  <a:srgbClr val="AE8EB3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5" tIns="34252" rIns="68505" bIns="34252" rtlCol="0" anchor="ctr"/>
          <a:lstStyle/>
          <a:p>
            <a:pPr algn="ctr" defTabSz="684530"/>
            <a:endParaRPr lang="zh-CN" altLang="en-US" sz="1400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3" t="16342" r="35714" b="14521"/>
          <a:stretch>
            <a:fillRect/>
          </a:stretch>
        </p:blipFill>
        <p:spPr>
          <a:xfrm>
            <a:off x="3744158" y="271729"/>
            <a:ext cx="227886" cy="3362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6" t="10501" b="43994"/>
          <a:stretch>
            <a:fillRect/>
          </a:stretch>
        </p:blipFill>
        <p:spPr>
          <a:xfrm>
            <a:off x="5401607" y="70498"/>
            <a:ext cx="275199" cy="234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F2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 userDrawn="1"/>
        </p:nvSpPr>
        <p:spPr>
          <a:xfrm>
            <a:off x="3701006" y="260616"/>
            <a:ext cx="1795039" cy="358467"/>
          </a:xfrm>
          <a:prstGeom prst="roundRect">
            <a:avLst>
              <a:gd name="adj" fmla="val 12242"/>
            </a:avLst>
          </a:prstGeom>
          <a:solidFill>
            <a:srgbClr val="F6F7F9"/>
          </a:solidFill>
          <a:ln w="28575">
            <a:gradFill>
              <a:gsLst>
                <a:gs pos="0">
                  <a:srgbClr val="A7C1B8"/>
                </a:gs>
                <a:gs pos="100000">
                  <a:srgbClr val="AE8EB3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78" tIns="34238" rIns="68478" bIns="34238" rtlCol="0" anchor="ctr"/>
          <a:lstStyle/>
          <a:p>
            <a:pPr algn="ctr" defTabSz="684530"/>
            <a:endParaRPr lang="zh-CN" altLang="en-US" sz="1400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3" t="16342" r="35714" b="14521"/>
          <a:stretch>
            <a:fillRect/>
          </a:stretch>
        </p:blipFill>
        <p:spPr>
          <a:xfrm>
            <a:off x="3744159" y="271730"/>
            <a:ext cx="227886" cy="3362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6" t="10501" b="43994"/>
          <a:stretch>
            <a:fillRect/>
          </a:stretch>
        </p:blipFill>
        <p:spPr>
          <a:xfrm>
            <a:off x="5401607" y="70502"/>
            <a:ext cx="275199" cy="234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F2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 userDrawn="1"/>
        </p:nvSpPr>
        <p:spPr>
          <a:xfrm>
            <a:off x="3701006" y="260616"/>
            <a:ext cx="1795039" cy="358467"/>
          </a:xfrm>
          <a:prstGeom prst="roundRect">
            <a:avLst>
              <a:gd name="adj" fmla="val 12242"/>
            </a:avLst>
          </a:prstGeom>
          <a:solidFill>
            <a:srgbClr val="F6F7F9"/>
          </a:solidFill>
          <a:ln w="28575">
            <a:gradFill>
              <a:gsLst>
                <a:gs pos="0">
                  <a:srgbClr val="A7C1B8"/>
                </a:gs>
                <a:gs pos="100000">
                  <a:srgbClr val="AE8EB3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7" tIns="34243" rIns="68487" bIns="34243" rtlCol="0" anchor="ctr"/>
          <a:lstStyle/>
          <a:p>
            <a:pPr algn="ctr" defTabSz="684530"/>
            <a:endParaRPr lang="zh-CN" altLang="en-US" sz="1400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3" t="16342" r="35714" b="14521"/>
          <a:stretch>
            <a:fillRect/>
          </a:stretch>
        </p:blipFill>
        <p:spPr>
          <a:xfrm>
            <a:off x="3744158" y="271729"/>
            <a:ext cx="227886" cy="3362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6" t="10501" b="43994"/>
          <a:stretch>
            <a:fillRect/>
          </a:stretch>
        </p:blipFill>
        <p:spPr>
          <a:xfrm>
            <a:off x="5401607" y="70500"/>
            <a:ext cx="275199" cy="234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" t="3044"/>
          <a:stretch>
            <a:fillRect/>
          </a:stretch>
        </p:blipFill>
        <p:spPr>
          <a:xfrm>
            <a:off x="0" y="-1"/>
            <a:ext cx="4220308" cy="26018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32872">
            <a:off x="6385526" y="2888752"/>
            <a:ext cx="2605381" cy="29051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F2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 userDrawn="1"/>
        </p:nvSpPr>
        <p:spPr>
          <a:xfrm>
            <a:off x="3701006" y="260616"/>
            <a:ext cx="1795039" cy="358467"/>
          </a:xfrm>
          <a:prstGeom prst="roundRect">
            <a:avLst>
              <a:gd name="adj" fmla="val 12242"/>
            </a:avLst>
          </a:prstGeom>
          <a:solidFill>
            <a:srgbClr val="F6F7F9"/>
          </a:solidFill>
          <a:ln w="28575">
            <a:gradFill>
              <a:gsLst>
                <a:gs pos="0">
                  <a:srgbClr val="A7C1B8"/>
                </a:gs>
                <a:gs pos="100000">
                  <a:srgbClr val="AE8EB3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34" tIns="34264" rIns="68534" bIns="34264" rtlCol="0" anchor="ctr"/>
          <a:lstStyle/>
          <a:p>
            <a:pPr algn="ctr" defTabSz="685165"/>
            <a:endParaRPr lang="zh-CN" altLang="en-US" sz="1400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3" t="16342" r="35714" b="14521"/>
          <a:stretch>
            <a:fillRect/>
          </a:stretch>
        </p:blipFill>
        <p:spPr>
          <a:xfrm>
            <a:off x="3744155" y="271727"/>
            <a:ext cx="227886" cy="3362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6" t="10501" b="43994"/>
          <a:stretch>
            <a:fillRect/>
          </a:stretch>
        </p:blipFill>
        <p:spPr>
          <a:xfrm>
            <a:off x="5401607" y="70497"/>
            <a:ext cx="275199" cy="234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930" tIns="32463" rIns="64930" bIns="32463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" name="圆角矩形 3"/>
          <p:cNvSpPr/>
          <p:nvPr userDrawn="1"/>
        </p:nvSpPr>
        <p:spPr>
          <a:xfrm>
            <a:off x="3701006" y="260616"/>
            <a:ext cx="1795039" cy="358467"/>
          </a:xfrm>
          <a:prstGeom prst="roundRect">
            <a:avLst>
              <a:gd name="adj" fmla="val 12242"/>
            </a:avLst>
          </a:prstGeom>
          <a:solidFill>
            <a:srgbClr val="F6F7F9"/>
          </a:solidFill>
          <a:ln w="28575">
            <a:solidFill>
              <a:srgbClr val="325F0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78" tIns="34238" rIns="68478" bIns="34238" rtlCol="0" anchor="ctr"/>
          <a:lstStyle/>
          <a:p>
            <a:pPr algn="ctr" defTabSz="684530"/>
            <a:endParaRPr lang="zh-CN" altLang="en-US" sz="1400">
              <a:solidFill>
                <a:srgbClr val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3" t="16342" r="35714" b="14521"/>
          <a:stretch>
            <a:fillRect/>
          </a:stretch>
        </p:blipFill>
        <p:spPr>
          <a:xfrm>
            <a:off x="3744159" y="271730"/>
            <a:ext cx="227886" cy="3362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6" t="10501" b="43994"/>
          <a:stretch>
            <a:fillRect/>
          </a:stretch>
        </p:blipFill>
        <p:spPr>
          <a:xfrm>
            <a:off x="5401607" y="70502"/>
            <a:ext cx="275199" cy="2344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80" t="17937" b="33104"/>
          <a:stretch>
            <a:fillRect/>
          </a:stretch>
        </p:blipFill>
        <p:spPr>
          <a:xfrm>
            <a:off x="7838616" y="3237461"/>
            <a:ext cx="1305385" cy="190604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solidFill>
          <a:srgbClr val="F2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 userDrawn="1"/>
        </p:nvSpPr>
        <p:spPr>
          <a:xfrm>
            <a:off x="3701006" y="260616"/>
            <a:ext cx="1795039" cy="358467"/>
          </a:xfrm>
          <a:prstGeom prst="roundRect">
            <a:avLst>
              <a:gd name="adj" fmla="val 12242"/>
            </a:avLst>
          </a:prstGeom>
          <a:solidFill>
            <a:srgbClr val="F6F7F9"/>
          </a:solidFill>
          <a:ln w="28575">
            <a:gradFill>
              <a:gsLst>
                <a:gs pos="0">
                  <a:srgbClr val="A7C1B8"/>
                </a:gs>
                <a:gs pos="100000">
                  <a:srgbClr val="AE8EB3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5" tIns="34252" rIns="68505" bIns="34252" rtlCol="0" anchor="ctr"/>
          <a:lstStyle/>
          <a:p>
            <a:pPr algn="ctr" defTabSz="684530"/>
            <a:endParaRPr lang="zh-CN" altLang="en-US" sz="1400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3" t="16342" r="35714" b="14521"/>
          <a:stretch>
            <a:fillRect/>
          </a:stretch>
        </p:blipFill>
        <p:spPr>
          <a:xfrm>
            <a:off x="3744158" y="271729"/>
            <a:ext cx="227886" cy="3362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6" t="10501" b="43994"/>
          <a:stretch>
            <a:fillRect/>
          </a:stretch>
        </p:blipFill>
        <p:spPr>
          <a:xfrm>
            <a:off x="5401607" y="70498"/>
            <a:ext cx="275199" cy="234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F2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 userDrawn="1"/>
        </p:nvSpPr>
        <p:spPr>
          <a:xfrm>
            <a:off x="3701006" y="260616"/>
            <a:ext cx="1795039" cy="358467"/>
          </a:xfrm>
          <a:prstGeom prst="roundRect">
            <a:avLst>
              <a:gd name="adj" fmla="val 12242"/>
            </a:avLst>
          </a:prstGeom>
          <a:solidFill>
            <a:srgbClr val="F6F7F9"/>
          </a:solidFill>
          <a:ln w="28575">
            <a:gradFill>
              <a:gsLst>
                <a:gs pos="0">
                  <a:srgbClr val="A7C1B8"/>
                </a:gs>
                <a:gs pos="100000">
                  <a:srgbClr val="AE8EB3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78" tIns="34238" rIns="68478" bIns="34238" rtlCol="0" anchor="ctr"/>
          <a:lstStyle/>
          <a:p>
            <a:pPr algn="ctr" defTabSz="684530"/>
            <a:endParaRPr lang="zh-CN" altLang="en-US" sz="1400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3" t="16342" r="35714" b="14521"/>
          <a:stretch>
            <a:fillRect/>
          </a:stretch>
        </p:blipFill>
        <p:spPr>
          <a:xfrm>
            <a:off x="3744159" y="271730"/>
            <a:ext cx="227886" cy="3362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6" t="10501" b="43994"/>
          <a:stretch>
            <a:fillRect/>
          </a:stretch>
        </p:blipFill>
        <p:spPr>
          <a:xfrm>
            <a:off x="5401607" y="70502"/>
            <a:ext cx="275199" cy="234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F2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 userDrawn="1"/>
        </p:nvSpPr>
        <p:spPr>
          <a:xfrm>
            <a:off x="3701006" y="260616"/>
            <a:ext cx="1795039" cy="358467"/>
          </a:xfrm>
          <a:prstGeom prst="roundRect">
            <a:avLst>
              <a:gd name="adj" fmla="val 12242"/>
            </a:avLst>
          </a:prstGeom>
          <a:solidFill>
            <a:srgbClr val="F6F7F9"/>
          </a:solidFill>
          <a:ln w="28575">
            <a:gradFill>
              <a:gsLst>
                <a:gs pos="0">
                  <a:srgbClr val="A7C1B8"/>
                </a:gs>
                <a:gs pos="100000">
                  <a:srgbClr val="AE8EB3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7" tIns="34243" rIns="68487" bIns="34243" rtlCol="0" anchor="ctr"/>
          <a:lstStyle/>
          <a:p>
            <a:pPr algn="ctr" defTabSz="684530"/>
            <a:endParaRPr lang="zh-CN" altLang="en-US" sz="1400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3" t="16342" r="35714" b="14521"/>
          <a:stretch>
            <a:fillRect/>
          </a:stretch>
        </p:blipFill>
        <p:spPr>
          <a:xfrm>
            <a:off x="3744158" y="271729"/>
            <a:ext cx="227886" cy="3362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6" t="10501" b="43994"/>
          <a:stretch>
            <a:fillRect/>
          </a:stretch>
        </p:blipFill>
        <p:spPr>
          <a:xfrm>
            <a:off x="5401607" y="70500"/>
            <a:ext cx="275199" cy="234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F2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 userDrawn="1"/>
        </p:nvSpPr>
        <p:spPr>
          <a:xfrm>
            <a:off x="3701006" y="260616"/>
            <a:ext cx="1795039" cy="358467"/>
          </a:xfrm>
          <a:prstGeom prst="roundRect">
            <a:avLst>
              <a:gd name="adj" fmla="val 12242"/>
            </a:avLst>
          </a:prstGeom>
          <a:solidFill>
            <a:srgbClr val="F6F7F9"/>
          </a:solidFill>
          <a:ln w="28575">
            <a:gradFill>
              <a:gsLst>
                <a:gs pos="0">
                  <a:srgbClr val="A7C1B8"/>
                </a:gs>
                <a:gs pos="100000">
                  <a:srgbClr val="AE8EB3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34" tIns="34264" rIns="68534" bIns="34264" rtlCol="0" anchor="ctr"/>
          <a:lstStyle/>
          <a:p>
            <a:pPr algn="ctr" defTabSz="685165"/>
            <a:endParaRPr lang="zh-CN" altLang="en-US" sz="1400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3" t="16342" r="35714" b="14521"/>
          <a:stretch>
            <a:fillRect/>
          </a:stretch>
        </p:blipFill>
        <p:spPr>
          <a:xfrm>
            <a:off x="3744155" y="271727"/>
            <a:ext cx="227886" cy="3362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6" t="10501" b="43994"/>
          <a:stretch>
            <a:fillRect/>
          </a:stretch>
        </p:blipFill>
        <p:spPr>
          <a:xfrm>
            <a:off x="5401607" y="70497"/>
            <a:ext cx="275199" cy="234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930" tIns="32463" rIns="64930" bIns="32463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" name="圆角矩形 3"/>
          <p:cNvSpPr/>
          <p:nvPr userDrawn="1"/>
        </p:nvSpPr>
        <p:spPr>
          <a:xfrm>
            <a:off x="3701006" y="260616"/>
            <a:ext cx="1795039" cy="358467"/>
          </a:xfrm>
          <a:prstGeom prst="roundRect">
            <a:avLst>
              <a:gd name="adj" fmla="val 12242"/>
            </a:avLst>
          </a:prstGeom>
          <a:solidFill>
            <a:srgbClr val="F6F7F9"/>
          </a:solidFill>
          <a:ln w="28575">
            <a:solidFill>
              <a:srgbClr val="325F0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78" tIns="34238" rIns="68478" bIns="34238" rtlCol="0" anchor="ctr"/>
          <a:lstStyle/>
          <a:p>
            <a:pPr algn="ctr" defTabSz="684530"/>
            <a:endParaRPr lang="zh-CN" altLang="en-US" sz="1400">
              <a:solidFill>
                <a:srgbClr val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3" t="16342" r="35714" b="14521"/>
          <a:stretch>
            <a:fillRect/>
          </a:stretch>
        </p:blipFill>
        <p:spPr>
          <a:xfrm>
            <a:off x="3744159" y="271730"/>
            <a:ext cx="227886" cy="3362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6" t="10501" b="43994"/>
          <a:stretch>
            <a:fillRect/>
          </a:stretch>
        </p:blipFill>
        <p:spPr>
          <a:xfrm>
            <a:off x="5401607" y="70502"/>
            <a:ext cx="275199" cy="2344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80" t="17937" b="33104"/>
          <a:stretch>
            <a:fillRect/>
          </a:stretch>
        </p:blipFill>
        <p:spPr>
          <a:xfrm>
            <a:off x="7838616" y="3237461"/>
            <a:ext cx="1305385" cy="190604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solidFill>
          <a:srgbClr val="F2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 userDrawn="1"/>
        </p:nvSpPr>
        <p:spPr>
          <a:xfrm>
            <a:off x="3701006" y="260616"/>
            <a:ext cx="1795039" cy="358467"/>
          </a:xfrm>
          <a:prstGeom prst="roundRect">
            <a:avLst>
              <a:gd name="adj" fmla="val 12242"/>
            </a:avLst>
          </a:prstGeom>
          <a:solidFill>
            <a:srgbClr val="F6F7F9"/>
          </a:solidFill>
          <a:ln w="28575">
            <a:gradFill>
              <a:gsLst>
                <a:gs pos="0">
                  <a:srgbClr val="A7C1B8"/>
                </a:gs>
                <a:gs pos="100000">
                  <a:srgbClr val="AE8EB3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5" tIns="34252" rIns="68505" bIns="34252" rtlCol="0" anchor="ctr"/>
          <a:lstStyle/>
          <a:p>
            <a:pPr algn="ctr" defTabSz="684530"/>
            <a:endParaRPr lang="zh-CN" altLang="en-US" sz="1400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3" t="16342" r="35714" b="14521"/>
          <a:stretch>
            <a:fillRect/>
          </a:stretch>
        </p:blipFill>
        <p:spPr>
          <a:xfrm>
            <a:off x="3744158" y="271729"/>
            <a:ext cx="227886" cy="3362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6" t="10501" b="43994"/>
          <a:stretch>
            <a:fillRect/>
          </a:stretch>
        </p:blipFill>
        <p:spPr>
          <a:xfrm>
            <a:off x="5401607" y="70498"/>
            <a:ext cx="275199" cy="234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CE5A3-0E11-4FAA-8BD9-3A27F905941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2017/10/21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64D1B-C286-4465-AECF-27DE75DD385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F2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 userDrawn="1"/>
        </p:nvSpPr>
        <p:spPr>
          <a:xfrm>
            <a:off x="3701006" y="260616"/>
            <a:ext cx="1795039" cy="358467"/>
          </a:xfrm>
          <a:prstGeom prst="roundRect">
            <a:avLst>
              <a:gd name="adj" fmla="val 12242"/>
            </a:avLst>
          </a:prstGeom>
          <a:solidFill>
            <a:srgbClr val="F6F7F9"/>
          </a:solidFill>
          <a:ln w="28575">
            <a:gradFill>
              <a:gsLst>
                <a:gs pos="0">
                  <a:srgbClr val="A7C1B8"/>
                </a:gs>
                <a:gs pos="100000">
                  <a:srgbClr val="AE8EB3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78" tIns="34238" rIns="68478" bIns="34238" rtlCol="0" anchor="ctr"/>
          <a:lstStyle/>
          <a:p>
            <a:pPr algn="ctr" defTabSz="684530"/>
            <a:endParaRPr lang="zh-CN" altLang="en-US" sz="1400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3" t="16342" r="35714" b="14521"/>
          <a:stretch>
            <a:fillRect/>
          </a:stretch>
        </p:blipFill>
        <p:spPr>
          <a:xfrm>
            <a:off x="3744159" y="271730"/>
            <a:ext cx="227886" cy="3362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6" t="10501" b="43994"/>
          <a:stretch>
            <a:fillRect/>
          </a:stretch>
        </p:blipFill>
        <p:spPr>
          <a:xfrm>
            <a:off x="5401607" y="70502"/>
            <a:ext cx="275199" cy="234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F2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 userDrawn="1"/>
        </p:nvSpPr>
        <p:spPr>
          <a:xfrm>
            <a:off x="3701006" y="260616"/>
            <a:ext cx="1795039" cy="358467"/>
          </a:xfrm>
          <a:prstGeom prst="roundRect">
            <a:avLst>
              <a:gd name="adj" fmla="val 12242"/>
            </a:avLst>
          </a:prstGeom>
          <a:solidFill>
            <a:srgbClr val="F6F7F9"/>
          </a:solidFill>
          <a:ln w="28575">
            <a:gradFill>
              <a:gsLst>
                <a:gs pos="0">
                  <a:srgbClr val="A7C1B8"/>
                </a:gs>
                <a:gs pos="100000">
                  <a:srgbClr val="AE8EB3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7" tIns="34243" rIns="68487" bIns="34243" rtlCol="0" anchor="ctr"/>
          <a:lstStyle/>
          <a:p>
            <a:pPr algn="ctr" defTabSz="684530"/>
            <a:endParaRPr lang="zh-CN" altLang="en-US" sz="1400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3" t="16342" r="35714" b="14521"/>
          <a:stretch>
            <a:fillRect/>
          </a:stretch>
        </p:blipFill>
        <p:spPr>
          <a:xfrm>
            <a:off x="3744158" y="271729"/>
            <a:ext cx="227886" cy="3362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6" t="10501" b="43994"/>
          <a:stretch>
            <a:fillRect/>
          </a:stretch>
        </p:blipFill>
        <p:spPr>
          <a:xfrm>
            <a:off x="5401607" y="70500"/>
            <a:ext cx="275199" cy="234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F2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 userDrawn="1"/>
        </p:nvSpPr>
        <p:spPr>
          <a:xfrm>
            <a:off x="3701006" y="260616"/>
            <a:ext cx="1795039" cy="358467"/>
          </a:xfrm>
          <a:prstGeom prst="roundRect">
            <a:avLst>
              <a:gd name="adj" fmla="val 12242"/>
            </a:avLst>
          </a:prstGeom>
          <a:solidFill>
            <a:srgbClr val="F6F7F9"/>
          </a:solidFill>
          <a:ln w="28575">
            <a:gradFill>
              <a:gsLst>
                <a:gs pos="0">
                  <a:srgbClr val="A7C1B8"/>
                </a:gs>
                <a:gs pos="100000">
                  <a:srgbClr val="AE8EB3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34" tIns="34264" rIns="68534" bIns="34264" rtlCol="0" anchor="ctr"/>
          <a:lstStyle/>
          <a:p>
            <a:pPr algn="ctr" defTabSz="685165"/>
            <a:endParaRPr lang="zh-CN" altLang="en-US" sz="1400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3" t="16342" r="35714" b="14521"/>
          <a:stretch>
            <a:fillRect/>
          </a:stretch>
        </p:blipFill>
        <p:spPr>
          <a:xfrm>
            <a:off x="3744155" y="271727"/>
            <a:ext cx="227886" cy="3362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6" t="10501" b="43994"/>
          <a:stretch>
            <a:fillRect/>
          </a:stretch>
        </p:blipFill>
        <p:spPr>
          <a:xfrm>
            <a:off x="5401607" y="70497"/>
            <a:ext cx="275199" cy="234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930" tIns="32463" rIns="64930" bIns="32463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" name="圆角矩形 3"/>
          <p:cNvSpPr/>
          <p:nvPr userDrawn="1"/>
        </p:nvSpPr>
        <p:spPr>
          <a:xfrm>
            <a:off x="3701006" y="260616"/>
            <a:ext cx="1795039" cy="358467"/>
          </a:xfrm>
          <a:prstGeom prst="roundRect">
            <a:avLst>
              <a:gd name="adj" fmla="val 12242"/>
            </a:avLst>
          </a:prstGeom>
          <a:solidFill>
            <a:srgbClr val="F6F7F9"/>
          </a:solidFill>
          <a:ln w="28575">
            <a:solidFill>
              <a:srgbClr val="325F0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78" tIns="34238" rIns="68478" bIns="34238" rtlCol="0" anchor="ctr"/>
          <a:lstStyle/>
          <a:p>
            <a:pPr algn="ctr" defTabSz="684530"/>
            <a:endParaRPr lang="zh-CN" altLang="en-US" sz="1400">
              <a:solidFill>
                <a:srgbClr val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3" t="16342" r="35714" b="14521"/>
          <a:stretch>
            <a:fillRect/>
          </a:stretch>
        </p:blipFill>
        <p:spPr>
          <a:xfrm>
            <a:off x="3744159" y="271730"/>
            <a:ext cx="227886" cy="3362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6" t="10501" b="43994"/>
          <a:stretch>
            <a:fillRect/>
          </a:stretch>
        </p:blipFill>
        <p:spPr>
          <a:xfrm>
            <a:off x="5401607" y="70502"/>
            <a:ext cx="275199" cy="2344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80" t="17937" b="33104"/>
          <a:stretch>
            <a:fillRect/>
          </a:stretch>
        </p:blipFill>
        <p:spPr>
          <a:xfrm>
            <a:off x="7838616" y="3237461"/>
            <a:ext cx="1305385" cy="190604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solidFill>
          <a:srgbClr val="F2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 userDrawn="1"/>
        </p:nvSpPr>
        <p:spPr>
          <a:xfrm>
            <a:off x="3701006" y="260616"/>
            <a:ext cx="1795039" cy="358467"/>
          </a:xfrm>
          <a:prstGeom prst="roundRect">
            <a:avLst>
              <a:gd name="adj" fmla="val 12242"/>
            </a:avLst>
          </a:prstGeom>
          <a:solidFill>
            <a:srgbClr val="F6F7F9"/>
          </a:solidFill>
          <a:ln w="28575">
            <a:gradFill>
              <a:gsLst>
                <a:gs pos="0">
                  <a:srgbClr val="A7C1B8"/>
                </a:gs>
                <a:gs pos="100000">
                  <a:srgbClr val="AE8EB3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5" tIns="34252" rIns="68505" bIns="34252" rtlCol="0" anchor="ctr"/>
          <a:lstStyle/>
          <a:p>
            <a:pPr algn="ctr" defTabSz="684530"/>
            <a:endParaRPr lang="zh-CN" altLang="en-US" sz="1400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3" t="16342" r="35714" b="14521"/>
          <a:stretch>
            <a:fillRect/>
          </a:stretch>
        </p:blipFill>
        <p:spPr>
          <a:xfrm>
            <a:off x="3744158" y="271729"/>
            <a:ext cx="227886" cy="3362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6" t="10501" b="43994"/>
          <a:stretch>
            <a:fillRect/>
          </a:stretch>
        </p:blipFill>
        <p:spPr>
          <a:xfrm>
            <a:off x="5401607" y="70498"/>
            <a:ext cx="275199" cy="234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F2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 userDrawn="1"/>
        </p:nvSpPr>
        <p:spPr>
          <a:xfrm>
            <a:off x="3701006" y="260616"/>
            <a:ext cx="1795039" cy="358467"/>
          </a:xfrm>
          <a:prstGeom prst="roundRect">
            <a:avLst>
              <a:gd name="adj" fmla="val 12242"/>
            </a:avLst>
          </a:prstGeom>
          <a:solidFill>
            <a:srgbClr val="F6F7F9"/>
          </a:solidFill>
          <a:ln w="28575">
            <a:gradFill>
              <a:gsLst>
                <a:gs pos="0">
                  <a:srgbClr val="A7C1B8"/>
                </a:gs>
                <a:gs pos="100000">
                  <a:srgbClr val="AE8EB3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78" tIns="34238" rIns="68478" bIns="34238" rtlCol="0" anchor="ctr"/>
          <a:lstStyle/>
          <a:p>
            <a:pPr algn="ctr" defTabSz="684530"/>
            <a:endParaRPr lang="zh-CN" altLang="en-US" sz="1400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3" t="16342" r="35714" b="14521"/>
          <a:stretch>
            <a:fillRect/>
          </a:stretch>
        </p:blipFill>
        <p:spPr>
          <a:xfrm>
            <a:off x="3744159" y="271730"/>
            <a:ext cx="227886" cy="3362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6" t="10501" b="43994"/>
          <a:stretch>
            <a:fillRect/>
          </a:stretch>
        </p:blipFill>
        <p:spPr>
          <a:xfrm>
            <a:off x="5401607" y="70502"/>
            <a:ext cx="275199" cy="234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F2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 userDrawn="1"/>
        </p:nvSpPr>
        <p:spPr>
          <a:xfrm>
            <a:off x="3701006" y="260616"/>
            <a:ext cx="1795039" cy="358467"/>
          </a:xfrm>
          <a:prstGeom prst="roundRect">
            <a:avLst>
              <a:gd name="adj" fmla="val 12242"/>
            </a:avLst>
          </a:prstGeom>
          <a:solidFill>
            <a:srgbClr val="F6F7F9"/>
          </a:solidFill>
          <a:ln w="28575">
            <a:gradFill>
              <a:gsLst>
                <a:gs pos="0">
                  <a:srgbClr val="A7C1B8"/>
                </a:gs>
                <a:gs pos="100000">
                  <a:srgbClr val="AE8EB3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7" tIns="34243" rIns="68487" bIns="34243" rtlCol="0" anchor="ctr"/>
          <a:lstStyle/>
          <a:p>
            <a:pPr algn="ctr" defTabSz="684530"/>
            <a:endParaRPr lang="zh-CN" altLang="en-US" sz="1400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3" t="16342" r="35714" b="14521"/>
          <a:stretch>
            <a:fillRect/>
          </a:stretch>
        </p:blipFill>
        <p:spPr>
          <a:xfrm>
            <a:off x="3744158" y="271729"/>
            <a:ext cx="227886" cy="3362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6" t="10501" b="43994"/>
          <a:stretch>
            <a:fillRect/>
          </a:stretch>
        </p:blipFill>
        <p:spPr>
          <a:xfrm>
            <a:off x="5401607" y="70500"/>
            <a:ext cx="275199" cy="234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F2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 userDrawn="1"/>
        </p:nvSpPr>
        <p:spPr>
          <a:xfrm>
            <a:off x="3701006" y="260616"/>
            <a:ext cx="1795039" cy="358467"/>
          </a:xfrm>
          <a:prstGeom prst="roundRect">
            <a:avLst>
              <a:gd name="adj" fmla="val 12242"/>
            </a:avLst>
          </a:prstGeom>
          <a:solidFill>
            <a:srgbClr val="F6F7F9"/>
          </a:solidFill>
          <a:ln w="28575">
            <a:gradFill>
              <a:gsLst>
                <a:gs pos="0">
                  <a:srgbClr val="A7C1B8"/>
                </a:gs>
                <a:gs pos="100000">
                  <a:srgbClr val="AE8EB3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34" tIns="34264" rIns="68534" bIns="34264" rtlCol="0" anchor="ctr"/>
          <a:lstStyle/>
          <a:p>
            <a:pPr algn="ctr" defTabSz="685165"/>
            <a:endParaRPr lang="zh-CN" altLang="en-US" sz="1400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3" t="16342" r="35714" b="14521"/>
          <a:stretch>
            <a:fillRect/>
          </a:stretch>
        </p:blipFill>
        <p:spPr>
          <a:xfrm>
            <a:off x="3744155" y="271727"/>
            <a:ext cx="227886" cy="3362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6" t="10501" b="43994"/>
          <a:stretch>
            <a:fillRect/>
          </a:stretch>
        </p:blipFill>
        <p:spPr>
          <a:xfrm>
            <a:off x="5401607" y="70497"/>
            <a:ext cx="275199" cy="234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970" tIns="32484" rIns="64970" bIns="32484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" name="圆角矩形 3"/>
          <p:cNvSpPr/>
          <p:nvPr userDrawn="1"/>
        </p:nvSpPr>
        <p:spPr>
          <a:xfrm>
            <a:off x="3701006" y="260604"/>
            <a:ext cx="1795039" cy="358467"/>
          </a:xfrm>
          <a:prstGeom prst="roundRect">
            <a:avLst>
              <a:gd name="adj" fmla="val 12242"/>
            </a:avLst>
          </a:prstGeom>
          <a:solidFill>
            <a:srgbClr val="F6F7F9"/>
          </a:solidFill>
          <a:ln w="28575"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19" tIns="34259" rIns="68519" bIns="34259" rtlCol="0" anchor="ctr"/>
          <a:lstStyle/>
          <a:p>
            <a:pPr algn="ctr" defTabSz="685165"/>
            <a:endParaRPr lang="zh-CN" altLang="en-US" sz="1400">
              <a:solidFill>
                <a:srgbClr val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3" t="16342" r="35714" b="14521"/>
          <a:stretch>
            <a:fillRect/>
          </a:stretch>
        </p:blipFill>
        <p:spPr>
          <a:xfrm>
            <a:off x="3744159" y="271730"/>
            <a:ext cx="227886" cy="3362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6" t="10501" b="43994"/>
          <a:stretch>
            <a:fillRect/>
          </a:stretch>
        </p:blipFill>
        <p:spPr>
          <a:xfrm>
            <a:off x="5401595" y="70501"/>
            <a:ext cx="275199" cy="2344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80" t="17937" b="33104"/>
          <a:stretch>
            <a:fillRect/>
          </a:stretch>
        </p:blipFill>
        <p:spPr>
          <a:xfrm>
            <a:off x="7838616" y="3237461"/>
            <a:ext cx="1305385" cy="190604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9913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3918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4103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6773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0575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51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46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8931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0057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04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solidFill>
          <a:srgbClr val="F2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 userDrawn="1"/>
        </p:nvSpPr>
        <p:spPr>
          <a:xfrm>
            <a:off x="3701006" y="260604"/>
            <a:ext cx="1795039" cy="358467"/>
          </a:xfrm>
          <a:prstGeom prst="roundRect">
            <a:avLst>
              <a:gd name="adj" fmla="val 12242"/>
            </a:avLst>
          </a:prstGeom>
          <a:solidFill>
            <a:srgbClr val="F6F7F9"/>
          </a:solidFill>
          <a:ln w="28575">
            <a:gradFill>
              <a:gsLst>
                <a:gs pos="0">
                  <a:srgbClr val="A7C1B8"/>
                </a:gs>
                <a:gs pos="100000">
                  <a:srgbClr val="AE8EB3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6" tIns="34273" rIns="68546" bIns="34273" rtlCol="0" anchor="ctr"/>
          <a:lstStyle/>
          <a:p>
            <a:pPr algn="ctr" defTabSz="685165"/>
            <a:endParaRPr lang="zh-CN" altLang="en-US" sz="1400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3" t="16342" r="35714" b="14521"/>
          <a:stretch>
            <a:fillRect/>
          </a:stretch>
        </p:blipFill>
        <p:spPr>
          <a:xfrm>
            <a:off x="3744157" y="271728"/>
            <a:ext cx="227886" cy="3362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6" t="10501" b="43994"/>
          <a:stretch>
            <a:fillRect/>
          </a:stretch>
        </p:blipFill>
        <p:spPr>
          <a:xfrm>
            <a:off x="5401595" y="70498"/>
            <a:ext cx="275199" cy="234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2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F2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 userDrawn="1"/>
        </p:nvSpPr>
        <p:spPr>
          <a:xfrm>
            <a:off x="3701006" y="260604"/>
            <a:ext cx="1795039" cy="358467"/>
          </a:xfrm>
          <a:prstGeom prst="roundRect">
            <a:avLst>
              <a:gd name="adj" fmla="val 12242"/>
            </a:avLst>
          </a:prstGeom>
          <a:solidFill>
            <a:srgbClr val="F6F7F9"/>
          </a:solidFill>
          <a:ln w="28575">
            <a:gradFill>
              <a:gsLst>
                <a:gs pos="0">
                  <a:srgbClr val="A7C1B8"/>
                </a:gs>
                <a:gs pos="100000">
                  <a:srgbClr val="AE8EB3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19" tIns="34259" rIns="68519" bIns="34259" rtlCol="0" anchor="ctr"/>
          <a:lstStyle/>
          <a:p>
            <a:pPr algn="ctr" defTabSz="685165"/>
            <a:endParaRPr lang="zh-CN" altLang="en-US" sz="1400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3" t="16342" r="35714" b="14521"/>
          <a:stretch>
            <a:fillRect/>
          </a:stretch>
        </p:blipFill>
        <p:spPr>
          <a:xfrm>
            <a:off x="3744159" y="271730"/>
            <a:ext cx="227886" cy="3362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6" t="10501" b="43994"/>
          <a:stretch>
            <a:fillRect/>
          </a:stretch>
        </p:blipFill>
        <p:spPr>
          <a:xfrm>
            <a:off x="5401595" y="70501"/>
            <a:ext cx="275199" cy="234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F2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 userDrawn="1"/>
        </p:nvSpPr>
        <p:spPr>
          <a:xfrm>
            <a:off x="3701006" y="260604"/>
            <a:ext cx="1795039" cy="358467"/>
          </a:xfrm>
          <a:prstGeom prst="roundRect">
            <a:avLst>
              <a:gd name="adj" fmla="val 12242"/>
            </a:avLst>
          </a:prstGeom>
          <a:solidFill>
            <a:srgbClr val="F6F7F9"/>
          </a:solidFill>
          <a:ln w="28575">
            <a:gradFill>
              <a:gsLst>
                <a:gs pos="0">
                  <a:srgbClr val="A7C1B8"/>
                </a:gs>
                <a:gs pos="100000">
                  <a:srgbClr val="AE8EB3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7" tIns="34264" rIns="68527" bIns="34264" rtlCol="0" anchor="ctr"/>
          <a:lstStyle/>
          <a:p>
            <a:pPr algn="ctr" defTabSz="685165"/>
            <a:endParaRPr lang="zh-CN" altLang="en-US" sz="1400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3" t="16342" r="35714" b="14521"/>
          <a:stretch>
            <a:fillRect/>
          </a:stretch>
        </p:blipFill>
        <p:spPr>
          <a:xfrm>
            <a:off x="3744158" y="271729"/>
            <a:ext cx="227886" cy="3362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6" t="10501" b="43994"/>
          <a:stretch>
            <a:fillRect/>
          </a:stretch>
        </p:blipFill>
        <p:spPr>
          <a:xfrm>
            <a:off x="5401595" y="70500"/>
            <a:ext cx="275199" cy="234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F2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 userDrawn="1"/>
        </p:nvSpPr>
        <p:spPr>
          <a:xfrm>
            <a:off x="3701006" y="260604"/>
            <a:ext cx="1795039" cy="358467"/>
          </a:xfrm>
          <a:prstGeom prst="roundRect">
            <a:avLst>
              <a:gd name="adj" fmla="val 12242"/>
            </a:avLst>
          </a:prstGeom>
          <a:solidFill>
            <a:srgbClr val="F6F7F9"/>
          </a:solidFill>
          <a:ln w="28575">
            <a:gradFill>
              <a:gsLst>
                <a:gs pos="0">
                  <a:srgbClr val="A7C1B8"/>
                </a:gs>
                <a:gs pos="100000">
                  <a:srgbClr val="AE8EB3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6" rIns="68574" bIns="34286" rtlCol="0" anchor="ctr"/>
          <a:lstStyle/>
          <a:p>
            <a:pPr algn="ctr" defTabSz="685165"/>
            <a:endParaRPr lang="zh-CN" altLang="en-US" sz="1400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3" t="16342" r="35714" b="14521"/>
          <a:stretch>
            <a:fillRect/>
          </a:stretch>
        </p:blipFill>
        <p:spPr>
          <a:xfrm>
            <a:off x="3744155" y="271726"/>
            <a:ext cx="227886" cy="3362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6" t="10501" b="43994"/>
          <a:stretch>
            <a:fillRect/>
          </a:stretch>
        </p:blipFill>
        <p:spPr>
          <a:xfrm>
            <a:off x="5401595" y="70496"/>
            <a:ext cx="275199" cy="234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4400">
              <a:defRPr/>
            </a:pPr>
            <a:fld id="{DD988E66-2F97-407E-879B-1C8527E9FA0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2017/10/21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44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914400">
              <a:defRPr/>
            </a:pPr>
            <a:fld id="{188AB3C2-4627-4A96-838A-FA3A4C4EC74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796" y="274335"/>
            <a:ext cx="7886418" cy="993477"/>
          </a:xfrm>
          <a:prstGeom prst="rect">
            <a:avLst/>
          </a:prstGeom>
        </p:spPr>
        <p:txBody>
          <a:bodyPr vert="horz" lIns="64970" tIns="32484" rIns="64970" bIns="3248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796" y="1369417"/>
            <a:ext cx="7886418" cy="3263797"/>
          </a:xfrm>
          <a:prstGeom prst="rect">
            <a:avLst/>
          </a:prstGeom>
        </p:spPr>
        <p:txBody>
          <a:bodyPr vert="horz" lIns="64970" tIns="32484" rIns="64970" bIns="3248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796" y="4767565"/>
            <a:ext cx="2056836" cy="273206"/>
          </a:xfrm>
          <a:prstGeom prst="rect">
            <a:avLst/>
          </a:prstGeom>
        </p:spPr>
        <p:txBody>
          <a:bodyPr vert="horz" lIns="64970" tIns="32484" rIns="64970" bIns="32484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3A93E93-166D-47F5-9EF1-ACEABE24AEEA}" type="datetimeFigureOut">
              <a:rPr lang="zh-CN" altLang="en-US" smtClean="0">
                <a:solidFill>
                  <a:srgbClr val="393939">
                    <a:tint val="75000"/>
                  </a:srgbClr>
                </a:solidFill>
              </a:rPr>
              <a:t>2017/10/21</a:t>
            </a:fld>
            <a:endParaRPr lang="zh-CN" altLang="en-US">
              <a:solidFill>
                <a:srgbClr val="393939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814" y="4767565"/>
            <a:ext cx="3086382" cy="273206"/>
          </a:xfrm>
          <a:prstGeom prst="rect">
            <a:avLst/>
          </a:prstGeom>
        </p:spPr>
        <p:txBody>
          <a:bodyPr vert="horz" lIns="64970" tIns="32484" rIns="64970" bIns="32484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93939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8379" y="4767565"/>
            <a:ext cx="2056836" cy="273206"/>
          </a:xfrm>
          <a:prstGeom prst="rect">
            <a:avLst/>
          </a:prstGeom>
        </p:spPr>
        <p:txBody>
          <a:bodyPr vert="horz" lIns="64970" tIns="32484" rIns="64970" bIns="32484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118D5ACA-62CA-46DB-AD6B-12EDD6D51A23}" type="slidenum">
              <a:rPr lang="zh-CN" altLang="en-US" smtClean="0">
                <a:solidFill>
                  <a:srgbClr val="393939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393939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timing>
    <p:tnLst>
      <p:par>
        <p:cTn id="1" dur="indefinite" restart="never" nodeType="tmRoot"/>
      </p:par>
    </p:tnLst>
  </p:timing>
  <p:txStyles>
    <p:titleStyle>
      <a:lvl1pPr algn="l" defTabSz="649605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60" indent="-162560" algn="l" defTabSz="649605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7045" indent="-162560" algn="l" defTabSz="64960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2165" indent="-162560" algn="l" defTabSz="64960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7285" indent="-162560" algn="l" defTabSz="64960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61770" indent="-162560" algn="l" defTabSz="64960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6890" indent="-162560" algn="l" defTabSz="64960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1375" indent="-162560" algn="l" defTabSz="64960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6495" indent="-162560" algn="l" defTabSz="64960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0980" indent="-162560" algn="l" defTabSz="64960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4960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20" algn="l" defTabSz="64960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9605" algn="l" defTabSz="64960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4725" algn="l" defTabSz="64960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9210" algn="l" defTabSz="64960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4330" algn="l" defTabSz="64960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48815" algn="l" defTabSz="64960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3935" algn="l" defTabSz="64960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99055" algn="l" defTabSz="64960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797" y="274335"/>
            <a:ext cx="7886418" cy="993477"/>
          </a:xfrm>
          <a:prstGeom prst="rect">
            <a:avLst/>
          </a:prstGeom>
        </p:spPr>
        <p:txBody>
          <a:bodyPr vert="horz" lIns="64930" tIns="32463" rIns="64930" bIns="3246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797" y="1369429"/>
            <a:ext cx="7886418" cy="3263797"/>
          </a:xfrm>
          <a:prstGeom prst="rect">
            <a:avLst/>
          </a:prstGeom>
        </p:spPr>
        <p:txBody>
          <a:bodyPr vert="horz" lIns="64930" tIns="32463" rIns="64930" bIns="3246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796" y="4767565"/>
            <a:ext cx="2056836" cy="273206"/>
          </a:xfrm>
          <a:prstGeom prst="rect">
            <a:avLst/>
          </a:prstGeom>
        </p:spPr>
        <p:txBody>
          <a:bodyPr vert="horz" lIns="64930" tIns="32463" rIns="64930" bIns="32463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3A93E93-166D-47F5-9EF1-ACEABE24AEEA}" type="datetimeFigureOut">
              <a:rPr lang="zh-CN" altLang="en-US" smtClean="0">
                <a:solidFill>
                  <a:srgbClr val="393939">
                    <a:tint val="75000"/>
                  </a:srgbClr>
                </a:solidFill>
              </a:rPr>
              <a:t>2017/10/21</a:t>
            </a:fld>
            <a:endParaRPr lang="zh-CN" altLang="en-US">
              <a:solidFill>
                <a:srgbClr val="393939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815" y="4767565"/>
            <a:ext cx="3086382" cy="273206"/>
          </a:xfrm>
          <a:prstGeom prst="rect">
            <a:avLst/>
          </a:prstGeom>
        </p:spPr>
        <p:txBody>
          <a:bodyPr vert="horz" lIns="64930" tIns="32463" rIns="64930" bIns="32463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93939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8379" y="4767565"/>
            <a:ext cx="2056836" cy="273206"/>
          </a:xfrm>
          <a:prstGeom prst="rect">
            <a:avLst/>
          </a:prstGeom>
        </p:spPr>
        <p:txBody>
          <a:bodyPr vert="horz" lIns="64930" tIns="32463" rIns="64930" bIns="32463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118D5ACA-62CA-46DB-AD6B-12EDD6D51A23}" type="slidenum">
              <a:rPr lang="zh-CN" altLang="en-US" smtClean="0">
                <a:solidFill>
                  <a:srgbClr val="393939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393939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timing>
    <p:tnLst>
      <p:par>
        <p:cTn id="1" dur="indefinite" restart="never" nodeType="tmRoot"/>
      </p:par>
    </p:tnLst>
  </p:timing>
  <p:txStyles>
    <p:titleStyle>
      <a:lvl1pPr algn="l" defTabSz="648970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60" indent="-162560" algn="l" defTabSz="648970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7045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1530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6015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61135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5620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0105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5225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59710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4485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9605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4090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3060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48180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2665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97150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797" y="274335"/>
            <a:ext cx="7886418" cy="993477"/>
          </a:xfrm>
          <a:prstGeom prst="rect">
            <a:avLst/>
          </a:prstGeom>
        </p:spPr>
        <p:txBody>
          <a:bodyPr vert="horz" lIns="64930" tIns="32463" rIns="64930" bIns="3246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797" y="1369429"/>
            <a:ext cx="7886418" cy="3263797"/>
          </a:xfrm>
          <a:prstGeom prst="rect">
            <a:avLst/>
          </a:prstGeom>
        </p:spPr>
        <p:txBody>
          <a:bodyPr vert="horz" lIns="64930" tIns="32463" rIns="64930" bIns="3246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796" y="4767565"/>
            <a:ext cx="2056836" cy="273206"/>
          </a:xfrm>
          <a:prstGeom prst="rect">
            <a:avLst/>
          </a:prstGeom>
        </p:spPr>
        <p:txBody>
          <a:bodyPr vert="horz" lIns="64930" tIns="32463" rIns="64930" bIns="32463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3A93E93-166D-47F5-9EF1-ACEABE24AEEA}" type="datetimeFigureOut">
              <a:rPr lang="zh-CN" altLang="en-US" smtClean="0">
                <a:solidFill>
                  <a:srgbClr val="393939">
                    <a:tint val="75000"/>
                  </a:srgbClr>
                </a:solidFill>
              </a:rPr>
              <a:t>2017/10/21</a:t>
            </a:fld>
            <a:endParaRPr lang="zh-CN" altLang="en-US">
              <a:solidFill>
                <a:srgbClr val="393939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815" y="4767565"/>
            <a:ext cx="3086382" cy="273206"/>
          </a:xfrm>
          <a:prstGeom prst="rect">
            <a:avLst/>
          </a:prstGeom>
        </p:spPr>
        <p:txBody>
          <a:bodyPr vert="horz" lIns="64930" tIns="32463" rIns="64930" bIns="32463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93939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8379" y="4767565"/>
            <a:ext cx="2056836" cy="273206"/>
          </a:xfrm>
          <a:prstGeom prst="rect">
            <a:avLst/>
          </a:prstGeom>
        </p:spPr>
        <p:txBody>
          <a:bodyPr vert="horz" lIns="64930" tIns="32463" rIns="64930" bIns="32463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118D5ACA-62CA-46DB-AD6B-12EDD6D51A23}" type="slidenum">
              <a:rPr lang="zh-CN" altLang="en-US" smtClean="0">
                <a:solidFill>
                  <a:srgbClr val="393939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393939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iming>
    <p:tnLst>
      <p:par>
        <p:cTn id="1" dur="indefinite" restart="never" nodeType="tmRoot"/>
      </p:par>
    </p:tnLst>
  </p:timing>
  <p:txStyles>
    <p:titleStyle>
      <a:lvl1pPr algn="l" defTabSz="648970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60" indent="-162560" algn="l" defTabSz="648970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7045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1530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6015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61135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5620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0105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5225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59710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4485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9605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4090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3060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48180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2665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97150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797" y="274335"/>
            <a:ext cx="7886418" cy="993477"/>
          </a:xfrm>
          <a:prstGeom prst="rect">
            <a:avLst/>
          </a:prstGeom>
        </p:spPr>
        <p:txBody>
          <a:bodyPr vert="horz" lIns="64930" tIns="32463" rIns="64930" bIns="3246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797" y="1369429"/>
            <a:ext cx="7886418" cy="3263797"/>
          </a:xfrm>
          <a:prstGeom prst="rect">
            <a:avLst/>
          </a:prstGeom>
        </p:spPr>
        <p:txBody>
          <a:bodyPr vert="horz" lIns="64930" tIns="32463" rIns="64930" bIns="3246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796" y="4767565"/>
            <a:ext cx="2056836" cy="273206"/>
          </a:xfrm>
          <a:prstGeom prst="rect">
            <a:avLst/>
          </a:prstGeom>
        </p:spPr>
        <p:txBody>
          <a:bodyPr vert="horz" lIns="64930" tIns="32463" rIns="64930" bIns="32463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3A93E93-166D-47F5-9EF1-ACEABE24AEEA}" type="datetimeFigureOut">
              <a:rPr lang="zh-CN" altLang="en-US" smtClean="0">
                <a:solidFill>
                  <a:srgbClr val="393939">
                    <a:tint val="75000"/>
                  </a:srgbClr>
                </a:solidFill>
              </a:rPr>
              <a:t>2017/10/21</a:t>
            </a:fld>
            <a:endParaRPr lang="zh-CN" altLang="en-US">
              <a:solidFill>
                <a:srgbClr val="393939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815" y="4767565"/>
            <a:ext cx="3086382" cy="273206"/>
          </a:xfrm>
          <a:prstGeom prst="rect">
            <a:avLst/>
          </a:prstGeom>
        </p:spPr>
        <p:txBody>
          <a:bodyPr vert="horz" lIns="64930" tIns="32463" rIns="64930" bIns="32463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93939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8379" y="4767565"/>
            <a:ext cx="2056836" cy="273206"/>
          </a:xfrm>
          <a:prstGeom prst="rect">
            <a:avLst/>
          </a:prstGeom>
        </p:spPr>
        <p:txBody>
          <a:bodyPr vert="horz" lIns="64930" tIns="32463" rIns="64930" bIns="32463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118D5ACA-62CA-46DB-AD6B-12EDD6D51A23}" type="slidenum">
              <a:rPr lang="zh-CN" altLang="en-US" smtClean="0">
                <a:solidFill>
                  <a:srgbClr val="393939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393939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timing>
    <p:tnLst>
      <p:par>
        <p:cTn id="1" dur="indefinite" restart="never" nodeType="tmRoot"/>
      </p:par>
    </p:tnLst>
  </p:timing>
  <p:txStyles>
    <p:titleStyle>
      <a:lvl1pPr algn="l" defTabSz="648970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60" indent="-162560" algn="l" defTabSz="648970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7045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1530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6015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61135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5620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0105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5225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59710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4485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9605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4090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3060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48180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2665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97150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797" y="274335"/>
            <a:ext cx="7886418" cy="993477"/>
          </a:xfrm>
          <a:prstGeom prst="rect">
            <a:avLst/>
          </a:prstGeom>
        </p:spPr>
        <p:txBody>
          <a:bodyPr vert="horz" lIns="64930" tIns="32463" rIns="64930" bIns="3246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797" y="1369429"/>
            <a:ext cx="7886418" cy="3263797"/>
          </a:xfrm>
          <a:prstGeom prst="rect">
            <a:avLst/>
          </a:prstGeom>
        </p:spPr>
        <p:txBody>
          <a:bodyPr vert="horz" lIns="64930" tIns="32463" rIns="64930" bIns="3246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796" y="4767565"/>
            <a:ext cx="2056836" cy="273206"/>
          </a:xfrm>
          <a:prstGeom prst="rect">
            <a:avLst/>
          </a:prstGeom>
        </p:spPr>
        <p:txBody>
          <a:bodyPr vert="horz" lIns="64930" tIns="32463" rIns="64930" bIns="32463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3A93E93-166D-47F5-9EF1-ACEABE24AEEA}" type="datetimeFigureOut">
              <a:rPr lang="zh-CN" altLang="en-US" smtClean="0">
                <a:solidFill>
                  <a:srgbClr val="393939">
                    <a:tint val="75000"/>
                  </a:srgbClr>
                </a:solidFill>
              </a:rPr>
              <a:t>2017/10/21</a:t>
            </a:fld>
            <a:endParaRPr lang="zh-CN" altLang="en-US">
              <a:solidFill>
                <a:srgbClr val="393939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815" y="4767565"/>
            <a:ext cx="3086382" cy="273206"/>
          </a:xfrm>
          <a:prstGeom prst="rect">
            <a:avLst/>
          </a:prstGeom>
        </p:spPr>
        <p:txBody>
          <a:bodyPr vert="horz" lIns="64930" tIns="32463" rIns="64930" bIns="32463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93939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8379" y="4767565"/>
            <a:ext cx="2056836" cy="273206"/>
          </a:xfrm>
          <a:prstGeom prst="rect">
            <a:avLst/>
          </a:prstGeom>
        </p:spPr>
        <p:txBody>
          <a:bodyPr vert="horz" lIns="64930" tIns="32463" rIns="64930" bIns="32463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118D5ACA-62CA-46DB-AD6B-12EDD6D51A23}" type="slidenum">
              <a:rPr lang="zh-CN" altLang="en-US" smtClean="0">
                <a:solidFill>
                  <a:srgbClr val="393939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393939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</p:sldLayoutIdLst>
  <p:timing>
    <p:tnLst>
      <p:par>
        <p:cTn id="1" dur="indefinite" restart="never" nodeType="tmRoot"/>
      </p:par>
    </p:tnLst>
  </p:timing>
  <p:txStyles>
    <p:titleStyle>
      <a:lvl1pPr algn="l" defTabSz="648970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60" indent="-162560" algn="l" defTabSz="648970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7045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1530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6015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61135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5620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0105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5225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59710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4485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9605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4090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3060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48180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2665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97150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797" y="274335"/>
            <a:ext cx="7886418" cy="993477"/>
          </a:xfrm>
          <a:prstGeom prst="rect">
            <a:avLst/>
          </a:prstGeom>
        </p:spPr>
        <p:txBody>
          <a:bodyPr vert="horz" lIns="64930" tIns="32463" rIns="64930" bIns="3246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797" y="1369429"/>
            <a:ext cx="7886418" cy="3263797"/>
          </a:xfrm>
          <a:prstGeom prst="rect">
            <a:avLst/>
          </a:prstGeom>
        </p:spPr>
        <p:txBody>
          <a:bodyPr vert="horz" lIns="64930" tIns="32463" rIns="64930" bIns="3246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796" y="4767565"/>
            <a:ext cx="2056836" cy="273206"/>
          </a:xfrm>
          <a:prstGeom prst="rect">
            <a:avLst/>
          </a:prstGeom>
        </p:spPr>
        <p:txBody>
          <a:bodyPr vert="horz" lIns="64930" tIns="32463" rIns="64930" bIns="32463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3A93E93-166D-47F5-9EF1-ACEABE24AEEA}" type="datetimeFigureOut">
              <a:rPr lang="zh-CN" altLang="en-US" smtClean="0">
                <a:solidFill>
                  <a:srgbClr val="393939">
                    <a:tint val="75000"/>
                  </a:srgbClr>
                </a:solidFill>
              </a:rPr>
              <a:t>2017/10/21</a:t>
            </a:fld>
            <a:endParaRPr lang="zh-CN" altLang="en-US">
              <a:solidFill>
                <a:srgbClr val="393939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815" y="4767565"/>
            <a:ext cx="3086382" cy="273206"/>
          </a:xfrm>
          <a:prstGeom prst="rect">
            <a:avLst/>
          </a:prstGeom>
        </p:spPr>
        <p:txBody>
          <a:bodyPr vert="horz" lIns="64930" tIns="32463" rIns="64930" bIns="32463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93939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8379" y="4767565"/>
            <a:ext cx="2056836" cy="273206"/>
          </a:xfrm>
          <a:prstGeom prst="rect">
            <a:avLst/>
          </a:prstGeom>
        </p:spPr>
        <p:txBody>
          <a:bodyPr vert="horz" lIns="64930" tIns="32463" rIns="64930" bIns="32463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118D5ACA-62CA-46DB-AD6B-12EDD6D51A23}" type="slidenum">
              <a:rPr lang="zh-CN" altLang="en-US" smtClean="0">
                <a:solidFill>
                  <a:srgbClr val="393939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393939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iming>
    <p:tnLst>
      <p:par>
        <p:cTn id="1" dur="indefinite" restart="never" nodeType="tmRoot"/>
      </p:par>
    </p:tnLst>
  </p:timing>
  <p:txStyles>
    <p:titleStyle>
      <a:lvl1pPr algn="l" defTabSz="648970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60" indent="-162560" algn="l" defTabSz="648970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7045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1530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6015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61135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5620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0105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5225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59710" indent="-162560" algn="l" defTabSz="64897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4485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9605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4090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3060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48180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2665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97150" algn="l" defTabSz="6489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4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6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" t="3044"/>
          <a:stretch>
            <a:fillRect/>
          </a:stretch>
        </p:blipFill>
        <p:spPr>
          <a:xfrm>
            <a:off x="0" y="-1"/>
            <a:ext cx="4220308" cy="26018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7" b="7371"/>
          <a:stretch>
            <a:fillRect/>
          </a:stretch>
        </p:blipFill>
        <p:spPr>
          <a:xfrm rot="3832872">
            <a:off x="6793045" y="3142812"/>
            <a:ext cx="2172974" cy="2690992"/>
          </a:xfrm>
          <a:prstGeom prst="rect">
            <a:avLst/>
          </a:prstGeom>
        </p:spPr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2364574" y="3178667"/>
            <a:ext cx="4508496" cy="26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967" tIns="32482" rIns="64967" bIns="32482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1" defTabSz="649605" fontAlgn="base">
              <a:spcAft>
                <a:spcPct val="0"/>
              </a:spcAft>
              <a:buNone/>
            </a:pPr>
            <a:r>
              <a:rPr lang="en-US" altLang="zh-CN" sz="13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||</a:t>
            </a:r>
            <a:r>
              <a:rPr lang="zh-CN" altLang="en-US" sz="13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述职报告</a:t>
            </a:r>
            <a:r>
              <a:rPr lang="en-US" altLang="zh-CN" sz="13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||</a:t>
            </a:r>
            <a:r>
              <a:rPr lang="zh-CN" altLang="en-US" sz="13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个人简历</a:t>
            </a:r>
            <a:r>
              <a:rPr lang="en-US" altLang="zh-CN" sz="13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||</a:t>
            </a:r>
            <a:r>
              <a:rPr lang="zh-CN" altLang="en-US" sz="13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工作总结</a:t>
            </a:r>
            <a:r>
              <a:rPr lang="en-US" altLang="zh-CN" sz="13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||</a:t>
            </a:r>
            <a:r>
              <a:rPr lang="zh-CN" altLang="en-US" sz="13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岗位竞聘</a:t>
            </a:r>
            <a:r>
              <a:rPr lang="en-US" altLang="zh-CN" sz="1300" cap="all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||</a:t>
            </a:r>
            <a:r>
              <a:rPr lang="zh-CN" altLang="en-US" sz="1300" cap="all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未来规划</a:t>
            </a:r>
            <a:r>
              <a:rPr lang="en-US" altLang="zh-CN" sz="1300" cap="all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||</a:t>
            </a:r>
            <a:endParaRPr lang="zh-CN" altLang="en-US" sz="1300" cap="all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13"/>
          <p:cNvSpPr txBox="1">
            <a:spLocks noChangeArrowheads="1"/>
          </p:cNvSpPr>
          <p:nvPr/>
        </p:nvSpPr>
        <p:spPr bwMode="auto">
          <a:xfrm>
            <a:off x="2139473" y="2427206"/>
            <a:ext cx="5260812" cy="68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967" tIns="32482" rIns="64967" bIns="32482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496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cap="all" dirty="0">
                <a:solidFill>
                  <a:srgbClr val="4996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清新淡雅个人简历模板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863" r="4605" b="35815"/>
          <a:stretch>
            <a:fillRect/>
          </a:stretch>
        </p:blipFill>
        <p:spPr>
          <a:xfrm>
            <a:off x="2512091" y="755375"/>
            <a:ext cx="4190163" cy="1821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9293" y="3718848"/>
            <a:ext cx="1331822" cy="250254"/>
          </a:xfrm>
          <a:prstGeom prst="rect">
            <a:avLst/>
          </a:prstGeom>
          <a:noFill/>
        </p:spPr>
        <p:txBody>
          <a:bodyPr wrap="none" lIns="64952" tIns="32477" rIns="64952" bIns="32477" rtlCol="0">
            <a:spAutoFit/>
          </a:bodyPr>
          <a:lstStyle/>
          <a:p>
            <a:pPr defTabSz="6496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应聘人</a:t>
            </a:r>
            <a:r>
              <a:rPr lang="zh-CN" altLang="en-US" sz="1200" dirty="0" smtClean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r>
              <a:rPr lang="zh-CN" altLang="en-US" sz="1200" dirty="0" smtClean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</a:t>
            </a:r>
            <a:r>
              <a:rPr lang="en-US" altLang="zh-CN" sz="1200" dirty="0" smtClean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200" dirty="0">
              <a:solidFill>
                <a:srgbClr val="3939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9932" y="3718848"/>
            <a:ext cx="1105798" cy="250254"/>
          </a:xfrm>
          <a:prstGeom prst="rect">
            <a:avLst/>
          </a:prstGeom>
          <a:noFill/>
        </p:spPr>
        <p:txBody>
          <a:bodyPr wrap="none" lIns="64952" tIns="32477" rIns="64952" bIns="32477" rtlCol="0">
            <a:spAutoFit/>
          </a:bodyPr>
          <a:lstStyle/>
          <a:p>
            <a:pPr defTabSz="6496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1200" smtClean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200" smtClean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200" dirty="0">
              <a:solidFill>
                <a:srgbClr val="3939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285677" y="3782550"/>
            <a:ext cx="102411" cy="102417"/>
          </a:xfrm>
          <a:prstGeom prst="ellipse">
            <a:avLst/>
          </a:prstGeom>
          <a:solidFill>
            <a:srgbClr val="FE67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952" tIns="32477" rIns="64952" bIns="32477" rtlCol="0" anchor="ctr"/>
          <a:lstStyle/>
          <a:p>
            <a:pPr algn="ctr" defTabSz="649605" fontAlgn="base">
              <a:spcBef>
                <a:spcPct val="0"/>
              </a:spcBef>
              <a:spcAft>
                <a:spcPct val="0"/>
              </a:spcAft>
            </a:pPr>
            <a:endParaRPr lang="zh-CN" altLang="en-US" sz="1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016322" y="3784571"/>
            <a:ext cx="102411" cy="102417"/>
          </a:xfrm>
          <a:prstGeom prst="ellipse">
            <a:avLst/>
          </a:prstGeom>
          <a:solidFill>
            <a:srgbClr val="499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952" tIns="32477" rIns="64952" bIns="32477" rtlCol="0" anchor="ctr"/>
          <a:lstStyle/>
          <a:p>
            <a:pPr algn="ctr" defTabSz="649605" fontAlgn="base">
              <a:spcBef>
                <a:spcPct val="0"/>
              </a:spcBef>
              <a:spcAft>
                <a:spcPct val="0"/>
              </a:spcAft>
            </a:pPr>
            <a:endParaRPr lang="zh-CN" altLang="en-US" sz="1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078155" y="3122060"/>
            <a:ext cx="535762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9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95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7" grpId="0"/>
      <p:bldP spid="8" grpId="0"/>
      <p:bldP spid="9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接连接符 58"/>
          <p:cNvCxnSpPr/>
          <p:nvPr/>
        </p:nvCxnSpPr>
        <p:spPr>
          <a:xfrm>
            <a:off x="172874" y="509940"/>
            <a:ext cx="8280008" cy="17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37213" y="90300"/>
            <a:ext cx="3240360" cy="40011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dirty="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岗位认知</a:t>
            </a:r>
            <a:endParaRPr lang="zh-CN" altLang="en-US" sz="20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126" y="4265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02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4027620" y="2401634"/>
            <a:ext cx="951559" cy="951559"/>
            <a:chOff x="4171430" y="2267215"/>
            <a:chExt cx="951559" cy="951559"/>
          </a:xfrm>
        </p:grpSpPr>
        <p:sp>
          <p:nvSpPr>
            <p:cNvPr id="63" name="圆角矩形 62"/>
            <p:cNvSpPr/>
            <p:nvPr/>
          </p:nvSpPr>
          <p:spPr>
            <a:xfrm>
              <a:off x="4171430" y="2267215"/>
              <a:ext cx="951559" cy="951559"/>
            </a:xfrm>
            <a:prstGeom prst="roundRect">
              <a:avLst>
                <a:gd name="adj" fmla="val 12663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64" name="Freeform 6"/>
            <p:cNvSpPr>
              <a:spLocks noEditPoints="1"/>
            </p:cNvSpPr>
            <p:nvPr/>
          </p:nvSpPr>
          <p:spPr bwMode="auto">
            <a:xfrm>
              <a:off x="4386108" y="2544215"/>
              <a:ext cx="522202" cy="397557"/>
            </a:xfrm>
            <a:custGeom>
              <a:avLst/>
              <a:gdLst>
                <a:gd name="T0" fmla="*/ 36 w 113"/>
                <a:gd name="T1" fmla="*/ 11 h 86"/>
                <a:gd name="T2" fmla="*/ 106 w 113"/>
                <a:gd name="T3" fmla="*/ 32 h 86"/>
                <a:gd name="T4" fmla="*/ 102 w 113"/>
                <a:gd name="T5" fmla="*/ 35 h 86"/>
                <a:gd name="T6" fmla="*/ 99 w 113"/>
                <a:gd name="T7" fmla="*/ 39 h 86"/>
                <a:gd name="T8" fmla="*/ 95 w 113"/>
                <a:gd name="T9" fmla="*/ 43 h 86"/>
                <a:gd name="T10" fmla="*/ 91 w 113"/>
                <a:gd name="T11" fmla="*/ 86 h 86"/>
                <a:gd name="T12" fmla="*/ 91 w 113"/>
                <a:gd name="T13" fmla="*/ 47 h 86"/>
                <a:gd name="T14" fmla="*/ 81 w 113"/>
                <a:gd name="T15" fmla="*/ 86 h 86"/>
                <a:gd name="T16" fmla="*/ 77 w 113"/>
                <a:gd name="T17" fmla="*/ 59 h 86"/>
                <a:gd name="T18" fmla="*/ 74 w 113"/>
                <a:gd name="T19" fmla="*/ 56 h 86"/>
                <a:gd name="T20" fmla="*/ 70 w 113"/>
                <a:gd name="T21" fmla="*/ 86 h 86"/>
                <a:gd name="T22" fmla="*/ 70 w 113"/>
                <a:gd name="T23" fmla="*/ 54 h 86"/>
                <a:gd name="T24" fmla="*/ 59 w 113"/>
                <a:gd name="T25" fmla="*/ 86 h 86"/>
                <a:gd name="T26" fmla="*/ 56 w 113"/>
                <a:gd name="T27" fmla="*/ 65 h 86"/>
                <a:gd name="T28" fmla="*/ 52 w 113"/>
                <a:gd name="T29" fmla="*/ 68 h 86"/>
                <a:gd name="T30" fmla="*/ 48 w 113"/>
                <a:gd name="T31" fmla="*/ 86 h 86"/>
                <a:gd name="T32" fmla="*/ 48 w 113"/>
                <a:gd name="T33" fmla="*/ 71 h 86"/>
                <a:gd name="T34" fmla="*/ 38 w 113"/>
                <a:gd name="T35" fmla="*/ 86 h 86"/>
                <a:gd name="T36" fmla="*/ 34 w 113"/>
                <a:gd name="T37" fmla="*/ 70 h 86"/>
                <a:gd name="T38" fmla="*/ 31 w 113"/>
                <a:gd name="T39" fmla="*/ 67 h 86"/>
                <a:gd name="T40" fmla="*/ 27 w 113"/>
                <a:gd name="T41" fmla="*/ 86 h 86"/>
                <a:gd name="T42" fmla="*/ 27 w 113"/>
                <a:gd name="T43" fmla="*/ 67 h 86"/>
                <a:gd name="T44" fmla="*/ 16 w 113"/>
                <a:gd name="T45" fmla="*/ 86 h 86"/>
                <a:gd name="T46" fmla="*/ 5 w 113"/>
                <a:gd name="T47" fmla="*/ 79 h 86"/>
                <a:gd name="T48" fmla="*/ 2 w 113"/>
                <a:gd name="T49" fmla="*/ 76 h 86"/>
                <a:gd name="T50" fmla="*/ 0 w 113"/>
                <a:gd name="T51" fmla="*/ 58 h 86"/>
                <a:gd name="T52" fmla="*/ 38 w 113"/>
                <a:gd name="T53" fmla="*/ 64 h 86"/>
                <a:gd name="T54" fmla="*/ 70 w 113"/>
                <a:gd name="T55" fmla="*/ 45 h 86"/>
                <a:gd name="T56" fmla="*/ 82 w 113"/>
                <a:gd name="T57" fmla="*/ 46 h 86"/>
                <a:gd name="T58" fmla="*/ 111 w 113"/>
                <a:gd name="T59" fmla="*/ 13 h 86"/>
                <a:gd name="T60" fmla="*/ 89 w 113"/>
                <a:gd name="T61" fmla="*/ 10 h 86"/>
                <a:gd name="T62" fmla="*/ 74 w 113"/>
                <a:gd name="T63" fmla="*/ 31 h 86"/>
                <a:gd name="T64" fmla="*/ 42 w 113"/>
                <a:gd name="T65" fmla="*/ 49 h 86"/>
                <a:gd name="T66" fmla="*/ 25 w 113"/>
                <a:gd name="T67" fmla="*/ 43 h 86"/>
                <a:gd name="T68" fmla="*/ 13 w 113"/>
                <a:gd name="T69" fmla="*/ 86 h 86"/>
                <a:gd name="T70" fmla="*/ 13 w 113"/>
                <a:gd name="T71" fmla="*/ 75 h 86"/>
                <a:gd name="T72" fmla="*/ 31 w 113"/>
                <a:gd name="T73" fmla="*/ 12 h 86"/>
                <a:gd name="T74" fmla="*/ 49 w 113"/>
                <a:gd name="T75" fmla="*/ 19 h 86"/>
                <a:gd name="T76" fmla="*/ 39 w 113"/>
                <a:gd name="T77" fmla="*/ 19 h 86"/>
                <a:gd name="T78" fmla="*/ 43 w 113"/>
                <a:gd name="T79" fmla="*/ 44 h 86"/>
                <a:gd name="T80" fmla="*/ 34 w 113"/>
                <a:gd name="T81" fmla="*/ 31 h 86"/>
                <a:gd name="T82" fmla="*/ 20 w 113"/>
                <a:gd name="T83" fmla="*/ 38 h 86"/>
                <a:gd name="T84" fmla="*/ 30 w 113"/>
                <a:gd name="T85" fmla="*/ 17 h 86"/>
                <a:gd name="T86" fmla="*/ 21 w 113"/>
                <a:gd name="T87" fmla="*/ 2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" h="86">
                  <a:moveTo>
                    <a:pt x="36" y="2"/>
                  </a:moveTo>
                  <a:cubicBezTo>
                    <a:pt x="39" y="2"/>
                    <a:pt x="41" y="4"/>
                    <a:pt x="41" y="6"/>
                  </a:cubicBezTo>
                  <a:cubicBezTo>
                    <a:pt x="41" y="9"/>
                    <a:pt x="39" y="11"/>
                    <a:pt x="36" y="11"/>
                  </a:cubicBezTo>
                  <a:cubicBezTo>
                    <a:pt x="34" y="11"/>
                    <a:pt x="32" y="9"/>
                    <a:pt x="32" y="6"/>
                  </a:cubicBezTo>
                  <a:cubicBezTo>
                    <a:pt x="32" y="4"/>
                    <a:pt x="34" y="2"/>
                    <a:pt x="36" y="2"/>
                  </a:cubicBezTo>
                  <a:close/>
                  <a:moveTo>
                    <a:pt x="106" y="32"/>
                  </a:moveTo>
                  <a:cubicBezTo>
                    <a:pt x="106" y="86"/>
                    <a:pt x="106" y="86"/>
                    <a:pt x="106" y="86"/>
                  </a:cubicBezTo>
                  <a:cubicBezTo>
                    <a:pt x="102" y="86"/>
                    <a:pt x="102" y="86"/>
                    <a:pt x="102" y="8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6" y="32"/>
                    <a:pt x="106" y="32"/>
                    <a:pt x="106" y="32"/>
                  </a:cubicBezTo>
                  <a:close/>
                  <a:moveTo>
                    <a:pt x="99" y="39"/>
                  </a:moveTo>
                  <a:cubicBezTo>
                    <a:pt x="99" y="86"/>
                    <a:pt x="99" y="86"/>
                    <a:pt x="99" y="86"/>
                  </a:cubicBezTo>
                  <a:cubicBezTo>
                    <a:pt x="97" y="86"/>
                    <a:pt x="96" y="86"/>
                    <a:pt x="95" y="86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9" y="39"/>
                    <a:pt x="99" y="39"/>
                    <a:pt x="99" y="39"/>
                  </a:cubicBezTo>
                  <a:close/>
                  <a:moveTo>
                    <a:pt x="91" y="47"/>
                  </a:moveTo>
                  <a:cubicBezTo>
                    <a:pt x="91" y="86"/>
                    <a:pt x="91" y="86"/>
                    <a:pt x="91" y="86"/>
                  </a:cubicBezTo>
                  <a:cubicBezTo>
                    <a:pt x="90" y="86"/>
                    <a:pt x="89" y="86"/>
                    <a:pt x="88" y="86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1" y="47"/>
                    <a:pt x="91" y="47"/>
                    <a:pt x="91" y="47"/>
                  </a:cubicBezTo>
                  <a:close/>
                  <a:moveTo>
                    <a:pt x="84" y="55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83" y="86"/>
                    <a:pt x="82" y="86"/>
                    <a:pt x="81" y="86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4" y="55"/>
                    <a:pt x="84" y="55"/>
                    <a:pt x="84" y="55"/>
                  </a:cubicBezTo>
                  <a:close/>
                  <a:moveTo>
                    <a:pt x="77" y="59"/>
                  </a:moveTo>
                  <a:cubicBezTo>
                    <a:pt x="77" y="86"/>
                    <a:pt x="77" y="86"/>
                    <a:pt x="77" y="86"/>
                  </a:cubicBezTo>
                  <a:cubicBezTo>
                    <a:pt x="76" y="86"/>
                    <a:pt x="75" y="86"/>
                    <a:pt x="74" y="8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7" y="59"/>
                    <a:pt x="77" y="59"/>
                    <a:pt x="77" y="59"/>
                  </a:cubicBezTo>
                  <a:close/>
                  <a:moveTo>
                    <a:pt x="70" y="54"/>
                  </a:moveTo>
                  <a:cubicBezTo>
                    <a:pt x="70" y="86"/>
                    <a:pt x="70" y="86"/>
                    <a:pt x="70" y="86"/>
                  </a:cubicBezTo>
                  <a:cubicBezTo>
                    <a:pt x="69" y="86"/>
                    <a:pt x="68" y="86"/>
                    <a:pt x="66" y="8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70" y="54"/>
                    <a:pt x="70" y="54"/>
                    <a:pt x="70" y="54"/>
                  </a:cubicBezTo>
                  <a:close/>
                  <a:moveTo>
                    <a:pt x="63" y="59"/>
                  </a:moveTo>
                  <a:cubicBezTo>
                    <a:pt x="63" y="86"/>
                    <a:pt x="63" y="86"/>
                    <a:pt x="63" y="86"/>
                  </a:cubicBezTo>
                  <a:cubicBezTo>
                    <a:pt x="62" y="86"/>
                    <a:pt x="60" y="86"/>
                    <a:pt x="59" y="86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3" y="59"/>
                    <a:pt x="63" y="59"/>
                    <a:pt x="63" y="59"/>
                  </a:cubicBezTo>
                  <a:close/>
                  <a:moveTo>
                    <a:pt x="56" y="65"/>
                  </a:moveTo>
                  <a:cubicBezTo>
                    <a:pt x="56" y="86"/>
                    <a:pt x="56" y="86"/>
                    <a:pt x="56" y="86"/>
                  </a:cubicBezTo>
                  <a:cubicBezTo>
                    <a:pt x="54" y="86"/>
                    <a:pt x="53" y="86"/>
                    <a:pt x="52" y="86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6" y="65"/>
                    <a:pt x="56" y="65"/>
                    <a:pt x="56" y="65"/>
                  </a:cubicBezTo>
                  <a:close/>
                  <a:moveTo>
                    <a:pt x="48" y="71"/>
                  </a:move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6" y="86"/>
                    <a:pt x="45" y="86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8" y="71"/>
                    <a:pt x="48" y="71"/>
                    <a:pt x="48" y="71"/>
                  </a:cubicBezTo>
                  <a:close/>
                  <a:moveTo>
                    <a:pt x="41" y="75"/>
                  </a:moveTo>
                  <a:cubicBezTo>
                    <a:pt x="41" y="86"/>
                    <a:pt x="41" y="86"/>
                    <a:pt x="41" y="86"/>
                  </a:cubicBezTo>
                  <a:cubicBezTo>
                    <a:pt x="40" y="86"/>
                    <a:pt x="39" y="86"/>
                    <a:pt x="38" y="8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41" y="75"/>
                    <a:pt x="41" y="75"/>
                    <a:pt x="41" y="75"/>
                  </a:cubicBezTo>
                  <a:close/>
                  <a:moveTo>
                    <a:pt x="34" y="70"/>
                  </a:moveTo>
                  <a:cubicBezTo>
                    <a:pt x="34" y="86"/>
                    <a:pt x="34" y="86"/>
                    <a:pt x="34" y="86"/>
                  </a:cubicBezTo>
                  <a:cubicBezTo>
                    <a:pt x="33" y="86"/>
                    <a:pt x="32" y="86"/>
                    <a:pt x="31" y="86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27" y="67"/>
                  </a:moveTo>
                  <a:cubicBezTo>
                    <a:pt x="27" y="86"/>
                    <a:pt x="27" y="86"/>
                    <a:pt x="27" y="86"/>
                  </a:cubicBezTo>
                  <a:cubicBezTo>
                    <a:pt x="26" y="86"/>
                    <a:pt x="25" y="86"/>
                    <a:pt x="23" y="86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7" y="67"/>
                    <a:pt x="27" y="67"/>
                    <a:pt x="27" y="67"/>
                  </a:cubicBezTo>
                  <a:close/>
                  <a:moveTo>
                    <a:pt x="20" y="71"/>
                  </a:moveTo>
                  <a:cubicBezTo>
                    <a:pt x="20" y="86"/>
                    <a:pt x="20" y="86"/>
                    <a:pt x="20" y="86"/>
                  </a:cubicBezTo>
                  <a:cubicBezTo>
                    <a:pt x="19" y="86"/>
                    <a:pt x="17" y="86"/>
                    <a:pt x="16" y="86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20" y="71"/>
                    <a:pt x="20" y="71"/>
                    <a:pt x="20" y="71"/>
                  </a:cubicBezTo>
                  <a:close/>
                  <a:moveTo>
                    <a:pt x="5" y="79"/>
                  </a:move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5" y="79"/>
                    <a:pt x="5" y="79"/>
                    <a:pt x="5" y="79"/>
                  </a:cubicBezTo>
                  <a:close/>
                  <a:moveTo>
                    <a:pt x="0" y="58"/>
                  </a:moveTo>
                  <a:cubicBezTo>
                    <a:pt x="7" y="70"/>
                    <a:pt x="7" y="70"/>
                    <a:pt x="7" y="70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0" y="58"/>
                    <a:pt x="0" y="58"/>
                    <a:pt x="0" y="58"/>
                  </a:cubicBezTo>
                  <a:close/>
                  <a:moveTo>
                    <a:pt x="13" y="75"/>
                  </a:moveTo>
                  <a:cubicBezTo>
                    <a:pt x="13" y="86"/>
                    <a:pt x="13" y="86"/>
                    <a:pt x="13" y="86"/>
                  </a:cubicBezTo>
                  <a:cubicBezTo>
                    <a:pt x="11" y="86"/>
                    <a:pt x="10" y="86"/>
                    <a:pt x="9" y="86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3" y="75"/>
                    <a:pt x="13" y="75"/>
                    <a:pt x="13" y="75"/>
                  </a:cubicBezTo>
                  <a:close/>
                  <a:moveTo>
                    <a:pt x="21" y="22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2" y="33"/>
                    <a:pt x="31" y="38"/>
                    <a:pt x="31" y="38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3" y="24"/>
                    <a:pt x="23" y="24"/>
                    <a:pt x="23" y="24"/>
                  </a:cubicBezTo>
                  <a:lnTo>
                    <a:pt x="21" y="2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273557" y="1483147"/>
            <a:ext cx="1728788" cy="784225"/>
            <a:chOff x="3417367" y="1348728"/>
            <a:chExt cx="1728788" cy="784225"/>
          </a:xfrm>
        </p:grpSpPr>
        <p:sp>
          <p:nvSpPr>
            <p:cNvPr id="66" name="Freeform 8"/>
            <p:cNvSpPr/>
            <p:nvPr/>
          </p:nvSpPr>
          <p:spPr bwMode="auto">
            <a:xfrm>
              <a:off x="3417367" y="1348728"/>
              <a:ext cx="1728788" cy="784225"/>
            </a:xfrm>
            <a:custGeom>
              <a:avLst/>
              <a:gdLst>
                <a:gd name="T0" fmla="*/ 331 w 461"/>
                <a:gd name="T1" fmla="*/ 0 h 209"/>
                <a:gd name="T2" fmla="*/ 201 w 461"/>
                <a:gd name="T3" fmla="*/ 24 h 209"/>
                <a:gd name="T4" fmla="*/ 187 w 461"/>
                <a:gd name="T5" fmla="*/ 29 h 209"/>
                <a:gd name="T6" fmla="*/ 174 w 461"/>
                <a:gd name="T7" fmla="*/ 35 h 209"/>
                <a:gd name="T8" fmla="*/ 0 w 461"/>
                <a:gd name="T9" fmla="*/ 209 h 209"/>
                <a:gd name="T10" fmla="*/ 174 w 461"/>
                <a:gd name="T11" fmla="*/ 209 h 209"/>
                <a:gd name="T12" fmla="*/ 187 w 461"/>
                <a:gd name="T13" fmla="*/ 209 h 209"/>
                <a:gd name="T14" fmla="*/ 201 w 461"/>
                <a:gd name="T15" fmla="*/ 209 h 209"/>
                <a:gd name="T16" fmla="*/ 461 w 461"/>
                <a:gd name="T17" fmla="*/ 209 h 209"/>
                <a:gd name="T18" fmla="*/ 461 w 461"/>
                <a:gd name="T19" fmla="*/ 24 h 209"/>
                <a:gd name="T20" fmla="*/ 331 w 461"/>
                <a:gd name="T2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1" h="209">
                  <a:moveTo>
                    <a:pt x="331" y="0"/>
                  </a:moveTo>
                  <a:cubicBezTo>
                    <a:pt x="285" y="0"/>
                    <a:pt x="241" y="8"/>
                    <a:pt x="201" y="24"/>
                  </a:cubicBezTo>
                  <a:cubicBezTo>
                    <a:pt x="196" y="26"/>
                    <a:pt x="192" y="27"/>
                    <a:pt x="187" y="29"/>
                  </a:cubicBezTo>
                  <a:cubicBezTo>
                    <a:pt x="183" y="31"/>
                    <a:pt x="178" y="33"/>
                    <a:pt x="174" y="35"/>
                  </a:cubicBezTo>
                  <a:cubicBezTo>
                    <a:pt x="98" y="71"/>
                    <a:pt x="36" y="133"/>
                    <a:pt x="0" y="209"/>
                  </a:cubicBezTo>
                  <a:cubicBezTo>
                    <a:pt x="174" y="209"/>
                    <a:pt x="174" y="209"/>
                    <a:pt x="174" y="209"/>
                  </a:cubicBezTo>
                  <a:cubicBezTo>
                    <a:pt x="187" y="209"/>
                    <a:pt x="187" y="209"/>
                    <a:pt x="187" y="209"/>
                  </a:cubicBezTo>
                  <a:cubicBezTo>
                    <a:pt x="201" y="209"/>
                    <a:pt x="201" y="209"/>
                    <a:pt x="201" y="209"/>
                  </a:cubicBezTo>
                  <a:cubicBezTo>
                    <a:pt x="461" y="209"/>
                    <a:pt x="461" y="209"/>
                    <a:pt x="461" y="209"/>
                  </a:cubicBezTo>
                  <a:cubicBezTo>
                    <a:pt x="461" y="24"/>
                    <a:pt x="461" y="24"/>
                    <a:pt x="461" y="24"/>
                  </a:cubicBezTo>
                  <a:cubicBezTo>
                    <a:pt x="420" y="8"/>
                    <a:pt x="377" y="0"/>
                    <a:pt x="331" y="0"/>
                  </a:cubicBezTo>
                  <a:close/>
                </a:path>
              </a:pathLst>
            </a:custGeom>
            <a:solidFill>
              <a:srgbClr val="4996B8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800">
                <a:solidFill>
                  <a:prstClr val="white"/>
                </a:solidFill>
                <a:latin typeface="Chelsea" panose="02000500000000000000" pitchFamily="2" charset="0"/>
              </a:endParaRPr>
            </a:p>
          </p:txBody>
        </p:sp>
        <p:sp>
          <p:nvSpPr>
            <p:cNvPr id="67" name="标题层"/>
            <p:cNvSpPr txBox="1"/>
            <p:nvPr/>
          </p:nvSpPr>
          <p:spPr bwMode="auto">
            <a:xfrm>
              <a:off x="4434768" y="1518855"/>
              <a:ext cx="617718" cy="523220"/>
            </a:xfrm>
            <a:prstGeom prst="rect">
              <a:avLst/>
            </a:prstGeom>
            <a:noFill/>
            <a:effectLst>
              <a:outerShdw blurRad="12700" dist="12700" dir="438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 defTabSz="914400">
                <a:defRPr/>
              </a:pPr>
              <a:r>
                <a:rPr lang="en-US" altLang="zh-CN" sz="2800" kern="0" dirty="0">
                  <a:solidFill>
                    <a:sysClr val="window" lastClr="FFFFFF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2800" kern="0" dirty="0">
                <a:solidFill>
                  <a:sysClr val="window" lastClr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085713" y="1630932"/>
            <a:ext cx="782637" cy="1725613"/>
            <a:chOff x="5229523" y="1496513"/>
            <a:chExt cx="782637" cy="1725613"/>
          </a:xfrm>
        </p:grpSpPr>
        <p:sp>
          <p:nvSpPr>
            <p:cNvPr id="69" name="Freeform 6"/>
            <p:cNvSpPr/>
            <p:nvPr/>
          </p:nvSpPr>
          <p:spPr bwMode="auto">
            <a:xfrm rot="16200000">
              <a:off x="4758035" y="1968001"/>
              <a:ext cx="1725613" cy="782637"/>
            </a:xfrm>
            <a:custGeom>
              <a:avLst/>
              <a:gdLst>
                <a:gd name="T0" fmla="*/ 287 w 460"/>
                <a:gd name="T1" fmla="*/ 0 h 209"/>
                <a:gd name="T2" fmla="*/ 273 w 460"/>
                <a:gd name="T3" fmla="*/ 0 h 209"/>
                <a:gd name="T4" fmla="*/ 260 w 460"/>
                <a:gd name="T5" fmla="*/ 0 h 209"/>
                <a:gd name="T6" fmla="*/ 0 w 460"/>
                <a:gd name="T7" fmla="*/ 0 h 209"/>
                <a:gd name="T8" fmla="*/ 0 w 460"/>
                <a:gd name="T9" fmla="*/ 185 h 209"/>
                <a:gd name="T10" fmla="*/ 130 w 460"/>
                <a:gd name="T11" fmla="*/ 209 h 209"/>
                <a:gd name="T12" fmla="*/ 260 w 460"/>
                <a:gd name="T13" fmla="*/ 185 h 209"/>
                <a:gd name="T14" fmla="*/ 273 w 460"/>
                <a:gd name="T15" fmla="*/ 179 h 209"/>
                <a:gd name="T16" fmla="*/ 287 w 460"/>
                <a:gd name="T17" fmla="*/ 173 h 209"/>
                <a:gd name="T18" fmla="*/ 460 w 460"/>
                <a:gd name="T19" fmla="*/ 0 h 209"/>
                <a:gd name="T20" fmla="*/ 287 w 460"/>
                <a:gd name="T2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0" h="209">
                  <a:moveTo>
                    <a:pt x="287" y="0"/>
                  </a:moveTo>
                  <a:cubicBezTo>
                    <a:pt x="273" y="0"/>
                    <a:pt x="273" y="0"/>
                    <a:pt x="273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40" y="200"/>
                    <a:pt x="84" y="209"/>
                    <a:pt x="130" y="209"/>
                  </a:cubicBezTo>
                  <a:cubicBezTo>
                    <a:pt x="176" y="209"/>
                    <a:pt x="219" y="200"/>
                    <a:pt x="260" y="185"/>
                  </a:cubicBezTo>
                  <a:cubicBezTo>
                    <a:pt x="264" y="183"/>
                    <a:pt x="269" y="181"/>
                    <a:pt x="273" y="179"/>
                  </a:cubicBezTo>
                  <a:cubicBezTo>
                    <a:pt x="278" y="178"/>
                    <a:pt x="282" y="176"/>
                    <a:pt x="287" y="173"/>
                  </a:cubicBezTo>
                  <a:cubicBezTo>
                    <a:pt x="363" y="137"/>
                    <a:pt x="424" y="76"/>
                    <a:pt x="460" y="0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rgbClr val="FF7C8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800">
                <a:solidFill>
                  <a:prstClr val="white"/>
                </a:solidFill>
                <a:latin typeface="Chelsea" panose="02000500000000000000" pitchFamily="2" charset="0"/>
              </a:endParaRPr>
            </a:p>
          </p:txBody>
        </p:sp>
        <p:sp>
          <p:nvSpPr>
            <p:cNvPr id="70" name="标题层"/>
            <p:cNvSpPr txBox="1"/>
            <p:nvPr/>
          </p:nvSpPr>
          <p:spPr bwMode="auto">
            <a:xfrm>
              <a:off x="5290900" y="2696602"/>
              <a:ext cx="617718" cy="523220"/>
            </a:xfrm>
            <a:prstGeom prst="rect">
              <a:avLst/>
            </a:prstGeom>
            <a:noFill/>
            <a:effectLst>
              <a:outerShdw blurRad="12700" dist="12700" dir="438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 defTabSz="914400">
                <a:defRPr/>
              </a:pPr>
              <a:r>
                <a:rPr lang="en-US" altLang="zh-CN" sz="2800" kern="0" dirty="0">
                  <a:solidFill>
                    <a:sysClr val="window" lastClr="FFFFFF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2800" kern="0" dirty="0">
                <a:solidFill>
                  <a:sysClr val="window" lastClr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027620" y="3445297"/>
            <a:ext cx="1725613" cy="782637"/>
            <a:chOff x="4171430" y="3310878"/>
            <a:chExt cx="1725613" cy="782637"/>
          </a:xfrm>
        </p:grpSpPr>
        <p:sp>
          <p:nvSpPr>
            <p:cNvPr id="72" name="Freeform 6"/>
            <p:cNvSpPr/>
            <p:nvPr/>
          </p:nvSpPr>
          <p:spPr bwMode="auto">
            <a:xfrm>
              <a:off x="4171430" y="3310878"/>
              <a:ext cx="1725613" cy="782637"/>
            </a:xfrm>
            <a:custGeom>
              <a:avLst/>
              <a:gdLst>
                <a:gd name="T0" fmla="*/ 287 w 460"/>
                <a:gd name="T1" fmla="*/ 0 h 209"/>
                <a:gd name="T2" fmla="*/ 273 w 460"/>
                <a:gd name="T3" fmla="*/ 0 h 209"/>
                <a:gd name="T4" fmla="*/ 260 w 460"/>
                <a:gd name="T5" fmla="*/ 0 h 209"/>
                <a:gd name="T6" fmla="*/ 0 w 460"/>
                <a:gd name="T7" fmla="*/ 0 h 209"/>
                <a:gd name="T8" fmla="*/ 0 w 460"/>
                <a:gd name="T9" fmla="*/ 185 h 209"/>
                <a:gd name="T10" fmla="*/ 130 w 460"/>
                <a:gd name="T11" fmla="*/ 209 h 209"/>
                <a:gd name="T12" fmla="*/ 260 w 460"/>
                <a:gd name="T13" fmla="*/ 185 h 209"/>
                <a:gd name="T14" fmla="*/ 273 w 460"/>
                <a:gd name="T15" fmla="*/ 179 h 209"/>
                <a:gd name="T16" fmla="*/ 287 w 460"/>
                <a:gd name="T17" fmla="*/ 173 h 209"/>
                <a:gd name="T18" fmla="*/ 460 w 460"/>
                <a:gd name="T19" fmla="*/ 0 h 209"/>
                <a:gd name="T20" fmla="*/ 287 w 460"/>
                <a:gd name="T2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0" h="209">
                  <a:moveTo>
                    <a:pt x="287" y="0"/>
                  </a:moveTo>
                  <a:cubicBezTo>
                    <a:pt x="273" y="0"/>
                    <a:pt x="273" y="0"/>
                    <a:pt x="273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40" y="200"/>
                    <a:pt x="84" y="209"/>
                    <a:pt x="130" y="209"/>
                  </a:cubicBezTo>
                  <a:cubicBezTo>
                    <a:pt x="176" y="209"/>
                    <a:pt x="219" y="200"/>
                    <a:pt x="260" y="185"/>
                  </a:cubicBezTo>
                  <a:cubicBezTo>
                    <a:pt x="264" y="183"/>
                    <a:pt x="269" y="181"/>
                    <a:pt x="273" y="179"/>
                  </a:cubicBezTo>
                  <a:cubicBezTo>
                    <a:pt x="278" y="178"/>
                    <a:pt x="282" y="176"/>
                    <a:pt x="287" y="173"/>
                  </a:cubicBezTo>
                  <a:cubicBezTo>
                    <a:pt x="363" y="137"/>
                    <a:pt x="424" y="76"/>
                    <a:pt x="460" y="0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rgbClr val="4996B8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800">
                <a:solidFill>
                  <a:prstClr val="white"/>
                </a:solidFill>
                <a:latin typeface="Chelsea" panose="02000500000000000000" pitchFamily="2" charset="0"/>
              </a:endParaRPr>
            </a:p>
          </p:txBody>
        </p:sp>
        <p:sp>
          <p:nvSpPr>
            <p:cNvPr id="73" name="标题层"/>
            <p:cNvSpPr txBox="1"/>
            <p:nvPr/>
          </p:nvSpPr>
          <p:spPr bwMode="auto">
            <a:xfrm>
              <a:off x="4171430" y="3440586"/>
              <a:ext cx="617718" cy="523220"/>
            </a:xfrm>
            <a:prstGeom prst="rect">
              <a:avLst/>
            </a:prstGeom>
            <a:noFill/>
            <a:effectLst>
              <a:outerShdw blurRad="12700" dist="12700" dir="438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 defTabSz="914400">
                <a:defRPr/>
              </a:pPr>
              <a:r>
                <a:rPr lang="en-US" altLang="zh-CN" sz="2800" kern="0" dirty="0">
                  <a:solidFill>
                    <a:sysClr val="window" lastClr="FFFFFF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2800" kern="0" dirty="0">
                <a:solidFill>
                  <a:sysClr val="window" lastClr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3152834" y="2364309"/>
            <a:ext cx="782637" cy="1725613"/>
            <a:chOff x="3296644" y="2229890"/>
            <a:chExt cx="782637" cy="1725613"/>
          </a:xfrm>
        </p:grpSpPr>
        <p:sp>
          <p:nvSpPr>
            <p:cNvPr id="75" name="Freeform 6"/>
            <p:cNvSpPr/>
            <p:nvPr/>
          </p:nvSpPr>
          <p:spPr bwMode="auto">
            <a:xfrm rot="5400000">
              <a:off x="2825156" y="2701378"/>
              <a:ext cx="1725613" cy="782637"/>
            </a:xfrm>
            <a:custGeom>
              <a:avLst/>
              <a:gdLst>
                <a:gd name="T0" fmla="*/ 287 w 460"/>
                <a:gd name="T1" fmla="*/ 0 h 209"/>
                <a:gd name="T2" fmla="*/ 273 w 460"/>
                <a:gd name="T3" fmla="*/ 0 h 209"/>
                <a:gd name="T4" fmla="*/ 260 w 460"/>
                <a:gd name="T5" fmla="*/ 0 h 209"/>
                <a:gd name="T6" fmla="*/ 0 w 460"/>
                <a:gd name="T7" fmla="*/ 0 h 209"/>
                <a:gd name="T8" fmla="*/ 0 w 460"/>
                <a:gd name="T9" fmla="*/ 185 h 209"/>
                <a:gd name="T10" fmla="*/ 130 w 460"/>
                <a:gd name="T11" fmla="*/ 209 h 209"/>
                <a:gd name="T12" fmla="*/ 260 w 460"/>
                <a:gd name="T13" fmla="*/ 185 h 209"/>
                <a:gd name="T14" fmla="*/ 273 w 460"/>
                <a:gd name="T15" fmla="*/ 179 h 209"/>
                <a:gd name="T16" fmla="*/ 287 w 460"/>
                <a:gd name="T17" fmla="*/ 173 h 209"/>
                <a:gd name="T18" fmla="*/ 460 w 460"/>
                <a:gd name="T19" fmla="*/ 0 h 209"/>
                <a:gd name="T20" fmla="*/ 287 w 460"/>
                <a:gd name="T2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0" h="209">
                  <a:moveTo>
                    <a:pt x="287" y="0"/>
                  </a:moveTo>
                  <a:cubicBezTo>
                    <a:pt x="273" y="0"/>
                    <a:pt x="273" y="0"/>
                    <a:pt x="273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40" y="200"/>
                    <a:pt x="84" y="209"/>
                    <a:pt x="130" y="209"/>
                  </a:cubicBezTo>
                  <a:cubicBezTo>
                    <a:pt x="176" y="209"/>
                    <a:pt x="219" y="200"/>
                    <a:pt x="260" y="185"/>
                  </a:cubicBezTo>
                  <a:cubicBezTo>
                    <a:pt x="264" y="183"/>
                    <a:pt x="269" y="181"/>
                    <a:pt x="273" y="179"/>
                  </a:cubicBezTo>
                  <a:cubicBezTo>
                    <a:pt x="278" y="178"/>
                    <a:pt x="282" y="176"/>
                    <a:pt x="287" y="173"/>
                  </a:cubicBezTo>
                  <a:cubicBezTo>
                    <a:pt x="363" y="137"/>
                    <a:pt x="424" y="76"/>
                    <a:pt x="460" y="0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rgbClr val="FF7C8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800">
                <a:solidFill>
                  <a:prstClr val="white"/>
                </a:solidFill>
                <a:latin typeface="Chelsea" panose="02000500000000000000" pitchFamily="2" charset="0"/>
              </a:endParaRPr>
            </a:p>
          </p:txBody>
        </p:sp>
        <p:sp>
          <p:nvSpPr>
            <p:cNvPr id="76" name="标题层"/>
            <p:cNvSpPr txBox="1"/>
            <p:nvPr/>
          </p:nvSpPr>
          <p:spPr bwMode="auto">
            <a:xfrm>
              <a:off x="3417367" y="2229890"/>
              <a:ext cx="617718" cy="523220"/>
            </a:xfrm>
            <a:prstGeom prst="rect">
              <a:avLst/>
            </a:prstGeom>
            <a:noFill/>
            <a:effectLst>
              <a:outerShdw blurRad="12700" dist="12700" dir="438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 defTabSz="914400">
                <a:defRPr/>
              </a:pPr>
              <a:r>
                <a:rPr lang="en-US" altLang="zh-CN" sz="2800" kern="0" dirty="0">
                  <a:solidFill>
                    <a:sysClr val="window" lastClr="FFFFFF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2800" kern="0" dirty="0">
                <a:solidFill>
                  <a:sysClr val="window" lastClr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77" name="直接连接符 76"/>
          <p:cNvCxnSpPr/>
          <p:nvPr/>
        </p:nvCxnSpPr>
        <p:spPr>
          <a:xfrm>
            <a:off x="3060038" y="2020559"/>
            <a:ext cx="621393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ysDash"/>
            <a:headEnd type="oval"/>
            <a:tailEnd type="oval"/>
          </a:ln>
          <a:effectLst/>
        </p:spPr>
      </p:cxnSp>
      <p:sp>
        <p:nvSpPr>
          <p:cNvPr id="78" name="矩形 77"/>
          <p:cNvSpPr/>
          <p:nvPr/>
        </p:nvSpPr>
        <p:spPr>
          <a:xfrm>
            <a:off x="899798" y="1743560"/>
            <a:ext cx="20160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随着计算机技术的发展及印刷技术的进步，平面设计在视觉感观领域的表现和应用也越来越丰富。</a:t>
            </a:r>
          </a:p>
        </p:txBody>
      </p:sp>
      <p:cxnSp>
        <p:nvCxnSpPr>
          <p:cNvPr id="79" name="直接连接符 78"/>
          <p:cNvCxnSpPr/>
          <p:nvPr/>
        </p:nvCxnSpPr>
        <p:spPr>
          <a:xfrm>
            <a:off x="5442536" y="2020559"/>
            <a:ext cx="621393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ysDash"/>
            <a:headEnd type="oval"/>
            <a:tailEnd type="oval"/>
          </a:ln>
          <a:effectLst/>
        </p:spPr>
      </p:cxnSp>
      <p:sp>
        <p:nvSpPr>
          <p:cNvPr id="80" name="矩形 79"/>
          <p:cNvSpPr/>
          <p:nvPr/>
        </p:nvSpPr>
        <p:spPr>
          <a:xfrm>
            <a:off x="6228390" y="1743560"/>
            <a:ext cx="20160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随着计算机技术的发展及印刷技术的进步，平面设计在视觉感观领域的表现和应用也越来越丰富。</a:t>
            </a:r>
          </a:p>
        </p:txBody>
      </p:sp>
      <p:cxnSp>
        <p:nvCxnSpPr>
          <p:cNvPr id="81" name="直接连接符 80"/>
          <p:cNvCxnSpPr/>
          <p:nvPr/>
        </p:nvCxnSpPr>
        <p:spPr>
          <a:xfrm>
            <a:off x="5442536" y="3590316"/>
            <a:ext cx="621393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ysDash"/>
            <a:headEnd type="oval"/>
            <a:tailEnd type="oval"/>
          </a:ln>
          <a:effectLst/>
        </p:spPr>
      </p:cxnSp>
      <p:sp>
        <p:nvSpPr>
          <p:cNvPr id="82" name="矩形 81"/>
          <p:cNvSpPr/>
          <p:nvPr/>
        </p:nvSpPr>
        <p:spPr>
          <a:xfrm>
            <a:off x="6228390" y="3353193"/>
            <a:ext cx="20160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随着计算机技术的发展及印刷技术的进步，平面设计在视觉感观领域的表现和应用也越来越丰富。</a:t>
            </a:r>
          </a:p>
        </p:txBody>
      </p:sp>
      <p:cxnSp>
        <p:nvCxnSpPr>
          <p:cNvPr id="83" name="直接连接符 82"/>
          <p:cNvCxnSpPr/>
          <p:nvPr/>
        </p:nvCxnSpPr>
        <p:spPr>
          <a:xfrm>
            <a:off x="3060038" y="3590316"/>
            <a:ext cx="621393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ysDash"/>
            <a:headEnd type="oval"/>
            <a:tailEnd type="oval"/>
          </a:ln>
          <a:effectLst/>
        </p:spPr>
      </p:cxnSp>
      <p:sp>
        <p:nvSpPr>
          <p:cNvPr id="84" name="矩形 83"/>
          <p:cNvSpPr/>
          <p:nvPr/>
        </p:nvSpPr>
        <p:spPr>
          <a:xfrm>
            <a:off x="899798" y="3353193"/>
            <a:ext cx="20160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随着计算机技术的发展及印刷技术的进步，平面设计在视觉感观领域的表现和应用也越来越丰富。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2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2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6" presetClass="emph" presetSubtype="0" autoRev="1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19" dur="100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3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5" presetID="2" presetClass="entr" presetSubtype="8" fill="hold" grpId="0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47" dur="3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48" dur="3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3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4" presetID="2" presetClass="entr" presetSubtype="2" fill="hold" grpId="0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56" dur="3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57" dur="3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3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3" presetID="2" presetClass="entr" presetSubtype="2" fill="hold" grpId="0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65" dur="3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66" dur="3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0" dur="3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2" presetID="2" presetClass="entr" presetSubtype="8" fill="hold" grpId="0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4" dur="3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75" dur="3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  <p:bldP spid="78" grpId="0"/>
          <p:bldP spid="80" grpId="0"/>
          <p:bldP spid="82" grpId="0"/>
          <p:bldP spid="8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2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2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6" presetClass="emph" presetSubtype="0" autoRev="1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19" dur="100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3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3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3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3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3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3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0" dur="3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3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3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  <p:bldP spid="78" grpId="0"/>
          <p:bldP spid="80" grpId="0"/>
          <p:bldP spid="82" grpId="0"/>
          <p:bldP spid="84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538813" y="1342746"/>
            <a:ext cx="2796076" cy="2835506"/>
            <a:chOff x="1331640" y="1707654"/>
            <a:chExt cx="2796076" cy="2835506"/>
          </a:xfrm>
          <a:solidFill>
            <a:srgbClr val="325F0B"/>
          </a:solidFill>
        </p:grpSpPr>
        <p:sp>
          <p:nvSpPr>
            <p:cNvPr id="7" name="等腰三角形 5"/>
            <p:cNvSpPr/>
            <p:nvPr/>
          </p:nvSpPr>
          <p:spPr>
            <a:xfrm>
              <a:off x="1608861" y="1707654"/>
              <a:ext cx="1247249" cy="1186339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53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9" name="等腰三角形 5"/>
            <p:cNvSpPr/>
            <p:nvPr/>
          </p:nvSpPr>
          <p:spPr>
            <a:xfrm>
              <a:off x="1619672" y="2445005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499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53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 flipV="1">
              <a:off x="1608861" y="3167482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53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19672" y="3356821"/>
              <a:ext cx="1247249" cy="1186339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499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53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331640" y="3079858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53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53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1043622" y="1489544"/>
            <a:ext cx="3528393" cy="54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485" tIns="34242" rIns="68485" bIns="34242">
            <a:spAutoFit/>
          </a:bodyPr>
          <a:lstStyle/>
          <a:p>
            <a:pPr defTabSz="684530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</a:t>
            </a:r>
            <a:endParaRPr lang="en-US" altLang="zh-CN" sz="1200" dirty="0">
              <a:solidFill>
                <a:srgbClr val="2F263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宋体" panose="02010600040101010101" pitchFamily="2" charset="-122"/>
            </a:endParaRPr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1043622" y="2220724"/>
            <a:ext cx="3528393" cy="54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485" tIns="34242" rIns="68485" bIns="34242">
            <a:spAutoFit/>
          </a:bodyPr>
          <a:lstStyle/>
          <a:p>
            <a:pPr defTabSz="684530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</a:t>
            </a:r>
            <a:endParaRPr lang="en-US" altLang="zh-CN" sz="1200" dirty="0">
              <a:solidFill>
                <a:srgbClr val="2F263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宋体" panose="02010600040101010101" pitchFamily="2" charset="-122"/>
            </a:endParaRPr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1043622" y="2952819"/>
            <a:ext cx="3528393" cy="54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485" tIns="34242" rIns="68485" bIns="34242">
            <a:spAutoFit/>
          </a:bodyPr>
          <a:lstStyle/>
          <a:p>
            <a:pPr defTabSz="684530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</a:t>
            </a:r>
            <a:endParaRPr lang="en-US" altLang="zh-CN" sz="1200" dirty="0">
              <a:solidFill>
                <a:srgbClr val="2F263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宋体" panose="02010600040101010101" pitchFamily="2" charset="-122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1043622" y="3684915"/>
            <a:ext cx="3528393" cy="54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485" tIns="34242" rIns="68485" bIns="34242">
            <a:spAutoFit/>
          </a:bodyPr>
          <a:lstStyle/>
          <a:p>
            <a:pPr defTabSz="684530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</a:t>
            </a:r>
            <a:endParaRPr lang="en-US" altLang="zh-CN" sz="1200" dirty="0">
              <a:solidFill>
                <a:srgbClr val="2F263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宋体" panose="0201060004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4662485" y="1703922"/>
            <a:ext cx="792087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  <a:alpha val="99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4662485" y="2430934"/>
            <a:ext cx="792087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  <a:alpha val="99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4662485" y="3157947"/>
            <a:ext cx="792087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  <a:alpha val="99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4662485" y="3884959"/>
            <a:ext cx="792087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  <a:alpha val="99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72874" y="509940"/>
            <a:ext cx="8280008" cy="17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7213" y="90300"/>
            <a:ext cx="3240360" cy="40011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dirty="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岗位认知</a:t>
            </a:r>
            <a:endParaRPr lang="zh-CN" altLang="en-US" sz="20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126" y="4265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02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decel="533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decel="533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533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decel="533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rrowheads="1"/>
          </p:cNvSpPr>
          <p:nvPr/>
        </p:nvSpPr>
        <p:spPr bwMode="auto">
          <a:xfrm>
            <a:off x="1177705" y="2246550"/>
            <a:ext cx="2312987" cy="2357439"/>
          </a:xfrm>
          <a:custGeom>
            <a:avLst/>
            <a:gdLst>
              <a:gd name="T0" fmla="*/ 92 w 550"/>
              <a:gd name="T1" fmla="*/ 110 h 561"/>
              <a:gd name="T2" fmla="*/ 110 w 550"/>
              <a:gd name="T3" fmla="*/ 459 h 561"/>
              <a:gd name="T4" fmla="*/ 541 w 550"/>
              <a:gd name="T5" fmla="*/ 514 h 561"/>
              <a:gd name="T6" fmla="*/ 441 w 550"/>
              <a:gd name="T7" fmla="*/ 91 h 561"/>
              <a:gd name="T8" fmla="*/ 92 w 550"/>
              <a:gd name="T9" fmla="*/ 110 h 5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0"/>
              <a:gd name="T16" fmla="*/ 0 h 561"/>
              <a:gd name="T17" fmla="*/ 550 w 550"/>
              <a:gd name="T18" fmla="*/ 561 h 5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0" h="561">
                <a:moveTo>
                  <a:pt x="92" y="110"/>
                </a:moveTo>
                <a:cubicBezTo>
                  <a:pt x="0" y="211"/>
                  <a:pt x="8" y="367"/>
                  <a:pt x="110" y="459"/>
                </a:cubicBezTo>
                <a:cubicBezTo>
                  <a:pt x="224" y="561"/>
                  <a:pt x="416" y="510"/>
                  <a:pt x="541" y="514"/>
                </a:cubicBezTo>
                <a:cubicBezTo>
                  <a:pt x="522" y="387"/>
                  <a:pt x="550" y="189"/>
                  <a:pt x="441" y="91"/>
                </a:cubicBezTo>
                <a:cubicBezTo>
                  <a:pt x="339" y="0"/>
                  <a:pt x="183" y="8"/>
                  <a:pt x="92" y="110"/>
                </a:cubicBezTo>
                <a:close/>
              </a:path>
            </a:pathLst>
          </a:custGeom>
          <a:solidFill>
            <a:srgbClr val="4996B8"/>
          </a:solidFill>
          <a:ln w="9525" cmpd="sng">
            <a:solidFill>
              <a:schemeClr val="bg1"/>
            </a:solidFill>
            <a:bevel/>
          </a:ln>
        </p:spPr>
        <p:txBody>
          <a:bodyPr lIns="68485" tIns="34242" rIns="68485" bIns="34242"/>
          <a:lstStyle/>
          <a:p>
            <a:pPr defTabSz="684530"/>
            <a:endParaRPr lang="zh-CN" altLang="zh-CN" sz="16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1412649" y="1825858"/>
            <a:ext cx="1808162" cy="1846262"/>
          </a:xfrm>
          <a:custGeom>
            <a:avLst/>
            <a:gdLst>
              <a:gd name="T0" fmla="*/ 72 w 430"/>
              <a:gd name="T1" fmla="*/ 86 h 439"/>
              <a:gd name="T2" fmla="*/ 86 w 430"/>
              <a:gd name="T3" fmla="*/ 359 h 439"/>
              <a:gd name="T4" fmla="*/ 423 w 430"/>
              <a:gd name="T5" fmla="*/ 402 h 439"/>
              <a:gd name="T6" fmla="*/ 345 w 430"/>
              <a:gd name="T7" fmla="*/ 72 h 439"/>
              <a:gd name="T8" fmla="*/ 72 w 430"/>
              <a:gd name="T9" fmla="*/ 86 h 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0"/>
              <a:gd name="T16" fmla="*/ 0 h 439"/>
              <a:gd name="T17" fmla="*/ 430 w 430"/>
              <a:gd name="T18" fmla="*/ 439 h 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0" h="439">
                <a:moveTo>
                  <a:pt x="72" y="86"/>
                </a:moveTo>
                <a:cubicBezTo>
                  <a:pt x="0" y="165"/>
                  <a:pt x="7" y="288"/>
                  <a:pt x="86" y="359"/>
                </a:cubicBezTo>
                <a:cubicBezTo>
                  <a:pt x="175" y="439"/>
                  <a:pt x="325" y="400"/>
                  <a:pt x="423" y="402"/>
                </a:cubicBezTo>
                <a:cubicBezTo>
                  <a:pt x="408" y="303"/>
                  <a:pt x="430" y="148"/>
                  <a:pt x="345" y="72"/>
                </a:cubicBezTo>
                <a:cubicBezTo>
                  <a:pt x="265" y="0"/>
                  <a:pt x="143" y="7"/>
                  <a:pt x="72" y="86"/>
                </a:cubicBezTo>
                <a:close/>
              </a:path>
            </a:pathLst>
          </a:custGeom>
          <a:solidFill>
            <a:srgbClr val="FF7C80"/>
          </a:solidFill>
          <a:ln w="28575" cmpd="sng">
            <a:solidFill>
              <a:schemeClr val="bg1"/>
            </a:solidFill>
            <a:bevel/>
          </a:ln>
        </p:spPr>
        <p:txBody>
          <a:bodyPr lIns="68485" tIns="34242" rIns="68485" bIns="34242"/>
          <a:lstStyle/>
          <a:p>
            <a:pPr defTabSz="684530"/>
            <a:endParaRPr lang="zh-CN" altLang="zh-CN" sz="16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9" name="Freeform 7"/>
          <p:cNvSpPr>
            <a:spLocks noChangeArrowheads="1"/>
          </p:cNvSpPr>
          <p:nvPr/>
        </p:nvSpPr>
        <p:spPr bwMode="auto">
          <a:xfrm>
            <a:off x="1572993" y="1394053"/>
            <a:ext cx="1458913" cy="1487487"/>
          </a:xfrm>
          <a:custGeom>
            <a:avLst/>
            <a:gdLst>
              <a:gd name="T0" fmla="*/ 58 w 347"/>
              <a:gd name="T1" fmla="*/ 70 h 354"/>
              <a:gd name="T2" fmla="*/ 69 w 347"/>
              <a:gd name="T3" fmla="*/ 290 h 354"/>
              <a:gd name="T4" fmla="*/ 341 w 347"/>
              <a:gd name="T5" fmla="*/ 325 h 354"/>
              <a:gd name="T6" fmla="*/ 278 w 347"/>
              <a:gd name="T7" fmla="*/ 58 h 354"/>
              <a:gd name="T8" fmla="*/ 58 w 347"/>
              <a:gd name="T9" fmla="*/ 70 h 3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7"/>
              <a:gd name="T16" fmla="*/ 0 h 354"/>
              <a:gd name="T17" fmla="*/ 347 w 347"/>
              <a:gd name="T18" fmla="*/ 354 h 3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7" h="354">
                <a:moveTo>
                  <a:pt x="58" y="70"/>
                </a:moveTo>
                <a:cubicBezTo>
                  <a:pt x="0" y="134"/>
                  <a:pt x="5" y="232"/>
                  <a:pt x="69" y="290"/>
                </a:cubicBezTo>
                <a:cubicBezTo>
                  <a:pt x="141" y="354"/>
                  <a:pt x="262" y="322"/>
                  <a:pt x="341" y="325"/>
                </a:cubicBezTo>
                <a:cubicBezTo>
                  <a:pt x="329" y="245"/>
                  <a:pt x="347" y="120"/>
                  <a:pt x="278" y="58"/>
                </a:cubicBezTo>
                <a:cubicBezTo>
                  <a:pt x="214" y="0"/>
                  <a:pt x="115" y="6"/>
                  <a:pt x="58" y="70"/>
                </a:cubicBezTo>
                <a:close/>
              </a:path>
            </a:pathLst>
          </a:custGeom>
          <a:solidFill>
            <a:srgbClr val="4996B8"/>
          </a:solidFill>
          <a:ln w="28575" cmpd="sng">
            <a:solidFill>
              <a:schemeClr val="bg1"/>
            </a:solidFill>
            <a:bevel/>
          </a:ln>
        </p:spPr>
        <p:txBody>
          <a:bodyPr lIns="68485" tIns="34242" rIns="68485" bIns="34242"/>
          <a:lstStyle/>
          <a:p>
            <a:pPr defTabSz="684530"/>
            <a:endParaRPr lang="zh-CN" altLang="zh-CN" sz="16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0" name="Freeform 8"/>
          <p:cNvSpPr>
            <a:spLocks noChangeArrowheads="1"/>
          </p:cNvSpPr>
          <p:nvPr/>
        </p:nvSpPr>
        <p:spPr bwMode="auto">
          <a:xfrm>
            <a:off x="1690467" y="1036881"/>
            <a:ext cx="1206500" cy="1235075"/>
          </a:xfrm>
          <a:custGeom>
            <a:avLst/>
            <a:gdLst>
              <a:gd name="T0" fmla="*/ 47 w 287"/>
              <a:gd name="T1" fmla="*/ 58 h 294"/>
              <a:gd name="T2" fmla="*/ 57 w 287"/>
              <a:gd name="T3" fmla="*/ 240 h 294"/>
              <a:gd name="T4" fmla="*/ 282 w 287"/>
              <a:gd name="T5" fmla="*/ 269 h 294"/>
              <a:gd name="T6" fmla="*/ 230 w 287"/>
              <a:gd name="T7" fmla="*/ 48 h 294"/>
              <a:gd name="T8" fmla="*/ 47 w 287"/>
              <a:gd name="T9" fmla="*/ 58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294"/>
              <a:gd name="T17" fmla="*/ 287 w 287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294">
                <a:moveTo>
                  <a:pt x="47" y="58"/>
                </a:moveTo>
                <a:cubicBezTo>
                  <a:pt x="0" y="111"/>
                  <a:pt x="4" y="193"/>
                  <a:pt x="57" y="240"/>
                </a:cubicBezTo>
                <a:cubicBezTo>
                  <a:pt x="117" y="294"/>
                  <a:pt x="217" y="267"/>
                  <a:pt x="282" y="269"/>
                </a:cubicBezTo>
                <a:cubicBezTo>
                  <a:pt x="273" y="203"/>
                  <a:pt x="287" y="99"/>
                  <a:pt x="230" y="48"/>
                </a:cubicBezTo>
                <a:cubicBezTo>
                  <a:pt x="177" y="0"/>
                  <a:pt x="95" y="5"/>
                  <a:pt x="47" y="58"/>
                </a:cubicBezTo>
                <a:close/>
              </a:path>
            </a:pathLst>
          </a:custGeom>
          <a:solidFill>
            <a:srgbClr val="FF7C80"/>
          </a:solidFill>
          <a:ln w="28575" cmpd="sng">
            <a:solidFill>
              <a:schemeClr val="bg1"/>
            </a:solidFill>
            <a:miter lim="800000"/>
          </a:ln>
        </p:spPr>
        <p:txBody>
          <a:bodyPr lIns="68485" tIns="34242" rIns="68485" bIns="34242"/>
          <a:lstStyle/>
          <a:p>
            <a:pPr defTabSz="684530"/>
            <a:endParaRPr lang="zh-CN" altLang="zh-CN" sz="16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1" name="TextBox 682"/>
          <p:cNvSpPr>
            <a:spLocks noChangeArrowheads="1"/>
          </p:cNvSpPr>
          <p:nvPr/>
        </p:nvSpPr>
        <p:spPr bwMode="auto">
          <a:xfrm>
            <a:off x="2142256" y="1406759"/>
            <a:ext cx="398167" cy="380864"/>
          </a:xfrm>
          <a:prstGeom prst="rect">
            <a:avLst/>
          </a:prstGeom>
          <a:noFill/>
          <a:ln>
            <a:noFill/>
          </a:ln>
        </p:spPr>
        <p:txBody>
          <a:bodyPr wrap="none" lIns="68485" tIns="34242" rIns="68485" bIns="34242">
            <a:spAutoFit/>
          </a:bodyPr>
          <a:lstStyle/>
          <a:p>
            <a:pPr algn="ctr" defTabSz="684530"/>
            <a:r>
              <a:rPr lang="en-US" altLang="zh-CN" sz="2000" dirty="0">
                <a:solidFill>
                  <a:srgbClr val="FFFFFF"/>
                </a:solidFill>
                <a:latin typeface="方正中等线简体" pitchFamily="1" charset="-122"/>
                <a:ea typeface="方正中等线简体" pitchFamily="1" charset="-122"/>
              </a:rPr>
              <a:t>01</a:t>
            </a:r>
            <a:endParaRPr lang="zh-CN" altLang="en-US" sz="2000" dirty="0">
              <a:solidFill>
                <a:srgbClr val="FFFFFF"/>
              </a:solidFill>
              <a:latin typeface="方正中等线简体" pitchFamily="1" charset="-122"/>
              <a:ea typeface="方正中等线简体" pitchFamily="1" charset="-122"/>
            </a:endParaRPr>
          </a:p>
        </p:txBody>
      </p:sp>
      <p:sp>
        <p:nvSpPr>
          <p:cNvPr id="12" name="TextBox 682"/>
          <p:cNvSpPr>
            <a:spLocks noChangeArrowheads="1"/>
          </p:cNvSpPr>
          <p:nvPr/>
        </p:nvSpPr>
        <p:spPr bwMode="auto">
          <a:xfrm>
            <a:off x="2142256" y="2208447"/>
            <a:ext cx="398167" cy="380864"/>
          </a:xfrm>
          <a:prstGeom prst="rect">
            <a:avLst/>
          </a:prstGeom>
          <a:noFill/>
          <a:ln>
            <a:noFill/>
          </a:ln>
        </p:spPr>
        <p:txBody>
          <a:bodyPr wrap="none" lIns="68485" tIns="34242" rIns="68485" bIns="34242">
            <a:spAutoFit/>
          </a:bodyPr>
          <a:lstStyle/>
          <a:p>
            <a:pPr algn="ctr" defTabSz="684530"/>
            <a:r>
              <a:rPr lang="en-US" altLang="zh-CN" sz="2000" dirty="0">
                <a:solidFill>
                  <a:srgbClr val="FFFFFF"/>
                </a:solidFill>
                <a:latin typeface="方正中等线简体" pitchFamily="1" charset="-122"/>
                <a:ea typeface="方正中等线简体" pitchFamily="1" charset="-122"/>
              </a:rPr>
              <a:t>02</a:t>
            </a:r>
            <a:endParaRPr lang="zh-CN" altLang="en-US" sz="2000" dirty="0">
              <a:solidFill>
                <a:srgbClr val="FFFFFF"/>
              </a:solidFill>
              <a:latin typeface="方正中等线简体" pitchFamily="1" charset="-122"/>
              <a:ea typeface="方正中等线简体" pitchFamily="1" charset="-122"/>
            </a:endParaRPr>
          </a:p>
        </p:txBody>
      </p:sp>
      <p:sp>
        <p:nvSpPr>
          <p:cNvPr id="13" name="TextBox 682"/>
          <p:cNvSpPr>
            <a:spLocks noChangeArrowheads="1"/>
          </p:cNvSpPr>
          <p:nvPr/>
        </p:nvSpPr>
        <p:spPr bwMode="auto">
          <a:xfrm>
            <a:off x="2142256" y="3008545"/>
            <a:ext cx="398167" cy="380864"/>
          </a:xfrm>
          <a:prstGeom prst="rect">
            <a:avLst/>
          </a:prstGeom>
          <a:noFill/>
          <a:ln>
            <a:noFill/>
          </a:ln>
        </p:spPr>
        <p:txBody>
          <a:bodyPr wrap="none" lIns="68485" tIns="34242" rIns="68485" bIns="34242">
            <a:spAutoFit/>
          </a:bodyPr>
          <a:lstStyle/>
          <a:p>
            <a:pPr algn="ctr" defTabSz="684530"/>
            <a:r>
              <a:rPr lang="en-US" altLang="zh-CN" sz="2000" dirty="0">
                <a:solidFill>
                  <a:srgbClr val="FFFFFF"/>
                </a:solidFill>
                <a:latin typeface="方正中等线简体" pitchFamily="1" charset="-122"/>
                <a:ea typeface="方正中等线简体" pitchFamily="1" charset="-122"/>
              </a:rPr>
              <a:t>03</a:t>
            </a:r>
            <a:endParaRPr lang="zh-CN" altLang="en-US" sz="2000" dirty="0">
              <a:solidFill>
                <a:srgbClr val="FFFFFF"/>
              </a:solidFill>
              <a:latin typeface="方正中等线简体" pitchFamily="1" charset="-122"/>
              <a:ea typeface="方正中等线简体" pitchFamily="1" charset="-122"/>
            </a:endParaRPr>
          </a:p>
        </p:txBody>
      </p:sp>
      <p:sp>
        <p:nvSpPr>
          <p:cNvPr id="14" name="TextBox 682"/>
          <p:cNvSpPr>
            <a:spLocks noChangeArrowheads="1"/>
          </p:cNvSpPr>
          <p:nvPr/>
        </p:nvSpPr>
        <p:spPr bwMode="auto">
          <a:xfrm>
            <a:off x="2142256" y="3821344"/>
            <a:ext cx="398167" cy="380864"/>
          </a:xfrm>
          <a:prstGeom prst="rect">
            <a:avLst/>
          </a:prstGeom>
          <a:noFill/>
          <a:ln>
            <a:noFill/>
          </a:ln>
        </p:spPr>
        <p:txBody>
          <a:bodyPr wrap="none" lIns="68485" tIns="34242" rIns="68485" bIns="34242">
            <a:spAutoFit/>
          </a:bodyPr>
          <a:lstStyle/>
          <a:p>
            <a:pPr algn="ctr" defTabSz="684530"/>
            <a:r>
              <a:rPr lang="en-US" altLang="zh-CN" sz="2000" dirty="0">
                <a:solidFill>
                  <a:srgbClr val="FFFFFF"/>
                </a:solidFill>
                <a:latin typeface="方正中等线简体" pitchFamily="1" charset="-122"/>
                <a:ea typeface="方正中等线简体" pitchFamily="1" charset="-122"/>
              </a:rPr>
              <a:t>04</a:t>
            </a:r>
            <a:endParaRPr lang="zh-CN" altLang="en-US" sz="2000" dirty="0">
              <a:solidFill>
                <a:srgbClr val="FFFFFF"/>
              </a:solidFill>
              <a:latin typeface="方正中等线简体" pitchFamily="1" charset="-122"/>
              <a:ea typeface="方正中等线简体" pitchFamily="1" charset="-122"/>
            </a:endParaRPr>
          </a:p>
        </p:txBody>
      </p:sp>
      <p:sp>
        <p:nvSpPr>
          <p:cNvPr id="15" name="任意多边形 8"/>
          <p:cNvSpPr>
            <a:spLocks noChangeArrowheads="1"/>
          </p:cNvSpPr>
          <p:nvPr/>
        </p:nvSpPr>
        <p:spPr bwMode="auto">
          <a:xfrm>
            <a:off x="2806486" y="1686153"/>
            <a:ext cx="885825" cy="0"/>
          </a:xfrm>
          <a:custGeom>
            <a:avLst/>
            <a:gdLst>
              <a:gd name="T0" fmla="*/ 885825 w 885825"/>
              <a:gd name="T1" fmla="*/ 0 h 635"/>
              <a:gd name="T2" fmla="*/ 0 w 885825"/>
              <a:gd name="T3" fmla="*/ 0 h 635"/>
              <a:gd name="T4" fmla="*/ 0 60000 65536"/>
              <a:gd name="T5" fmla="*/ 0 60000 65536"/>
              <a:gd name="T6" fmla="*/ 0 w 885825"/>
              <a:gd name="T7" fmla="*/ 0 h 635"/>
              <a:gd name="T8" fmla="*/ 885825 w 885825"/>
              <a:gd name="T9" fmla="*/ 635 h 6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5825" h="635">
                <a:moveTo>
                  <a:pt x="885825" y="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7F7F7F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485" tIns="34242" rIns="68485" bIns="34242" anchor="ctr"/>
          <a:lstStyle/>
          <a:p>
            <a:pPr algn="ctr" defTabSz="684530"/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任意多边形 71"/>
          <p:cNvSpPr>
            <a:spLocks noChangeArrowheads="1"/>
          </p:cNvSpPr>
          <p:nvPr/>
        </p:nvSpPr>
        <p:spPr bwMode="auto">
          <a:xfrm>
            <a:off x="2977924" y="2402115"/>
            <a:ext cx="714375" cy="46038"/>
          </a:xfrm>
          <a:custGeom>
            <a:avLst/>
            <a:gdLst>
              <a:gd name="T0" fmla="*/ 885825 w 885825"/>
              <a:gd name="T1" fmla="*/ 0 h 45720"/>
              <a:gd name="T2" fmla="*/ 0 w 885825"/>
              <a:gd name="T3" fmla="*/ 0 h 45720"/>
              <a:gd name="T4" fmla="*/ 0 60000 65536"/>
              <a:gd name="T5" fmla="*/ 0 60000 65536"/>
              <a:gd name="T6" fmla="*/ 0 w 885825"/>
              <a:gd name="T7" fmla="*/ 0 h 45720"/>
              <a:gd name="T8" fmla="*/ 885825 w 885825"/>
              <a:gd name="T9" fmla="*/ 45720 h 457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5825" h="45720">
                <a:moveTo>
                  <a:pt x="885825" y="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7F7F7F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485" tIns="34242" rIns="68485" bIns="34242" anchor="ctr"/>
          <a:lstStyle/>
          <a:p>
            <a:pPr algn="ctr" defTabSz="684530"/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任意多边形 73"/>
          <p:cNvSpPr>
            <a:spLocks noChangeArrowheads="1"/>
          </p:cNvSpPr>
          <p:nvPr/>
        </p:nvSpPr>
        <p:spPr bwMode="auto">
          <a:xfrm>
            <a:off x="3136679" y="3145065"/>
            <a:ext cx="557212" cy="46038"/>
          </a:xfrm>
          <a:custGeom>
            <a:avLst/>
            <a:gdLst>
              <a:gd name="T0" fmla="*/ 885825 w 885825"/>
              <a:gd name="T1" fmla="*/ 0 h 45720"/>
              <a:gd name="T2" fmla="*/ 0 w 885825"/>
              <a:gd name="T3" fmla="*/ 0 h 45720"/>
              <a:gd name="T4" fmla="*/ 0 60000 65536"/>
              <a:gd name="T5" fmla="*/ 0 60000 65536"/>
              <a:gd name="T6" fmla="*/ 0 w 885825"/>
              <a:gd name="T7" fmla="*/ 0 h 45720"/>
              <a:gd name="T8" fmla="*/ 885825 w 885825"/>
              <a:gd name="T9" fmla="*/ 45720 h 457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5825" h="45720">
                <a:moveTo>
                  <a:pt x="885825" y="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7F7F7F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485" tIns="34242" rIns="68485" bIns="34242" anchor="ctr"/>
          <a:lstStyle/>
          <a:p>
            <a:pPr algn="ctr" defTabSz="684530"/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任意多边形 75"/>
          <p:cNvSpPr>
            <a:spLocks noChangeArrowheads="1"/>
          </p:cNvSpPr>
          <p:nvPr/>
        </p:nvSpPr>
        <p:spPr bwMode="auto">
          <a:xfrm>
            <a:off x="3414502" y="3900716"/>
            <a:ext cx="277813" cy="46038"/>
          </a:xfrm>
          <a:custGeom>
            <a:avLst/>
            <a:gdLst>
              <a:gd name="T0" fmla="*/ 885825 w 885825"/>
              <a:gd name="T1" fmla="*/ 0 h 45720"/>
              <a:gd name="T2" fmla="*/ 0 w 885825"/>
              <a:gd name="T3" fmla="*/ 0 h 45720"/>
              <a:gd name="T4" fmla="*/ 0 60000 65536"/>
              <a:gd name="T5" fmla="*/ 0 60000 65536"/>
              <a:gd name="T6" fmla="*/ 0 w 885825"/>
              <a:gd name="T7" fmla="*/ 0 h 45720"/>
              <a:gd name="T8" fmla="*/ 885825 w 885825"/>
              <a:gd name="T9" fmla="*/ 45720 h 457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5825" h="45720">
                <a:moveTo>
                  <a:pt x="885825" y="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7F7F7F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485" tIns="34242" rIns="68485" bIns="34242" anchor="ctr"/>
          <a:lstStyle/>
          <a:p>
            <a:pPr algn="ctr" defTabSz="684530"/>
            <a:endParaRPr lang="zh-CN" altLang="zh-CN" sz="1800">
              <a:solidFill>
                <a:srgbClr val="393939">
                  <a:lumMod val="65000"/>
                  <a:lumOff val="35000"/>
                </a:srgb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9" name="组合 19"/>
          <p:cNvGrpSpPr/>
          <p:nvPr/>
        </p:nvGrpSpPr>
        <p:grpSpPr bwMode="auto">
          <a:xfrm>
            <a:off x="3690714" y="1316074"/>
            <a:ext cx="3837710" cy="769616"/>
            <a:chOff x="6894243" y="1962001"/>
            <a:chExt cx="3572451" cy="1026235"/>
          </a:xfrm>
        </p:grpSpPr>
        <p:sp>
          <p:nvSpPr>
            <p:cNvPr id="20" name="文本框 22"/>
            <p:cNvSpPr txBox="1">
              <a:spLocks noChangeArrowheads="1"/>
            </p:cNvSpPr>
            <p:nvPr/>
          </p:nvSpPr>
          <p:spPr bwMode="auto">
            <a:xfrm>
              <a:off x="6894244" y="1962001"/>
              <a:ext cx="1251100" cy="461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 defTabSz="684530">
                <a:lnSpc>
                  <a:spcPct val="150000"/>
                </a:lnSpc>
              </a:pPr>
              <a:r>
                <a:rPr lang="zh-CN" altLang="en-US" sz="1100" b="1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</a:p>
          </p:txBody>
        </p:sp>
        <p:sp>
          <p:nvSpPr>
            <p:cNvPr id="21" name="矩形 21"/>
            <p:cNvSpPr>
              <a:spLocks noChangeArrowheads="1"/>
            </p:cNvSpPr>
            <p:nvPr/>
          </p:nvSpPr>
          <p:spPr bwMode="auto">
            <a:xfrm>
              <a:off x="6894243" y="2249514"/>
              <a:ext cx="3572451" cy="738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 defTabSz="684530">
                <a:lnSpc>
                  <a:spcPct val="150000"/>
                </a:lnSpc>
                <a:defRPr/>
              </a:pPr>
              <a:r>
                <a:rPr lang="zh-CN" altLang="en-US" sz="100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100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en-US" sz="100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</a:t>
              </a:r>
              <a:r>
                <a:rPr lang="en-US" altLang="zh-CN" sz="100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00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一页的文字最好不要超过</a:t>
              </a:r>
              <a:r>
                <a:rPr lang="en-US" altLang="zh-CN" sz="100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endParaRPr lang="en-US" altLang="zh-CN" sz="1000" kern="0" dirty="0">
                <a:solidFill>
                  <a:srgbClr val="39393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19"/>
          <p:cNvGrpSpPr/>
          <p:nvPr/>
        </p:nvGrpSpPr>
        <p:grpSpPr bwMode="auto">
          <a:xfrm>
            <a:off x="3690714" y="2068543"/>
            <a:ext cx="3837710" cy="769616"/>
            <a:chOff x="6894243" y="1962001"/>
            <a:chExt cx="3572451" cy="1026235"/>
          </a:xfrm>
        </p:grpSpPr>
        <p:sp>
          <p:nvSpPr>
            <p:cNvPr id="23" name="文本框 22"/>
            <p:cNvSpPr txBox="1">
              <a:spLocks noChangeArrowheads="1"/>
            </p:cNvSpPr>
            <p:nvPr/>
          </p:nvSpPr>
          <p:spPr bwMode="auto">
            <a:xfrm>
              <a:off x="6894244" y="1962001"/>
              <a:ext cx="1251100" cy="461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 defTabSz="684530">
                <a:lnSpc>
                  <a:spcPct val="150000"/>
                </a:lnSpc>
              </a:pPr>
              <a:r>
                <a:rPr lang="zh-CN" altLang="en-US" sz="1100" b="1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</a:p>
          </p:txBody>
        </p:sp>
        <p:sp>
          <p:nvSpPr>
            <p:cNvPr id="24" name="矩形 21"/>
            <p:cNvSpPr>
              <a:spLocks noChangeArrowheads="1"/>
            </p:cNvSpPr>
            <p:nvPr/>
          </p:nvSpPr>
          <p:spPr bwMode="auto">
            <a:xfrm>
              <a:off x="6894243" y="2249514"/>
              <a:ext cx="3572451" cy="738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 defTabSz="684530">
                <a:lnSpc>
                  <a:spcPct val="150000"/>
                </a:lnSpc>
                <a:defRPr/>
              </a:pPr>
              <a:r>
                <a:rPr lang="zh-CN" altLang="en-US" sz="100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100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en-US" sz="100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</a:t>
              </a:r>
              <a:r>
                <a:rPr lang="en-US" altLang="zh-CN" sz="100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00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一页的文字最好不要超过</a:t>
              </a:r>
              <a:r>
                <a:rPr lang="en-US" altLang="zh-CN" sz="100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endParaRPr lang="en-US" altLang="zh-CN" sz="1000" kern="0" dirty="0">
                <a:solidFill>
                  <a:srgbClr val="39393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19"/>
          <p:cNvGrpSpPr/>
          <p:nvPr/>
        </p:nvGrpSpPr>
        <p:grpSpPr bwMode="auto">
          <a:xfrm>
            <a:off x="3690714" y="2827071"/>
            <a:ext cx="3837710" cy="769616"/>
            <a:chOff x="6894243" y="1962001"/>
            <a:chExt cx="3572451" cy="1026235"/>
          </a:xfrm>
        </p:grpSpPr>
        <p:sp>
          <p:nvSpPr>
            <p:cNvPr id="26" name="文本框 22"/>
            <p:cNvSpPr txBox="1">
              <a:spLocks noChangeArrowheads="1"/>
            </p:cNvSpPr>
            <p:nvPr/>
          </p:nvSpPr>
          <p:spPr bwMode="auto">
            <a:xfrm>
              <a:off x="6894244" y="1962001"/>
              <a:ext cx="1251100" cy="461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 defTabSz="684530">
                <a:lnSpc>
                  <a:spcPct val="150000"/>
                </a:lnSpc>
              </a:pPr>
              <a:r>
                <a:rPr lang="zh-CN" altLang="en-US" sz="1100" b="1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</a:p>
          </p:txBody>
        </p:sp>
        <p:sp>
          <p:nvSpPr>
            <p:cNvPr id="27" name="矩形 21"/>
            <p:cNvSpPr>
              <a:spLocks noChangeArrowheads="1"/>
            </p:cNvSpPr>
            <p:nvPr/>
          </p:nvSpPr>
          <p:spPr bwMode="auto">
            <a:xfrm>
              <a:off x="6894243" y="2249514"/>
              <a:ext cx="3572451" cy="738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 defTabSz="684530">
                <a:lnSpc>
                  <a:spcPct val="150000"/>
                </a:lnSpc>
                <a:defRPr/>
              </a:pPr>
              <a:r>
                <a:rPr lang="zh-CN" altLang="en-US" sz="100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100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en-US" sz="100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</a:t>
              </a:r>
              <a:r>
                <a:rPr lang="en-US" altLang="zh-CN" sz="100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00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一页的文字最好不要超过</a:t>
              </a:r>
              <a:r>
                <a:rPr lang="en-US" altLang="zh-CN" sz="100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endParaRPr lang="en-US" altLang="zh-CN" sz="1000" kern="0" dirty="0">
                <a:solidFill>
                  <a:srgbClr val="39393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19"/>
          <p:cNvGrpSpPr/>
          <p:nvPr/>
        </p:nvGrpSpPr>
        <p:grpSpPr bwMode="auto">
          <a:xfrm>
            <a:off x="3690714" y="3582721"/>
            <a:ext cx="3837710" cy="769616"/>
            <a:chOff x="6894243" y="1962001"/>
            <a:chExt cx="3572451" cy="1026235"/>
          </a:xfrm>
        </p:grpSpPr>
        <p:sp>
          <p:nvSpPr>
            <p:cNvPr id="29" name="文本框 22"/>
            <p:cNvSpPr txBox="1">
              <a:spLocks noChangeArrowheads="1"/>
            </p:cNvSpPr>
            <p:nvPr/>
          </p:nvSpPr>
          <p:spPr bwMode="auto">
            <a:xfrm>
              <a:off x="6894244" y="1962001"/>
              <a:ext cx="1251100" cy="461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 defTabSz="684530">
                <a:lnSpc>
                  <a:spcPct val="150000"/>
                </a:lnSpc>
              </a:pPr>
              <a:r>
                <a:rPr lang="zh-CN" altLang="en-US" sz="1100" b="1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</a:p>
          </p:txBody>
        </p:sp>
        <p:sp>
          <p:nvSpPr>
            <p:cNvPr id="30" name="矩形 21"/>
            <p:cNvSpPr>
              <a:spLocks noChangeArrowheads="1"/>
            </p:cNvSpPr>
            <p:nvPr/>
          </p:nvSpPr>
          <p:spPr bwMode="auto">
            <a:xfrm>
              <a:off x="6894243" y="2249514"/>
              <a:ext cx="3572451" cy="738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 defTabSz="684530">
                <a:lnSpc>
                  <a:spcPct val="150000"/>
                </a:lnSpc>
                <a:defRPr/>
              </a:pPr>
              <a:r>
                <a:rPr lang="zh-CN" altLang="en-US" sz="100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100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en-US" sz="100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</a:t>
              </a:r>
              <a:r>
                <a:rPr lang="en-US" altLang="zh-CN" sz="100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00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一页的文字最好不要超过</a:t>
              </a:r>
              <a:r>
                <a:rPr lang="en-US" altLang="zh-CN" sz="1000" dirty="0">
                  <a:solidFill>
                    <a:srgbClr val="393939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endParaRPr lang="en-US" altLang="zh-CN" sz="1000" kern="0" dirty="0">
                <a:solidFill>
                  <a:srgbClr val="39393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172874" y="509940"/>
            <a:ext cx="8280008" cy="17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7213" y="90300"/>
            <a:ext cx="3240360" cy="40011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dirty="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岗位认知</a:t>
            </a:r>
            <a:endParaRPr lang="zh-CN" altLang="en-US" sz="20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126" y="4265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02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533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decel="533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2" decel="533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2" decel="533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>
            <a:spLocks noChangeAspect="1"/>
          </p:cNvSpPr>
          <p:nvPr/>
        </p:nvSpPr>
        <p:spPr>
          <a:xfrm>
            <a:off x="933984" y="1953702"/>
            <a:ext cx="2631389" cy="2631389"/>
          </a:xfrm>
          <a:prstGeom prst="ellipse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5" tIns="34242" rIns="68485" bIns="34242" rtlCol="0" anchor="ctr"/>
          <a:lstStyle/>
          <a:p>
            <a:pPr algn="ctr" defTabSz="684530"/>
            <a:endParaRPr lang="zh-CN" altLang="en-US" sz="2400">
              <a:solidFill>
                <a:srgbClr val="1F1F1F"/>
              </a:solidFill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1226345" y="2246077"/>
            <a:ext cx="2046636" cy="2046636"/>
          </a:xfrm>
          <a:prstGeom prst="ellipse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5" tIns="34242" rIns="68485" bIns="34242" rtlCol="0" anchor="ctr"/>
          <a:lstStyle/>
          <a:p>
            <a:pPr algn="ctr" defTabSz="684530"/>
            <a:endParaRPr lang="zh-CN" altLang="en-US" sz="2400">
              <a:solidFill>
                <a:srgbClr val="1F1F1F"/>
              </a:solidFill>
            </a:endParaRPr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1518739" y="2538455"/>
            <a:ext cx="1461883" cy="1461883"/>
          </a:xfrm>
          <a:prstGeom prst="ellipse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5" tIns="34242" rIns="68485" bIns="34242" rtlCol="0" anchor="ctr"/>
          <a:lstStyle/>
          <a:p>
            <a:pPr algn="ctr" defTabSz="684530"/>
            <a:endParaRPr lang="zh-CN" altLang="en-US" sz="2400">
              <a:solidFill>
                <a:srgbClr val="1F1F1F"/>
              </a:solidFill>
            </a:endParaRPr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1811100" y="2830835"/>
            <a:ext cx="877130" cy="877130"/>
          </a:xfrm>
          <a:prstGeom prst="ellipse">
            <a:avLst/>
          </a:prstGeom>
          <a:solidFill>
            <a:srgbClr val="0020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5" tIns="34242" rIns="68485" bIns="34242" rtlCol="0" anchor="ctr"/>
          <a:lstStyle/>
          <a:p>
            <a:pPr algn="ctr" defTabSz="684530"/>
            <a:endParaRPr lang="zh-CN" altLang="en-US" sz="2400">
              <a:solidFill>
                <a:srgbClr val="1F1F1F"/>
              </a:solidFill>
            </a:endParaRPr>
          </a:p>
        </p:txBody>
      </p:sp>
      <p:cxnSp>
        <p:nvCxnSpPr>
          <p:cNvPr id="27" name="直线连接符 27"/>
          <p:cNvCxnSpPr/>
          <p:nvPr/>
        </p:nvCxnSpPr>
        <p:spPr>
          <a:xfrm>
            <a:off x="3093869" y="1595049"/>
            <a:ext cx="1771897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8"/>
          <p:cNvCxnSpPr/>
          <p:nvPr/>
        </p:nvCxnSpPr>
        <p:spPr>
          <a:xfrm>
            <a:off x="3377400" y="2351647"/>
            <a:ext cx="1488364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30"/>
          <p:cNvCxnSpPr/>
          <p:nvPr/>
        </p:nvCxnSpPr>
        <p:spPr>
          <a:xfrm>
            <a:off x="3093869" y="3182468"/>
            <a:ext cx="1771897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31"/>
          <p:cNvCxnSpPr/>
          <p:nvPr/>
        </p:nvCxnSpPr>
        <p:spPr>
          <a:xfrm>
            <a:off x="2875504" y="3961101"/>
            <a:ext cx="1990266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4"/>
          <p:cNvSpPr>
            <a:spLocks noChangeArrowheads="1"/>
          </p:cNvSpPr>
          <p:nvPr/>
        </p:nvSpPr>
        <p:spPr bwMode="auto">
          <a:xfrm>
            <a:off x="4860738" y="1411331"/>
            <a:ext cx="3291750" cy="853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485" tIns="34242" rIns="68485" bIns="34242">
            <a:spAutoFit/>
          </a:bodyPr>
          <a:lstStyle/>
          <a:p>
            <a:pPr defTabSz="684530">
              <a:lnSpc>
                <a:spcPct val="150000"/>
              </a:lnSpc>
            </a:pPr>
            <a:r>
              <a:rPr lang="en-US" altLang="zh-CN" sz="1200" b="1" dirty="0">
                <a:solidFill>
                  <a:srgbClr val="499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  <a:r>
              <a:rPr lang="zh-CN" altLang="en-US" sz="1200" b="1" dirty="0">
                <a:solidFill>
                  <a:srgbClr val="499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添加文本标题</a:t>
            </a:r>
            <a:endParaRPr lang="en-US" altLang="zh-CN" sz="1200" b="1" dirty="0">
              <a:solidFill>
                <a:srgbClr val="4996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4530">
              <a:lnSpc>
                <a:spcPct val="150000"/>
              </a:lnSpc>
            </a:pPr>
            <a:r>
              <a:rPr lang="zh-CN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1100" dirty="0">
              <a:solidFill>
                <a:prstClr val="black">
                  <a:lumMod val="85000"/>
                  <a:lumOff val="15000"/>
                </a:prstClr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sp>
        <p:nvSpPr>
          <p:cNvPr id="32" name="文本框 34"/>
          <p:cNvSpPr>
            <a:spLocks noChangeArrowheads="1"/>
          </p:cNvSpPr>
          <p:nvPr/>
        </p:nvSpPr>
        <p:spPr bwMode="auto">
          <a:xfrm>
            <a:off x="4860738" y="2189671"/>
            <a:ext cx="3291750" cy="853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485" tIns="34242" rIns="68485" bIns="34242">
            <a:spAutoFit/>
          </a:bodyPr>
          <a:lstStyle/>
          <a:p>
            <a:pPr defTabSz="684530">
              <a:lnSpc>
                <a:spcPct val="150000"/>
              </a:lnSpc>
            </a:pPr>
            <a:r>
              <a:rPr lang="en-US" altLang="zh-CN" sz="1200" b="1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1200" b="1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添加文本标题</a:t>
            </a:r>
            <a:endParaRPr lang="en-US" altLang="zh-CN" sz="1200" b="1" dirty="0">
              <a:solidFill>
                <a:srgbClr val="FF7C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4530">
              <a:lnSpc>
                <a:spcPct val="150000"/>
              </a:lnSpc>
            </a:pPr>
            <a:r>
              <a:rPr lang="zh-CN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1100" dirty="0">
              <a:solidFill>
                <a:prstClr val="black">
                  <a:lumMod val="85000"/>
                  <a:lumOff val="15000"/>
                </a:prstClr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sp>
        <p:nvSpPr>
          <p:cNvPr id="33" name="文本框 34"/>
          <p:cNvSpPr>
            <a:spLocks noChangeArrowheads="1"/>
          </p:cNvSpPr>
          <p:nvPr/>
        </p:nvSpPr>
        <p:spPr bwMode="auto">
          <a:xfrm>
            <a:off x="4860738" y="3028445"/>
            <a:ext cx="3291750" cy="853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485" tIns="34242" rIns="68485" bIns="34242">
            <a:spAutoFit/>
          </a:bodyPr>
          <a:lstStyle/>
          <a:p>
            <a:pPr defTabSz="684530">
              <a:lnSpc>
                <a:spcPct val="150000"/>
              </a:lnSpc>
            </a:pPr>
            <a:r>
              <a:rPr lang="en-US" altLang="zh-CN" sz="1200" b="1" dirty="0">
                <a:solidFill>
                  <a:srgbClr val="499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1200" b="1" dirty="0">
                <a:solidFill>
                  <a:srgbClr val="499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添加文本标题</a:t>
            </a:r>
            <a:endParaRPr lang="en-US" altLang="zh-CN" sz="1200" b="1" dirty="0">
              <a:solidFill>
                <a:srgbClr val="4996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4530">
              <a:lnSpc>
                <a:spcPct val="150000"/>
              </a:lnSpc>
            </a:pPr>
            <a:r>
              <a:rPr lang="zh-CN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1100" dirty="0">
              <a:solidFill>
                <a:prstClr val="black">
                  <a:lumMod val="85000"/>
                  <a:lumOff val="15000"/>
                </a:prstClr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sp>
        <p:nvSpPr>
          <p:cNvPr id="34" name="文本框 34"/>
          <p:cNvSpPr>
            <a:spLocks noChangeArrowheads="1"/>
          </p:cNvSpPr>
          <p:nvPr/>
        </p:nvSpPr>
        <p:spPr bwMode="auto">
          <a:xfrm>
            <a:off x="4860738" y="3797428"/>
            <a:ext cx="3291750" cy="853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485" tIns="34242" rIns="68485" bIns="34242">
            <a:spAutoFit/>
          </a:bodyPr>
          <a:lstStyle/>
          <a:p>
            <a:pPr defTabSz="684530">
              <a:lnSpc>
                <a:spcPct val="150000"/>
              </a:lnSpc>
            </a:pPr>
            <a:r>
              <a:rPr lang="en-US" altLang="zh-CN" sz="1200" b="1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</a:t>
            </a:r>
            <a:r>
              <a:rPr lang="zh-CN" altLang="en-US" sz="1200" b="1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添加文本标题</a:t>
            </a:r>
            <a:endParaRPr lang="en-US" altLang="zh-CN" sz="1200" b="1" dirty="0">
              <a:solidFill>
                <a:srgbClr val="FF7C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4530">
              <a:lnSpc>
                <a:spcPct val="150000"/>
              </a:lnSpc>
            </a:pPr>
            <a:r>
              <a:rPr lang="zh-CN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1100" dirty="0">
              <a:solidFill>
                <a:prstClr val="black">
                  <a:lumMod val="85000"/>
                  <a:lumOff val="15000"/>
                </a:prstClr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sp>
        <p:nvSpPr>
          <p:cNvPr id="35" name="饼形 7"/>
          <p:cNvSpPr>
            <a:spLocks noChangeAspect="1"/>
          </p:cNvSpPr>
          <p:nvPr/>
        </p:nvSpPr>
        <p:spPr>
          <a:xfrm>
            <a:off x="370100" y="1389837"/>
            <a:ext cx="3759126" cy="3759126"/>
          </a:xfrm>
          <a:prstGeom prst="pie">
            <a:avLst>
              <a:gd name="adj1" fmla="val 16891099"/>
              <a:gd name="adj2" fmla="val 18389175"/>
            </a:avLst>
          </a:prstGeom>
          <a:solidFill>
            <a:srgbClr val="FF7C8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5" tIns="34242" rIns="68485" bIns="34242" rtlCol="0" anchor="ctr"/>
          <a:lstStyle/>
          <a:p>
            <a:pPr algn="ctr" defTabSz="684530"/>
            <a:endParaRPr lang="zh-CN" altLang="en-US" sz="2400">
              <a:solidFill>
                <a:srgbClr val="1F1F1F"/>
              </a:solidFill>
            </a:endParaRPr>
          </a:p>
        </p:txBody>
      </p:sp>
      <p:sp>
        <p:nvSpPr>
          <p:cNvPr id="36" name="饼形 8"/>
          <p:cNvSpPr>
            <a:spLocks noChangeAspect="1"/>
          </p:cNvSpPr>
          <p:nvPr/>
        </p:nvSpPr>
        <p:spPr>
          <a:xfrm>
            <a:off x="746030" y="1775999"/>
            <a:ext cx="3007301" cy="3007301"/>
          </a:xfrm>
          <a:prstGeom prst="pie">
            <a:avLst>
              <a:gd name="adj1" fmla="val 18800821"/>
              <a:gd name="adj2" fmla="val 20487076"/>
            </a:avLst>
          </a:prstGeom>
          <a:solidFill>
            <a:srgbClr val="4996B8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5" tIns="34242" rIns="68485" bIns="34242" rtlCol="0" anchor="ctr"/>
          <a:lstStyle/>
          <a:p>
            <a:pPr algn="ctr" defTabSz="684530"/>
            <a:endParaRPr lang="zh-CN" altLang="en-US" sz="2400">
              <a:solidFill>
                <a:srgbClr val="1F1F1F"/>
              </a:solidFill>
            </a:endParaRPr>
          </a:p>
        </p:txBody>
      </p:sp>
      <p:sp>
        <p:nvSpPr>
          <p:cNvPr id="37" name="饼形 9"/>
          <p:cNvSpPr>
            <a:spLocks noChangeAspect="1"/>
          </p:cNvSpPr>
          <p:nvPr/>
        </p:nvSpPr>
        <p:spPr>
          <a:xfrm>
            <a:off x="1121942" y="2189671"/>
            <a:ext cx="2255476" cy="2255476"/>
          </a:xfrm>
          <a:prstGeom prst="pie">
            <a:avLst>
              <a:gd name="adj1" fmla="val 21086868"/>
              <a:gd name="adj2" fmla="val 1772864"/>
            </a:avLst>
          </a:prstGeom>
          <a:solidFill>
            <a:srgbClr val="FF7C8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5" tIns="34242" rIns="68485" bIns="34242" rtlCol="0" anchor="ctr"/>
          <a:lstStyle/>
          <a:p>
            <a:pPr algn="ctr" defTabSz="684530"/>
            <a:endParaRPr lang="zh-CN" altLang="en-US" sz="2400">
              <a:solidFill>
                <a:srgbClr val="1F1F1F"/>
              </a:solidFill>
            </a:endParaRPr>
          </a:p>
        </p:txBody>
      </p:sp>
      <p:sp>
        <p:nvSpPr>
          <p:cNvPr id="38" name="饼形 10"/>
          <p:cNvSpPr>
            <a:spLocks noChangeAspect="1"/>
          </p:cNvSpPr>
          <p:nvPr/>
        </p:nvSpPr>
        <p:spPr>
          <a:xfrm>
            <a:off x="1309886" y="2355020"/>
            <a:ext cx="1879564" cy="1879563"/>
          </a:xfrm>
          <a:prstGeom prst="pie">
            <a:avLst>
              <a:gd name="adj1" fmla="val 2573177"/>
              <a:gd name="adj2" fmla="val 6304209"/>
            </a:avLst>
          </a:prstGeom>
          <a:solidFill>
            <a:srgbClr val="4996B8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5" tIns="34242" rIns="68485" bIns="34242" rtlCol="0" anchor="ctr"/>
          <a:lstStyle/>
          <a:p>
            <a:pPr algn="ctr" defTabSz="684530"/>
            <a:endParaRPr lang="zh-CN" altLang="en-US" sz="2400">
              <a:solidFill>
                <a:srgbClr val="1F1F1F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72874" y="509940"/>
            <a:ext cx="8280008" cy="17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7213" y="90300"/>
            <a:ext cx="3240360" cy="40011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dirty="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岗位认知</a:t>
            </a:r>
            <a:endParaRPr lang="zh-CN" altLang="en-US" sz="20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126" y="4265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02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82716E-6 L 0.16666 -0.68364 " pathEditMode="relative" rAng="0" ptsTypes="AA">
                                      <p:cBhvr>
                                        <p:cTn id="35" dur="125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3419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32099E-6 L 0.55399 -0.64876 " pathEditMode="relative" rAng="0" ptsTypes="AA">
                                      <p:cBhvr>
                                        <p:cTn id="37" dur="12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91" y="-3243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78802 0.16914 " pathEditMode="relative" rAng="0" ptsTypes="AA">
                                      <p:cBhvr>
                                        <p:cTn id="39" dur="125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92" y="8457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09877E-6 L 0.08559 0.4358 " pathEditMode="relative" rAng="0" ptsTypes="AA">
                                      <p:cBhvr>
                                        <p:cTn id="41" dur="125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217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ntr" presetSubtype="2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533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533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31" grpId="0"/>
      <p:bldP spid="32" grpId="0"/>
      <p:bldP spid="33" grpId="0"/>
      <p:bldP spid="34" grpId="0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" t="3044"/>
          <a:stretch>
            <a:fillRect/>
          </a:stretch>
        </p:blipFill>
        <p:spPr>
          <a:xfrm>
            <a:off x="0" y="-1"/>
            <a:ext cx="4220308" cy="26018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32872">
            <a:off x="6385526" y="2888752"/>
            <a:ext cx="2605381" cy="2905131"/>
          </a:xfrm>
          <a:prstGeom prst="rect">
            <a:avLst/>
          </a:prstGeom>
        </p:spPr>
      </p:pic>
      <p:grpSp>
        <p:nvGrpSpPr>
          <p:cNvPr id="46" name="组合 45"/>
          <p:cNvGrpSpPr/>
          <p:nvPr/>
        </p:nvGrpSpPr>
        <p:grpSpPr>
          <a:xfrm flipH="1">
            <a:off x="3338623" y="1515053"/>
            <a:ext cx="2354650" cy="591350"/>
            <a:chOff x="4900365" y="1224631"/>
            <a:chExt cx="2549273" cy="807077"/>
          </a:xfrm>
        </p:grpSpPr>
        <p:grpSp>
          <p:nvGrpSpPr>
            <p:cNvPr id="47" name="组合 46"/>
            <p:cNvGrpSpPr/>
            <p:nvPr/>
          </p:nvGrpSpPr>
          <p:grpSpPr>
            <a:xfrm>
              <a:off x="4900365" y="1224631"/>
              <a:ext cx="2549273" cy="807077"/>
              <a:chOff x="4041591" y="1550163"/>
              <a:chExt cx="2885561" cy="864389"/>
            </a:xfrm>
          </p:grpSpPr>
          <p:sp>
            <p:nvSpPr>
              <p:cNvPr id="51" name="等腰三角形 11"/>
              <p:cNvSpPr/>
              <p:nvPr/>
            </p:nvSpPr>
            <p:spPr>
              <a:xfrm rot="5400000">
                <a:off x="5130246" y="617647"/>
                <a:ext cx="857529" cy="2736282"/>
              </a:xfrm>
              <a:custGeom>
                <a:avLst/>
                <a:gdLst/>
                <a:ahLst/>
                <a:cxnLst/>
                <a:rect l="l" t="t" r="r" b="b"/>
                <a:pathLst>
                  <a:path w="936108" h="3544233">
                    <a:moveTo>
                      <a:pt x="0" y="3465329"/>
                    </a:moveTo>
                    <a:lnTo>
                      <a:pt x="0" y="528142"/>
                    </a:lnTo>
                    <a:lnTo>
                      <a:pt x="1" y="528142"/>
                    </a:lnTo>
                    <a:lnTo>
                      <a:pt x="468055" y="0"/>
                    </a:lnTo>
                    <a:lnTo>
                      <a:pt x="936108" y="528142"/>
                    </a:lnTo>
                    <a:lnTo>
                      <a:pt x="936105" y="528142"/>
                    </a:lnTo>
                    <a:lnTo>
                      <a:pt x="936105" y="3465329"/>
                    </a:lnTo>
                    <a:cubicBezTo>
                      <a:pt x="936105" y="3508906"/>
                      <a:pt x="900778" y="3544233"/>
                      <a:pt x="857201" y="3544233"/>
                    </a:cubicBezTo>
                    <a:lnTo>
                      <a:pt x="78905" y="3544233"/>
                    </a:lnTo>
                    <a:cubicBezTo>
                      <a:pt x="35328" y="3544233"/>
                      <a:pt x="0" y="3508906"/>
                      <a:pt x="0" y="3465329"/>
                    </a:cubicBezTo>
                    <a:close/>
                  </a:path>
                </a:pathLst>
              </a:custGeom>
              <a:solidFill>
                <a:srgbClr val="4996B8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等腰三角形 11"/>
              <p:cNvSpPr/>
              <p:nvPr/>
            </p:nvSpPr>
            <p:spPr>
              <a:xfrm rot="5400000">
                <a:off x="5272298" y="319456"/>
                <a:ext cx="424146" cy="2885559"/>
              </a:xfrm>
              <a:custGeom>
                <a:avLst/>
                <a:gdLst/>
                <a:ahLst/>
                <a:cxnLst/>
                <a:rect l="l" t="t" r="r" b="b"/>
                <a:pathLst>
                  <a:path w="424148" h="3403541">
                    <a:moveTo>
                      <a:pt x="0" y="3326738"/>
                    </a:moveTo>
                    <a:lnTo>
                      <a:pt x="0" y="467749"/>
                    </a:lnTo>
                    <a:lnTo>
                      <a:pt x="1" y="467749"/>
                    </a:lnTo>
                    <a:lnTo>
                      <a:pt x="424148" y="0"/>
                    </a:lnTo>
                    <a:lnTo>
                      <a:pt x="424148" y="3403541"/>
                    </a:lnTo>
                    <a:lnTo>
                      <a:pt x="78586" y="3403541"/>
                    </a:lnTo>
                    <a:cubicBezTo>
                      <a:pt x="35185" y="3403541"/>
                      <a:pt x="0" y="3369155"/>
                      <a:pt x="0" y="33267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4000"/>
                    </a:schemeClr>
                  </a:gs>
                  <a:gs pos="100000">
                    <a:schemeClr val="bg1">
                      <a:alpha val="29000"/>
                    </a:schemeClr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48" name="直接连接符 47"/>
            <p:cNvCxnSpPr/>
            <p:nvPr/>
          </p:nvCxnSpPr>
          <p:spPr>
            <a:xfrm flipH="1">
              <a:off x="5889252" y="1318708"/>
              <a:ext cx="0" cy="546369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153"/>
            <p:cNvSpPr/>
            <p:nvPr/>
          </p:nvSpPr>
          <p:spPr bwMode="auto">
            <a:xfrm>
              <a:off x="5192276" y="1237462"/>
              <a:ext cx="614714" cy="714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2800" kern="0" dirty="0" smtClean="0">
                  <a:solidFill>
                    <a:prstClr val="white"/>
                  </a:solidFill>
                  <a:latin typeface="Impact" panose="020B0806030902050204" pitchFamily="34" charset="0"/>
                  <a:ea typeface="HY견고딕" pitchFamily="18" charset="-127"/>
                  <a:cs typeface="Arial" panose="020B0604020202020204" pitchFamily="34" charset="0"/>
                </a:rPr>
                <a:t>0</a:t>
              </a:r>
              <a:r>
                <a:rPr lang="en-US" altLang="zh-CN" sz="2800" kern="0" dirty="0" smtClean="0">
                  <a:solidFill>
                    <a:prstClr val="white"/>
                  </a:solidFill>
                  <a:latin typeface="Impact" panose="020B0806030902050204" pitchFamily="34" charset="0"/>
                  <a:ea typeface="HY견고딕" pitchFamily="18" charset="-127"/>
                  <a:cs typeface="Arial" panose="020B0604020202020204" pitchFamily="34" charset="0"/>
                </a:rPr>
                <a:t>3</a:t>
              </a:r>
              <a:endParaRPr lang="ko-KR" altLang="en-US" sz="2800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0" name="矩形 1"/>
            <p:cNvSpPr>
              <a:spLocks noChangeArrowheads="1"/>
            </p:cNvSpPr>
            <p:nvPr/>
          </p:nvSpPr>
          <p:spPr bwMode="auto">
            <a:xfrm>
              <a:off x="5032246" y="1304994"/>
              <a:ext cx="1999966" cy="630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  <a:endParaRPr lang="zh-CN" altLang="en-US" sz="24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2428680" y="2576997"/>
            <a:ext cx="4245628" cy="40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975" tIns="32487" rIns="64975" bIns="32487" rtlCol="0" anchor="ctr"/>
          <a:lstStyle/>
          <a:p>
            <a:pPr algn="ctr"/>
            <a:r>
              <a:rPr lang="zh-CN" altLang="en-US" sz="6000" dirty="0">
                <a:solidFill>
                  <a:srgbClr val="FF7C80"/>
                </a:solidFill>
                <a:latin typeface="方正毡笔黑简体" pitchFamily="65" charset="-122"/>
                <a:ea typeface="方正毡笔黑简体" pitchFamily="65" charset="-122"/>
              </a:rPr>
              <a:t>胜任</a:t>
            </a:r>
            <a:r>
              <a:rPr lang="zh-CN" altLang="en-US" sz="6000" dirty="0" smtClean="0">
                <a:solidFill>
                  <a:srgbClr val="FF7C80"/>
                </a:solidFill>
                <a:latin typeface="方正毡笔黑简体" pitchFamily="65" charset="-122"/>
                <a:ea typeface="方正毡笔黑简体" pitchFamily="65" charset="-122"/>
              </a:rPr>
              <a:t>能力</a:t>
            </a:r>
            <a:endParaRPr lang="zh-CN" altLang="en-US" sz="6000" dirty="0">
              <a:solidFill>
                <a:srgbClr val="FF7C80"/>
              </a:solidFill>
              <a:latin typeface="方正毡笔黑简体" pitchFamily="65" charset="-122"/>
              <a:ea typeface="方正毡笔黑简体" pitchFamily="65" charset="-122"/>
            </a:endParaRPr>
          </a:p>
        </p:txBody>
      </p:sp>
      <p:sp>
        <p:nvSpPr>
          <p:cNvPr id="54" name="矩形 259"/>
          <p:cNvSpPr>
            <a:spLocks noChangeArrowheads="1"/>
          </p:cNvSpPr>
          <p:nvPr/>
        </p:nvSpPr>
        <p:spPr bwMode="auto">
          <a:xfrm>
            <a:off x="2849527" y="3232269"/>
            <a:ext cx="3518892" cy="619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975" tIns="32487" rIns="64975" bIns="324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CONTRACTED WIND POWERPOINT TEMPLATE DESIGNS CONTRACTED WIND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TE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DESIGNS CONTRACTED WIND POWERPOINT TEMPLATE DESIGNS CONTRACTED WIN POWERPOINT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TEMPLATE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0277" y="-552894"/>
            <a:ext cx="289419" cy="1945751"/>
            <a:chOff x="3777530" y="1779662"/>
            <a:chExt cx="290413" cy="29809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6" name="等腰三角形 55"/>
            <p:cNvSpPr/>
            <p:nvPr/>
          </p:nvSpPr>
          <p:spPr>
            <a:xfrm rot="10800000">
              <a:off x="3779911" y="4256509"/>
              <a:ext cx="288032" cy="504056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  <a:gs pos="48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7" name="矩形 9"/>
            <p:cNvSpPr/>
            <p:nvPr/>
          </p:nvSpPr>
          <p:spPr>
            <a:xfrm>
              <a:off x="3777530" y="1779662"/>
              <a:ext cx="74389" cy="2520280"/>
            </a:xfrm>
            <a:custGeom>
              <a:avLst/>
              <a:gdLst>
                <a:gd name="connsiteX0" fmla="*/ 0 w 72008"/>
                <a:gd name="connsiteY0" fmla="*/ 0 h 2520280"/>
                <a:gd name="connsiteX1" fmla="*/ 72008 w 72008"/>
                <a:gd name="connsiteY1" fmla="*/ 0 h 2520280"/>
                <a:gd name="connsiteX2" fmla="*/ 72008 w 72008"/>
                <a:gd name="connsiteY2" fmla="*/ 2520280 h 2520280"/>
                <a:gd name="connsiteX3" fmla="*/ 0 w 72008"/>
                <a:gd name="connsiteY3" fmla="*/ 2520280 h 2520280"/>
                <a:gd name="connsiteX4" fmla="*/ 0 w 72008"/>
                <a:gd name="connsiteY4" fmla="*/ 0 h 2520280"/>
                <a:gd name="connsiteX0-1" fmla="*/ 2381 w 74389"/>
                <a:gd name="connsiteY0-2" fmla="*/ 0 h 2520280"/>
                <a:gd name="connsiteX1-3" fmla="*/ 74389 w 74389"/>
                <a:gd name="connsiteY1-4" fmla="*/ 0 h 2520280"/>
                <a:gd name="connsiteX2-5" fmla="*/ 74389 w 74389"/>
                <a:gd name="connsiteY2-6" fmla="*/ 2520280 h 2520280"/>
                <a:gd name="connsiteX3-7" fmla="*/ 0 w 74389"/>
                <a:gd name="connsiteY3-8" fmla="*/ 2489324 h 2520280"/>
                <a:gd name="connsiteX4-9" fmla="*/ 2381 w 74389"/>
                <a:gd name="connsiteY4-10" fmla="*/ 0 h 2520280"/>
                <a:gd name="connsiteX0-11" fmla="*/ 2381 w 74389"/>
                <a:gd name="connsiteY0-12" fmla="*/ 0 h 2520280"/>
                <a:gd name="connsiteX1-13" fmla="*/ 74389 w 74389"/>
                <a:gd name="connsiteY1-14" fmla="*/ 0 h 2520280"/>
                <a:gd name="connsiteX2-15" fmla="*/ 74389 w 74389"/>
                <a:gd name="connsiteY2-16" fmla="*/ 2520280 h 2520280"/>
                <a:gd name="connsiteX3-17" fmla="*/ 0 w 74389"/>
                <a:gd name="connsiteY3-18" fmla="*/ 2489324 h 2520280"/>
                <a:gd name="connsiteX4-19" fmla="*/ 2381 w 74389"/>
                <a:gd name="connsiteY4-20" fmla="*/ 0 h 25202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4389" h="2520280">
                  <a:moveTo>
                    <a:pt x="2381" y="0"/>
                  </a:moveTo>
                  <a:lnTo>
                    <a:pt x="74389" y="0"/>
                  </a:lnTo>
                  <a:lnTo>
                    <a:pt x="74389" y="2520280"/>
                  </a:lnTo>
                  <a:cubicBezTo>
                    <a:pt x="49593" y="2509961"/>
                    <a:pt x="50989" y="2456780"/>
                    <a:pt x="0" y="2489324"/>
                  </a:cubicBezTo>
                  <a:cubicBezTo>
                    <a:pt x="794" y="1659549"/>
                    <a:pt x="1587" y="829775"/>
                    <a:pt x="238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8" name="矩形 103"/>
            <p:cNvSpPr/>
            <p:nvPr/>
          </p:nvSpPr>
          <p:spPr>
            <a:xfrm>
              <a:off x="3851919" y="1779662"/>
              <a:ext cx="147823" cy="2520280"/>
            </a:xfrm>
            <a:custGeom>
              <a:avLst/>
              <a:gdLst>
                <a:gd name="connsiteX0" fmla="*/ 0 w 147823"/>
                <a:gd name="connsiteY0" fmla="*/ 0 h 2520280"/>
                <a:gd name="connsiteX1" fmla="*/ 147823 w 147823"/>
                <a:gd name="connsiteY1" fmla="*/ 0 h 2520280"/>
                <a:gd name="connsiteX2" fmla="*/ 147823 w 147823"/>
                <a:gd name="connsiteY2" fmla="*/ 2520280 h 2520280"/>
                <a:gd name="connsiteX3" fmla="*/ 0 w 147823"/>
                <a:gd name="connsiteY3" fmla="*/ 2520280 h 2520280"/>
                <a:gd name="connsiteX4" fmla="*/ 0 w 147823"/>
                <a:gd name="connsiteY4" fmla="*/ 0 h 2520280"/>
                <a:gd name="connsiteX0-1" fmla="*/ 0 w 147823"/>
                <a:gd name="connsiteY0-2" fmla="*/ 0 h 2520280"/>
                <a:gd name="connsiteX1-3" fmla="*/ 147823 w 147823"/>
                <a:gd name="connsiteY1-4" fmla="*/ 0 h 2520280"/>
                <a:gd name="connsiteX2-5" fmla="*/ 147823 w 147823"/>
                <a:gd name="connsiteY2-6" fmla="*/ 2520280 h 2520280"/>
                <a:gd name="connsiteX3-7" fmla="*/ 0 w 147823"/>
                <a:gd name="connsiteY3-8" fmla="*/ 2520280 h 2520280"/>
                <a:gd name="connsiteX4-9" fmla="*/ 0 w 147823"/>
                <a:gd name="connsiteY4-10" fmla="*/ 0 h 25202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823" h="2520280">
                  <a:moveTo>
                    <a:pt x="0" y="0"/>
                  </a:moveTo>
                  <a:lnTo>
                    <a:pt x="147823" y="0"/>
                  </a:lnTo>
                  <a:lnTo>
                    <a:pt x="147823" y="2520280"/>
                  </a:lnTo>
                  <a:cubicBezTo>
                    <a:pt x="98549" y="2520280"/>
                    <a:pt x="46893" y="2420267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9" name="矩形 9"/>
            <p:cNvSpPr/>
            <p:nvPr/>
          </p:nvSpPr>
          <p:spPr>
            <a:xfrm flipH="1">
              <a:off x="3992560" y="1779662"/>
              <a:ext cx="74389" cy="2520280"/>
            </a:xfrm>
            <a:custGeom>
              <a:avLst/>
              <a:gdLst>
                <a:gd name="connsiteX0" fmla="*/ 0 w 72008"/>
                <a:gd name="connsiteY0" fmla="*/ 0 h 2520280"/>
                <a:gd name="connsiteX1" fmla="*/ 72008 w 72008"/>
                <a:gd name="connsiteY1" fmla="*/ 0 h 2520280"/>
                <a:gd name="connsiteX2" fmla="*/ 72008 w 72008"/>
                <a:gd name="connsiteY2" fmla="*/ 2520280 h 2520280"/>
                <a:gd name="connsiteX3" fmla="*/ 0 w 72008"/>
                <a:gd name="connsiteY3" fmla="*/ 2520280 h 2520280"/>
                <a:gd name="connsiteX4" fmla="*/ 0 w 72008"/>
                <a:gd name="connsiteY4" fmla="*/ 0 h 2520280"/>
                <a:gd name="connsiteX0-1" fmla="*/ 2381 w 74389"/>
                <a:gd name="connsiteY0-2" fmla="*/ 0 h 2520280"/>
                <a:gd name="connsiteX1-3" fmla="*/ 74389 w 74389"/>
                <a:gd name="connsiteY1-4" fmla="*/ 0 h 2520280"/>
                <a:gd name="connsiteX2-5" fmla="*/ 74389 w 74389"/>
                <a:gd name="connsiteY2-6" fmla="*/ 2520280 h 2520280"/>
                <a:gd name="connsiteX3-7" fmla="*/ 0 w 74389"/>
                <a:gd name="connsiteY3-8" fmla="*/ 2489324 h 2520280"/>
                <a:gd name="connsiteX4-9" fmla="*/ 2381 w 74389"/>
                <a:gd name="connsiteY4-10" fmla="*/ 0 h 2520280"/>
                <a:gd name="connsiteX0-11" fmla="*/ 2381 w 74389"/>
                <a:gd name="connsiteY0-12" fmla="*/ 0 h 2520280"/>
                <a:gd name="connsiteX1-13" fmla="*/ 74389 w 74389"/>
                <a:gd name="connsiteY1-14" fmla="*/ 0 h 2520280"/>
                <a:gd name="connsiteX2-15" fmla="*/ 74389 w 74389"/>
                <a:gd name="connsiteY2-16" fmla="*/ 2520280 h 2520280"/>
                <a:gd name="connsiteX3-17" fmla="*/ 0 w 74389"/>
                <a:gd name="connsiteY3-18" fmla="*/ 2489324 h 2520280"/>
                <a:gd name="connsiteX4-19" fmla="*/ 2381 w 74389"/>
                <a:gd name="connsiteY4-20" fmla="*/ 0 h 25202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4389" h="2520280">
                  <a:moveTo>
                    <a:pt x="2381" y="0"/>
                  </a:moveTo>
                  <a:lnTo>
                    <a:pt x="74389" y="0"/>
                  </a:lnTo>
                  <a:lnTo>
                    <a:pt x="74389" y="2520280"/>
                  </a:lnTo>
                  <a:cubicBezTo>
                    <a:pt x="49593" y="2509961"/>
                    <a:pt x="50989" y="2456780"/>
                    <a:pt x="0" y="2489324"/>
                  </a:cubicBezTo>
                  <a:cubicBezTo>
                    <a:pt x="794" y="1659549"/>
                    <a:pt x="1587" y="829775"/>
                    <a:pt x="238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0" name="等腰三角形 146"/>
            <p:cNvSpPr/>
            <p:nvPr/>
          </p:nvSpPr>
          <p:spPr>
            <a:xfrm rot="10800000">
              <a:off x="3892719" y="4644231"/>
              <a:ext cx="66221" cy="115887"/>
            </a:xfrm>
            <a:custGeom>
              <a:avLst/>
              <a:gdLst>
                <a:gd name="connsiteX0" fmla="*/ 0 w 66221"/>
                <a:gd name="connsiteY0" fmla="*/ 115887 h 115887"/>
                <a:gd name="connsiteX1" fmla="*/ 33111 w 66221"/>
                <a:gd name="connsiteY1" fmla="*/ 0 h 115887"/>
                <a:gd name="connsiteX2" fmla="*/ 66221 w 66221"/>
                <a:gd name="connsiteY2" fmla="*/ 115887 h 115887"/>
                <a:gd name="connsiteX3" fmla="*/ 0 w 66221"/>
                <a:gd name="connsiteY3" fmla="*/ 115887 h 115887"/>
                <a:gd name="connsiteX0-1" fmla="*/ 0 w 66221"/>
                <a:gd name="connsiteY0-2" fmla="*/ 115887 h 120120"/>
                <a:gd name="connsiteX1-3" fmla="*/ 33111 w 66221"/>
                <a:gd name="connsiteY1-4" fmla="*/ 0 h 120120"/>
                <a:gd name="connsiteX2-5" fmla="*/ 66221 w 66221"/>
                <a:gd name="connsiteY2-6" fmla="*/ 115887 h 120120"/>
                <a:gd name="connsiteX3-7" fmla="*/ 0 w 66221"/>
                <a:gd name="connsiteY3-8" fmla="*/ 115887 h 120120"/>
                <a:gd name="connsiteX0-9" fmla="*/ 0 w 66221"/>
                <a:gd name="connsiteY0-10" fmla="*/ 115887 h 115887"/>
                <a:gd name="connsiteX1-11" fmla="*/ 33111 w 66221"/>
                <a:gd name="connsiteY1-12" fmla="*/ 0 h 115887"/>
                <a:gd name="connsiteX2-13" fmla="*/ 66221 w 66221"/>
                <a:gd name="connsiteY2-14" fmla="*/ 115887 h 115887"/>
                <a:gd name="connsiteX3-15" fmla="*/ 0 w 66221"/>
                <a:gd name="connsiteY3-16" fmla="*/ 115887 h 115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6221" h="115887">
                  <a:moveTo>
                    <a:pt x="0" y="115887"/>
                  </a:moveTo>
                  <a:lnTo>
                    <a:pt x="33111" y="0"/>
                  </a:lnTo>
                  <a:lnTo>
                    <a:pt x="66221" y="115887"/>
                  </a:lnTo>
                  <a:cubicBezTo>
                    <a:pt x="44147" y="125412"/>
                    <a:pt x="17311" y="125412"/>
                    <a:pt x="0" y="11588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de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5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de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54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5"/>
          <p:cNvSpPr/>
          <p:nvPr/>
        </p:nvSpPr>
        <p:spPr bwMode="auto">
          <a:xfrm>
            <a:off x="3270253" y="1595443"/>
            <a:ext cx="1485900" cy="1546225"/>
          </a:xfrm>
          <a:custGeom>
            <a:avLst/>
            <a:gdLst>
              <a:gd name="T0" fmla="*/ 2147483647 w 968"/>
              <a:gd name="T1" fmla="*/ 2147483647 h 1008"/>
              <a:gd name="T2" fmla="*/ 2147483647 w 968"/>
              <a:gd name="T3" fmla="*/ 0 h 1008"/>
              <a:gd name="T4" fmla="*/ 2147483647 w 968"/>
              <a:gd name="T5" fmla="*/ 2147483647 h 1008"/>
              <a:gd name="T6" fmla="*/ 2147483647 w 968"/>
              <a:gd name="T7" fmla="*/ 2147483647 h 1008"/>
              <a:gd name="T8" fmla="*/ 2147483647 w 968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68" h="1008">
                <a:moveTo>
                  <a:pt x="593" y="1008"/>
                </a:moveTo>
                <a:cubicBezTo>
                  <a:pt x="593" y="1008"/>
                  <a:pt x="0" y="806"/>
                  <a:pt x="142" y="0"/>
                </a:cubicBezTo>
                <a:cubicBezTo>
                  <a:pt x="142" y="0"/>
                  <a:pt x="968" y="186"/>
                  <a:pt x="671" y="957"/>
                </a:cubicBezTo>
                <a:cubicBezTo>
                  <a:pt x="671" y="957"/>
                  <a:pt x="434" y="615"/>
                  <a:pt x="395" y="432"/>
                </a:cubicBezTo>
                <a:cubicBezTo>
                  <a:pt x="395" y="432"/>
                  <a:pt x="449" y="854"/>
                  <a:pt x="593" y="1008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txBody>
          <a:bodyPr lIns="68517" tIns="34258" rIns="68517" bIns="34258"/>
          <a:lstStyle/>
          <a:p>
            <a:pPr defTabSz="684530"/>
            <a:endParaRPr lang="zh-CN" altLang="en-US" sz="1800">
              <a:solidFill>
                <a:srgbClr val="393939"/>
              </a:solidFill>
            </a:endParaRPr>
          </a:p>
        </p:txBody>
      </p:sp>
      <p:sp>
        <p:nvSpPr>
          <p:cNvPr id="7" name="Freeform 19"/>
          <p:cNvSpPr/>
          <p:nvPr/>
        </p:nvSpPr>
        <p:spPr bwMode="auto">
          <a:xfrm>
            <a:off x="4117979" y="1457328"/>
            <a:ext cx="1936750" cy="1828800"/>
          </a:xfrm>
          <a:custGeom>
            <a:avLst/>
            <a:gdLst>
              <a:gd name="T0" fmla="*/ 2147483647 w 1261"/>
              <a:gd name="T1" fmla="*/ 2147483647 h 1191"/>
              <a:gd name="T2" fmla="*/ 2147483647 w 1261"/>
              <a:gd name="T3" fmla="*/ 0 h 1191"/>
              <a:gd name="T4" fmla="*/ 2147483647 w 1261"/>
              <a:gd name="T5" fmla="*/ 2147483647 h 1191"/>
              <a:gd name="T6" fmla="*/ 2147483647 w 1261"/>
              <a:gd name="T7" fmla="*/ 2147483647 h 1191"/>
              <a:gd name="T8" fmla="*/ 2147483647 w 1261"/>
              <a:gd name="T9" fmla="*/ 2147483647 h 11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1" h="1191">
                <a:moveTo>
                  <a:pt x="388" y="1185"/>
                </a:moveTo>
                <a:cubicBezTo>
                  <a:pt x="388" y="1185"/>
                  <a:pt x="0" y="614"/>
                  <a:pt x="659" y="0"/>
                </a:cubicBezTo>
                <a:cubicBezTo>
                  <a:pt x="659" y="0"/>
                  <a:pt x="1261" y="709"/>
                  <a:pt x="490" y="1191"/>
                </a:cubicBezTo>
                <a:cubicBezTo>
                  <a:pt x="490" y="1191"/>
                  <a:pt x="508" y="734"/>
                  <a:pt x="595" y="547"/>
                </a:cubicBezTo>
                <a:cubicBezTo>
                  <a:pt x="595" y="547"/>
                  <a:pt x="363" y="953"/>
                  <a:pt x="388" y="1185"/>
                </a:cubicBezTo>
                <a:close/>
              </a:path>
            </a:pathLst>
          </a:custGeom>
          <a:solidFill>
            <a:srgbClr val="4996B8"/>
          </a:solidFill>
          <a:ln>
            <a:noFill/>
          </a:ln>
        </p:spPr>
        <p:txBody>
          <a:bodyPr lIns="68517" tIns="34258" rIns="68517" bIns="34258"/>
          <a:lstStyle/>
          <a:p>
            <a:pPr defTabSz="684530"/>
            <a:endParaRPr lang="zh-CN" altLang="en-US" sz="1800">
              <a:solidFill>
                <a:srgbClr val="393939"/>
              </a:solidFill>
            </a:endParaRPr>
          </a:p>
        </p:txBody>
      </p:sp>
      <p:sp>
        <p:nvSpPr>
          <p:cNvPr id="9" name="Freeform 21"/>
          <p:cNvSpPr/>
          <p:nvPr/>
        </p:nvSpPr>
        <p:spPr bwMode="auto">
          <a:xfrm>
            <a:off x="5116523" y="2590800"/>
            <a:ext cx="1431925" cy="1403350"/>
          </a:xfrm>
          <a:custGeom>
            <a:avLst/>
            <a:gdLst>
              <a:gd name="T0" fmla="*/ 0 w 933"/>
              <a:gd name="T1" fmla="*/ 2147483647 h 915"/>
              <a:gd name="T2" fmla="*/ 2147483647 w 933"/>
              <a:gd name="T3" fmla="*/ 2147483647 h 915"/>
              <a:gd name="T4" fmla="*/ 2147483647 w 933"/>
              <a:gd name="T5" fmla="*/ 2147483647 h 915"/>
              <a:gd name="T6" fmla="*/ 2147483647 w 933"/>
              <a:gd name="T7" fmla="*/ 2147483647 h 915"/>
              <a:gd name="T8" fmla="*/ 0 w 933"/>
              <a:gd name="T9" fmla="*/ 2147483647 h 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5"/>
                </a:cubicBezTo>
                <a:cubicBezTo>
                  <a:pt x="37" y="575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txBody>
          <a:bodyPr lIns="68517" tIns="34258" rIns="68517" bIns="34258"/>
          <a:lstStyle/>
          <a:p>
            <a:pPr defTabSz="684530"/>
            <a:endParaRPr lang="zh-CN" altLang="en-US" sz="1800">
              <a:solidFill>
                <a:srgbClr val="393939"/>
              </a:solidFill>
            </a:endParaRPr>
          </a:p>
        </p:txBody>
      </p:sp>
      <p:sp>
        <p:nvSpPr>
          <p:cNvPr id="10" name="Freeform 23"/>
          <p:cNvSpPr/>
          <p:nvPr/>
        </p:nvSpPr>
        <p:spPr bwMode="auto">
          <a:xfrm>
            <a:off x="2522547" y="2297114"/>
            <a:ext cx="1487487" cy="1571625"/>
          </a:xfrm>
          <a:custGeom>
            <a:avLst/>
            <a:gdLst>
              <a:gd name="T0" fmla="*/ 2147483647 w 969"/>
              <a:gd name="T1" fmla="*/ 2147483647 h 1025"/>
              <a:gd name="T2" fmla="*/ 0 w 969"/>
              <a:gd name="T3" fmla="*/ 2147483647 h 1025"/>
              <a:gd name="T4" fmla="*/ 2147483647 w 969"/>
              <a:gd name="T5" fmla="*/ 2147483647 h 1025"/>
              <a:gd name="T6" fmla="*/ 2147483647 w 969"/>
              <a:gd name="T7" fmla="*/ 2147483647 h 1025"/>
              <a:gd name="T8" fmla="*/ 2147483647 w 969"/>
              <a:gd name="T9" fmla="*/ 2147483647 h 10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69" h="1025">
                <a:moveTo>
                  <a:pt x="965" y="703"/>
                </a:moveTo>
                <a:cubicBezTo>
                  <a:pt x="965" y="703"/>
                  <a:pt x="507" y="1025"/>
                  <a:pt x="0" y="498"/>
                </a:cubicBezTo>
                <a:cubicBezTo>
                  <a:pt x="0" y="498"/>
                  <a:pt x="568" y="0"/>
                  <a:pt x="969" y="620"/>
                </a:cubicBezTo>
                <a:cubicBezTo>
                  <a:pt x="969" y="620"/>
                  <a:pt x="598" y="611"/>
                  <a:pt x="445" y="543"/>
                </a:cubicBezTo>
                <a:cubicBezTo>
                  <a:pt x="445" y="543"/>
                  <a:pt x="777" y="726"/>
                  <a:pt x="965" y="703"/>
                </a:cubicBezTo>
                <a:close/>
              </a:path>
            </a:pathLst>
          </a:custGeom>
          <a:solidFill>
            <a:srgbClr val="4996B8"/>
          </a:solidFill>
          <a:ln>
            <a:noFill/>
          </a:ln>
        </p:spPr>
        <p:txBody>
          <a:bodyPr lIns="68517" tIns="34258" rIns="68517" bIns="34258"/>
          <a:lstStyle/>
          <a:p>
            <a:pPr defTabSz="684530"/>
            <a:endParaRPr lang="zh-CN" altLang="en-US" sz="1800">
              <a:solidFill>
                <a:srgbClr val="393939"/>
              </a:solidFill>
            </a:endParaRPr>
          </a:p>
        </p:txBody>
      </p:sp>
      <p:sp>
        <p:nvSpPr>
          <p:cNvPr id="11" name="任意多边形 41"/>
          <p:cNvSpPr/>
          <p:nvPr/>
        </p:nvSpPr>
        <p:spPr bwMode="auto">
          <a:xfrm>
            <a:off x="2924180" y="3140080"/>
            <a:ext cx="3359150" cy="2003424"/>
          </a:xfrm>
          <a:custGeom>
            <a:avLst/>
            <a:gdLst>
              <a:gd name="T0" fmla="*/ 1573644 w 3359497"/>
              <a:gd name="T1" fmla="*/ 628 h 2003589"/>
              <a:gd name="T2" fmla="*/ 1594896 w 3359497"/>
              <a:gd name="T3" fmla="*/ 4973 h 2003589"/>
              <a:gd name="T4" fmla="*/ 1779085 w 3359497"/>
              <a:gd name="T5" fmla="*/ 442441 h 2003589"/>
              <a:gd name="T6" fmla="*/ 1997044 w 3359497"/>
              <a:gd name="T7" fmla="*/ 284339 h 2003589"/>
              <a:gd name="T8" fmla="*/ 2113698 w 3359497"/>
              <a:gd name="T9" fmla="*/ 261315 h 2003589"/>
              <a:gd name="T10" fmla="*/ 1880391 w 3359497"/>
              <a:gd name="T11" fmla="*/ 804695 h 2003589"/>
              <a:gd name="T12" fmla="*/ 1883692 w 3359497"/>
              <a:gd name="T13" fmla="*/ 1543470 h 2003589"/>
              <a:gd name="T14" fmla="*/ 1897697 w 3359497"/>
              <a:gd name="T15" fmla="*/ 1632966 h 2003589"/>
              <a:gd name="T16" fmla="*/ 1978710 w 3359497"/>
              <a:gd name="T17" fmla="*/ 1634754 h 2003589"/>
              <a:gd name="T18" fmla="*/ 3343975 w 3359497"/>
              <a:gd name="T19" fmla="*/ 1967861 h 2003589"/>
              <a:gd name="T20" fmla="*/ 3358109 w 3359497"/>
              <a:gd name="T21" fmla="*/ 2002933 h 2003589"/>
              <a:gd name="T22" fmla="*/ 3161775 w 3359497"/>
              <a:gd name="T23" fmla="*/ 1955118 h 2003589"/>
              <a:gd name="T24" fmla="*/ 1664430 w 3359497"/>
              <a:gd name="T25" fmla="*/ 1830489 h 2003589"/>
              <a:gd name="T26" fmla="*/ 167086 w 3359497"/>
              <a:gd name="T27" fmla="*/ 1955118 h 2003589"/>
              <a:gd name="T28" fmla="*/ 0 w 3359497"/>
              <a:gd name="T29" fmla="*/ 1995812 h 2003589"/>
              <a:gd name="T30" fmla="*/ 11263 w 3359497"/>
              <a:gd name="T31" fmla="*/ 1967861 h 2003589"/>
              <a:gd name="T32" fmla="*/ 1376530 w 3359497"/>
              <a:gd name="T33" fmla="*/ 1634754 h 2003589"/>
              <a:gd name="T34" fmla="*/ 1517480 w 3359497"/>
              <a:gd name="T35" fmla="*/ 1631642 h 2003589"/>
              <a:gd name="T36" fmla="*/ 1522473 w 3359497"/>
              <a:gd name="T37" fmla="*/ 1578551 h 2003589"/>
              <a:gd name="T38" fmla="*/ 1551921 w 3359497"/>
              <a:gd name="T39" fmla="*/ 993498 h 2003589"/>
              <a:gd name="T40" fmla="*/ 1217308 w 3359497"/>
              <a:gd name="T41" fmla="*/ 594402 h 2003589"/>
              <a:gd name="T42" fmla="*/ 1154378 w 3359497"/>
              <a:gd name="T43" fmla="*/ 454721 h 2003589"/>
              <a:gd name="T44" fmla="*/ 1363125 w 3359497"/>
              <a:gd name="T45" fmla="*/ 563704 h 2003589"/>
              <a:gd name="T46" fmla="*/ 1143634 w 3359497"/>
              <a:gd name="T47" fmla="*/ 311965 h 2003589"/>
              <a:gd name="T48" fmla="*/ 1148237 w 3359497"/>
              <a:gd name="T49" fmla="*/ 196845 h 2003589"/>
              <a:gd name="T50" fmla="*/ 1418380 w 3359497"/>
              <a:gd name="T51" fmla="*/ 443977 h 2003589"/>
              <a:gd name="T52" fmla="*/ 1255681 w 3359497"/>
              <a:gd name="T53" fmla="*/ 77117 h 2003589"/>
              <a:gd name="T54" fmla="*/ 1392288 w 3359497"/>
              <a:gd name="T55" fmla="*/ 179958 h 2003589"/>
              <a:gd name="T56" fmla="*/ 1576478 w 3359497"/>
              <a:gd name="T57" fmla="*/ 295083 h 2003589"/>
              <a:gd name="T58" fmla="*/ 1573644 w 3359497"/>
              <a:gd name="T59" fmla="*/ 628 h 200358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3359497" h="2003589">
                <a:moveTo>
                  <a:pt x="1574296" y="628"/>
                </a:moveTo>
                <a:cubicBezTo>
                  <a:pt x="1580081" y="-929"/>
                  <a:pt x="1587111" y="367"/>
                  <a:pt x="1595556" y="4973"/>
                </a:cubicBezTo>
                <a:cubicBezTo>
                  <a:pt x="1663120" y="43360"/>
                  <a:pt x="1687689" y="424160"/>
                  <a:pt x="1779821" y="442585"/>
                </a:cubicBezTo>
                <a:cubicBezTo>
                  <a:pt x="1873489" y="462547"/>
                  <a:pt x="1973299" y="341244"/>
                  <a:pt x="1997868" y="284431"/>
                </a:cubicBezTo>
                <a:cubicBezTo>
                  <a:pt x="2022436" y="229153"/>
                  <a:pt x="2099214" y="199980"/>
                  <a:pt x="2114570" y="261399"/>
                </a:cubicBezTo>
                <a:cubicBezTo>
                  <a:pt x="2129925" y="321282"/>
                  <a:pt x="1977906" y="405734"/>
                  <a:pt x="1881167" y="804959"/>
                </a:cubicBezTo>
                <a:cubicBezTo>
                  <a:pt x="1828263" y="1024125"/>
                  <a:pt x="1852051" y="1320439"/>
                  <a:pt x="1884472" y="1543974"/>
                </a:cubicBezTo>
                <a:lnTo>
                  <a:pt x="1898481" y="1633502"/>
                </a:lnTo>
                <a:lnTo>
                  <a:pt x="1979526" y="1635290"/>
                </a:lnTo>
                <a:cubicBezTo>
                  <a:pt x="2663894" y="1665869"/>
                  <a:pt x="3206522" y="1798791"/>
                  <a:pt x="3345357" y="1968505"/>
                </a:cubicBezTo>
                <a:lnTo>
                  <a:pt x="3359497" y="2003589"/>
                </a:lnTo>
                <a:lnTo>
                  <a:pt x="3163083" y="1955758"/>
                </a:lnTo>
                <a:cubicBezTo>
                  <a:pt x="2779720" y="1878732"/>
                  <a:pt x="2250110" y="1831089"/>
                  <a:pt x="1665118" y="1831089"/>
                </a:cubicBezTo>
                <a:cubicBezTo>
                  <a:pt x="1080127" y="1831089"/>
                  <a:pt x="550516" y="1878732"/>
                  <a:pt x="167154" y="1955758"/>
                </a:cubicBezTo>
                <a:lnTo>
                  <a:pt x="0" y="1996464"/>
                </a:lnTo>
                <a:lnTo>
                  <a:pt x="11267" y="1968505"/>
                </a:lnTo>
                <a:cubicBezTo>
                  <a:pt x="150103" y="1798791"/>
                  <a:pt x="692731" y="1665869"/>
                  <a:pt x="1377098" y="1635290"/>
                </a:cubicBezTo>
                <a:lnTo>
                  <a:pt x="1518108" y="1632178"/>
                </a:lnTo>
                <a:lnTo>
                  <a:pt x="1523101" y="1579067"/>
                </a:lnTo>
                <a:cubicBezTo>
                  <a:pt x="1537508" y="1420976"/>
                  <a:pt x="1557600" y="1162102"/>
                  <a:pt x="1552561" y="993822"/>
                </a:cubicBezTo>
                <a:cubicBezTo>
                  <a:pt x="1544883" y="735862"/>
                  <a:pt x="1313016" y="662159"/>
                  <a:pt x="1217812" y="594598"/>
                </a:cubicBezTo>
                <a:cubicBezTo>
                  <a:pt x="1122609" y="525501"/>
                  <a:pt x="1101111" y="451798"/>
                  <a:pt x="1154854" y="454869"/>
                </a:cubicBezTo>
                <a:cubicBezTo>
                  <a:pt x="1207064" y="457940"/>
                  <a:pt x="1352940" y="588456"/>
                  <a:pt x="1363689" y="563888"/>
                </a:cubicBezTo>
                <a:cubicBezTo>
                  <a:pt x="1374438" y="539321"/>
                  <a:pt x="1199386" y="396521"/>
                  <a:pt x="1144106" y="312069"/>
                </a:cubicBezTo>
                <a:cubicBezTo>
                  <a:pt x="1087291" y="226083"/>
                  <a:pt x="1125680" y="204586"/>
                  <a:pt x="1148713" y="196909"/>
                </a:cubicBezTo>
                <a:cubicBezTo>
                  <a:pt x="1171746" y="189231"/>
                  <a:pt x="1405149" y="459476"/>
                  <a:pt x="1418968" y="444121"/>
                </a:cubicBezTo>
                <a:cubicBezTo>
                  <a:pt x="1432789" y="428766"/>
                  <a:pt x="1246988" y="103244"/>
                  <a:pt x="1256201" y="77141"/>
                </a:cubicBezTo>
                <a:cubicBezTo>
                  <a:pt x="1263878" y="51038"/>
                  <a:pt x="1311480" y="-2704"/>
                  <a:pt x="1392864" y="180018"/>
                </a:cubicBezTo>
                <a:cubicBezTo>
                  <a:pt x="1474248" y="362740"/>
                  <a:pt x="1603234" y="447192"/>
                  <a:pt x="1577130" y="295179"/>
                </a:cubicBezTo>
                <a:cubicBezTo>
                  <a:pt x="1554288" y="162168"/>
                  <a:pt x="1533798" y="11524"/>
                  <a:pt x="1574296" y="628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txBody>
          <a:bodyPr lIns="68517" tIns="34258" rIns="68517" bIns="34258" anchor="ctr"/>
          <a:lstStyle/>
          <a:p>
            <a:pPr defTabSz="684530"/>
            <a:endParaRPr lang="zh-CN" altLang="en-US" sz="1800">
              <a:solidFill>
                <a:srgbClr val="393939"/>
              </a:solidFill>
            </a:endParaRPr>
          </a:p>
        </p:txBody>
      </p:sp>
      <p:grpSp>
        <p:nvGrpSpPr>
          <p:cNvPr id="12" name="组合 19"/>
          <p:cNvGrpSpPr/>
          <p:nvPr/>
        </p:nvGrpSpPr>
        <p:grpSpPr bwMode="auto">
          <a:xfrm>
            <a:off x="5503867" y="1070233"/>
            <a:ext cx="2537052" cy="781436"/>
            <a:chOff x="6894243" y="1962001"/>
            <a:chExt cx="2361693" cy="1041997"/>
          </a:xfrm>
        </p:grpSpPr>
        <p:sp>
          <p:nvSpPr>
            <p:cNvPr id="13" name="文本框 22"/>
            <p:cNvSpPr txBox="1">
              <a:spLocks noChangeArrowheads="1"/>
            </p:cNvSpPr>
            <p:nvPr/>
          </p:nvSpPr>
          <p:spPr bwMode="auto">
            <a:xfrm>
              <a:off x="6894244" y="1962001"/>
              <a:ext cx="1251100" cy="448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 defTabSz="684530">
                <a:lnSpc>
                  <a:spcPct val="150000"/>
                </a:lnSpc>
              </a:pPr>
              <a:r>
                <a:rPr lang="zh-CN" altLang="en-US" sz="1200" b="1" dirty="0">
                  <a:solidFill>
                    <a:srgbClr val="325F0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添加文本标题</a:t>
              </a:r>
            </a:p>
          </p:txBody>
        </p:sp>
        <p:sp>
          <p:nvSpPr>
            <p:cNvPr id="14" name="矩形 21"/>
            <p:cNvSpPr>
              <a:spLocks noChangeArrowheads="1"/>
            </p:cNvSpPr>
            <p:nvPr/>
          </p:nvSpPr>
          <p:spPr bwMode="auto">
            <a:xfrm>
              <a:off x="6894243" y="2301528"/>
              <a:ext cx="2361693" cy="702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 defTabSz="684530">
                <a:lnSpc>
                  <a:spcPct val="150000"/>
                </a:lnSpc>
                <a:defRPr/>
              </a:pPr>
              <a:r>
                <a:rPr lang="zh-CN" altLang="en-US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添加适当文字，一页文字不要超</a:t>
              </a:r>
              <a:r>
                <a:rPr lang="en-US" altLang="zh-CN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en-US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添加适当文字</a:t>
              </a:r>
              <a:r>
                <a:rPr lang="en-US" altLang="zh-CN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一页文字不要超</a:t>
              </a:r>
              <a:r>
                <a:rPr lang="en-US" altLang="zh-CN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endParaRPr lang="en-US" altLang="zh-CN" sz="1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9"/>
          <p:cNvGrpSpPr/>
          <p:nvPr/>
        </p:nvGrpSpPr>
        <p:grpSpPr bwMode="auto">
          <a:xfrm>
            <a:off x="6386400" y="3254463"/>
            <a:ext cx="2537052" cy="802266"/>
            <a:chOff x="6894243" y="1962001"/>
            <a:chExt cx="2361693" cy="1069772"/>
          </a:xfrm>
        </p:grpSpPr>
        <p:sp>
          <p:nvSpPr>
            <p:cNvPr id="16" name="文本框 22"/>
            <p:cNvSpPr txBox="1">
              <a:spLocks noChangeArrowheads="1"/>
            </p:cNvSpPr>
            <p:nvPr/>
          </p:nvSpPr>
          <p:spPr bwMode="auto">
            <a:xfrm>
              <a:off x="6894244" y="1962001"/>
              <a:ext cx="1251100" cy="448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 defTabSz="684530">
                <a:lnSpc>
                  <a:spcPct val="150000"/>
                </a:lnSpc>
              </a:pPr>
              <a:r>
                <a:rPr lang="zh-CN" altLang="en-US" sz="1200" b="1" dirty="0">
                  <a:solidFill>
                    <a:srgbClr val="325F0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添加文本标题</a:t>
              </a:r>
            </a:p>
          </p:txBody>
        </p:sp>
        <p:sp>
          <p:nvSpPr>
            <p:cNvPr id="17" name="矩形 21"/>
            <p:cNvSpPr>
              <a:spLocks noChangeArrowheads="1"/>
            </p:cNvSpPr>
            <p:nvPr/>
          </p:nvSpPr>
          <p:spPr bwMode="auto">
            <a:xfrm>
              <a:off x="6894243" y="2329304"/>
              <a:ext cx="2361693" cy="702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 defTabSz="684530">
                <a:lnSpc>
                  <a:spcPct val="150000"/>
                </a:lnSpc>
                <a:defRPr/>
              </a:pPr>
              <a:r>
                <a:rPr lang="zh-CN" altLang="en-US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添加适当文字，一页文字不要超</a:t>
              </a:r>
              <a:r>
                <a:rPr lang="en-US" altLang="zh-CN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en-US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添加适当文字</a:t>
              </a:r>
              <a:r>
                <a:rPr lang="en-US" altLang="zh-CN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一页文字不要超</a:t>
              </a:r>
              <a:r>
                <a:rPr lang="en-US" altLang="zh-CN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endParaRPr lang="en-US" altLang="zh-CN" sz="1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9"/>
          <p:cNvGrpSpPr/>
          <p:nvPr/>
        </p:nvGrpSpPr>
        <p:grpSpPr bwMode="auto">
          <a:xfrm>
            <a:off x="833211" y="1394410"/>
            <a:ext cx="2537052" cy="817300"/>
            <a:chOff x="6894243" y="1962001"/>
            <a:chExt cx="2361693" cy="1089819"/>
          </a:xfrm>
        </p:grpSpPr>
        <p:sp>
          <p:nvSpPr>
            <p:cNvPr id="19" name="文本框 22"/>
            <p:cNvSpPr txBox="1">
              <a:spLocks noChangeArrowheads="1"/>
            </p:cNvSpPr>
            <p:nvPr/>
          </p:nvSpPr>
          <p:spPr bwMode="auto">
            <a:xfrm>
              <a:off x="8004836" y="1962001"/>
              <a:ext cx="1251100" cy="492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 algn="r" defTabSz="684530">
                <a:lnSpc>
                  <a:spcPct val="150000"/>
                </a:lnSpc>
              </a:pPr>
              <a:r>
                <a:rPr lang="zh-CN" altLang="en-US" sz="1200" b="1" dirty="0">
                  <a:solidFill>
                    <a:srgbClr val="325F0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添加文本标题</a:t>
              </a:r>
            </a:p>
          </p:txBody>
        </p:sp>
        <p:sp>
          <p:nvSpPr>
            <p:cNvPr id="20" name="矩形 21"/>
            <p:cNvSpPr>
              <a:spLocks noChangeArrowheads="1"/>
            </p:cNvSpPr>
            <p:nvPr/>
          </p:nvSpPr>
          <p:spPr bwMode="auto">
            <a:xfrm>
              <a:off x="6894243" y="2349350"/>
              <a:ext cx="2361693" cy="702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 algn="r" defTabSz="684530">
                <a:lnSpc>
                  <a:spcPct val="150000"/>
                </a:lnSpc>
                <a:defRPr/>
              </a:pPr>
              <a:r>
                <a:rPr lang="zh-CN" altLang="en-US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添加适当文字，一页文字不要超</a:t>
              </a:r>
              <a:r>
                <a:rPr lang="en-US" altLang="zh-CN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en-US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添加适当文字</a:t>
              </a:r>
              <a:r>
                <a:rPr lang="en-US" altLang="zh-CN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一页文字不要超</a:t>
              </a:r>
              <a:r>
                <a:rPr lang="en-US" altLang="zh-CN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endParaRPr lang="en-US" altLang="zh-CN" sz="1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236199" y="3254465"/>
            <a:ext cx="2537052" cy="829455"/>
            <a:chOff x="6894243" y="1962001"/>
            <a:chExt cx="2361693" cy="1106026"/>
          </a:xfrm>
        </p:grpSpPr>
        <p:sp>
          <p:nvSpPr>
            <p:cNvPr id="22" name="文本框 22"/>
            <p:cNvSpPr txBox="1">
              <a:spLocks noChangeArrowheads="1"/>
            </p:cNvSpPr>
            <p:nvPr/>
          </p:nvSpPr>
          <p:spPr bwMode="auto">
            <a:xfrm>
              <a:off x="8004836" y="1962001"/>
              <a:ext cx="1251100" cy="448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 algn="r" defTabSz="684530">
                <a:lnSpc>
                  <a:spcPct val="150000"/>
                </a:lnSpc>
              </a:pPr>
              <a:r>
                <a:rPr lang="zh-CN" altLang="en-US" sz="1200" b="1" dirty="0">
                  <a:solidFill>
                    <a:srgbClr val="325F0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添加文本标题</a:t>
              </a:r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6894243" y="2365557"/>
              <a:ext cx="2361693" cy="702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 algn="r" defTabSz="684530">
                <a:lnSpc>
                  <a:spcPct val="150000"/>
                </a:lnSpc>
                <a:defRPr/>
              </a:pPr>
              <a:r>
                <a:rPr lang="zh-CN" altLang="en-US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添加适当文字，一页文字不要超</a:t>
              </a:r>
              <a:r>
                <a:rPr lang="en-US" altLang="zh-CN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en-US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添加适当文字</a:t>
              </a:r>
              <a:r>
                <a:rPr lang="en-US" altLang="zh-CN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一页文字不要超</a:t>
              </a:r>
              <a:r>
                <a:rPr lang="en-US" altLang="zh-CN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endParaRPr lang="en-US" altLang="zh-CN" sz="1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172874" y="509940"/>
            <a:ext cx="8280008" cy="17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7213" y="90300"/>
            <a:ext cx="3240360" cy="40011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dirty="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胜任能力</a:t>
            </a:r>
            <a:endParaRPr lang="zh-CN" altLang="en-US" sz="20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126" y="4265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03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2" decel="533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533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533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533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or 749"/>
          <p:cNvCxnSpPr>
            <a:cxnSpLocks noChangeShapeType="1"/>
            <a:stCxn id="28" idx="0"/>
            <a:endCxn id="19" idx="0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nector 750"/>
          <p:cNvCxnSpPr>
            <a:cxnSpLocks noChangeShapeType="1"/>
            <a:stCxn id="22" idx="0"/>
            <a:endCxn id="19" idx="0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Connector 751"/>
          <p:cNvCxnSpPr>
            <a:cxnSpLocks noChangeShapeType="1"/>
            <a:stCxn id="31" idx="0"/>
            <a:endCxn id="19" idx="0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Connector 752"/>
          <p:cNvCxnSpPr>
            <a:cxnSpLocks noChangeShapeType="1"/>
            <a:stCxn id="23" idx="0"/>
            <a:endCxn id="19" idx="0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Connector 753"/>
          <p:cNvCxnSpPr>
            <a:cxnSpLocks noChangeShapeType="1"/>
            <a:stCxn id="19" idx="0"/>
            <a:endCxn id="25" idx="0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Connector 754"/>
          <p:cNvCxnSpPr>
            <a:cxnSpLocks noChangeShapeType="1"/>
            <a:stCxn id="26" idx="0"/>
            <a:endCxn id="19" idx="0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Connector 755"/>
          <p:cNvCxnSpPr>
            <a:cxnSpLocks noChangeShapeType="1"/>
            <a:stCxn id="19" idx="0"/>
            <a:endCxn id="27" idx="0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Connector 756"/>
          <p:cNvCxnSpPr>
            <a:cxnSpLocks noChangeShapeType="1"/>
            <a:stCxn id="19" idx="0"/>
            <a:endCxn id="24" idx="0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Connector 757"/>
          <p:cNvCxnSpPr>
            <a:cxnSpLocks noChangeShapeType="1"/>
            <a:stCxn id="19" idx="0"/>
            <a:endCxn id="30" idx="0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Connector 758"/>
          <p:cNvCxnSpPr>
            <a:cxnSpLocks noChangeShapeType="1"/>
            <a:stCxn id="19" idx="0"/>
            <a:endCxn id="21" idx="0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Connector 759"/>
          <p:cNvCxnSpPr>
            <a:cxnSpLocks noChangeShapeType="1"/>
            <a:stCxn id="19" idx="0"/>
            <a:endCxn id="29" idx="0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Connector 760"/>
          <p:cNvCxnSpPr>
            <a:cxnSpLocks noChangeShapeType="1"/>
            <a:stCxn id="20" idx="0"/>
            <a:endCxn id="19" idx="0"/>
          </p:cNvCxnSpPr>
          <p:nvPr/>
        </p:nvCxnSpPr>
        <p:spPr bwMode="auto">
          <a:xfrm>
            <a:off x="2147483647" y="2147483647"/>
            <a:ext cx="0" cy="0"/>
          </a:xfrm>
          <a:prstGeom prst="straightConnector1">
            <a:avLst/>
          </a:prstGeom>
          <a:noFill/>
          <a:ln w="12700" cap="sq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Shape 761"/>
          <p:cNvSpPr/>
          <p:nvPr/>
        </p:nvSpPr>
        <p:spPr bwMode="auto">
          <a:xfrm>
            <a:off x="4021931" y="2399907"/>
            <a:ext cx="1066800" cy="1066800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80"/>
          </a:solidFill>
          <a:ln>
            <a:noFill/>
          </a:ln>
        </p:spPr>
        <p:txBody>
          <a:bodyPr lIns="0" tIns="0" rIns="0" bIns="0" anchor="ctr"/>
          <a:lstStyle/>
          <a:p>
            <a:pPr algn="ctr" defTabSz="684530"/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en-US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4530"/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</a:p>
        </p:txBody>
      </p:sp>
      <p:sp>
        <p:nvSpPr>
          <p:cNvPr id="20" name="Shape 762"/>
          <p:cNvSpPr/>
          <p:nvPr/>
        </p:nvSpPr>
        <p:spPr bwMode="auto">
          <a:xfrm>
            <a:off x="2436023" y="2380857"/>
            <a:ext cx="661988" cy="661988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pPr defTabSz="684530"/>
            <a:endParaRPr lang="zh-CN" altLang="en-US" sz="1800">
              <a:solidFill>
                <a:srgbClr val="3939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Shape 763"/>
          <p:cNvSpPr/>
          <p:nvPr/>
        </p:nvSpPr>
        <p:spPr bwMode="auto">
          <a:xfrm>
            <a:off x="2993241" y="3166668"/>
            <a:ext cx="1033463" cy="1033463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80"/>
          </a:solidFill>
          <a:ln>
            <a:noFill/>
          </a:ln>
        </p:spPr>
        <p:txBody>
          <a:bodyPr lIns="0" tIns="0" rIns="0" bIns="0" anchor="ctr"/>
          <a:lstStyle/>
          <a:p>
            <a:pPr algn="ctr" defTabSz="684530"/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Shape 764"/>
          <p:cNvSpPr/>
          <p:nvPr/>
        </p:nvSpPr>
        <p:spPr bwMode="auto">
          <a:xfrm>
            <a:off x="3298035" y="1718865"/>
            <a:ext cx="838200" cy="838200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4996B8"/>
          </a:solidFill>
          <a:ln>
            <a:noFill/>
          </a:ln>
        </p:spPr>
        <p:txBody>
          <a:bodyPr lIns="0" tIns="0" rIns="0" bIns="0" anchor="ctr"/>
          <a:lstStyle/>
          <a:p>
            <a:pPr algn="ctr" defTabSz="684530"/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Shape 765"/>
          <p:cNvSpPr/>
          <p:nvPr/>
        </p:nvSpPr>
        <p:spPr bwMode="auto">
          <a:xfrm>
            <a:off x="5107788" y="1718869"/>
            <a:ext cx="1033463" cy="1033463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4996B8"/>
          </a:solidFill>
          <a:ln>
            <a:noFill/>
          </a:ln>
        </p:spPr>
        <p:txBody>
          <a:bodyPr lIns="0" tIns="0" rIns="0" bIns="0" anchor="ctr"/>
          <a:lstStyle/>
          <a:p>
            <a:pPr algn="ctr" defTabSz="684530"/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Shape 766"/>
          <p:cNvSpPr/>
          <p:nvPr/>
        </p:nvSpPr>
        <p:spPr bwMode="auto">
          <a:xfrm>
            <a:off x="4993481" y="3361929"/>
            <a:ext cx="838200" cy="838200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4996B8"/>
          </a:solidFill>
          <a:ln>
            <a:noFill/>
          </a:ln>
        </p:spPr>
        <p:txBody>
          <a:bodyPr lIns="0" tIns="0" rIns="0" bIns="0" anchor="ctr"/>
          <a:lstStyle/>
          <a:p>
            <a:pPr algn="ctr" defTabSz="684530"/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Shape 767"/>
          <p:cNvSpPr/>
          <p:nvPr/>
        </p:nvSpPr>
        <p:spPr bwMode="auto">
          <a:xfrm>
            <a:off x="6031710" y="2752332"/>
            <a:ext cx="661988" cy="661988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pPr defTabSz="684530"/>
            <a:endParaRPr lang="zh-CN" altLang="en-US" sz="1800">
              <a:solidFill>
                <a:srgbClr val="3939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Shape 768"/>
          <p:cNvSpPr/>
          <p:nvPr/>
        </p:nvSpPr>
        <p:spPr bwMode="auto">
          <a:xfrm>
            <a:off x="6484145" y="2137967"/>
            <a:ext cx="419100" cy="419100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pPr defTabSz="684530"/>
            <a:endParaRPr lang="zh-CN" altLang="en-US" sz="1800">
              <a:solidFill>
                <a:srgbClr val="3939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Shape 769"/>
          <p:cNvSpPr/>
          <p:nvPr/>
        </p:nvSpPr>
        <p:spPr bwMode="auto">
          <a:xfrm>
            <a:off x="6903247" y="3080944"/>
            <a:ext cx="661988" cy="661988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80"/>
          </a:solidFill>
          <a:ln>
            <a:noFill/>
          </a:ln>
        </p:spPr>
        <p:txBody>
          <a:bodyPr lIns="0" tIns="0" rIns="0" bIns="0" anchor="ctr"/>
          <a:lstStyle/>
          <a:p>
            <a:pPr algn="ctr" defTabSz="684530"/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CAD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Shape 770"/>
          <p:cNvSpPr/>
          <p:nvPr/>
        </p:nvSpPr>
        <p:spPr bwMode="auto">
          <a:xfrm>
            <a:off x="1764511" y="1718869"/>
            <a:ext cx="661988" cy="661988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7C80"/>
          </a:solidFill>
          <a:ln>
            <a:noFill/>
          </a:ln>
        </p:spPr>
        <p:txBody>
          <a:bodyPr lIns="0" tIns="0" rIns="0" bIns="0" anchor="ctr"/>
          <a:lstStyle/>
          <a:p>
            <a:pPr algn="ctr" defTabSz="684530"/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CDR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Shape 771"/>
          <p:cNvSpPr/>
          <p:nvPr/>
        </p:nvSpPr>
        <p:spPr bwMode="auto">
          <a:xfrm>
            <a:off x="2193132" y="3266679"/>
            <a:ext cx="419100" cy="419100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pPr defTabSz="684530"/>
            <a:endParaRPr lang="zh-CN" altLang="en-US" sz="1800">
              <a:solidFill>
                <a:srgbClr val="3939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Shape 772"/>
          <p:cNvSpPr/>
          <p:nvPr/>
        </p:nvSpPr>
        <p:spPr bwMode="auto">
          <a:xfrm>
            <a:off x="4355310" y="3861994"/>
            <a:ext cx="419100" cy="419100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pPr defTabSz="684530"/>
            <a:endParaRPr lang="zh-CN" altLang="en-US" sz="1800">
              <a:solidFill>
                <a:srgbClr val="3939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Shape 773"/>
          <p:cNvSpPr/>
          <p:nvPr/>
        </p:nvSpPr>
        <p:spPr bwMode="auto">
          <a:xfrm>
            <a:off x="4355310" y="1718867"/>
            <a:ext cx="419100" cy="419100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2147483647 w 19679"/>
              <a:gd name="T9" fmla="*/ 2147483647 h 19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pPr defTabSz="684530"/>
            <a:endParaRPr lang="zh-CN" altLang="en-US" sz="1800">
              <a:solidFill>
                <a:srgbClr val="3939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72874" y="509940"/>
            <a:ext cx="8280008" cy="17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7213" y="90300"/>
            <a:ext cx="3240360" cy="40011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dirty="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胜任能力</a:t>
            </a:r>
            <a:endParaRPr lang="zh-CN" altLang="en-US" sz="20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126" y="4265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03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029916" y="1319716"/>
            <a:ext cx="1553232" cy="1544528"/>
            <a:chOff x="3262377" y="1635646"/>
            <a:chExt cx="1156542" cy="1150061"/>
          </a:xfrm>
        </p:grpSpPr>
        <p:sp>
          <p:nvSpPr>
            <p:cNvPr id="7" name="对角圆角矩形 6"/>
            <p:cNvSpPr/>
            <p:nvPr/>
          </p:nvSpPr>
          <p:spPr>
            <a:xfrm flipH="1">
              <a:off x="3262377" y="1635646"/>
              <a:ext cx="1094626" cy="1094560"/>
            </a:xfrm>
            <a:prstGeom prst="round2DiagRect">
              <a:avLst>
                <a:gd name="adj1" fmla="val 3127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203" tIns="57601" rIns="115203" bIns="57601" anchor="ctr"/>
            <a:lstStyle/>
            <a:p>
              <a:pPr algn="ctr" defTabSz="684530">
                <a:defRPr/>
              </a:pPr>
              <a:endPara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对角圆角矩形 8"/>
            <p:cNvSpPr/>
            <p:nvPr/>
          </p:nvSpPr>
          <p:spPr>
            <a:xfrm flipH="1">
              <a:off x="3324293" y="1691147"/>
              <a:ext cx="1094626" cy="1094560"/>
            </a:xfrm>
            <a:prstGeom prst="round2DiagRect">
              <a:avLst>
                <a:gd name="adj1" fmla="val 31271"/>
                <a:gd name="adj2" fmla="val 0"/>
              </a:avLst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203" tIns="57601" rIns="115203" bIns="57601" anchor="ctr"/>
            <a:lstStyle/>
            <a:p>
              <a:pPr algn="ctr" defTabSz="684530">
                <a:defRPr/>
              </a:pPr>
              <a:r>
                <a:rPr lang="zh-CN" altLang="en-US" sz="1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</a:t>
              </a:r>
              <a:endPara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684530">
                <a:defRPr/>
              </a:pPr>
              <a:r>
                <a:rPr lang="zh-CN" altLang="en-US" sz="1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94335" y="1319716"/>
            <a:ext cx="1563768" cy="1544528"/>
            <a:chOff x="4499992" y="1635646"/>
            <a:chExt cx="1164387" cy="1150061"/>
          </a:xfrm>
        </p:grpSpPr>
        <p:sp>
          <p:nvSpPr>
            <p:cNvPr id="11" name="对角圆角矩形 10"/>
            <p:cNvSpPr/>
            <p:nvPr/>
          </p:nvSpPr>
          <p:spPr>
            <a:xfrm>
              <a:off x="4569753" y="1635646"/>
              <a:ext cx="1094626" cy="1094560"/>
            </a:xfrm>
            <a:prstGeom prst="round2DiagRect">
              <a:avLst>
                <a:gd name="adj1" fmla="val 3127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203" tIns="57601" rIns="115203" bIns="57601" anchor="ctr"/>
            <a:lstStyle/>
            <a:p>
              <a:pPr algn="ctr" defTabSz="684530">
                <a:defRPr/>
              </a:pPr>
              <a:endPara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对角圆角矩形 11"/>
            <p:cNvSpPr/>
            <p:nvPr/>
          </p:nvSpPr>
          <p:spPr>
            <a:xfrm>
              <a:off x="4499992" y="1691147"/>
              <a:ext cx="1094626" cy="1094560"/>
            </a:xfrm>
            <a:prstGeom prst="round2DiagRect">
              <a:avLst>
                <a:gd name="adj1" fmla="val 31271"/>
                <a:gd name="adj2" fmla="val 0"/>
              </a:avLst>
            </a:prstGeom>
            <a:solidFill>
              <a:srgbClr val="499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203" tIns="57601" rIns="115203" bIns="57601" anchor="ctr"/>
            <a:lstStyle/>
            <a:p>
              <a:pPr algn="ctr" defTabSz="684530">
                <a:defRPr/>
              </a:pPr>
              <a:r>
                <a:rPr lang="zh-CN" altLang="en-US" sz="1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</a:t>
              </a:r>
              <a:endPara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684530">
                <a:defRPr/>
              </a:pPr>
              <a:r>
                <a:rPr lang="zh-CN" altLang="en-US" sz="1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94335" y="2996757"/>
            <a:ext cx="1563768" cy="1544526"/>
            <a:chOff x="4499992" y="2861850"/>
            <a:chExt cx="1164387" cy="1150060"/>
          </a:xfrm>
        </p:grpSpPr>
        <p:sp>
          <p:nvSpPr>
            <p:cNvPr id="14" name="对角圆角矩形 13"/>
            <p:cNvSpPr/>
            <p:nvPr/>
          </p:nvSpPr>
          <p:spPr>
            <a:xfrm flipV="1">
              <a:off x="4569753" y="2917350"/>
              <a:ext cx="1094626" cy="1094560"/>
            </a:xfrm>
            <a:prstGeom prst="round2DiagRect">
              <a:avLst>
                <a:gd name="adj1" fmla="val 3127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203" tIns="57601" rIns="115203" bIns="57601" anchor="ctr"/>
            <a:lstStyle/>
            <a:p>
              <a:pPr algn="ctr" defTabSz="684530">
                <a:defRPr/>
              </a:pPr>
              <a:endPara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4499992" y="2861850"/>
              <a:ext cx="1094626" cy="1094560"/>
            </a:xfrm>
            <a:custGeom>
              <a:avLst/>
              <a:gdLst>
                <a:gd name="connsiteX0" fmla="*/ 0 w 1047750"/>
                <a:gd name="connsiteY0" fmla="*/ 0 h 1047750"/>
                <a:gd name="connsiteX1" fmla="*/ 720108 w 1047750"/>
                <a:gd name="connsiteY1" fmla="*/ 0 h 1047750"/>
                <a:gd name="connsiteX2" fmla="*/ 1047750 w 1047750"/>
                <a:gd name="connsiteY2" fmla="*/ 327642 h 1047750"/>
                <a:gd name="connsiteX3" fmla="*/ 1047750 w 1047750"/>
                <a:gd name="connsiteY3" fmla="*/ 1047750 h 1047750"/>
                <a:gd name="connsiteX4" fmla="*/ 327642 w 1047750"/>
                <a:gd name="connsiteY4" fmla="*/ 1047750 h 1047750"/>
                <a:gd name="connsiteX5" fmla="*/ 0 w 1047750"/>
                <a:gd name="connsiteY5" fmla="*/ 720108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0" h="1047750">
                  <a:moveTo>
                    <a:pt x="0" y="0"/>
                  </a:moveTo>
                  <a:lnTo>
                    <a:pt x="720108" y="0"/>
                  </a:lnTo>
                  <a:cubicBezTo>
                    <a:pt x="901060" y="0"/>
                    <a:pt x="1047750" y="146690"/>
                    <a:pt x="1047750" y="327642"/>
                  </a:cubicBezTo>
                  <a:lnTo>
                    <a:pt x="1047750" y="1047750"/>
                  </a:lnTo>
                  <a:lnTo>
                    <a:pt x="327642" y="1047750"/>
                  </a:lnTo>
                  <a:cubicBezTo>
                    <a:pt x="146690" y="1047750"/>
                    <a:pt x="0" y="901060"/>
                    <a:pt x="0" y="720108"/>
                  </a:cubicBezTo>
                  <a:close/>
                </a:path>
              </a:pathLst>
            </a:cu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203" tIns="57601" rIns="115203" bIns="57601" anchor="ctr"/>
            <a:lstStyle/>
            <a:p>
              <a:pPr algn="ctr" defTabSz="684530">
                <a:defRPr/>
              </a:pPr>
              <a:r>
                <a:rPr lang="zh-CN" altLang="en-US" sz="1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</a:t>
              </a:r>
              <a:endPara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684530">
                <a:defRPr/>
              </a:pPr>
              <a:r>
                <a:rPr lang="zh-CN" altLang="en-US" sz="1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029918" y="2996757"/>
            <a:ext cx="1553230" cy="1544526"/>
            <a:chOff x="3262378" y="2861850"/>
            <a:chExt cx="1156542" cy="1150060"/>
          </a:xfrm>
        </p:grpSpPr>
        <p:sp>
          <p:nvSpPr>
            <p:cNvPr id="17" name="对角圆角矩形 16"/>
            <p:cNvSpPr/>
            <p:nvPr/>
          </p:nvSpPr>
          <p:spPr>
            <a:xfrm flipH="1" flipV="1">
              <a:off x="3262378" y="2917350"/>
              <a:ext cx="1094626" cy="1094560"/>
            </a:xfrm>
            <a:prstGeom prst="round2DiagRect">
              <a:avLst>
                <a:gd name="adj1" fmla="val 3127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203" tIns="57601" rIns="115203" bIns="57601" anchor="ctr"/>
            <a:lstStyle/>
            <a:p>
              <a:pPr algn="ctr" defTabSz="684530">
                <a:defRPr/>
              </a:pPr>
              <a:endPara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3324294" y="2861850"/>
              <a:ext cx="1094626" cy="1094560"/>
            </a:xfrm>
            <a:custGeom>
              <a:avLst/>
              <a:gdLst>
                <a:gd name="connsiteX0" fmla="*/ 327642 w 1047750"/>
                <a:gd name="connsiteY0" fmla="*/ 0 h 1047750"/>
                <a:gd name="connsiteX1" fmla="*/ 1047750 w 1047750"/>
                <a:gd name="connsiteY1" fmla="*/ 0 h 1047750"/>
                <a:gd name="connsiteX2" fmla="*/ 1047750 w 1047750"/>
                <a:gd name="connsiteY2" fmla="*/ 720108 h 1047750"/>
                <a:gd name="connsiteX3" fmla="*/ 720108 w 1047750"/>
                <a:gd name="connsiteY3" fmla="*/ 1047750 h 1047750"/>
                <a:gd name="connsiteX4" fmla="*/ 0 w 1047750"/>
                <a:gd name="connsiteY4" fmla="*/ 1047750 h 1047750"/>
                <a:gd name="connsiteX5" fmla="*/ 0 w 1047750"/>
                <a:gd name="connsiteY5" fmla="*/ 327642 h 1047750"/>
                <a:gd name="connsiteX6" fmla="*/ 327642 w 1047750"/>
                <a:gd name="connsiteY6" fmla="*/ 0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0" h="1047750">
                  <a:moveTo>
                    <a:pt x="327642" y="0"/>
                  </a:moveTo>
                  <a:lnTo>
                    <a:pt x="1047750" y="0"/>
                  </a:lnTo>
                  <a:lnTo>
                    <a:pt x="1047750" y="720108"/>
                  </a:lnTo>
                  <a:cubicBezTo>
                    <a:pt x="1047750" y="901060"/>
                    <a:pt x="901060" y="1047750"/>
                    <a:pt x="720108" y="1047750"/>
                  </a:cubicBezTo>
                  <a:lnTo>
                    <a:pt x="0" y="1047750"/>
                  </a:lnTo>
                  <a:lnTo>
                    <a:pt x="0" y="327642"/>
                  </a:lnTo>
                  <a:cubicBezTo>
                    <a:pt x="0" y="146690"/>
                    <a:pt x="146690" y="0"/>
                    <a:pt x="327642" y="0"/>
                  </a:cubicBezTo>
                  <a:close/>
                </a:path>
              </a:pathLst>
            </a:custGeom>
            <a:solidFill>
              <a:srgbClr val="499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203" tIns="57601" rIns="115203" bIns="57601" anchor="ctr"/>
            <a:lstStyle/>
            <a:p>
              <a:pPr algn="ctr" defTabSz="684530">
                <a:defRPr/>
              </a:pPr>
              <a:r>
                <a:rPr lang="zh-CN" altLang="en-US" sz="1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</a:t>
              </a:r>
              <a:endPara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684530">
                <a:defRPr/>
              </a:pPr>
              <a:r>
                <a:rPr lang="zh-CN" altLang="en-US" sz="1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</a:t>
              </a:r>
            </a:p>
          </p:txBody>
        </p:sp>
      </p:grpSp>
      <p:sp>
        <p:nvSpPr>
          <p:cNvPr id="19" name="文本框 112"/>
          <p:cNvSpPr txBox="1"/>
          <p:nvPr/>
        </p:nvSpPr>
        <p:spPr>
          <a:xfrm>
            <a:off x="6408468" y="1516949"/>
            <a:ext cx="2340000" cy="1056659"/>
          </a:xfrm>
          <a:prstGeom prst="rect">
            <a:avLst/>
          </a:prstGeom>
          <a:noFill/>
        </p:spPr>
        <p:txBody>
          <a:bodyPr wrap="square" lIns="86318" tIns="43160" rIns="86318" bIns="43160">
            <a:spAutoFit/>
          </a:bodyPr>
          <a:lstStyle/>
          <a:p>
            <a:pPr defTabSz="684530"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此处输入小标题</a:t>
            </a:r>
            <a:endParaRPr lang="en-US" altLang="zh-CN" sz="1800" b="1" dirty="0">
              <a:solidFill>
                <a:srgbClr val="FF7C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453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13"/>
          <p:cNvSpPr txBox="1"/>
          <p:nvPr/>
        </p:nvSpPr>
        <p:spPr>
          <a:xfrm>
            <a:off x="6408468" y="3301997"/>
            <a:ext cx="2340000" cy="1056659"/>
          </a:xfrm>
          <a:prstGeom prst="rect">
            <a:avLst/>
          </a:prstGeom>
          <a:noFill/>
        </p:spPr>
        <p:txBody>
          <a:bodyPr wrap="square" lIns="86318" tIns="43160" rIns="86318" bIns="43160">
            <a:spAutoFit/>
          </a:bodyPr>
          <a:lstStyle/>
          <a:p>
            <a:pPr defTabSz="684530"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rgbClr val="499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此处输入小标题</a:t>
            </a:r>
            <a:endParaRPr lang="en-US" altLang="zh-CN" sz="1800" b="1" dirty="0">
              <a:solidFill>
                <a:srgbClr val="4996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453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14"/>
          <p:cNvSpPr txBox="1"/>
          <p:nvPr/>
        </p:nvSpPr>
        <p:spPr>
          <a:xfrm>
            <a:off x="539552" y="1547537"/>
            <a:ext cx="2340000" cy="1056659"/>
          </a:xfrm>
          <a:prstGeom prst="rect">
            <a:avLst/>
          </a:prstGeom>
          <a:noFill/>
        </p:spPr>
        <p:txBody>
          <a:bodyPr wrap="square" lIns="86318" tIns="43160" rIns="86318" bIns="43160">
            <a:spAutoFit/>
          </a:bodyPr>
          <a:lstStyle/>
          <a:p>
            <a:pPr algn="r" defTabSz="684530"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此处输入小标题</a:t>
            </a:r>
            <a:endParaRPr lang="en-US" altLang="zh-CN" sz="1800" b="1" dirty="0">
              <a:solidFill>
                <a:srgbClr val="FF7C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68453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115"/>
          <p:cNvSpPr txBox="1"/>
          <p:nvPr/>
        </p:nvSpPr>
        <p:spPr>
          <a:xfrm>
            <a:off x="539552" y="3332580"/>
            <a:ext cx="2340000" cy="1056659"/>
          </a:xfrm>
          <a:prstGeom prst="rect">
            <a:avLst/>
          </a:prstGeom>
          <a:noFill/>
        </p:spPr>
        <p:txBody>
          <a:bodyPr wrap="square" lIns="86318" tIns="43160" rIns="86318" bIns="43160">
            <a:spAutoFit/>
          </a:bodyPr>
          <a:lstStyle/>
          <a:p>
            <a:pPr algn="r" defTabSz="684530"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rgbClr val="499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此处输入小标题</a:t>
            </a:r>
            <a:endParaRPr lang="en-US" altLang="zh-CN" sz="1800" b="1" dirty="0">
              <a:solidFill>
                <a:srgbClr val="4996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68453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72874" y="509940"/>
            <a:ext cx="8280008" cy="17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7213" y="90300"/>
            <a:ext cx="3240360" cy="40011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dirty="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胜任能力</a:t>
            </a:r>
            <a:endParaRPr lang="zh-CN" altLang="en-US" sz="20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126" y="4265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03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4"/>
          <p:cNvSpPr txBox="1"/>
          <p:nvPr/>
        </p:nvSpPr>
        <p:spPr>
          <a:xfrm>
            <a:off x="4357856" y="1583087"/>
            <a:ext cx="3384378" cy="6653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53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添加适当的文字，一页的文字最好不要超过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200,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添加适当的文字，添加适当的文字添加适当的文字，一页的文字最好不要超过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200,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添加适当的文字</a:t>
            </a:r>
            <a:endParaRPr lang="en-US" altLang="zh-CN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1119567" y="1913016"/>
            <a:ext cx="2300880" cy="207450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FF7C80"/>
          </a:solidFill>
          <a:ln w="9525" cap="flat">
            <a:noFill/>
            <a:prstDash val="solid"/>
            <a:miter lim="800000"/>
          </a:ln>
        </p:spPr>
        <p:txBody>
          <a:bodyPr vert="horz" wrap="square" lIns="91354" tIns="45675" rIns="91354" bIns="45675" numCol="1" anchor="t" anchorCtr="0" compatLnSpc="1"/>
          <a:lstStyle/>
          <a:p>
            <a:pPr defTabSz="91313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1745581" y="2507913"/>
            <a:ext cx="1048845" cy="8616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130">
              <a:defRPr/>
            </a:pPr>
            <a:r>
              <a:rPr lang="zh-CN" altLang="en-US" sz="2800" kern="0" dirty="0">
                <a:solidFill>
                  <a:sysClr val="window" lastClr="FFFFFF"/>
                </a:solidFill>
              </a:rPr>
              <a:t>个人优势</a:t>
            </a: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1007834" y="1824057"/>
            <a:ext cx="2524338" cy="225241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91354" tIns="45675" rIns="91354" bIns="45675" numCol="1" anchor="t" anchorCtr="0" compatLnSpc="1"/>
          <a:lstStyle/>
          <a:p>
            <a:pPr defTabSz="91313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701698" y="1719485"/>
            <a:ext cx="427814" cy="427814"/>
          </a:xfrm>
          <a:prstGeom prst="ellipse">
            <a:avLst/>
          </a:prstGeom>
          <a:solidFill>
            <a:srgbClr val="4996B8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17" tIns="34258" rIns="68517" bIns="34258" rtlCol="0" anchor="ctr"/>
          <a:lstStyle/>
          <a:p>
            <a:pPr algn="ctr" defTabSz="913130">
              <a:defRPr/>
            </a:pPr>
            <a:r>
              <a:rPr lang="en-US" altLang="zh-CN" sz="18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8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246294" y="2736363"/>
            <a:ext cx="427814" cy="427814"/>
          </a:xfrm>
          <a:prstGeom prst="ellipse">
            <a:avLst/>
          </a:prstGeom>
          <a:solidFill>
            <a:srgbClr val="4996B8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17" tIns="34258" rIns="68517" bIns="34258" rtlCol="0" anchor="ctr"/>
          <a:lstStyle/>
          <a:p>
            <a:pPr algn="ctr" defTabSz="913130">
              <a:defRPr/>
            </a:pPr>
            <a:r>
              <a:rPr lang="en-US" altLang="zh-CN" sz="18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8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701698" y="3747222"/>
            <a:ext cx="427814" cy="427814"/>
          </a:xfrm>
          <a:prstGeom prst="ellipse">
            <a:avLst/>
          </a:prstGeom>
          <a:solidFill>
            <a:srgbClr val="4996B8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17" tIns="34258" rIns="68517" bIns="34258" rtlCol="0" anchor="ctr"/>
          <a:lstStyle/>
          <a:p>
            <a:pPr algn="ctr" defTabSz="913130">
              <a:defRPr/>
            </a:pPr>
            <a:r>
              <a:rPr lang="en-US" altLang="zh-CN" sz="18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8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129515" y="1756079"/>
            <a:ext cx="1051729" cy="354618"/>
            <a:chOff x="3513818" y="1963801"/>
            <a:chExt cx="1051729" cy="35461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64"/>
          <p:cNvSpPr txBox="1"/>
          <p:nvPr/>
        </p:nvSpPr>
        <p:spPr>
          <a:xfrm>
            <a:off x="4886445" y="2621229"/>
            <a:ext cx="3384378" cy="6653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53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添加适当的文字，一页的文字最好不要超过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200,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添加适当的文字，添加适当的文字添加适当的文字，一页的文字最好不要超过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200,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添加适当的文字</a:t>
            </a:r>
            <a:endParaRPr lang="zh-CN" altLang="en-US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TextBox 65"/>
          <p:cNvSpPr txBox="1"/>
          <p:nvPr/>
        </p:nvSpPr>
        <p:spPr>
          <a:xfrm>
            <a:off x="4380676" y="3674621"/>
            <a:ext cx="3384378" cy="6653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53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添加适当的文字，一页的文字最好不要超过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200,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添加适当的文字，添加适当的文字添加适当的文字，一页的文字最好不要超过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200,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添加适当的文字</a:t>
            </a:r>
            <a:endParaRPr lang="zh-CN" altLang="en-US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678687" y="2772956"/>
            <a:ext cx="1051729" cy="354618"/>
            <a:chOff x="3513818" y="1963801"/>
            <a:chExt cx="1051729" cy="35461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6350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6350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组合 21"/>
          <p:cNvGrpSpPr/>
          <p:nvPr/>
        </p:nvGrpSpPr>
        <p:grpSpPr>
          <a:xfrm>
            <a:off x="3129515" y="3783815"/>
            <a:ext cx="1051729" cy="354618"/>
            <a:chOff x="3513818" y="1963801"/>
            <a:chExt cx="1051729" cy="354618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5" name="直接连接符 24"/>
          <p:cNvCxnSpPr/>
          <p:nvPr/>
        </p:nvCxnSpPr>
        <p:spPr>
          <a:xfrm>
            <a:off x="172874" y="509940"/>
            <a:ext cx="8280008" cy="17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7213" y="90300"/>
            <a:ext cx="3240360" cy="40011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dirty="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胜任能力</a:t>
            </a:r>
            <a:endParaRPr lang="zh-CN" altLang="en-US" sz="20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126" y="4265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03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18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" t="3044"/>
          <a:stretch>
            <a:fillRect/>
          </a:stretch>
        </p:blipFill>
        <p:spPr>
          <a:xfrm>
            <a:off x="0" y="-1"/>
            <a:ext cx="4220308" cy="26018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32872">
            <a:off x="6385526" y="2888752"/>
            <a:ext cx="2605381" cy="2905131"/>
          </a:xfrm>
          <a:prstGeom prst="rect">
            <a:avLst/>
          </a:prstGeom>
        </p:spPr>
      </p:pic>
      <p:grpSp>
        <p:nvGrpSpPr>
          <p:cNvPr id="46" name="组合 45"/>
          <p:cNvGrpSpPr/>
          <p:nvPr/>
        </p:nvGrpSpPr>
        <p:grpSpPr>
          <a:xfrm flipH="1">
            <a:off x="3338623" y="1515053"/>
            <a:ext cx="2354650" cy="591350"/>
            <a:chOff x="4900365" y="1224631"/>
            <a:chExt cx="2549273" cy="807077"/>
          </a:xfrm>
        </p:grpSpPr>
        <p:grpSp>
          <p:nvGrpSpPr>
            <p:cNvPr id="47" name="组合 46"/>
            <p:cNvGrpSpPr/>
            <p:nvPr/>
          </p:nvGrpSpPr>
          <p:grpSpPr>
            <a:xfrm>
              <a:off x="4900365" y="1224631"/>
              <a:ext cx="2549273" cy="807077"/>
              <a:chOff x="4041591" y="1550163"/>
              <a:chExt cx="2885561" cy="864389"/>
            </a:xfrm>
          </p:grpSpPr>
          <p:sp>
            <p:nvSpPr>
              <p:cNvPr id="51" name="等腰三角形 11"/>
              <p:cNvSpPr/>
              <p:nvPr/>
            </p:nvSpPr>
            <p:spPr>
              <a:xfrm rot="5400000">
                <a:off x="5130246" y="617647"/>
                <a:ext cx="857529" cy="2736282"/>
              </a:xfrm>
              <a:custGeom>
                <a:avLst/>
                <a:gdLst/>
                <a:ahLst/>
                <a:cxnLst/>
                <a:rect l="l" t="t" r="r" b="b"/>
                <a:pathLst>
                  <a:path w="936108" h="3544233">
                    <a:moveTo>
                      <a:pt x="0" y="3465329"/>
                    </a:moveTo>
                    <a:lnTo>
                      <a:pt x="0" y="528142"/>
                    </a:lnTo>
                    <a:lnTo>
                      <a:pt x="1" y="528142"/>
                    </a:lnTo>
                    <a:lnTo>
                      <a:pt x="468055" y="0"/>
                    </a:lnTo>
                    <a:lnTo>
                      <a:pt x="936108" y="528142"/>
                    </a:lnTo>
                    <a:lnTo>
                      <a:pt x="936105" y="528142"/>
                    </a:lnTo>
                    <a:lnTo>
                      <a:pt x="936105" y="3465329"/>
                    </a:lnTo>
                    <a:cubicBezTo>
                      <a:pt x="936105" y="3508906"/>
                      <a:pt x="900778" y="3544233"/>
                      <a:pt x="857201" y="3544233"/>
                    </a:cubicBezTo>
                    <a:lnTo>
                      <a:pt x="78905" y="3544233"/>
                    </a:lnTo>
                    <a:cubicBezTo>
                      <a:pt x="35328" y="3544233"/>
                      <a:pt x="0" y="3508906"/>
                      <a:pt x="0" y="3465329"/>
                    </a:cubicBezTo>
                    <a:close/>
                  </a:path>
                </a:pathLst>
              </a:custGeom>
              <a:solidFill>
                <a:srgbClr val="4996B8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等腰三角形 11"/>
              <p:cNvSpPr/>
              <p:nvPr/>
            </p:nvSpPr>
            <p:spPr>
              <a:xfrm rot="5400000">
                <a:off x="5272298" y="319456"/>
                <a:ext cx="424146" cy="2885559"/>
              </a:xfrm>
              <a:custGeom>
                <a:avLst/>
                <a:gdLst/>
                <a:ahLst/>
                <a:cxnLst/>
                <a:rect l="l" t="t" r="r" b="b"/>
                <a:pathLst>
                  <a:path w="424148" h="3403541">
                    <a:moveTo>
                      <a:pt x="0" y="3326738"/>
                    </a:moveTo>
                    <a:lnTo>
                      <a:pt x="0" y="467749"/>
                    </a:lnTo>
                    <a:lnTo>
                      <a:pt x="1" y="467749"/>
                    </a:lnTo>
                    <a:lnTo>
                      <a:pt x="424148" y="0"/>
                    </a:lnTo>
                    <a:lnTo>
                      <a:pt x="424148" y="3403541"/>
                    </a:lnTo>
                    <a:lnTo>
                      <a:pt x="78586" y="3403541"/>
                    </a:lnTo>
                    <a:cubicBezTo>
                      <a:pt x="35185" y="3403541"/>
                      <a:pt x="0" y="3369155"/>
                      <a:pt x="0" y="33267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4000"/>
                    </a:schemeClr>
                  </a:gs>
                  <a:gs pos="100000">
                    <a:schemeClr val="bg1">
                      <a:alpha val="29000"/>
                    </a:schemeClr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48" name="直接连接符 47"/>
            <p:cNvCxnSpPr/>
            <p:nvPr/>
          </p:nvCxnSpPr>
          <p:spPr>
            <a:xfrm flipH="1">
              <a:off x="5889252" y="1318708"/>
              <a:ext cx="0" cy="546369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153"/>
            <p:cNvSpPr/>
            <p:nvPr/>
          </p:nvSpPr>
          <p:spPr bwMode="auto">
            <a:xfrm>
              <a:off x="5204424" y="1237462"/>
              <a:ext cx="602566" cy="714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2800" kern="0" dirty="0" smtClean="0">
                  <a:solidFill>
                    <a:prstClr val="white"/>
                  </a:solidFill>
                  <a:latin typeface="Impact" panose="020B0806030902050204" pitchFamily="34" charset="0"/>
                  <a:ea typeface="HY견고딕" pitchFamily="18" charset="-127"/>
                  <a:cs typeface="Arial" panose="020B0604020202020204" pitchFamily="34" charset="0"/>
                </a:rPr>
                <a:t>0</a:t>
              </a:r>
              <a:r>
                <a:rPr lang="en-US" altLang="zh-CN" sz="2800" kern="0" dirty="0" smtClean="0">
                  <a:solidFill>
                    <a:prstClr val="white"/>
                  </a:solidFill>
                  <a:latin typeface="Impact" panose="020B0806030902050204" pitchFamily="34" charset="0"/>
                  <a:ea typeface="HY견고딕" pitchFamily="18" charset="-127"/>
                  <a:cs typeface="Arial" panose="020B0604020202020204" pitchFamily="34" charset="0"/>
                </a:rPr>
                <a:t>4</a:t>
              </a:r>
              <a:endParaRPr lang="ko-KR" altLang="en-US" sz="2800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0" name="矩形 1"/>
            <p:cNvSpPr>
              <a:spLocks noChangeArrowheads="1"/>
            </p:cNvSpPr>
            <p:nvPr/>
          </p:nvSpPr>
          <p:spPr bwMode="auto">
            <a:xfrm>
              <a:off x="5032246" y="1304994"/>
              <a:ext cx="1999966" cy="630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  <a:endParaRPr lang="zh-CN" altLang="en-US" sz="24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2428680" y="2576997"/>
            <a:ext cx="4245628" cy="40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975" tIns="32487" rIns="64975" bIns="32487" rtlCol="0" anchor="ctr"/>
          <a:lstStyle/>
          <a:p>
            <a:pPr algn="ctr"/>
            <a:r>
              <a:rPr lang="zh-CN" altLang="en-US" sz="6000" dirty="0" smtClean="0">
                <a:solidFill>
                  <a:srgbClr val="FF7C80"/>
                </a:solidFill>
                <a:latin typeface="方正毡笔黑简体" pitchFamily="65" charset="-122"/>
                <a:ea typeface="方正毡笔黑简体" pitchFamily="65" charset="-122"/>
              </a:rPr>
              <a:t>未来规划</a:t>
            </a:r>
            <a:endParaRPr lang="zh-CN" altLang="en-US" sz="6000" dirty="0">
              <a:solidFill>
                <a:srgbClr val="FF7C80"/>
              </a:solidFill>
              <a:latin typeface="方正毡笔黑简体" pitchFamily="65" charset="-122"/>
              <a:ea typeface="方正毡笔黑简体" pitchFamily="65" charset="-122"/>
            </a:endParaRPr>
          </a:p>
        </p:txBody>
      </p:sp>
      <p:sp>
        <p:nvSpPr>
          <p:cNvPr id="54" name="矩形 259"/>
          <p:cNvSpPr>
            <a:spLocks noChangeArrowheads="1"/>
          </p:cNvSpPr>
          <p:nvPr/>
        </p:nvSpPr>
        <p:spPr bwMode="auto">
          <a:xfrm>
            <a:off x="2849527" y="3232269"/>
            <a:ext cx="3518892" cy="619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975" tIns="32487" rIns="64975" bIns="324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CONTRACTED WIND POWERPOINT TEMPLATE DESIGNS CONTRACTED WIND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TE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DESIGNS CONTRACTED WIND POWERPOINT TEMPLATE DESIGNS CONTRACTED WIN POWERPOINT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TEMPLATE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0277" y="-552894"/>
            <a:ext cx="289419" cy="1945751"/>
            <a:chOff x="3777530" y="1779662"/>
            <a:chExt cx="290413" cy="29809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6" name="等腰三角形 55"/>
            <p:cNvSpPr/>
            <p:nvPr/>
          </p:nvSpPr>
          <p:spPr>
            <a:xfrm rot="10800000">
              <a:off x="3779911" y="4256509"/>
              <a:ext cx="288032" cy="504056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  <a:gs pos="48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7" name="矩形 9"/>
            <p:cNvSpPr/>
            <p:nvPr/>
          </p:nvSpPr>
          <p:spPr>
            <a:xfrm>
              <a:off x="3777530" y="1779662"/>
              <a:ext cx="74389" cy="2520280"/>
            </a:xfrm>
            <a:custGeom>
              <a:avLst/>
              <a:gdLst>
                <a:gd name="connsiteX0" fmla="*/ 0 w 72008"/>
                <a:gd name="connsiteY0" fmla="*/ 0 h 2520280"/>
                <a:gd name="connsiteX1" fmla="*/ 72008 w 72008"/>
                <a:gd name="connsiteY1" fmla="*/ 0 h 2520280"/>
                <a:gd name="connsiteX2" fmla="*/ 72008 w 72008"/>
                <a:gd name="connsiteY2" fmla="*/ 2520280 h 2520280"/>
                <a:gd name="connsiteX3" fmla="*/ 0 w 72008"/>
                <a:gd name="connsiteY3" fmla="*/ 2520280 h 2520280"/>
                <a:gd name="connsiteX4" fmla="*/ 0 w 72008"/>
                <a:gd name="connsiteY4" fmla="*/ 0 h 2520280"/>
                <a:gd name="connsiteX0-1" fmla="*/ 2381 w 74389"/>
                <a:gd name="connsiteY0-2" fmla="*/ 0 h 2520280"/>
                <a:gd name="connsiteX1-3" fmla="*/ 74389 w 74389"/>
                <a:gd name="connsiteY1-4" fmla="*/ 0 h 2520280"/>
                <a:gd name="connsiteX2-5" fmla="*/ 74389 w 74389"/>
                <a:gd name="connsiteY2-6" fmla="*/ 2520280 h 2520280"/>
                <a:gd name="connsiteX3-7" fmla="*/ 0 w 74389"/>
                <a:gd name="connsiteY3-8" fmla="*/ 2489324 h 2520280"/>
                <a:gd name="connsiteX4-9" fmla="*/ 2381 w 74389"/>
                <a:gd name="connsiteY4-10" fmla="*/ 0 h 2520280"/>
                <a:gd name="connsiteX0-11" fmla="*/ 2381 w 74389"/>
                <a:gd name="connsiteY0-12" fmla="*/ 0 h 2520280"/>
                <a:gd name="connsiteX1-13" fmla="*/ 74389 w 74389"/>
                <a:gd name="connsiteY1-14" fmla="*/ 0 h 2520280"/>
                <a:gd name="connsiteX2-15" fmla="*/ 74389 w 74389"/>
                <a:gd name="connsiteY2-16" fmla="*/ 2520280 h 2520280"/>
                <a:gd name="connsiteX3-17" fmla="*/ 0 w 74389"/>
                <a:gd name="connsiteY3-18" fmla="*/ 2489324 h 2520280"/>
                <a:gd name="connsiteX4-19" fmla="*/ 2381 w 74389"/>
                <a:gd name="connsiteY4-20" fmla="*/ 0 h 25202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4389" h="2520280">
                  <a:moveTo>
                    <a:pt x="2381" y="0"/>
                  </a:moveTo>
                  <a:lnTo>
                    <a:pt x="74389" y="0"/>
                  </a:lnTo>
                  <a:lnTo>
                    <a:pt x="74389" y="2520280"/>
                  </a:lnTo>
                  <a:cubicBezTo>
                    <a:pt x="49593" y="2509961"/>
                    <a:pt x="50989" y="2456780"/>
                    <a:pt x="0" y="2489324"/>
                  </a:cubicBezTo>
                  <a:cubicBezTo>
                    <a:pt x="794" y="1659549"/>
                    <a:pt x="1587" y="829775"/>
                    <a:pt x="238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8" name="矩形 103"/>
            <p:cNvSpPr/>
            <p:nvPr/>
          </p:nvSpPr>
          <p:spPr>
            <a:xfrm>
              <a:off x="3851919" y="1779662"/>
              <a:ext cx="147823" cy="2520280"/>
            </a:xfrm>
            <a:custGeom>
              <a:avLst/>
              <a:gdLst>
                <a:gd name="connsiteX0" fmla="*/ 0 w 147823"/>
                <a:gd name="connsiteY0" fmla="*/ 0 h 2520280"/>
                <a:gd name="connsiteX1" fmla="*/ 147823 w 147823"/>
                <a:gd name="connsiteY1" fmla="*/ 0 h 2520280"/>
                <a:gd name="connsiteX2" fmla="*/ 147823 w 147823"/>
                <a:gd name="connsiteY2" fmla="*/ 2520280 h 2520280"/>
                <a:gd name="connsiteX3" fmla="*/ 0 w 147823"/>
                <a:gd name="connsiteY3" fmla="*/ 2520280 h 2520280"/>
                <a:gd name="connsiteX4" fmla="*/ 0 w 147823"/>
                <a:gd name="connsiteY4" fmla="*/ 0 h 2520280"/>
                <a:gd name="connsiteX0-1" fmla="*/ 0 w 147823"/>
                <a:gd name="connsiteY0-2" fmla="*/ 0 h 2520280"/>
                <a:gd name="connsiteX1-3" fmla="*/ 147823 w 147823"/>
                <a:gd name="connsiteY1-4" fmla="*/ 0 h 2520280"/>
                <a:gd name="connsiteX2-5" fmla="*/ 147823 w 147823"/>
                <a:gd name="connsiteY2-6" fmla="*/ 2520280 h 2520280"/>
                <a:gd name="connsiteX3-7" fmla="*/ 0 w 147823"/>
                <a:gd name="connsiteY3-8" fmla="*/ 2520280 h 2520280"/>
                <a:gd name="connsiteX4-9" fmla="*/ 0 w 147823"/>
                <a:gd name="connsiteY4-10" fmla="*/ 0 h 25202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823" h="2520280">
                  <a:moveTo>
                    <a:pt x="0" y="0"/>
                  </a:moveTo>
                  <a:lnTo>
                    <a:pt x="147823" y="0"/>
                  </a:lnTo>
                  <a:lnTo>
                    <a:pt x="147823" y="2520280"/>
                  </a:lnTo>
                  <a:cubicBezTo>
                    <a:pt x="98549" y="2520280"/>
                    <a:pt x="46893" y="2420267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9" name="矩形 9"/>
            <p:cNvSpPr/>
            <p:nvPr/>
          </p:nvSpPr>
          <p:spPr>
            <a:xfrm flipH="1">
              <a:off x="3992560" y="1779662"/>
              <a:ext cx="74389" cy="2520280"/>
            </a:xfrm>
            <a:custGeom>
              <a:avLst/>
              <a:gdLst>
                <a:gd name="connsiteX0" fmla="*/ 0 w 72008"/>
                <a:gd name="connsiteY0" fmla="*/ 0 h 2520280"/>
                <a:gd name="connsiteX1" fmla="*/ 72008 w 72008"/>
                <a:gd name="connsiteY1" fmla="*/ 0 h 2520280"/>
                <a:gd name="connsiteX2" fmla="*/ 72008 w 72008"/>
                <a:gd name="connsiteY2" fmla="*/ 2520280 h 2520280"/>
                <a:gd name="connsiteX3" fmla="*/ 0 w 72008"/>
                <a:gd name="connsiteY3" fmla="*/ 2520280 h 2520280"/>
                <a:gd name="connsiteX4" fmla="*/ 0 w 72008"/>
                <a:gd name="connsiteY4" fmla="*/ 0 h 2520280"/>
                <a:gd name="connsiteX0-1" fmla="*/ 2381 w 74389"/>
                <a:gd name="connsiteY0-2" fmla="*/ 0 h 2520280"/>
                <a:gd name="connsiteX1-3" fmla="*/ 74389 w 74389"/>
                <a:gd name="connsiteY1-4" fmla="*/ 0 h 2520280"/>
                <a:gd name="connsiteX2-5" fmla="*/ 74389 w 74389"/>
                <a:gd name="connsiteY2-6" fmla="*/ 2520280 h 2520280"/>
                <a:gd name="connsiteX3-7" fmla="*/ 0 w 74389"/>
                <a:gd name="connsiteY3-8" fmla="*/ 2489324 h 2520280"/>
                <a:gd name="connsiteX4-9" fmla="*/ 2381 w 74389"/>
                <a:gd name="connsiteY4-10" fmla="*/ 0 h 2520280"/>
                <a:gd name="connsiteX0-11" fmla="*/ 2381 w 74389"/>
                <a:gd name="connsiteY0-12" fmla="*/ 0 h 2520280"/>
                <a:gd name="connsiteX1-13" fmla="*/ 74389 w 74389"/>
                <a:gd name="connsiteY1-14" fmla="*/ 0 h 2520280"/>
                <a:gd name="connsiteX2-15" fmla="*/ 74389 w 74389"/>
                <a:gd name="connsiteY2-16" fmla="*/ 2520280 h 2520280"/>
                <a:gd name="connsiteX3-17" fmla="*/ 0 w 74389"/>
                <a:gd name="connsiteY3-18" fmla="*/ 2489324 h 2520280"/>
                <a:gd name="connsiteX4-19" fmla="*/ 2381 w 74389"/>
                <a:gd name="connsiteY4-20" fmla="*/ 0 h 25202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4389" h="2520280">
                  <a:moveTo>
                    <a:pt x="2381" y="0"/>
                  </a:moveTo>
                  <a:lnTo>
                    <a:pt x="74389" y="0"/>
                  </a:lnTo>
                  <a:lnTo>
                    <a:pt x="74389" y="2520280"/>
                  </a:lnTo>
                  <a:cubicBezTo>
                    <a:pt x="49593" y="2509961"/>
                    <a:pt x="50989" y="2456780"/>
                    <a:pt x="0" y="2489324"/>
                  </a:cubicBezTo>
                  <a:cubicBezTo>
                    <a:pt x="794" y="1659549"/>
                    <a:pt x="1587" y="829775"/>
                    <a:pt x="238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0" name="等腰三角形 146"/>
            <p:cNvSpPr/>
            <p:nvPr/>
          </p:nvSpPr>
          <p:spPr>
            <a:xfrm rot="10800000">
              <a:off x="3892719" y="4644231"/>
              <a:ext cx="66221" cy="115887"/>
            </a:xfrm>
            <a:custGeom>
              <a:avLst/>
              <a:gdLst>
                <a:gd name="connsiteX0" fmla="*/ 0 w 66221"/>
                <a:gd name="connsiteY0" fmla="*/ 115887 h 115887"/>
                <a:gd name="connsiteX1" fmla="*/ 33111 w 66221"/>
                <a:gd name="connsiteY1" fmla="*/ 0 h 115887"/>
                <a:gd name="connsiteX2" fmla="*/ 66221 w 66221"/>
                <a:gd name="connsiteY2" fmla="*/ 115887 h 115887"/>
                <a:gd name="connsiteX3" fmla="*/ 0 w 66221"/>
                <a:gd name="connsiteY3" fmla="*/ 115887 h 115887"/>
                <a:gd name="connsiteX0-1" fmla="*/ 0 w 66221"/>
                <a:gd name="connsiteY0-2" fmla="*/ 115887 h 120120"/>
                <a:gd name="connsiteX1-3" fmla="*/ 33111 w 66221"/>
                <a:gd name="connsiteY1-4" fmla="*/ 0 h 120120"/>
                <a:gd name="connsiteX2-5" fmla="*/ 66221 w 66221"/>
                <a:gd name="connsiteY2-6" fmla="*/ 115887 h 120120"/>
                <a:gd name="connsiteX3-7" fmla="*/ 0 w 66221"/>
                <a:gd name="connsiteY3-8" fmla="*/ 115887 h 120120"/>
                <a:gd name="connsiteX0-9" fmla="*/ 0 w 66221"/>
                <a:gd name="connsiteY0-10" fmla="*/ 115887 h 115887"/>
                <a:gd name="connsiteX1-11" fmla="*/ 33111 w 66221"/>
                <a:gd name="connsiteY1-12" fmla="*/ 0 h 115887"/>
                <a:gd name="connsiteX2-13" fmla="*/ 66221 w 66221"/>
                <a:gd name="connsiteY2-14" fmla="*/ 115887 h 115887"/>
                <a:gd name="connsiteX3-15" fmla="*/ 0 w 66221"/>
                <a:gd name="connsiteY3-16" fmla="*/ 115887 h 115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6221" h="115887">
                  <a:moveTo>
                    <a:pt x="0" y="115887"/>
                  </a:moveTo>
                  <a:lnTo>
                    <a:pt x="33111" y="0"/>
                  </a:lnTo>
                  <a:lnTo>
                    <a:pt x="66221" y="115887"/>
                  </a:lnTo>
                  <a:cubicBezTo>
                    <a:pt x="44147" y="125412"/>
                    <a:pt x="17311" y="125412"/>
                    <a:pt x="0" y="11588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de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5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de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5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" t="3044"/>
          <a:stretch>
            <a:fillRect/>
          </a:stretch>
        </p:blipFill>
        <p:spPr>
          <a:xfrm>
            <a:off x="0" y="-1"/>
            <a:ext cx="4220308" cy="26018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32872">
            <a:off x="6385526" y="2888752"/>
            <a:ext cx="2605381" cy="2905131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582618" y="1620485"/>
            <a:ext cx="2723620" cy="571900"/>
            <a:chOff x="4797603" y="1326520"/>
            <a:chExt cx="2798658" cy="605467"/>
          </a:xfrm>
        </p:grpSpPr>
        <p:grpSp>
          <p:nvGrpSpPr>
            <p:cNvPr id="5" name="组合 4"/>
            <p:cNvGrpSpPr/>
            <p:nvPr/>
          </p:nvGrpSpPr>
          <p:grpSpPr>
            <a:xfrm>
              <a:off x="4797603" y="1326520"/>
              <a:ext cx="2798658" cy="605467"/>
              <a:chOff x="3925270" y="1659285"/>
              <a:chExt cx="3167844" cy="648462"/>
            </a:xfrm>
          </p:grpSpPr>
          <p:sp>
            <p:nvSpPr>
              <p:cNvPr id="9" name="等腰三角形 11"/>
              <p:cNvSpPr/>
              <p:nvPr/>
            </p:nvSpPr>
            <p:spPr>
              <a:xfrm rot="5400000">
                <a:off x="5190020" y="404653"/>
                <a:ext cx="638344" cy="3167844"/>
              </a:xfrm>
              <a:custGeom>
                <a:avLst/>
                <a:gdLst/>
                <a:ahLst/>
                <a:cxnLst/>
                <a:rect l="l" t="t" r="r" b="b"/>
                <a:pathLst>
                  <a:path w="936108" h="3544233">
                    <a:moveTo>
                      <a:pt x="0" y="3465329"/>
                    </a:moveTo>
                    <a:lnTo>
                      <a:pt x="0" y="528142"/>
                    </a:lnTo>
                    <a:lnTo>
                      <a:pt x="1" y="528142"/>
                    </a:lnTo>
                    <a:lnTo>
                      <a:pt x="468055" y="0"/>
                    </a:lnTo>
                    <a:lnTo>
                      <a:pt x="936108" y="528142"/>
                    </a:lnTo>
                    <a:lnTo>
                      <a:pt x="936105" y="528142"/>
                    </a:lnTo>
                    <a:lnTo>
                      <a:pt x="936105" y="3465329"/>
                    </a:lnTo>
                    <a:cubicBezTo>
                      <a:pt x="936105" y="3508906"/>
                      <a:pt x="900778" y="3544233"/>
                      <a:pt x="857201" y="3544233"/>
                    </a:cubicBezTo>
                    <a:lnTo>
                      <a:pt x="78905" y="3544233"/>
                    </a:lnTo>
                    <a:cubicBezTo>
                      <a:pt x="35328" y="3544233"/>
                      <a:pt x="0" y="3508906"/>
                      <a:pt x="0" y="3465329"/>
                    </a:cubicBezTo>
                    <a:close/>
                  </a:path>
                </a:pathLst>
              </a:custGeom>
              <a:solidFill>
                <a:srgbClr val="4996B8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等腰三角形 11"/>
              <p:cNvSpPr/>
              <p:nvPr/>
            </p:nvSpPr>
            <p:spPr>
              <a:xfrm rot="5400000">
                <a:off x="5401787" y="299094"/>
                <a:ext cx="319172" cy="3039553"/>
              </a:xfrm>
              <a:custGeom>
                <a:avLst/>
                <a:gdLst/>
                <a:ahLst/>
                <a:cxnLst/>
                <a:rect l="l" t="t" r="r" b="b"/>
                <a:pathLst>
                  <a:path w="424148" h="3403541">
                    <a:moveTo>
                      <a:pt x="0" y="3326738"/>
                    </a:moveTo>
                    <a:lnTo>
                      <a:pt x="0" y="467749"/>
                    </a:lnTo>
                    <a:lnTo>
                      <a:pt x="1" y="467749"/>
                    </a:lnTo>
                    <a:lnTo>
                      <a:pt x="424148" y="0"/>
                    </a:lnTo>
                    <a:lnTo>
                      <a:pt x="424148" y="3403541"/>
                    </a:lnTo>
                    <a:lnTo>
                      <a:pt x="78586" y="3403541"/>
                    </a:lnTo>
                    <a:cubicBezTo>
                      <a:pt x="35185" y="3403541"/>
                      <a:pt x="0" y="3369155"/>
                      <a:pt x="0" y="33267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4000"/>
                    </a:schemeClr>
                  </a:gs>
                  <a:gs pos="100000">
                    <a:schemeClr val="bg1">
                      <a:alpha val="29000"/>
                    </a:schemeClr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6" name="直接连接符 5"/>
            <p:cNvCxnSpPr/>
            <p:nvPr/>
          </p:nvCxnSpPr>
          <p:spPr>
            <a:xfrm>
              <a:off x="5436096" y="1416436"/>
              <a:ext cx="0" cy="401605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153"/>
            <p:cNvSpPr/>
            <p:nvPr/>
          </p:nvSpPr>
          <p:spPr bwMode="auto">
            <a:xfrm>
              <a:off x="4933092" y="1386406"/>
              <a:ext cx="4667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2400" kern="0" dirty="0">
                  <a:solidFill>
                    <a:prstClr val="white"/>
                  </a:solidFill>
                  <a:latin typeface="Impact" panose="020B0806030902050204" pitchFamily="34" charset="0"/>
                  <a:ea typeface="HY견고딕" pitchFamily="18" charset="-127"/>
                  <a:cs typeface="Arial" panose="020B0604020202020204" pitchFamily="34" charset="0"/>
                </a:rPr>
                <a:t>01</a:t>
              </a:r>
              <a:endParaRPr lang="ko-KR" altLang="en-US" sz="2400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8" name="矩形 1"/>
            <p:cNvSpPr>
              <a:spLocks noChangeArrowheads="1"/>
            </p:cNvSpPr>
            <p:nvPr/>
          </p:nvSpPr>
          <p:spPr bwMode="auto">
            <a:xfrm>
              <a:off x="5473163" y="1379251"/>
              <a:ext cx="1949013" cy="48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自我介绍</a:t>
              </a:r>
              <a:endParaRPr lang="zh-CN" altLang="en-US" sz="24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396443" y="902544"/>
            <a:ext cx="253219" cy="4209582"/>
            <a:chOff x="3777530" y="1779662"/>
            <a:chExt cx="290413" cy="29809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等腰三角形 11"/>
            <p:cNvSpPr/>
            <p:nvPr/>
          </p:nvSpPr>
          <p:spPr>
            <a:xfrm rot="10800000">
              <a:off x="3779911" y="4256509"/>
              <a:ext cx="288032" cy="504056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  <a:gs pos="48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矩形 9"/>
            <p:cNvSpPr/>
            <p:nvPr/>
          </p:nvSpPr>
          <p:spPr>
            <a:xfrm>
              <a:off x="3777530" y="1779662"/>
              <a:ext cx="74389" cy="2520280"/>
            </a:xfrm>
            <a:custGeom>
              <a:avLst/>
              <a:gdLst>
                <a:gd name="connsiteX0" fmla="*/ 0 w 72008"/>
                <a:gd name="connsiteY0" fmla="*/ 0 h 2520280"/>
                <a:gd name="connsiteX1" fmla="*/ 72008 w 72008"/>
                <a:gd name="connsiteY1" fmla="*/ 0 h 2520280"/>
                <a:gd name="connsiteX2" fmla="*/ 72008 w 72008"/>
                <a:gd name="connsiteY2" fmla="*/ 2520280 h 2520280"/>
                <a:gd name="connsiteX3" fmla="*/ 0 w 72008"/>
                <a:gd name="connsiteY3" fmla="*/ 2520280 h 2520280"/>
                <a:gd name="connsiteX4" fmla="*/ 0 w 72008"/>
                <a:gd name="connsiteY4" fmla="*/ 0 h 2520280"/>
                <a:gd name="connsiteX0-1" fmla="*/ 2381 w 74389"/>
                <a:gd name="connsiteY0-2" fmla="*/ 0 h 2520280"/>
                <a:gd name="connsiteX1-3" fmla="*/ 74389 w 74389"/>
                <a:gd name="connsiteY1-4" fmla="*/ 0 h 2520280"/>
                <a:gd name="connsiteX2-5" fmla="*/ 74389 w 74389"/>
                <a:gd name="connsiteY2-6" fmla="*/ 2520280 h 2520280"/>
                <a:gd name="connsiteX3-7" fmla="*/ 0 w 74389"/>
                <a:gd name="connsiteY3-8" fmla="*/ 2489324 h 2520280"/>
                <a:gd name="connsiteX4-9" fmla="*/ 2381 w 74389"/>
                <a:gd name="connsiteY4-10" fmla="*/ 0 h 2520280"/>
                <a:gd name="connsiteX0-11" fmla="*/ 2381 w 74389"/>
                <a:gd name="connsiteY0-12" fmla="*/ 0 h 2520280"/>
                <a:gd name="connsiteX1-13" fmla="*/ 74389 w 74389"/>
                <a:gd name="connsiteY1-14" fmla="*/ 0 h 2520280"/>
                <a:gd name="connsiteX2-15" fmla="*/ 74389 w 74389"/>
                <a:gd name="connsiteY2-16" fmla="*/ 2520280 h 2520280"/>
                <a:gd name="connsiteX3-17" fmla="*/ 0 w 74389"/>
                <a:gd name="connsiteY3-18" fmla="*/ 2489324 h 2520280"/>
                <a:gd name="connsiteX4-19" fmla="*/ 2381 w 74389"/>
                <a:gd name="connsiteY4-20" fmla="*/ 0 h 25202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4389" h="2520280">
                  <a:moveTo>
                    <a:pt x="2381" y="0"/>
                  </a:moveTo>
                  <a:lnTo>
                    <a:pt x="74389" y="0"/>
                  </a:lnTo>
                  <a:lnTo>
                    <a:pt x="74389" y="2520280"/>
                  </a:lnTo>
                  <a:cubicBezTo>
                    <a:pt x="49593" y="2509961"/>
                    <a:pt x="50989" y="2456780"/>
                    <a:pt x="0" y="2489324"/>
                  </a:cubicBezTo>
                  <a:cubicBezTo>
                    <a:pt x="794" y="1659549"/>
                    <a:pt x="1587" y="829775"/>
                    <a:pt x="238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矩形 103"/>
            <p:cNvSpPr/>
            <p:nvPr/>
          </p:nvSpPr>
          <p:spPr>
            <a:xfrm>
              <a:off x="3851919" y="1779662"/>
              <a:ext cx="147823" cy="2520280"/>
            </a:xfrm>
            <a:custGeom>
              <a:avLst/>
              <a:gdLst>
                <a:gd name="connsiteX0" fmla="*/ 0 w 147823"/>
                <a:gd name="connsiteY0" fmla="*/ 0 h 2520280"/>
                <a:gd name="connsiteX1" fmla="*/ 147823 w 147823"/>
                <a:gd name="connsiteY1" fmla="*/ 0 h 2520280"/>
                <a:gd name="connsiteX2" fmla="*/ 147823 w 147823"/>
                <a:gd name="connsiteY2" fmla="*/ 2520280 h 2520280"/>
                <a:gd name="connsiteX3" fmla="*/ 0 w 147823"/>
                <a:gd name="connsiteY3" fmla="*/ 2520280 h 2520280"/>
                <a:gd name="connsiteX4" fmla="*/ 0 w 147823"/>
                <a:gd name="connsiteY4" fmla="*/ 0 h 2520280"/>
                <a:gd name="connsiteX0-1" fmla="*/ 0 w 147823"/>
                <a:gd name="connsiteY0-2" fmla="*/ 0 h 2520280"/>
                <a:gd name="connsiteX1-3" fmla="*/ 147823 w 147823"/>
                <a:gd name="connsiteY1-4" fmla="*/ 0 h 2520280"/>
                <a:gd name="connsiteX2-5" fmla="*/ 147823 w 147823"/>
                <a:gd name="connsiteY2-6" fmla="*/ 2520280 h 2520280"/>
                <a:gd name="connsiteX3-7" fmla="*/ 0 w 147823"/>
                <a:gd name="connsiteY3-8" fmla="*/ 2520280 h 2520280"/>
                <a:gd name="connsiteX4-9" fmla="*/ 0 w 147823"/>
                <a:gd name="connsiteY4-10" fmla="*/ 0 h 25202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823" h="2520280">
                  <a:moveTo>
                    <a:pt x="0" y="0"/>
                  </a:moveTo>
                  <a:lnTo>
                    <a:pt x="147823" y="0"/>
                  </a:lnTo>
                  <a:lnTo>
                    <a:pt x="147823" y="2520280"/>
                  </a:lnTo>
                  <a:cubicBezTo>
                    <a:pt x="98549" y="2520280"/>
                    <a:pt x="46893" y="2420267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5" name="矩形 9"/>
            <p:cNvSpPr/>
            <p:nvPr/>
          </p:nvSpPr>
          <p:spPr>
            <a:xfrm flipH="1">
              <a:off x="3992560" y="1779662"/>
              <a:ext cx="74389" cy="2520280"/>
            </a:xfrm>
            <a:custGeom>
              <a:avLst/>
              <a:gdLst>
                <a:gd name="connsiteX0" fmla="*/ 0 w 72008"/>
                <a:gd name="connsiteY0" fmla="*/ 0 h 2520280"/>
                <a:gd name="connsiteX1" fmla="*/ 72008 w 72008"/>
                <a:gd name="connsiteY1" fmla="*/ 0 h 2520280"/>
                <a:gd name="connsiteX2" fmla="*/ 72008 w 72008"/>
                <a:gd name="connsiteY2" fmla="*/ 2520280 h 2520280"/>
                <a:gd name="connsiteX3" fmla="*/ 0 w 72008"/>
                <a:gd name="connsiteY3" fmla="*/ 2520280 h 2520280"/>
                <a:gd name="connsiteX4" fmla="*/ 0 w 72008"/>
                <a:gd name="connsiteY4" fmla="*/ 0 h 2520280"/>
                <a:gd name="connsiteX0-1" fmla="*/ 2381 w 74389"/>
                <a:gd name="connsiteY0-2" fmla="*/ 0 h 2520280"/>
                <a:gd name="connsiteX1-3" fmla="*/ 74389 w 74389"/>
                <a:gd name="connsiteY1-4" fmla="*/ 0 h 2520280"/>
                <a:gd name="connsiteX2-5" fmla="*/ 74389 w 74389"/>
                <a:gd name="connsiteY2-6" fmla="*/ 2520280 h 2520280"/>
                <a:gd name="connsiteX3-7" fmla="*/ 0 w 74389"/>
                <a:gd name="connsiteY3-8" fmla="*/ 2489324 h 2520280"/>
                <a:gd name="connsiteX4-9" fmla="*/ 2381 w 74389"/>
                <a:gd name="connsiteY4-10" fmla="*/ 0 h 2520280"/>
                <a:gd name="connsiteX0-11" fmla="*/ 2381 w 74389"/>
                <a:gd name="connsiteY0-12" fmla="*/ 0 h 2520280"/>
                <a:gd name="connsiteX1-13" fmla="*/ 74389 w 74389"/>
                <a:gd name="connsiteY1-14" fmla="*/ 0 h 2520280"/>
                <a:gd name="connsiteX2-15" fmla="*/ 74389 w 74389"/>
                <a:gd name="connsiteY2-16" fmla="*/ 2520280 h 2520280"/>
                <a:gd name="connsiteX3-17" fmla="*/ 0 w 74389"/>
                <a:gd name="connsiteY3-18" fmla="*/ 2489324 h 2520280"/>
                <a:gd name="connsiteX4-19" fmla="*/ 2381 w 74389"/>
                <a:gd name="connsiteY4-20" fmla="*/ 0 h 25202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4389" h="2520280">
                  <a:moveTo>
                    <a:pt x="2381" y="0"/>
                  </a:moveTo>
                  <a:lnTo>
                    <a:pt x="74389" y="0"/>
                  </a:lnTo>
                  <a:lnTo>
                    <a:pt x="74389" y="2520280"/>
                  </a:lnTo>
                  <a:cubicBezTo>
                    <a:pt x="49593" y="2509961"/>
                    <a:pt x="50989" y="2456780"/>
                    <a:pt x="0" y="2489324"/>
                  </a:cubicBezTo>
                  <a:cubicBezTo>
                    <a:pt x="794" y="1659549"/>
                    <a:pt x="1587" y="829775"/>
                    <a:pt x="238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6" name="等腰三角形 146"/>
            <p:cNvSpPr/>
            <p:nvPr/>
          </p:nvSpPr>
          <p:spPr>
            <a:xfrm rot="10800000">
              <a:off x="3892719" y="4644231"/>
              <a:ext cx="66221" cy="115887"/>
            </a:xfrm>
            <a:custGeom>
              <a:avLst/>
              <a:gdLst>
                <a:gd name="connsiteX0" fmla="*/ 0 w 66221"/>
                <a:gd name="connsiteY0" fmla="*/ 115887 h 115887"/>
                <a:gd name="connsiteX1" fmla="*/ 33111 w 66221"/>
                <a:gd name="connsiteY1" fmla="*/ 0 h 115887"/>
                <a:gd name="connsiteX2" fmla="*/ 66221 w 66221"/>
                <a:gd name="connsiteY2" fmla="*/ 115887 h 115887"/>
                <a:gd name="connsiteX3" fmla="*/ 0 w 66221"/>
                <a:gd name="connsiteY3" fmla="*/ 115887 h 115887"/>
                <a:gd name="connsiteX0-1" fmla="*/ 0 w 66221"/>
                <a:gd name="connsiteY0-2" fmla="*/ 115887 h 120120"/>
                <a:gd name="connsiteX1-3" fmla="*/ 33111 w 66221"/>
                <a:gd name="connsiteY1-4" fmla="*/ 0 h 120120"/>
                <a:gd name="connsiteX2-5" fmla="*/ 66221 w 66221"/>
                <a:gd name="connsiteY2-6" fmla="*/ 115887 h 120120"/>
                <a:gd name="connsiteX3-7" fmla="*/ 0 w 66221"/>
                <a:gd name="connsiteY3-8" fmla="*/ 115887 h 120120"/>
                <a:gd name="connsiteX0-9" fmla="*/ 0 w 66221"/>
                <a:gd name="connsiteY0-10" fmla="*/ 115887 h 115887"/>
                <a:gd name="connsiteX1-11" fmla="*/ 33111 w 66221"/>
                <a:gd name="connsiteY1-12" fmla="*/ 0 h 115887"/>
                <a:gd name="connsiteX2-13" fmla="*/ 66221 w 66221"/>
                <a:gd name="connsiteY2-14" fmla="*/ 115887 h 115887"/>
                <a:gd name="connsiteX3-15" fmla="*/ 0 w 66221"/>
                <a:gd name="connsiteY3-16" fmla="*/ 115887 h 115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6221" h="115887">
                  <a:moveTo>
                    <a:pt x="0" y="115887"/>
                  </a:moveTo>
                  <a:lnTo>
                    <a:pt x="33111" y="0"/>
                  </a:lnTo>
                  <a:lnTo>
                    <a:pt x="66221" y="115887"/>
                  </a:lnTo>
                  <a:cubicBezTo>
                    <a:pt x="44147" y="125412"/>
                    <a:pt x="17311" y="125412"/>
                    <a:pt x="0" y="11588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 flipH="1">
            <a:off x="1666860" y="2206795"/>
            <a:ext cx="2728930" cy="586654"/>
            <a:chOff x="4871832" y="1093894"/>
            <a:chExt cx="2794901" cy="800670"/>
          </a:xfrm>
        </p:grpSpPr>
        <p:grpSp>
          <p:nvGrpSpPr>
            <p:cNvPr id="18" name="组合 17"/>
            <p:cNvGrpSpPr/>
            <p:nvPr/>
          </p:nvGrpSpPr>
          <p:grpSpPr>
            <a:xfrm>
              <a:off x="4890078" y="1093894"/>
              <a:ext cx="2776655" cy="800670"/>
              <a:chOff x="4029947" y="1410141"/>
              <a:chExt cx="3142940" cy="857527"/>
            </a:xfrm>
          </p:grpSpPr>
          <p:sp>
            <p:nvSpPr>
              <p:cNvPr id="22" name="等腰三角形 11"/>
              <p:cNvSpPr/>
              <p:nvPr/>
            </p:nvSpPr>
            <p:spPr>
              <a:xfrm rot="5400000">
                <a:off x="5173260" y="268041"/>
                <a:ext cx="857527" cy="3141727"/>
              </a:xfrm>
              <a:custGeom>
                <a:avLst/>
                <a:gdLst/>
                <a:ahLst/>
                <a:cxnLst/>
                <a:rect l="l" t="t" r="r" b="b"/>
                <a:pathLst>
                  <a:path w="936108" h="3544233">
                    <a:moveTo>
                      <a:pt x="0" y="3465329"/>
                    </a:moveTo>
                    <a:lnTo>
                      <a:pt x="0" y="528142"/>
                    </a:lnTo>
                    <a:lnTo>
                      <a:pt x="1" y="528142"/>
                    </a:lnTo>
                    <a:lnTo>
                      <a:pt x="468055" y="0"/>
                    </a:lnTo>
                    <a:lnTo>
                      <a:pt x="936108" y="528142"/>
                    </a:lnTo>
                    <a:lnTo>
                      <a:pt x="936105" y="528142"/>
                    </a:lnTo>
                    <a:lnTo>
                      <a:pt x="936105" y="3465329"/>
                    </a:lnTo>
                    <a:cubicBezTo>
                      <a:pt x="936105" y="3508906"/>
                      <a:pt x="900778" y="3544233"/>
                      <a:pt x="857201" y="3544233"/>
                    </a:cubicBezTo>
                    <a:lnTo>
                      <a:pt x="78905" y="3544233"/>
                    </a:lnTo>
                    <a:cubicBezTo>
                      <a:pt x="35328" y="3544233"/>
                      <a:pt x="0" y="3508906"/>
                      <a:pt x="0" y="3465329"/>
                    </a:cubicBezTo>
                    <a:close/>
                  </a:path>
                </a:pathLst>
              </a:custGeom>
              <a:solidFill>
                <a:srgbClr val="FF7C8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等腰三角形 11"/>
              <p:cNvSpPr/>
              <p:nvPr/>
            </p:nvSpPr>
            <p:spPr>
              <a:xfrm rot="5400000">
                <a:off x="5377410" y="85197"/>
                <a:ext cx="424147" cy="3119073"/>
              </a:xfrm>
              <a:custGeom>
                <a:avLst/>
                <a:gdLst/>
                <a:ahLst/>
                <a:cxnLst/>
                <a:rect l="l" t="t" r="r" b="b"/>
                <a:pathLst>
                  <a:path w="424148" h="3403541">
                    <a:moveTo>
                      <a:pt x="0" y="3326738"/>
                    </a:moveTo>
                    <a:lnTo>
                      <a:pt x="0" y="467749"/>
                    </a:lnTo>
                    <a:lnTo>
                      <a:pt x="1" y="467749"/>
                    </a:lnTo>
                    <a:lnTo>
                      <a:pt x="424148" y="0"/>
                    </a:lnTo>
                    <a:lnTo>
                      <a:pt x="424148" y="3403541"/>
                    </a:lnTo>
                    <a:lnTo>
                      <a:pt x="78586" y="3403541"/>
                    </a:lnTo>
                    <a:cubicBezTo>
                      <a:pt x="35185" y="3403541"/>
                      <a:pt x="0" y="3369155"/>
                      <a:pt x="0" y="33267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4000"/>
                    </a:schemeClr>
                  </a:gs>
                  <a:gs pos="100000">
                    <a:schemeClr val="bg1">
                      <a:alpha val="29000"/>
                    </a:schemeClr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H="1">
              <a:off x="5486336" y="1250140"/>
              <a:ext cx="0" cy="54637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53"/>
            <p:cNvSpPr/>
            <p:nvPr/>
          </p:nvSpPr>
          <p:spPr bwMode="auto">
            <a:xfrm>
              <a:off x="4946472" y="1172885"/>
              <a:ext cx="5036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2400" kern="0" dirty="0">
                  <a:solidFill>
                    <a:prstClr val="white"/>
                  </a:solidFill>
                  <a:latin typeface="Impact" panose="020B0806030902050204" pitchFamily="34" charset="0"/>
                  <a:ea typeface="HY견고딕" pitchFamily="18" charset="-127"/>
                  <a:cs typeface="Arial" panose="020B0604020202020204" pitchFamily="34" charset="0"/>
                </a:rPr>
                <a:t>02</a:t>
              </a:r>
              <a:endParaRPr lang="ko-KR" altLang="en-US" sz="2400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矩形 1"/>
            <p:cNvSpPr>
              <a:spLocks noChangeArrowheads="1"/>
            </p:cNvSpPr>
            <p:nvPr/>
          </p:nvSpPr>
          <p:spPr bwMode="auto">
            <a:xfrm>
              <a:off x="4871832" y="1140431"/>
              <a:ext cx="2160377" cy="630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岗位认知</a:t>
              </a:r>
              <a:endParaRPr lang="zh-CN" altLang="en-US" sz="24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652250" y="2954216"/>
            <a:ext cx="2643833" cy="562979"/>
            <a:chOff x="4890176" y="1326517"/>
            <a:chExt cx="2643833" cy="596021"/>
          </a:xfrm>
        </p:grpSpPr>
        <p:grpSp>
          <p:nvGrpSpPr>
            <p:cNvPr id="25" name="组合 24"/>
            <p:cNvGrpSpPr/>
            <p:nvPr/>
          </p:nvGrpSpPr>
          <p:grpSpPr>
            <a:xfrm>
              <a:off x="4890176" y="1326517"/>
              <a:ext cx="2643833" cy="596021"/>
              <a:chOff x="4030054" y="1659284"/>
              <a:chExt cx="2992596" cy="638345"/>
            </a:xfrm>
          </p:grpSpPr>
          <p:sp>
            <p:nvSpPr>
              <p:cNvPr id="29" name="等腰三角形 11"/>
              <p:cNvSpPr/>
              <p:nvPr/>
            </p:nvSpPr>
            <p:spPr>
              <a:xfrm rot="5400000">
                <a:off x="5207180" y="482160"/>
                <a:ext cx="638343" cy="2992595"/>
              </a:xfrm>
              <a:custGeom>
                <a:avLst/>
                <a:gdLst/>
                <a:ahLst/>
                <a:cxnLst/>
                <a:rect l="l" t="t" r="r" b="b"/>
                <a:pathLst>
                  <a:path w="936108" h="3544233">
                    <a:moveTo>
                      <a:pt x="0" y="3465329"/>
                    </a:moveTo>
                    <a:lnTo>
                      <a:pt x="0" y="528142"/>
                    </a:lnTo>
                    <a:lnTo>
                      <a:pt x="1" y="528142"/>
                    </a:lnTo>
                    <a:lnTo>
                      <a:pt x="468055" y="0"/>
                    </a:lnTo>
                    <a:lnTo>
                      <a:pt x="936108" y="528142"/>
                    </a:lnTo>
                    <a:lnTo>
                      <a:pt x="936105" y="528142"/>
                    </a:lnTo>
                    <a:lnTo>
                      <a:pt x="936105" y="3465329"/>
                    </a:lnTo>
                    <a:cubicBezTo>
                      <a:pt x="936105" y="3508906"/>
                      <a:pt x="900778" y="3544233"/>
                      <a:pt x="857201" y="3544233"/>
                    </a:cubicBezTo>
                    <a:lnTo>
                      <a:pt x="78905" y="3544233"/>
                    </a:lnTo>
                    <a:cubicBezTo>
                      <a:pt x="35328" y="3544233"/>
                      <a:pt x="0" y="3508906"/>
                      <a:pt x="0" y="3465329"/>
                    </a:cubicBezTo>
                    <a:close/>
                  </a:path>
                </a:pathLst>
              </a:custGeom>
              <a:solidFill>
                <a:srgbClr val="FF7C8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等腰三角形 11"/>
              <p:cNvSpPr/>
              <p:nvPr/>
            </p:nvSpPr>
            <p:spPr>
              <a:xfrm rot="5400000">
                <a:off x="5372537" y="328343"/>
                <a:ext cx="319172" cy="2981054"/>
              </a:xfrm>
              <a:custGeom>
                <a:avLst/>
                <a:gdLst/>
                <a:ahLst/>
                <a:cxnLst/>
                <a:rect l="l" t="t" r="r" b="b"/>
                <a:pathLst>
                  <a:path w="424148" h="3403541">
                    <a:moveTo>
                      <a:pt x="0" y="3326738"/>
                    </a:moveTo>
                    <a:lnTo>
                      <a:pt x="0" y="467749"/>
                    </a:lnTo>
                    <a:lnTo>
                      <a:pt x="1" y="467749"/>
                    </a:lnTo>
                    <a:lnTo>
                      <a:pt x="424148" y="0"/>
                    </a:lnTo>
                    <a:lnTo>
                      <a:pt x="424148" y="3403541"/>
                    </a:lnTo>
                    <a:lnTo>
                      <a:pt x="78586" y="3403541"/>
                    </a:lnTo>
                    <a:cubicBezTo>
                      <a:pt x="35185" y="3403541"/>
                      <a:pt x="0" y="3369155"/>
                      <a:pt x="0" y="33267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4000"/>
                    </a:schemeClr>
                  </a:gs>
                  <a:gs pos="100000">
                    <a:schemeClr val="bg1">
                      <a:alpha val="29000"/>
                    </a:schemeClr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26" name="直接连接符 25"/>
            <p:cNvCxnSpPr/>
            <p:nvPr/>
          </p:nvCxnSpPr>
          <p:spPr>
            <a:xfrm>
              <a:off x="5436096" y="1416436"/>
              <a:ext cx="0" cy="401605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153"/>
            <p:cNvSpPr/>
            <p:nvPr/>
          </p:nvSpPr>
          <p:spPr bwMode="auto">
            <a:xfrm>
              <a:off x="4933092" y="1386406"/>
              <a:ext cx="513282" cy="4887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2400" kern="0" dirty="0" smtClean="0">
                  <a:solidFill>
                    <a:prstClr val="white"/>
                  </a:solidFill>
                  <a:latin typeface="Impact" panose="020B0806030902050204" pitchFamily="34" charset="0"/>
                  <a:ea typeface="HY견고딕" pitchFamily="18" charset="-127"/>
                  <a:cs typeface="Arial" panose="020B0604020202020204" pitchFamily="34" charset="0"/>
                </a:rPr>
                <a:t>03</a:t>
              </a:r>
              <a:endParaRPr lang="ko-KR" altLang="en-US" sz="2400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8" name="矩形 1"/>
            <p:cNvSpPr>
              <a:spLocks noChangeArrowheads="1"/>
            </p:cNvSpPr>
            <p:nvPr/>
          </p:nvSpPr>
          <p:spPr bwMode="auto">
            <a:xfrm>
              <a:off x="5563595" y="1400527"/>
              <a:ext cx="1949013" cy="488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胜任能力</a:t>
              </a:r>
              <a:endParaRPr lang="zh-CN" altLang="en-US" sz="24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 flipH="1">
            <a:off x="1688125" y="3596121"/>
            <a:ext cx="2728924" cy="591351"/>
            <a:chOff x="4871836" y="1224628"/>
            <a:chExt cx="2954483" cy="807078"/>
          </a:xfrm>
        </p:grpSpPr>
        <p:grpSp>
          <p:nvGrpSpPr>
            <p:cNvPr id="32" name="组合 31"/>
            <p:cNvGrpSpPr/>
            <p:nvPr/>
          </p:nvGrpSpPr>
          <p:grpSpPr>
            <a:xfrm>
              <a:off x="4900367" y="1224628"/>
              <a:ext cx="2925952" cy="807078"/>
              <a:chOff x="4041593" y="1550160"/>
              <a:chExt cx="3311930" cy="864390"/>
            </a:xfrm>
          </p:grpSpPr>
          <p:sp>
            <p:nvSpPr>
              <p:cNvPr id="36" name="等腰三角形 11"/>
              <p:cNvSpPr/>
              <p:nvPr/>
            </p:nvSpPr>
            <p:spPr>
              <a:xfrm rot="5400000">
                <a:off x="5269400" y="330428"/>
                <a:ext cx="857529" cy="3310716"/>
              </a:xfrm>
              <a:custGeom>
                <a:avLst/>
                <a:gdLst/>
                <a:ahLst/>
                <a:cxnLst/>
                <a:rect l="l" t="t" r="r" b="b"/>
                <a:pathLst>
                  <a:path w="936108" h="3544233">
                    <a:moveTo>
                      <a:pt x="0" y="3465329"/>
                    </a:moveTo>
                    <a:lnTo>
                      <a:pt x="0" y="528142"/>
                    </a:lnTo>
                    <a:lnTo>
                      <a:pt x="1" y="528142"/>
                    </a:lnTo>
                    <a:lnTo>
                      <a:pt x="468055" y="0"/>
                    </a:lnTo>
                    <a:lnTo>
                      <a:pt x="936108" y="528142"/>
                    </a:lnTo>
                    <a:lnTo>
                      <a:pt x="936105" y="528142"/>
                    </a:lnTo>
                    <a:lnTo>
                      <a:pt x="936105" y="3465329"/>
                    </a:lnTo>
                    <a:cubicBezTo>
                      <a:pt x="936105" y="3508906"/>
                      <a:pt x="900778" y="3544233"/>
                      <a:pt x="857201" y="3544233"/>
                    </a:cubicBezTo>
                    <a:lnTo>
                      <a:pt x="78905" y="3544233"/>
                    </a:lnTo>
                    <a:cubicBezTo>
                      <a:pt x="35328" y="3544233"/>
                      <a:pt x="0" y="3508906"/>
                      <a:pt x="0" y="3465329"/>
                    </a:cubicBezTo>
                    <a:close/>
                  </a:path>
                </a:pathLst>
              </a:custGeom>
              <a:solidFill>
                <a:srgbClr val="4996B8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等腰三角形 11"/>
              <p:cNvSpPr/>
              <p:nvPr/>
            </p:nvSpPr>
            <p:spPr>
              <a:xfrm rot="5400000">
                <a:off x="5472867" y="118886"/>
                <a:ext cx="424147" cy="3286696"/>
              </a:xfrm>
              <a:custGeom>
                <a:avLst/>
                <a:gdLst/>
                <a:ahLst/>
                <a:cxnLst/>
                <a:rect l="l" t="t" r="r" b="b"/>
                <a:pathLst>
                  <a:path w="424148" h="3403541">
                    <a:moveTo>
                      <a:pt x="0" y="3326738"/>
                    </a:moveTo>
                    <a:lnTo>
                      <a:pt x="0" y="467749"/>
                    </a:lnTo>
                    <a:lnTo>
                      <a:pt x="1" y="467749"/>
                    </a:lnTo>
                    <a:lnTo>
                      <a:pt x="424148" y="0"/>
                    </a:lnTo>
                    <a:lnTo>
                      <a:pt x="424148" y="3403541"/>
                    </a:lnTo>
                    <a:lnTo>
                      <a:pt x="78586" y="3403541"/>
                    </a:lnTo>
                    <a:cubicBezTo>
                      <a:pt x="35185" y="3403541"/>
                      <a:pt x="0" y="3369155"/>
                      <a:pt x="0" y="33267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4000"/>
                    </a:schemeClr>
                  </a:gs>
                  <a:gs pos="100000">
                    <a:schemeClr val="bg1">
                      <a:alpha val="29000"/>
                    </a:schemeClr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 flipH="1">
              <a:off x="5486336" y="1318708"/>
              <a:ext cx="0" cy="54637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153"/>
            <p:cNvSpPr/>
            <p:nvPr/>
          </p:nvSpPr>
          <p:spPr bwMode="auto">
            <a:xfrm>
              <a:off x="4934286" y="1310021"/>
              <a:ext cx="515840" cy="6300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2400" kern="0" dirty="0" smtClean="0">
                  <a:solidFill>
                    <a:prstClr val="white"/>
                  </a:solidFill>
                  <a:latin typeface="Impact" panose="020B0806030902050204" pitchFamily="34" charset="0"/>
                  <a:ea typeface="HY견고딕" pitchFamily="18" charset="-127"/>
                  <a:cs typeface="Arial" panose="020B0604020202020204" pitchFamily="34" charset="0"/>
                </a:rPr>
                <a:t>04</a:t>
              </a:r>
              <a:endParaRPr lang="ko-KR" altLang="en-US" sz="2400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5" name="矩形 1"/>
            <p:cNvSpPr>
              <a:spLocks noChangeArrowheads="1"/>
            </p:cNvSpPr>
            <p:nvPr/>
          </p:nvSpPr>
          <p:spPr bwMode="auto">
            <a:xfrm>
              <a:off x="4871836" y="1304994"/>
              <a:ext cx="2160377" cy="630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未来规划</a:t>
              </a:r>
              <a:endParaRPr lang="zh-CN" altLang="en-US" sz="24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9" name="直接连接符 38"/>
          <p:cNvCxnSpPr/>
          <p:nvPr/>
        </p:nvCxnSpPr>
        <p:spPr>
          <a:xfrm>
            <a:off x="360547" y="922640"/>
            <a:ext cx="229832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4850" y="15403"/>
            <a:ext cx="7393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latin typeface="Dotum" panose="020B0600000101010101" pitchFamily="34" charset="-127"/>
                <a:ea typeface="Dotum" panose="020B0600000101010101" pitchFamily="34" charset="-127"/>
                <a:cs typeface="Arial Unicode MS" pitchFamily="34" charset="-122"/>
              </a:rPr>
              <a:t>C</a:t>
            </a:r>
            <a:endParaRPr lang="zh-CN" altLang="en-US" sz="6000" dirty="0">
              <a:latin typeface="Dotum" panose="020B0600000101010101" pitchFamily="34" charset="-127"/>
              <a:ea typeface="Dotum" panose="020B0600000101010101" pitchFamily="34" charset="-127"/>
              <a:cs typeface="Arial Unicode MS" pitchFamily="34" charset="-122"/>
            </a:endParaRPr>
          </a:p>
        </p:txBody>
      </p:sp>
      <p:sp>
        <p:nvSpPr>
          <p:cNvPr id="43" name="TextBox 13"/>
          <p:cNvSpPr txBox="1">
            <a:spLocks noChangeArrowheads="1"/>
          </p:cNvSpPr>
          <p:nvPr/>
        </p:nvSpPr>
        <p:spPr bwMode="auto">
          <a:xfrm>
            <a:off x="928352" y="473699"/>
            <a:ext cx="1450718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400" cap="all" dirty="0" err="1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ontents</a:t>
            </a:r>
            <a:endParaRPr lang="zh-CN" altLang="en-US" sz="2400" cap="all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de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de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8" de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2" de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  <p:bldP spid="4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de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de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8" de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2" de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  <p:bldP spid="43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直接连接符 79"/>
          <p:cNvCxnSpPr/>
          <p:nvPr/>
        </p:nvCxnSpPr>
        <p:spPr>
          <a:xfrm>
            <a:off x="172874" y="509940"/>
            <a:ext cx="8280008" cy="17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37213" y="90300"/>
            <a:ext cx="3240360" cy="40011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dirty="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未来规划</a:t>
            </a:r>
            <a:endParaRPr lang="zh-CN" altLang="en-US" sz="20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3126" y="4265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04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3" name="Rectangle 16"/>
          <p:cNvSpPr/>
          <p:nvPr/>
        </p:nvSpPr>
        <p:spPr bwMode="auto">
          <a:xfrm>
            <a:off x="1540286" y="1567687"/>
            <a:ext cx="2758490" cy="503707"/>
          </a:xfrm>
          <a:prstGeom prst="rect">
            <a:avLst/>
          </a:prstGeom>
        </p:spPr>
        <p:txBody>
          <a:bodyPr wrap="square" lIns="68561" tIns="34280" rIns="68561" bIns="34280">
            <a:spAutoFit/>
          </a:bodyPr>
          <a:lstStyle/>
          <a:p>
            <a:pPr defTabSz="685165">
              <a:lnSpc>
                <a:spcPct val="150000"/>
              </a:lnSpc>
            </a:pPr>
            <a:r>
              <a: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，文字尽量精简具有总结性</a:t>
            </a:r>
            <a:endParaRPr lang="en-US" altLang="zh-CN" sz="10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宋体" panose="02010600040101010101" pitchFamily="2" charset="-122"/>
            </a:endParaRPr>
          </a:p>
        </p:txBody>
      </p:sp>
      <p:sp>
        <p:nvSpPr>
          <p:cNvPr id="84" name="Rectangle 17"/>
          <p:cNvSpPr/>
          <p:nvPr/>
        </p:nvSpPr>
        <p:spPr bwMode="auto">
          <a:xfrm>
            <a:off x="1536493" y="1346572"/>
            <a:ext cx="1215679" cy="284673"/>
          </a:xfrm>
          <a:prstGeom prst="rect">
            <a:avLst/>
          </a:prstGeom>
        </p:spPr>
        <p:txBody>
          <a:bodyPr wrap="none" lIns="68561" tIns="34280" rIns="68561" bIns="34280">
            <a:spAutoFit/>
          </a:bodyPr>
          <a:lstStyle/>
          <a:p>
            <a:pPr defTabSz="685165">
              <a:defRPr/>
            </a:pPr>
            <a:r>
              <a:rPr lang="zh-CN" altLang="en-US" sz="1400" b="1" dirty="0">
                <a:solidFill>
                  <a:srgbClr val="4996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添加文本标题</a:t>
            </a:r>
            <a:endParaRPr lang="en-US" sz="1400" b="1" dirty="0">
              <a:solidFill>
                <a:srgbClr val="4996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5" name="Rectangle 16"/>
          <p:cNvSpPr/>
          <p:nvPr/>
        </p:nvSpPr>
        <p:spPr bwMode="auto">
          <a:xfrm>
            <a:off x="1540286" y="2808687"/>
            <a:ext cx="2758490" cy="503707"/>
          </a:xfrm>
          <a:prstGeom prst="rect">
            <a:avLst/>
          </a:prstGeom>
        </p:spPr>
        <p:txBody>
          <a:bodyPr wrap="square" lIns="68561" tIns="34280" rIns="68561" bIns="34280">
            <a:spAutoFit/>
          </a:bodyPr>
          <a:lstStyle/>
          <a:p>
            <a:pPr defTabSz="685165">
              <a:lnSpc>
                <a:spcPct val="150000"/>
              </a:lnSpc>
            </a:pPr>
            <a:r>
              <a: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，文字尽量精简具有总结性</a:t>
            </a:r>
            <a:endParaRPr lang="en-US" altLang="zh-CN" sz="10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宋体" panose="02010600040101010101" pitchFamily="2" charset="-122"/>
            </a:endParaRPr>
          </a:p>
        </p:txBody>
      </p:sp>
      <p:sp>
        <p:nvSpPr>
          <p:cNvPr id="86" name="Rectangle 17"/>
          <p:cNvSpPr/>
          <p:nvPr/>
        </p:nvSpPr>
        <p:spPr bwMode="auto">
          <a:xfrm>
            <a:off x="1536493" y="2587571"/>
            <a:ext cx="1215679" cy="284673"/>
          </a:xfrm>
          <a:prstGeom prst="rect">
            <a:avLst/>
          </a:prstGeom>
        </p:spPr>
        <p:txBody>
          <a:bodyPr wrap="none" lIns="68561" tIns="34280" rIns="68561" bIns="34280">
            <a:spAutoFit/>
          </a:bodyPr>
          <a:lstStyle/>
          <a:p>
            <a:pPr defTabSz="685165">
              <a:defRPr/>
            </a:pPr>
            <a:r>
              <a:rPr lang="zh-CN" altLang="en-US" sz="1400" b="1" dirty="0">
                <a:solidFill>
                  <a:srgbClr val="4996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添加文本标题</a:t>
            </a:r>
            <a:endParaRPr lang="en-US" sz="1400" b="1" dirty="0">
              <a:solidFill>
                <a:srgbClr val="4996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7" name="Rectangle 16"/>
          <p:cNvSpPr/>
          <p:nvPr/>
        </p:nvSpPr>
        <p:spPr bwMode="auto">
          <a:xfrm>
            <a:off x="1540286" y="4012259"/>
            <a:ext cx="2758490" cy="503707"/>
          </a:xfrm>
          <a:prstGeom prst="rect">
            <a:avLst/>
          </a:prstGeom>
        </p:spPr>
        <p:txBody>
          <a:bodyPr wrap="square" lIns="68561" tIns="34280" rIns="68561" bIns="34280">
            <a:spAutoFit/>
          </a:bodyPr>
          <a:lstStyle/>
          <a:p>
            <a:pPr defTabSz="685165">
              <a:lnSpc>
                <a:spcPct val="150000"/>
              </a:lnSpc>
            </a:pPr>
            <a:r>
              <a: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，文字尽量精简具有总结性</a:t>
            </a:r>
            <a:endParaRPr lang="en-US" altLang="zh-CN" sz="10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宋体" panose="02010600040101010101" pitchFamily="2" charset="-122"/>
            </a:endParaRPr>
          </a:p>
        </p:txBody>
      </p:sp>
      <p:sp>
        <p:nvSpPr>
          <p:cNvPr id="88" name="Rectangle 17"/>
          <p:cNvSpPr/>
          <p:nvPr/>
        </p:nvSpPr>
        <p:spPr bwMode="auto">
          <a:xfrm>
            <a:off x="1536493" y="3791145"/>
            <a:ext cx="1215679" cy="284673"/>
          </a:xfrm>
          <a:prstGeom prst="rect">
            <a:avLst/>
          </a:prstGeom>
        </p:spPr>
        <p:txBody>
          <a:bodyPr wrap="none" lIns="68561" tIns="34280" rIns="68561" bIns="34280">
            <a:spAutoFit/>
          </a:bodyPr>
          <a:lstStyle/>
          <a:p>
            <a:pPr defTabSz="685165">
              <a:defRPr/>
            </a:pPr>
            <a:r>
              <a:rPr lang="zh-CN" altLang="en-US" sz="1400" b="1" dirty="0">
                <a:solidFill>
                  <a:srgbClr val="4996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添加文本标题</a:t>
            </a:r>
            <a:endParaRPr lang="en-US" sz="1400" b="1" dirty="0">
              <a:solidFill>
                <a:srgbClr val="4996B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812799" y="1349663"/>
            <a:ext cx="638630" cy="638631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1" tIns="34280" rIns="68561" bIns="34280" rtlCol="0" anchor="ctr"/>
          <a:lstStyle/>
          <a:p>
            <a:pPr algn="ctr" defTabSz="685165"/>
            <a:r>
              <a:rPr lang="en-US" altLang="zh-CN" sz="1800" dirty="0">
                <a:solidFill>
                  <a:srgbClr val="FFFFFF"/>
                </a:solidFill>
              </a:rPr>
              <a:t>01</a:t>
            </a: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812799" y="2573903"/>
            <a:ext cx="638630" cy="638631"/>
          </a:xfrm>
          <a:prstGeom prst="ellipse">
            <a:avLst/>
          </a:prstGeom>
          <a:solidFill>
            <a:srgbClr val="499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1" tIns="34280" rIns="68561" bIns="34280" rtlCol="0" anchor="ctr"/>
          <a:lstStyle/>
          <a:p>
            <a:pPr algn="ctr" defTabSz="685165"/>
            <a:r>
              <a:rPr lang="en-US" altLang="zh-CN" sz="1800" dirty="0">
                <a:solidFill>
                  <a:srgbClr val="FFFFFF"/>
                </a:solidFill>
              </a:rPr>
              <a:t>02</a:t>
            </a: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812799" y="3743273"/>
            <a:ext cx="638630" cy="638631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1" tIns="34280" rIns="68561" bIns="34280" rtlCol="0" anchor="ctr"/>
          <a:lstStyle/>
          <a:p>
            <a:pPr algn="ctr" defTabSz="685165"/>
            <a:r>
              <a:rPr lang="en-US" altLang="zh-CN" sz="1800" dirty="0">
                <a:solidFill>
                  <a:srgbClr val="FFFFFF"/>
                </a:solidFill>
              </a:rPr>
              <a:t>03</a:t>
            </a:r>
            <a:endParaRPr lang="zh-CN" altLang="en-US" sz="1800" dirty="0">
              <a:solidFill>
                <a:srgbClr val="FFFFFF"/>
              </a:solidFill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5018663" y="3520210"/>
            <a:ext cx="1010953" cy="1008921"/>
            <a:chOff x="5186121" y="3507044"/>
            <a:chExt cx="1010953" cy="1008922"/>
          </a:xfrm>
        </p:grpSpPr>
        <p:sp>
          <p:nvSpPr>
            <p:cNvPr id="93" name="Freeform 12"/>
            <p:cNvSpPr/>
            <p:nvPr/>
          </p:nvSpPr>
          <p:spPr bwMode="auto">
            <a:xfrm flipH="1">
              <a:off x="5369846" y="4249282"/>
              <a:ext cx="141757" cy="266684"/>
            </a:xfrm>
            <a:custGeom>
              <a:avLst/>
              <a:gdLst>
                <a:gd name="T0" fmla="*/ 20 w 152"/>
                <a:gd name="T1" fmla="*/ 0 h 286"/>
                <a:gd name="T2" fmla="*/ 0 w 152"/>
                <a:gd name="T3" fmla="*/ 149 h 286"/>
                <a:gd name="T4" fmla="*/ 139 w 152"/>
                <a:gd name="T5" fmla="*/ 286 h 286"/>
                <a:gd name="T6" fmla="*/ 152 w 152"/>
                <a:gd name="T7" fmla="*/ 132 h 286"/>
                <a:gd name="T8" fmla="*/ 20 w 152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6">
                  <a:moveTo>
                    <a:pt x="20" y="0"/>
                  </a:moveTo>
                  <a:lnTo>
                    <a:pt x="0" y="149"/>
                  </a:lnTo>
                  <a:lnTo>
                    <a:pt x="139" y="286"/>
                  </a:lnTo>
                  <a:lnTo>
                    <a:pt x="152" y="13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75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94" name="Freeform 13"/>
            <p:cNvSpPr/>
            <p:nvPr/>
          </p:nvSpPr>
          <p:spPr bwMode="auto">
            <a:xfrm flipH="1">
              <a:off x="5369846" y="4249282"/>
              <a:ext cx="141757" cy="266684"/>
            </a:xfrm>
            <a:custGeom>
              <a:avLst/>
              <a:gdLst>
                <a:gd name="T0" fmla="*/ 20 w 152"/>
                <a:gd name="T1" fmla="*/ 0 h 286"/>
                <a:gd name="T2" fmla="*/ 0 w 152"/>
                <a:gd name="T3" fmla="*/ 149 h 286"/>
                <a:gd name="T4" fmla="*/ 139 w 152"/>
                <a:gd name="T5" fmla="*/ 286 h 286"/>
                <a:gd name="T6" fmla="*/ 152 w 152"/>
                <a:gd name="T7" fmla="*/ 132 h 286"/>
                <a:gd name="T8" fmla="*/ 20 w 152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6">
                  <a:moveTo>
                    <a:pt x="20" y="0"/>
                  </a:moveTo>
                  <a:lnTo>
                    <a:pt x="0" y="149"/>
                  </a:lnTo>
                  <a:lnTo>
                    <a:pt x="139" y="286"/>
                  </a:lnTo>
                  <a:lnTo>
                    <a:pt x="152" y="132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95" name="Freeform 14"/>
            <p:cNvSpPr/>
            <p:nvPr/>
          </p:nvSpPr>
          <p:spPr bwMode="auto">
            <a:xfrm flipH="1">
              <a:off x="5186121" y="4189605"/>
              <a:ext cx="265795" cy="141734"/>
            </a:xfrm>
            <a:custGeom>
              <a:avLst/>
              <a:gdLst>
                <a:gd name="T0" fmla="*/ 0 w 285"/>
                <a:gd name="T1" fmla="*/ 22 h 152"/>
                <a:gd name="T2" fmla="*/ 149 w 285"/>
                <a:gd name="T3" fmla="*/ 0 h 152"/>
                <a:gd name="T4" fmla="*/ 285 w 285"/>
                <a:gd name="T5" fmla="*/ 139 h 152"/>
                <a:gd name="T6" fmla="*/ 131 w 285"/>
                <a:gd name="T7" fmla="*/ 152 h 152"/>
                <a:gd name="T8" fmla="*/ 0 w 285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" h="152">
                  <a:moveTo>
                    <a:pt x="0" y="22"/>
                  </a:moveTo>
                  <a:lnTo>
                    <a:pt x="149" y="0"/>
                  </a:lnTo>
                  <a:lnTo>
                    <a:pt x="285" y="139"/>
                  </a:lnTo>
                  <a:lnTo>
                    <a:pt x="131" y="15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375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96" name="Freeform 15"/>
            <p:cNvSpPr/>
            <p:nvPr/>
          </p:nvSpPr>
          <p:spPr bwMode="auto">
            <a:xfrm flipH="1">
              <a:off x="5186121" y="4189605"/>
              <a:ext cx="265795" cy="141734"/>
            </a:xfrm>
            <a:custGeom>
              <a:avLst/>
              <a:gdLst>
                <a:gd name="T0" fmla="*/ 0 w 285"/>
                <a:gd name="T1" fmla="*/ 22 h 152"/>
                <a:gd name="T2" fmla="*/ 149 w 285"/>
                <a:gd name="T3" fmla="*/ 0 h 152"/>
                <a:gd name="T4" fmla="*/ 285 w 285"/>
                <a:gd name="T5" fmla="*/ 139 h 152"/>
                <a:gd name="T6" fmla="*/ 131 w 285"/>
                <a:gd name="T7" fmla="*/ 152 h 152"/>
                <a:gd name="T8" fmla="*/ 0 w 285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" h="152">
                  <a:moveTo>
                    <a:pt x="0" y="22"/>
                  </a:moveTo>
                  <a:lnTo>
                    <a:pt x="149" y="0"/>
                  </a:lnTo>
                  <a:lnTo>
                    <a:pt x="285" y="139"/>
                  </a:lnTo>
                  <a:lnTo>
                    <a:pt x="131" y="152"/>
                  </a:lnTo>
                  <a:lnTo>
                    <a:pt x="0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97" name="Freeform 16"/>
            <p:cNvSpPr/>
            <p:nvPr/>
          </p:nvSpPr>
          <p:spPr bwMode="auto">
            <a:xfrm flipH="1">
              <a:off x="5453781" y="4286581"/>
              <a:ext cx="933" cy="186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0 w 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98" name="Freeform 17"/>
            <p:cNvSpPr/>
            <p:nvPr/>
          </p:nvSpPr>
          <p:spPr bwMode="auto">
            <a:xfrm flipH="1">
              <a:off x="5453781" y="4286581"/>
              <a:ext cx="933" cy="186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0 w 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99" name="Freeform 18"/>
            <p:cNvSpPr/>
            <p:nvPr/>
          </p:nvSpPr>
          <p:spPr bwMode="auto">
            <a:xfrm flipH="1">
              <a:off x="5450050" y="4286581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2 w 26"/>
                <a:gd name="T9" fmla="*/ 2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2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00" name="Freeform 19"/>
            <p:cNvSpPr/>
            <p:nvPr/>
          </p:nvSpPr>
          <p:spPr bwMode="auto">
            <a:xfrm flipH="1">
              <a:off x="5450050" y="4286581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2 w 26"/>
                <a:gd name="T9" fmla="*/ 2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2" y="2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01" name="Freeform 20"/>
            <p:cNvSpPr>
              <a:spLocks noEditPoints="1"/>
            </p:cNvSpPr>
            <p:nvPr/>
          </p:nvSpPr>
          <p:spPr bwMode="auto">
            <a:xfrm flipH="1">
              <a:off x="5410881" y="4327609"/>
              <a:ext cx="22383" cy="145464"/>
            </a:xfrm>
            <a:custGeom>
              <a:avLst/>
              <a:gdLst>
                <a:gd name="T0" fmla="*/ 0 w 24"/>
                <a:gd name="T1" fmla="*/ 149 h 156"/>
                <a:gd name="T2" fmla="*/ 0 w 24"/>
                <a:gd name="T3" fmla="*/ 149 h 156"/>
                <a:gd name="T4" fmla="*/ 8 w 24"/>
                <a:gd name="T5" fmla="*/ 156 h 156"/>
                <a:gd name="T6" fmla="*/ 8 w 24"/>
                <a:gd name="T7" fmla="*/ 156 h 156"/>
                <a:gd name="T8" fmla="*/ 0 w 24"/>
                <a:gd name="T9" fmla="*/ 149 h 156"/>
                <a:gd name="T10" fmla="*/ 21 w 24"/>
                <a:gd name="T11" fmla="*/ 0 h 156"/>
                <a:gd name="T12" fmla="*/ 21 w 24"/>
                <a:gd name="T13" fmla="*/ 0 h 156"/>
                <a:gd name="T14" fmla="*/ 24 w 24"/>
                <a:gd name="T15" fmla="*/ 4 h 156"/>
                <a:gd name="T16" fmla="*/ 21 w 24"/>
                <a:gd name="T17" fmla="*/ 0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" h="156">
                  <a:moveTo>
                    <a:pt x="0" y="149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0" y="149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4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02" name="Freeform 21"/>
            <p:cNvSpPr>
              <a:spLocks noEditPoints="1"/>
            </p:cNvSpPr>
            <p:nvPr/>
          </p:nvSpPr>
          <p:spPr bwMode="auto">
            <a:xfrm flipH="1">
              <a:off x="5410881" y="4327609"/>
              <a:ext cx="22383" cy="145464"/>
            </a:xfrm>
            <a:custGeom>
              <a:avLst/>
              <a:gdLst>
                <a:gd name="T0" fmla="*/ 0 w 24"/>
                <a:gd name="T1" fmla="*/ 149 h 156"/>
                <a:gd name="T2" fmla="*/ 0 w 24"/>
                <a:gd name="T3" fmla="*/ 149 h 156"/>
                <a:gd name="T4" fmla="*/ 8 w 24"/>
                <a:gd name="T5" fmla="*/ 156 h 156"/>
                <a:gd name="T6" fmla="*/ 8 w 24"/>
                <a:gd name="T7" fmla="*/ 156 h 156"/>
                <a:gd name="T8" fmla="*/ 0 w 24"/>
                <a:gd name="T9" fmla="*/ 149 h 156"/>
                <a:gd name="T10" fmla="*/ 21 w 24"/>
                <a:gd name="T11" fmla="*/ 0 h 156"/>
                <a:gd name="T12" fmla="*/ 21 w 24"/>
                <a:gd name="T13" fmla="*/ 0 h 156"/>
                <a:gd name="T14" fmla="*/ 24 w 24"/>
                <a:gd name="T15" fmla="*/ 4 h 156"/>
                <a:gd name="T16" fmla="*/ 21 w 24"/>
                <a:gd name="T17" fmla="*/ 0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" h="156">
                  <a:moveTo>
                    <a:pt x="0" y="149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0" y="149"/>
                  </a:lnTo>
                  <a:moveTo>
                    <a:pt x="21" y="0"/>
                  </a:moveTo>
                  <a:lnTo>
                    <a:pt x="21" y="0"/>
                  </a:lnTo>
                  <a:lnTo>
                    <a:pt x="24" y="4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03" name="Freeform 22"/>
            <p:cNvSpPr/>
            <p:nvPr/>
          </p:nvSpPr>
          <p:spPr bwMode="auto">
            <a:xfrm flipH="1">
              <a:off x="5409015" y="4327609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4 w 26"/>
                <a:gd name="T9" fmla="*/ 4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04" name="Freeform 23"/>
            <p:cNvSpPr/>
            <p:nvPr/>
          </p:nvSpPr>
          <p:spPr bwMode="auto">
            <a:xfrm flipH="1">
              <a:off x="5409015" y="4327609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4 w 26"/>
                <a:gd name="T9" fmla="*/ 4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auto">
            <a:xfrm flipH="1">
              <a:off x="5226223" y="4274459"/>
              <a:ext cx="152016" cy="22379"/>
            </a:xfrm>
            <a:custGeom>
              <a:avLst/>
              <a:gdLst>
                <a:gd name="T0" fmla="*/ 7 w 163"/>
                <a:gd name="T1" fmla="*/ 15 h 24"/>
                <a:gd name="T2" fmla="*/ 0 w 163"/>
                <a:gd name="T3" fmla="*/ 17 h 24"/>
                <a:gd name="T4" fmla="*/ 7 w 163"/>
                <a:gd name="T5" fmla="*/ 24 h 24"/>
                <a:gd name="T6" fmla="*/ 15 w 163"/>
                <a:gd name="T7" fmla="*/ 24 h 24"/>
                <a:gd name="T8" fmla="*/ 7 w 163"/>
                <a:gd name="T9" fmla="*/ 15 h 24"/>
                <a:gd name="T10" fmla="*/ 160 w 163"/>
                <a:gd name="T11" fmla="*/ 0 h 24"/>
                <a:gd name="T12" fmla="*/ 160 w 163"/>
                <a:gd name="T13" fmla="*/ 0 h 24"/>
                <a:gd name="T14" fmla="*/ 163 w 163"/>
                <a:gd name="T15" fmla="*/ 4 h 24"/>
                <a:gd name="T16" fmla="*/ 160 w 163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3" h="24">
                  <a:moveTo>
                    <a:pt x="7" y="15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5"/>
                  </a:lnTo>
                  <a:close/>
                  <a:moveTo>
                    <a:pt x="160" y="0"/>
                  </a:moveTo>
                  <a:lnTo>
                    <a:pt x="160" y="0"/>
                  </a:lnTo>
                  <a:lnTo>
                    <a:pt x="163" y="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06" name="Freeform 25"/>
            <p:cNvSpPr>
              <a:spLocks noEditPoints="1"/>
            </p:cNvSpPr>
            <p:nvPr/>
          </p:nvSpPr>
          <p:spPr bwMode="auto">
            <a:xfrm flipH="1">
              <a:off x="5226223" y="4274459"/>
              <a:ext cx="152016" cy="22379"/>
            </a:xfrm>
            <a:custGeom>
              <a:avLst/>
              <a:gdLst>
                <a:gd name="T0" fmla="*/ 7 w 163"/>
                <a:gd name="T1" fmla="*/ 15 h 24"/>
                <a:gd name="T2" fmla="*/ 0 w 163"/>
                <a:gd name="T3" fmla="*/ 17 h 24"/>
                <a:gd name="T4" fmla="*/ 7 w 163"/>
                <a:gd name="T5" fmla="*/ 24 h 24"/>
                <a:gd name="T6" fmla="*/ 15 w 163"/>
                <a:gd name="T7" fmla="*/ 24 h 24"/>
                <a:gd name="T8" fmla="*/ 7 w 163"/>
                <a:gd name="T9" fmla="*/ 15 h 24"/>
                <a:gd name="T10" fmla="*/ 160 w 163"/>
                <a:gd name="T11" fmla="*/ 0 h 24"/>
                <a:gd name="T12" fmla="*/ 160 w 163"/>
                <a:gd name="T13" fmla="*/ 0 h 24"/>
                <a:gd name="T14" fmla="*/ 163 w 163"/>
                <a:gd name="T15" fmla="*/ 4 h 24"/>
                <a:gd name="T16" fmla="*/ 160 w 163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3" h="24">
                  <a:moveTo>
                    <a:pt x="7" y="15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5"/>
                  </a:lnTo>
                  <a:moveTo>
                    <a:pt x="160" y="0"/>
                  </a:moveTo>
                  <a:lnTo>
                    <a:pt x="160" y="0"/>
                  </a:lnTo>
                  <a:lnTo>
                    <a:pt x="163" y="4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07" name="Freeform 26"/>
            <p:cNvSpPr/>
            <p:nvPr/>
          </p:nvSpPr>
          <p:spPr bwMode="auto">
            <a:xfrm flipH="1">
              <a:off x="5224358" y="4274459"/>
              <a:ext cx="147353" cy="22379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5 h 24"/>
                <a:gd name="T4" fmla="*/ 8 w 158"/>
                <a:gd name="T5" fmla="*/ 24 h 24"/>
                <a:gd name="T6" fmla="*/ 158 w 158"/>
                <a:gd name="T7" fmla="*/ 6 h 24"/>
                <a:gd name="T8" fmla="*/ 156 w 158"/>
                <a:gd name="T9" fmla="*/ 4 h 24"/>
                <a:gd name="T10" fmla="*/ 153 w 15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5"/>
                  </a:lnTo>
                  <a:lnTo>
                    <a:pt x="8" y="24"/>
                  </a:lnTo>
                  <a:lnTo>
                    <a:pt x="158" y="6"/>
                  </a:lnTo>
                  <a:lnTo>
                    <a:pt x="156" y="4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08" name="Freeform 27"/>
            <p:cNvSpPr/>
            <p:nvPr/>
          </p:nvSpPr>
          <p:spPr bwMode="auto">
            <a:xfrm flipH="1">
              <a:off x="5224358" y="4274459"/>
              <a:ext cx="147353" cy="22379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5 h 24"/>
                <a:gd name="T4" fmla="*/ 8 w 158"/>
                <a:gd name="T5" fmla="*/ 24 h 24"/>
                <a:gd name="T6" fmla="*/ 158 w 158"/>
                <a:gd name="T7" fmla="*/ 6 h 24"/>
                <a:gd name="T8" fmla="*/ 156 w 158"/>
                <a:gd name="T9" fmla="*/ 4 h 24"/>
                <a:gd name="T10" fmla="*/ 153 w 15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5"/>
                  </a:lnTo>
                  <a:lnTo>
                    <a:pt x="8" y="24"/>
                  </a:lnTo>
                  <a:lnTo>
                    <a:pt x="158" y="6"/>
                  </a:lnTo>
                  <a:lnTo>
                    <a:pt x="156" y="4"/>
                  </a:lnTo>
                  <a:lnTo>
                    <a:pt x="1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09" name="Freeform 28"/>
            <p:cNvSpPr>
              <a:spLocks noEditPoints="1"/>
            </p:cNvSpPr>
            <p:nvPr/>
          </p:nvSpPr>
          <p:spPr bwMode="auto">
            <a:xfrm flipH="1">
              <a:off x="5273786" y="4226903"/>
              <a:ext cx="150151" cy="22379"/>
            </a:xfrm>
            <a:custGeom>
              <a:avLst/>
              <a:gdLst>
                <a:gd name="T0" fmla="*/ 5 w 161"/>
                <a:gd name="T1" fmla="*/ 17 h 24"/>
                <a:gd name="T2" fmla="*/ 0 w 161"/>
                <a:gd name="T3" fmla="*/ 17 h 24"/>
                <a:gd name="T4" fmla="*/ 7 w 161"/>
                <a:gd name="T5" fmla="*/ 24 h 24"/>
                <a:gd name="T6" fmla="*/ 12 w 161"/>
                <a:gd name="T7" fmla="*/ 24 h 24"/>
                <a:gd name="T8" fmla="*/ 5 w 161"/>
                <a:gd name="T9" fmla="*/ 17 h 24"/>
                <a:gd name="T10" fmla="*/ 159 w 161"/>
                <a:gd name="T11" fmla="*/ 0 h 24"/>
                <a:gd name="T12" fmla="*/ 159 w 161"/>
                <a:gd name="T13" fmla="*/ 0 h 24"/>
                <a:gd name="T14" fmla="*/ 161 w 161"/>
                <a:gd name="T15" fmla="*/ 2 h 24"/>
                <a:gd name="T16" fmla="*/ 159 w 161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1" h="24">
                  <a:moveTo>
                    <a:pt x="5" y="17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2" y="24"/>
                  </a:lnTo>
                  <a:lnTo>
                    <a:pt x="5" y="17"/>
                  </a:lnTo>
                  <a:close/>
                  <a:moveTo>
                    <a:pt x="159" y="0"/>
                  </a:moveTo>
                  <a:lnTo>
                    <a:pt x="159" y="0"/>
                  </a:lnTo>
                  <a:lnTo>
                    <a:pt x="161" y="2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10" name="Freeform 29"/>
            <p:cNvSpPr>
              <a:spLocks noEditPoints="1"/>
            </p:cNvSpPr>
            <p:nvPr/>
          </p:nvSpPr>
          <p:spPr bwMode="auto">
            <a:xfrm flipH="1">
              <a:off x="5273786" y="4226903"/>
              <a:ext cx="150151" cy="22379"/>
            </a:xfrm>
            <a:custGeom>
              <a:avLst/>
              <a:gdLst>
                <a:gd name="T0" fmla="*/ 5 w 161"/>
                <a:gd name="T1" fmla="*/ 17 h 24"/>
                <a:gd name="T2" fmla="*/ 0 w 161"/>
                <a:gd name="T3" fmla="*/ 17 h 24"/>
                <a:gd name="T4" fmla="*/ 7 w 161"/>
                <a:gd name="T5" fmla="*/ 24 h 24"/>
                <a:gd name="T6" fmla="*/ 12 w 161"/>
                <a:gd name="T7" fmla="*/ 24 h 24"/>
                <a:gd name="T8" fmla="*/ 5 w 161"/>
                <a:gd name="T9" fmla="*/ 17 h 24"/>
                <a:gd name="T10" fmla="*/ 159 w 161"/>
                <a:gd name="T11" fmla="*/ 0 h 24"/>
                <a:gd name="T12" fmla="*/ 159 w 161"/>
                <a:gd name="T13" fmla="*/ 0 h 24"/>
                <a:gd name="T14" fmla="*/ 161 w 161"/>
                <a:gd name="T15" fmla="*/ 2 h 24"/>
                <a:gd name="T16" fmla="*/ 159 w 161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1" h="24">
                  <a:moveTo>
                    <a:pt x="5" y="17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2" y="24"/>
                  </a:lnTo>
                  <a:lnTo>
                    <a:pt x="5" y="17"/>
                  </a:lnTo>
                  <a:moveTo>
                    <a:pt x="159" y="0"/>
                  </a:moveTo>
                  <a:lnTo>
                    <a:pt x="159" y="0"/>
                  </a:lnTo>
                  <a:lnTo>
                    <a:pt x="161" y="2"/>
                  </a:lnTo>
                  <a:lnTo>
                    <a:pt x="1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11" name="Freeform 30"/>
            <p:cNvSpPr/>
            <p:nvPr/>
          </p:nvSpPr>
          <p:spPr bwMode="auto">
            <a:xfrm flipH="1">
              <a:off x="5270056" y="4226903"/>
              <a:ext cx="149218" cy="22379"/>
            </a:xfrm>
            <a:custGeom>
              <a:avLst/>
              <a:gdLst>
                <a:gd name="T0" fmla="*/ 154 w 160"/>
                <a:gd name="T1" fmla="*/ 0 h 24"/>
                <a:gd name="T2" fmla="*/ 0 w 160"/>
                <a:gd name="T3" fmla="*/ 17 h 24"/>
                <a:gd name="T4" fmla="*/ 7 w 160"/>
                <a:gd name="T5" fmla="*/ 24 h 24"/>
                <a:gd name="T6" fmla="*/ 160 w 160"/>
                <a:gd name="T7" fmla="*/ 7 h 24"/>
                <a:gd name="T8" fmla="*/ 156 w 160"/>
                <a:gd name="T9" fmla="*/ 2 h 24"/>
                <a:gd name="T10" fmla="*/ 154 w 160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60" y="7"/>
                  </a:lnTo>
                  <a:lnTo>
                    <a:pt x="156" y="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12" name="Freeform 31"/>
            <p:cNvSpPr/>
            <p:nvPr/>
          </p:nvSpPr>
          <p:spPr bwMode="auto">
            <a:xfrm flipH="1">
              <a:off x="5270056" y="4226903"/>
              <a:ext cx="149218" cy="22379"/>
            </a:xfrm>
            <a:custGeom>
              <a:avLst/>
              <a:gdLst>
                <a:gd name="T0" fmla="*/ 154 w 160"/>
                <a:gd name="T1" fmla="*/ 0 h 24"/>
                <a:gd name="T2" fmla="*/ 0 w 160"/>
                <a:gd name="T3" fmla="*/ 17 h 24"/>
                <a:gd name="T4" fmla="*/ 7 w 160"/>
                <a:gd name="T5" fmla="*/ 24 h 24"/>
                <a:gd name="T6" fmla="*/ 160 w 160"/>
                <a:gd name="T7" fmla="*/ 7 h 24"/>
                <a:gd name="T8" fmla="*/ 156 w 160"/>
                <a:gd name="T9" fmla="*/ 2 h 24"/>
                <a:gd name="T10" fmla="*/ 154 w 160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60" y="7"/>
                  </a:lnTo>
                  <a:lnTo>
                    <a:pt x="156" y="2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13" name="Freeform 32"/>
            <p:cNvSpPr/>
            <p:nvPr/>
          </p:nvSpPr>
          <p:spPr bwMode="auto">
            <a:xfrm flipH="1">
              <a:off x="5329743" y="3507044"/>
              <a:ext cx="867331" cy="865323"/>
            </a:xfrm>
            <a:custGeom>
              <a:avLst/>
              <a:gdLst>
                <a:gd name="T0" fmla="*/ 81 w 507"/>
                <a:gd name="T1" fmla="*/ 31 h 506"/>
                <a:gd name="T2" fmla="*/ 81 w 507"/>
                <a:gd name="T3" fmla="*/ 31 h 506"/>
                <a:gd name="T4" fmla="*/ 0 w 507"/>
                <a:gd name="T5" fmla="*/ 0 h 506"/>
                <a:gd name="T6" fmla="*/ 37 w 507"/>
                <a:gd name="T7" fmla="*/ 79 h 506"/>
                <a:gd name="T8" fmla="*/ 37 w 507"/>
                <a:gd name="T9" fmla="*/ 79 h 506"/>
                <a:gd name="T10" fmla="*/ 888 w 507"/>
                <a:gd name="T11" fmla="*/ 928 h 506"/>
                <a:gd name="T12" fmla="*/ 930 w 507"/>
                <a:gd name="T13" fmla="*/ 884 h 506"/>
                <a:gd name="T14" fmla="*/ 81 w 507"/>
                <a:gd name="T15" fmla="*/ 31 h 5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07" h="506">
                  <a:moveTo>
                    <a:pt x="44" y="17"/>
                  </a:moveTo>
                  <a:cubicBezTo>
                    <a:pt x="44" y="17"/>
                    <a:pt x="44" y="17"/>
                    <a:pt x="44" y="17"/>
                  </a:cubicBezTo>
                  <a:cubicBezTo>
                    <a:pt x="41" y="14"/>
                    <a:pt x="0" y="0"/>
                    <a:pt x="0" y="0"/>
                  </a:cubicBezTo>
                  <a:cubicBezTo>
                    <a:pt x="0" y="0"/>
                    <a:pt x="16" y="40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484" y="506"/>
                    <a:pt x="484" y="506"/>
                    <a:pt x="484" y="506"/>
                  </a:cubicBezTo>
                  <a:cubicBezTo>
                    <a:pt x="507" y="482"/>
                    <a:pt x="507" y="482"/>
                    <a:pt x="507" y="482"/>
                  </a:cubicBezTo>
                  <a:lnTo>
                    <a:pt x="44" y="17"/>
                  </a:lnTo>
                  <a:close/>
                </a:path>
              </a:pathLst>
            </a:custGeom>
            <a:solidFill>
              <a:srgbClr val="5D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5265034" y="2299604"/>
            <a:ext cx="1010954" cy="1007988"/>
            <a:chOff x="5107781" y="2781590"/>
            <a:chExt cx="1010954" cy="1007989"/>
          </a:xfrm>
        </p:grpSpPr>
        <p:sp>
          <p:nvSpPr>
            <p:cNvPr id="115" name="Freeform 5"/>
            <p:cNvSpPr/>
            <p:nvPr/>
          </p:nvSpPr>
          <p:spPr bwMode="auto">
            <a:xfrm flipH="1">
              <a:off x="5292439" y="3523828"/>
              <a:ext cx="141757" cy="265751"/>
            </a:xfrm>
            <a:custGeom>
              <a:avLst/>
              <a:gdLst>
                <a:gd name="T0" fmla="*/ 22 w 152"/>
                <a:gd name="T1" fmla="*/ 0 h 285"/>
                <a:gd name="T2" fmla="*/ 0 w 152"/>
                <a:gd name="T3" fmla="*/ 149 h 285"/>
                <a:gd name="T4" fmla="*/ 139 w 152"/>
                <a:gd name="T5" fmla="*/ 285 h 285"/>
                <a:gd name="T6" fmla="*/ 152 w 152"/>
                <a:gd name="T7" fmla="*/ 131 h 285"/>
                <a:gd name="T8" fmla="*/ 22 w 152"/>
                <a:gd name="T9" fmla="*/ 0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5">
                  <a:moveTo>
                    <a:pt x="22" y="0"/>
                  </a:moveTo>
                  <a:lnTo>
                    <a:pt x="0" y="149"/>
                  </a:lnTo>
                  <a:lnTo>
                    <a:pt x="139" y="285"/>
                  </a:lnTo>
                  <a:lnTo>
                    <a:pt x="152" y="13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375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16" name="Freeform 6"/>
            <p:cNvSpPr/>
            <p:nvPr/>
          </p:nvSpPr>
          <p:spPr bwMode="auto">
            <a:xfrm flipH="1">
              <a:off x="5292439" y="3523828"/>
              <a:ext cx="141757" cy="265751"/>
            </a:xfrm>
            <a:custGeom>
              <a:avLst/>
              <a:gdLst>
                <a:gd name="T0" fmla="*/ 22 w 152"/>
                <a:gd name="T1" fmla="*/ 0 h 285"/>
                <a:gd name="T2" fmla="*/ 0 w 152"/>
                <a:gd name="T3" fmla="*/ 149 h 285"/>
                <a:gd name="T4" fmla="*/ 139 w 152"/>
                <a:gd name="T5" fmla="*/ 285 h 285"/>
                <a:gd name="T6" fmla="*/ 152 w 152"/>
                <a:gd name="T7" fmla="*/ 131 h 285"/>
                <a:gd name="T8" fmla="*/ 22 w 152"/>
                <a:gd name="T9" fmla="*/ 0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5">
                  <a:moveTo>
                    <a:pt x="22" y="0"/>
                  </a:moveTo>
                  <a:lnTo>
                    <a:pt x="0" y="149"/>
                  </a:lnTo>
                  <a:lnTo>
                    <a:pt x="139" y="285"/>
                  </a:lnTo>
                  <a:lnTo>
                    <a:pt x="152" y="131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17" name="Freeform 7"/>
            <p:cNvSpPr/>
            <p:nvPr/>
          </p:nvSpPr>
          <p:spPr bwMode="auto">
            <a:xfrm flipH="1">
              <a:off x="5107781" y="3464151"/>
              <a:ext cx="266728" cy="141734"/>
            </a:xfrm>
            <a:custGeom>
              <a:avLst/>
              <a:gdLst>
                <a:gd name="T0" fmla="*/ 0 w 286"/>
                <a:gd name="T1" fmla="*/ 22 h 152"/>
                <a:gd name="T2" fmla="*/ 150 w 286"/>
                <a:gd name="T3" fmla="*/ 0 h 152"/>
                <a:gd name="T4" fmla="*/ 286 w 286"/>
                <a:gd name="T5" fmla="*/ 139 h 152"/>
                <a:gd name="T6" fmla="*/ 132 w 286"/>
                <a:gd name="T7" fmla="*/ 152 h 152"/>
                <a:gd name="T8" fmla="*/ 0 w 286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152">
                  <a:moveTo>
                    <a:pt x="0" y="22"/>
                  </a:moveTo>
                  <a:lnTo>
                    <a:pt x="150" y="0"/>
                  </a:lnTo>
                  <a:lnTo>
                    <a:pt x="286" y="139"/>
                  </a:lnTo>
                  <a:lnTo>
                    <a:pt x="132" y="15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375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18" name="Freeform 8"/>
            <p:cNvSpPr/>
            <p:nvPr/>
          </p:nvSpPr>
          <p:spPr bwMode="auto">
            <a:xfrm flipH="1">
              <a:off x="5107781" y="3464151"/>
              <a:ext cx="266728" cy="141734"/>
            </a:xfrm>
            <a:custGeom>
              <a:avLst/>
              <a:gdLst>
                <a:gd name="T0" fmla="*/ 0 w 286"/>
                <a:gd name="T1" fmla="*/ 22 h 152"/>
                <a:gd name="T2" fmla="*/ 150 w 286"/>
                <a:gd name="T3" fmla="*/ 0 h 152"/>
                <a:gd name="T4" fmla="*/ 286 w 286"/>
                <a:gd name="T5" fmla="*/ 139 h 152"/>
                <a:gd name="T6" fmla="*/ 132 w 286"/>
                <a:gd name="T7" fmla="*/ 152 h 152"/>
                <a:gd name="T8" fmla="*/ 0 w 286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152">
                  <a:moveTo>
                    <a:pt x="0" y="22"/>
                  </a:moveTo>
                  <a:lnTo>
                    <a:pt x="150" y="0"/>
                  </a:lnTo>
                  <a:lnTo>
                    <a:pt x="286" y="139"/>
                  </a:lnTo>
                  <a:lnTo>
                    <a:pt x="132" y="152"/>
                  </a:lnTo>
                  <a:lnTo>
                    <a:pt x="0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19" name="Freeform 9"/>
            <p:cNvSpPr/>
            <p:nvPr/>
          </p:nvSpPr>
          <p:spPr bwMode="auto">
            <a:xfrm flipH="1">
              <a:off x="5191716" y="3501449"/>
              <a:ext cx="148286" cy="22379"/>
            </a:xfrm>
            <a:custGeom>
              <a:avLst/>
              <a:gdLst>
                <a:gd name="T0" fmla="*/ 154 w 159"/>
                <a:gd name="T1" fmla="*/ 0 h 24"/>
                <a:gd name="T2" fmla="*/ 0 w 159"/>
                <a:gd name="T3" fmla="*/ 17 h 24"/>
                <a:gd name="T4" fmla="*/ 7 w 159"/>
                <a:gd name="T5" fmla="*/ 24 h 24"/>
                <a:gd name="T6" fmla="*/ 159 w 159"/>
                <a:gd name="T7" fmla="*/ 8 h 24"/>
                <a:gd name="T8" fmla="*/ 154 w 159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9" y="8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20" name="Freeform 10"/>
            <p:cNvSpPr/>
            <p:nvPr/>
          </p:nvSpPr>
          <p:spPr bwMode="auto">
            <a:xfrm flipH="1">
              <a:off x="5191716" y="3501449"/>
              <a:ext cx="148286" cy="22379"/>
            </a:xfrm>
            <a:custGeom>
              <a:avLst/>
              <a:gdLst>
                <a:gd name="T0" fmla="*/ 154 w 159"/>
                <a:gd name="T1" fmla="*/ 0 h 24"/>
                <a:gd name="T2" fmla="*/ 0 w 159"/>
                <a:gd name="T3" fmla="*/ 17 h 24"/>
                <a:gd name="T4" fmla="*/ 7 w 159"/>
                <a:gd name="T5" fmla="*/ 24 h 24"/>
                <a:gd name="T6" fmla="*/ 159 w 159"/>
                <a:gd name="T7" fmla="*/ 8 h 24"/>
                <a:gd name="T8" fmla="*/ 154 w 159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9" y="8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21" name="Freeform 11"/>
            <p:cNvSpPr/>
            <p:nvPr/>
          </p:nvSpPr>
          <p:spPr bwMode="auto">
            <a:xfrm flipH="1">
              <a:off x="5251404" y="2781590"/>
              <a:ext cx="867331" cy="864391"/>
            </a:xfrm>
            <a:custGeom>
              <a:avLst/>
              <a:gdLst>
                <a:gd name="T0" fmla="*/ 79 w 507"/>
                <a:gd name="T1" fmla="*/ 31 h 505"/>
                <a:gd name="T2" fmla="*/ 79 w 507"/>
                <a:gd name="T3" fmla="*/ 31 h 505"/>
                <a:gd name="T4" fmla="*/ 0 w 507"/>
                <a:gd name="T5" fmla="*/ 0 h 505"/>
                <a:gd name="T6" fmla="*/ 35 w 507"/>
                <a:gd name="T7" fmla="*/ 79 h 505"/>
                <a:gd name="T8" fmla="*/ 35 w 507"/>
                <a:gd name="T9" fmla="*/ 79 h 505"/>
                <a:gd name="T10" fmla="*/ 886 w 507"/>
                <a:gd name="T11" fmla="*/ 927 h 505"/>
                <a:gd name="T12" fmla="*/ 930 w 507"/>
                <a:gd name="T13" fmla="*/ 885 h 505"/>
                <a:gd name="T14" fmla="*/ 79 w 507"/>
                <a:gd name="T15" fmla="*/ 31 h 5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07" h="505">
                  <a:moveTo>
                    <a:pt x="43" y="17"/>
                  </a:moveTo>
                  <a:cubicBezTo>
                    <a:pt x="43" y="17"/>
                    <a:pt x="43" y="17"/>
                    <a:pt x="43" y="17"/>
                  </a:cubicBezTo>
                  <a:cubicBezTo>
                    <a:pt x="40" y="14"/>
                    <a:pt x="0" y="0"/>
                    <a:pt x="0" y="0"/>
                  </a:cubicBezTo>
                  <a:cubicBezTo>
                    <a:pt x="0" y="0"/>
                    <a:pt x="15" y="40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483" y="505"/>
                    <a:pt x="483" y="505"/>
                    <a:pt x="483" y="505"/>
                  </a:cubicBezTo>
                  <a:cubicBezTo>
                    <a:pt x="507" y="482"/>
                    <a:pt x="507" y="482"/>
                    <a:pt x="507" y="482"/>
                  </a:cubicBezTo>
                  <a:cubicBezTo>
                    <a:pt x="43" y="17"/>
                    <a:pt x="43" y="17"/>
                    <a:pt x="43" y="17"/>
                  </a:cubicBezTo>
                </a:path>
              </a:pathLst>
            </a:custGeom>
            <a:solidFill>
              <a:srgbClr val="5D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22" name="Freeform 33"/>
            <p:cNvSpPr/>
            <p:nvPr/>
          </p:nvSpPr>
          <p:spPr bwMode="auto">
            <a:xfrm flipH="1">
              <a:off x="5372643" y="3562059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4 w 26"/>
                <a:gd name="T9" fmla="*/ 1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4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23" name="Freeform 34"/>
            <p:cNvSpPr/>
            <p:nvPr/>
          </p:nvSpPr>
          <p:spPr bwMode="auto">
            <a:xfrm flipH="1">
              <a:off x="5372643" y="3562059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4 w 26"/>
                <a:gd name="T9" fmla="*/ 1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4" y="1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24" name="Freeform 35"/>
            <p:cNvSpPr/>
            <p:nvPr/>
          </p:nvSpPr>
          <p:spPr bwMode="auto">
            <a:xfrm flipH="1">
              <a:off x="5374509" y="3562059"/>
              <a:ext cx="3730" cy="932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4 w 4"/>
                <a:gd name="T5" fmla="*/ 1 h 1"/>
                <a:gd name="T6" fmla="*/ 0 w 4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25" name="Freeform 36"/>
            <p:cNvSpPr/>
            <p:nvPr/>
          </p:nvSpPr>
          <p:spPr bwMode="auto">
            <a:xfrm flipH="1">
              <a:off x="5374509" y="3562059"/>
              <a:ext cx="3730" cy="932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4 w 4"/>
                <a:gd name="T5" fmla="*/ 1 h 1"/>
                <a:gd name="T6" fmla="*/ 0 w 4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26" name="Freeform 37"/>
            <p:cNvSpPr/>
            <p:nvPr/>
          </p:nvSpPr>
          <p:spPr bwMode="auto">
            <a:xfrm flipH="1">
              <a:off x="5347463" y="3741092"/>
              <a:ext cx="6528" cy="7460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0 h 8"/>
                <a:gd name="T4" fmla="*/ 7 w 7"/>
                <a:gd name="T5" fmla="*/ 8 h 8"/>
                <a:gd name="T6" fmla="*/ 7 w 7"/>
                <a:gd name="T7" fmla="*/ 8 h 8"/>
                <a:gd name="T8" fmla="*/ 0 w 7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0" y="0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27" name="Freeform 38"/>
            <p:cNvSpPr/>
            <p:nvPr/>
          </p:nvSpPr>
          <p:spPr bwMode="auto">
            <a:xfrm flipH="1">
              <a:off x="5347463" y="3741092"/>
              <a:ext cx="6528" cy="7460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0 h 8"/>
                <a:gd name="T4" fmla="*/ 7 w 7"/>
                <a:gd name="T5" fmla="*/ 8 h 8"/>
                <a:gd name="T6" fmla="*/ 7 w 7"/>
                <a:gd name="T7" fmla="*/ 8 h 8"/>
                <a:gd name="T8" fmla="*/ 0 w 7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0" y="0"/>
                  </a:lnTo>
                  <a:lnTo>
                    <a:pt x="7" y="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28" name="Freeform 39"/>
            <p:cNvSpPr/>
            <p:nvPr/>
          </p:nvSpPr>
          <p:spPr bwMode="auto">
            <a:xfrm flipH="1">
              <a:off x="5329743" y="3603087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29" name="Freeform 40"/>
            <p:cNvSpPr/>
            <p:nvPr/>
          </p:nvSpPr>
          <p:spPr bwMode="auto">
            <a:xfrm flipH="1">
              <a:off x="5329743" y="3603087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30" name="Freeform 41"/>
            <p:cNvSpPr/>
            <p:nvPr/>
          </p:nvSpPr>
          <p:spPr bwMode="auto">
            <a:xfrm flipH="1">
              <a:off x="5333474" y="3603087"/>
              <a:ext cx="1865" cy="2797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0 w 2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31" name="Freeform 42"/>
            <p:cNvSpPr/>
            <p:nvPr/>
          </p:nvSpPr>
          <p:spPr bwMode="auto">
            <a:xfrm flipH="1">
              <a:off x="5333474" y="3603087"/>
              <a:ext cx="1865" cy="2797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0 w 2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2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32" name="Freeform 43"/>
            <p:cNvSpPr>
              <a:spLocks noEditPoints="1"/>
            </p:cNvSpPr>
            <p:nvPr/>
          </p:nvSpPr>
          <p:spPr bwMode="auto">
            <a:xfrm flipH="1">
              <a:off x="5148816" y="3549937"/>
              <a:ext cx="145488" cy="22379"/>
            </a:xfrm>
            <a:custGeom>
              <a:avLst/>
              <a:gdLst>
                <a:gd name="T0" fmla="*/ 0 w 156"/>
                <a:gd name="T1" fmla="*/ 14 h 24"/>
                <a:gd name="T2" fmla="*/ 0 w 156"/>
                <a:gd name="T3" fmla="*/ 14 h 24"/>
                <a:gd name="T4" fmla="*/ 7 w 156"/>
                <a:gd name="T5" fmla="*/ 24 h 24"/>
                <a:gd name="T6" fmla="*/ 9 w 156"/>
                <a:gd name="T7" fmla="*/ 24 h 24"/>
                <a:gd name="T8" fmla="*/ 0 w 156"/>
                <a:gd name="T9" fmla="*/ 14 h 24"/>
                <a:gd name="T10" fmla="*/ 152 w 156"/>
                <a:gd name="T11" fmla="*/ 0 h 24"/>
                <a:gd name="T12" fmla="*/ 152 w 156"/>
                <a:gd name="T13" fmla="*/ 0 h 24"/>
                <a:gd name="T14" fmla="*/ 156 w 156"/>
                <a:gd name="T15" fmla="*/ 2 h 24"/>
                <a:gd name="T16" fmla="*/ 152 w 156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6" h="24">
                  <a:moveTo>
                    <a:pt x="0" y="14"/>
                  </a:moveTo>
                  <a:lnTo>
                    <a:pt x="0" y="14"/>
                  </a:lnTo>
                  <a:lnTo>
                    <a:pt x="7" y="24"/>
                  </a:lnTo>
                  <a:lnTo>
                    <a:pt x="9" y="24"/>
                  </a:lnTo>
                  <a:lnTo>
                    <a:pt x="0" y="14"/>
                  </a:lnTo>
                  <a:close/>
                  <a:moveTo>
                    <a:pt x="152" y="0"/>
                  </a:moveTo>
                  <a:lnTo>
                    <a:pt x="152" y="0"/>
                  </a:lnTo>
                  <a:lnTo>
                    <a:pt x="156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33" name="Freeform 44"/>
            <p:cNvSpPr>
              <a:spLocks noEditPoints="1"/>
            </p:cNvSpPr>
            <p:nvPr/>
          </p:nvSpPr>
          <p:spPr bwMode="auto">
            <a:xfrm flipH="1">
              <a:off x="5148816" y="3549937"/>
              <a:ext cx="145488" cy="22379"/>
            </a:xfrm>
            <a:custGeom>
              <a:avLst/>
              <a:gdLst>
                <a:gd name="T0" fmla="*/ 0 w 156"/>
                <a:gd name="T1" fmla="*/ 14 h 24"/>
                <a:gd name="T2" fmla="*/ 0 w 156"/>
                <a:gd name="T3" fmla="*/ 14 h 24"/>
                <a:gd name="T4" fmla="*/ 7 w 156"/>
                <a:gd name="T5" fmla="*/ 24 h 24"/>
                <a:gd name="T6" fmla="*/ 9 w 156"/>
                <a:gd name="T7" fmla="*/ 24 h 24"/>
                <a:gd name="T8" fmla="*/ 0 w 156"/>
                <a:gd name="T9" fmla="*/ 14 h 24"/>
                <a:gd name="T10" fmla="*/ 152 w 156"/>
                <a:gd name="T11" fmla="*/ 0 h 24"/>
                <a:gd name="T12" fmla="*/ 152 w 156"/>
                <a:gd name="T13" fmla="*/ 0 h 24"/>
                <a:gd name="T14" fmla="*/ 156 w 156"/>
                <a:gd name="T15" fmla="*/ 2 h 24"/>
                <a:gd name="T16" fmla="*/ 152 w 156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6" h="24">
                  <a:moveTo>
                    <a:pt x="0" y="14"/>
                  </a:moveTo>
                  <a:lnTo>
                    <a:pt x="0" y="14"/>
                  </a:lnTo>
                  <a:lnTo>
                    <a:pt x="7" y="24"/>
                  </a:lnTo>
                  <a:lnTo>
                    <a:pt x="9" y="24"/>
                  </a:lnTo>
                  <a:lnTo>
                    <a:pt x="0" y="14"/>
                  </a:lnTo>
                  <a:moveTo>
                    <a:pt x="152" y="0"/>
                  </a:moveTo>
                  <a:lnTo>
                    <a:pt x="152" y="0"/>
                  </a:lnTo>
                  <a:lnTo>
                    <a:pt x="156" y="2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34" name="Freeform 45"/>
            <p:cNvSpPr/>
            <p:nvPr/>
          </p:nvSpPr>
          <p:spPr bwMode="auto">
            <a:xfrm flipH="1">
              <a:off x="5145086" y="3549937"/>
              <a:ext cx="149218" cy="22379"/>
            </a:xfrm>
            <a:custGeom>
              <a:avLst/>
              <a:gdLst>
                <a:gd name="T0" fmla="*/ 152 w 160"/>
                <a:gd name="T1" fmla="*/ 0 h 24"/>
                <a:gd name="T2" fmla="*/ 0 w 160"/>
                <a:gd name="T3" fmla="*/ 14 h 24"/>
                <a:gd name="T4" fmla="*/ 9 w 160"/>
                <a:gd name="T5" fmla="*/ 24 h 24"/>
                <a:gd name="T6" fmla="*/ 160 w 160"/>
                <a:gd name="T7" fmla="*/ 5 h 24"/>
                <a:gd name="T8" fmla="*/ 156 w 160"/>
                <a:gd name="T9" fmla="*/ 2 h 24"/>
                <a:gd name="T10" fmla="*/ 152 w 160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4">
                  <a:moveTo>
                    <a:pt x="152" y="0"/>
                  </a:moveTo>
                  <a:lnTo>
                    <a:pt x="0" y="14"/>
                  </a:lnTo>
                  <a:lnTo>
                    <a:pt x="9" y="24"/>
                  </a:lnTo>
                  <a:lnTo>
                    <a:pt x="160" y="5"/>
                  </a:lnTo>
                  <a:lnTo>
                    <a:pt x="156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35" name="Freeform 46"/>
            <p:cNvSpPr/>
            <p:nvPr/>
          </p:nvSpPr>
          <p:spPr bwMode="auto">
            <a:xfrm flipH="1">
              <a:off x="5145086" y="3549937"/>
              <a:ext cx="149218" cy="22379"/>
            </a:xfrm>
            <a:custGeom>
              <a:avLst/>
              <a:gdLst>
                <a:gd name="T0" fmla="*/ 152 w 160"/>
                <a:gd name="T1" fmla="*/ 0 h 24"/>
                <a:gd name="T2" fmla="*/ 0 w 160"/>
                <a:gd name="T3" fmla="*/ 14 h 24"/>
                <a:gd name="T4" fmla="*/ 9 w 160"/>
                <a:gd name="T5" fmla="*/ 24 h 24"/>
                <a:gd name="T6" fmla="*/ 160 w 160"/>
                <a:gd name="T7" fmla="*/ 5 h 24"/>
                <a:gd name="T8" fmla="*/ 156 w 160"/>
                <a:gd name="T9" fmla="*/ 2 h 24"/>
                <a:gd name="T10" fmla="*/ 152 w 160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4">
                  <a:moveTo>
                    <a:pt x="152" y="0"/>
                  </a:moveTo>
                  <a:lnTo>
                    <a:pt x="0" y="14"/>
                  </a:lnTo>
                  <a:lnTo>
                    <a:pt x="9" y="24"/>
                  </a:lnTo>
                  <a:lnTo>
                    <a:pt x="160" y="5"/>
                  </a:lnTo>
                  <a:lnTo>
                    <a:pt x="156" y="2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36" name="Freeform 47"/>
            <p:cNvSpPr/>
            <p:nvPr/>
          </p:nvSpPr>
          <p:spPr bwMode="auto">
            <a:xfrm flipH="1">
              <a:off x="5287776" y="3562992"/>
              <a:ext cx="11191" cy="9325"/>
            </a:xfrm>
            <a:custGeom>
              <a:avLst/>
              <a:gdLst>
                <a:gd name="T0" fmla="*/ 5 w 12"/>
                <a:gd name="T1" fmla="*/ 0 h 10"/>
                <a:gd name="T2" fmla="*/ 0 w 12"/>
                <a:gd name="T3" fmla="*/ 2 h 10"/>
                <a:gd name="T4" fmla="*/ 7 w 12"/>
                <a:gd name="T5" fmla="*/ 10 h 10"/>
                <a:gd name="T6" fmla="*/ 12 w 12"/>
                <a:gd name="T7" fmla="*/ 10 h 10"/>
                <a:gd name="T8" fmla="*/ 5 w 12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0">
                  <a:moveTo>
                    <a:pt x="5" y="0"/>
                  </a:moveTo>
                  <a:lnTo>
                    <a:pt x="0" y="2"/>
                  </a:lnTo>
                  <a:lnTo>
                    <a:pt x="7" y="10"/>
                  </a:lnTo>
                  <a:lnTo>
                    <a:pt x="12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0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37" name="Freeform 48"/>
            <p:cNvSpPr/>
            <p:nvPr/>
          </p:nvSpPr>
          <p:spPr bwMode="auto">
            <a:xfrm flipH="1">
              <a:off x="5287776" y="3562992"/>
              <a:ext cx="11191" cy="9325"/>
            </a:xfrm>
            <a:custGeom>
              <a:avLst/>
              <a:gdLst>
                <a:gd name="T0" fmla="*/ 5 w 12"/>
                <a:gd name="T1" fmla="*/ 0 h 10"/>
                <a:gd name="T2" fmla="*/ 0 w 12"/>
                <a:gd name="T3" fmla="*/ 2 h 10"/>
                <a:gd name="T4" fmla="*/ 7 w 12"/>
                <a:gd name="T5" fmla="*/ 10 h 10"/>
                <a:gd name="T6" fmla="*/ 12 w 12"/>
                <a:gd name="T7" fmla="*/ 10 h 10"/>
                <a:gd name="T8" fmla="*/ 5 w 12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0">
                  <a:moveTo>
                    <a:pt x="5" y="0"/>
                  </a:moveTo>
                  <a:lnTo>
                    <a:pt x="0" y="2"/>
                  </a:lnTo>
                  <a:lnTo>
                    <a:pt x="7" y="10"/>
                  </a:lnTo>
                  <a:lnTo>
                    <a:pt x="12" y="1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6260415" y="3526955"/>
            <a:ext cx="1010953" cy="1009854"/>
            <a:chOff x="6073970" y="3409136"/>
            <a:chExt cx="1010953" cy="1009854"/>
          </a:xfrm>
        </p:grpSpPr>
        <p:sp>
          <p:nvSpPr>
            <p:cNvPr id="139" name="Freeform 49"/>
            <p:cNvSpPr/>
            <p:nvPr/>
          </p:nvSpPr>
          <p:spPr bwMode="auto">
            <a:xfrm flipH="1">
              <a:off x="6259560" y="4151374"/>
              <a:ext cx="141757" cy="267616"/>
            </a:xfrm>
            <a:custGeom>
              <a:avLst/>
              <a:gdLst>
                <a:gd name="T0" fmla="*/ 22 w 152"/>
                <a:gd name="T1" fmla="*/ 0 h 287"/>
                <a:gd name="T2" fmla="*/ 0 w 152"/>
                <a:gd name="T3" fmla="*/ 149 h 287"/>
                <a:gd name="T4" fmla="*/ 140 w 152"/>
                <a:gd name="T5" fmla="*/ 287 h 287"/>
                <a:gd name="T6" fmla="*/ 152 w 152"/>
                <a:gd name="T7" fmla="*/ 132 h 287"/>
                <a:gd name="T8" fmla="*/ 22 w 152"/>
                <a:gd name="T9" fmla="*/ 0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7">
                  <a:moveTo>
                    <a:pt x="22" y="0"/>
                  </a:moveTo>
                  <a:lnTo>
                    <a:pt x="0" y="149"/>
                  </a:lnTo>
                  <a:lnTo>
                    <a:pt x="140" y="287"/>
                  </a:lnTo>
                  <a:lnTo>
                    <a:pt x="152" y="13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375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40" name="Freeform 50"/>
            <p:cNvSpPr/>
            <p:nvPr/>
          </p:nvSpPr>
          <p:spPr bwMode="auto">
            <a:xfrm flipH="1">
              <a:off x="6259560" y="4151374"/>
              <a:ext cx="141757" cy="267616"/>
            </a:xfrm>
            <a:custGeom>
              <a:avLst/>
              <a:gdLst>
                <a:gd name="T0" fmla="*/ 22 w 152"/>
                <a:gd name="T1" fmla="*/ 0 h 287"/>
                <a:gd name="T2" fmla="*/ 0 w 152"/>
                <a:gd name="T3" fmla="*/ 149 h 287"/>
                <a:gd name="T4" fmla="*/ 140 w 152"/>
                <a:gd name="T5" fmla="*/ 287 h 287"/>
                <a:gd name="T6" fmla="*/ 152 w 152"/>
                <a:gd name="T7" fmla="*/ 132 h 287"/>
                <a:gd name="T8" fmla="*/ 22 w 152"/>
                <a:gd name="T9" fmla="*/ 0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7">
                  <a:moveTo>
                    <a:pt x="22" y="0"/>
                  </a:moveTo>
                  <a:lnTo>
                    <a:pt x="0" y="149"/>
                  </a:lnTo>
                  <a:lnTo>
                    <a:pt x="140" y="287"/>
                  </a:lnTo>
                  <a:lnTo>
                    <a:pt x="152" y="132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41" name="Freeform 51"/>
            <p:cNvSpPr/>
            <p:nvPr/>
          </p:nvSpPr>
          <p:spPr bwMode="auto">
            <a:xfrm flipH="1">
              <a:off x="6073970" y="4091697"/>
              <a:ext cx="267660" cy="141734"/>
            </a:xfrm>
            <a:custGeom>
              <a:avLst/>
              <a:gdLst>
                <a:gd name="T0" fmla="*/ 0 w 287"/>
                <a:gd name="T1" fmla="*/ 22 h 152"/>
                <a:gd name="T2" fmla="*/ 151 w 287"/>
                <a:gd name="T3" fmla="*/ 0 h 152"/>
                <a:gd name="T4" fmla="*/ 287 w 287"/>
                <a:gd name="T5" fmla="*/ 140 h 152"/>
                <a:gd name="T6" fmla="*/ 133 w 287"/>
                <a:gd name="T7" fmla="*/ 152 h 152"/>
                <a:gd name="T8" fmla="*/ 0 w 287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7" h="152">
                  <a:moveTo>
                    <a:pt x="0" y="22"/>
                  </a:moveTo>
                  <a:lnTo>
                    <a:pt x="151" y="0"/>
                  </a:lnTo>
                  <a:lnTo>
                    <a:pt x="287" y="140"/>
                  </a:lnTo>
                  <a:lnTo>
                    <a:pt x="133" y="15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375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 dirty="0">
                <a:solidFill>
                  <a:srgbClr val="393939"/>
                </a:solidFill>
              </a:endParaRPr>
            </a:p>
          </p:txBody>
        </p:sp>
        <p:sp>
          <p:nvSpPr>
            <p:cNvPr id="142" name="Freeform 52"/>
            <p:cNvSpPr/>
            <p:nvPr/>
          </p:nvSpPr>
          <p:spPr bwMode="auto">
            <a:xfrm flipH="1">
              <a:off x="6073970" y="4091697"/>
              <a:ext cx="267660" cy="141734"/>
            </a:xfrm>
            <a:custGeom>
              <a:avLst/>
              <a:gdLst>
                <a:gd name="T0" fmla="*/ 0 w 287"/>
                <a:gd name="T1" fmla="*/ 22 h 152"/>
                <a:gd name="T2" fmla="*/ 151 w 287"/>
                <a:gd name="T3" fmla="*/ 0 h 152"/>
                <a:gd name="T4" fmla="*/ 287 w 287"/>
                <a:gd name="T5" fmla="*/ 140 h 152"/>
                <a:gd name="T6" fmla="*/ 133 w 287"/>
                <a:gd name="T7" fmla="*/ 152 h 152"/>
                <a:gd name="T8" fmla="*/ 0 w 287"/>
                <a:gd name="T9" fmla="*/ 22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7" h="152">
                  <a:moveTo>
                    <a:pt x="0" y="22"/>
                  </a:moveTo>
                  <a:lnTo>
                    <a:pt x="151" y="0"/>
                  </a:lnTo>
                  <a:lnTo>
                    <a:pt x="287" y="140"/>
                  </a:lnTo>
                  <a:lnTo>
                    <a:pt x="133" y="152"/>
                  </a:lnTo>
                  <a:lnTo>
                    <a:pt x="0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43" name="Freeform 53"/>
            <p:cNvSpPr/>
            <p:nvPr/>
          </p:nvSpPr>
          <p:spPr bwMode="auto">
            <a:xfrm flipH="1">
              <a:off x="6342563" y="4189605"/>
              <a:ext cx="0" cy="186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44" name="Freeform 54"/>
            <p:cNvSpPr/>
            <p:nvPr/>
          </p:nvSpPr>
          <p:spPr bwMode="auto">
            <a:xfrm flipH="1">
              <a:off x="6342563" y="4189605"/>
              <a:ext cx="0" cy="186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45" name="Freeform 55"/>
            <p:cNvSpPr/>
            <p:nvPr/>
          </p:nvSpPr>
          <p:spPr bwMode="auto">
            <a:xfrm flipH="1">
              <a:off x="6337899" y="4189605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1 w 26"/>
                <a:gd name="T9" fmla="*/ 2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46" name="Freeform 56"/>
            <p:cNvSpPr/>
            <p:nvPr/>
          </p:nvSpPr>
          <p:spPr bwMode="auto">
            <a:xfrm flipH="1">
              <a:off x="6337899" y="4189605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1 w 26"/>
                <a:gd name="T9" fmla="*/ 2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47" name="Freeform 57"/>
            <p:cNvSpPr>
              <a:spLocks noEditPoints="1"/>
            </p:cNvSpPr>
            <p:nvPr/>
          </p:nvSpPr>
          <p:spPr bwMode="auto">
            <a:xfrm flipH="1">
              <a:off x="6300595" y="4230633"/>
              <a:ext cx="20518" cy="145464"/>
            </a:xfrm>
            <a:custGeom>
              <a:avLst/>
              <a:gdLst>
                <a:gd name="T0" fmla="*/ 0 w 22"/>
                <a:gd name="T1" fmla="*/ 148 h 156"/>
                <a:gd name="T2" fmla="*/ 0 w 22"/>
                <a:gd name="T3" fmla="*/ 148 h 156"/>
                <a:gd name="T4" fmla="*/ 8 w 22"/>
                <a:gd name="T5" fmla="*/ 156 h 156"/>
                <a:gd name="T6" fmla="*/ 8 w 22"/>
                <a:gd name="T7" fmla="*/ 156 h 156"/>
                <a:gd name="T8" fmla="*/ 0 w 22"/>
                <a:gd name="T9" fmla="*/ 148 h 156"/>
                <a:gd name="T10" fmla="*/ 21 w 22"/>
                <a:gd name="T11" fmla="*/ 0 h 156"/>
                <a:gd name="T12" fmla="*/ 21 w 22"/>
                <a:gd name="T13" fmla="*/ 0 h 156"/>
                <a:gd name="T14" fmla="*/ 22 w 22"/>
                <a:gd name="T15" fmla="*/ 3 h 156"/>
                <a:gd name="T16" fmla="*/ 21 w 22"/>
                <a:gd name="T17" fmla="*/ 0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" h="156">
                  <a:moveTo>
                    <a:pt x="0" y="148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0" y="148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48" name="Freeform 58"/>
            <p:cNvSpPr>
              <a:spLocks noEditPoints="1"/>
            </p:cNvSpPr>
            <p:nvPr/>
          </p:nvSpPr>
          <p:spPr bwMode="auto">
            <a:xfrm flipH="1">
              <a:off x="6300595" y="4230633"/>
              <a:ext cx="20518" cy="145464"/>
            </a:xfrm>
            <a:custGeom>
              <a:avLst/>
              <a:gdLst>
                <a:gd name="T0" fmla="*/ 0 w 22"/>
                <a:gd name="T1" fmla="*/ 148 h 156"/>
                <a:gd name="T2" fmla="*/ 0 w 22"/>
                <a:gd name="T3" fmla="*/ 148 h 156"/>
                <a:gd name="T4" fmla="*/ 8 w 22"/>
                <a:gd name="T5" fmla="*/ 156 h 156"/>
                <a:gd name="T6" fmla="*/ 8 w 22"/>
                <a:gd name="T7" fmla="*/ 156 h 156"/>
                <a:gd name="T8" fmla="*/ 0 w 22"/>
                <a:gd name="T9" fmla="*/ 148 h 156"/>
                <a:gd name="T10" fmla="*/ 21 w 22"/>
                <a:gd name="T11" fmla="*/ 0 h 156"/>
                <a:gd name="T12" fmla="*/ 21 w 22"/>
                <a:gd name="T13" fmla="*/ 0 h 156"/>
                <a:gd name="T14" fmla="*/ 22 w 22"/>
                <a:gd name="T15" fmla="*/ 3 h 156"/>
                <a:gd name="T16" fmla="*/ 21 w 22"/>
                <a:gd name="T17" fmla="*/ 0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" h="156">
                  <a:moveTo>
                    <a:pt x="0" y="148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0" y="148"/>
                  </a:lnTo>
                  <a:moveTo>
                    <a:pt x="21" y="0"/>
                  </a:moveTo>
                  <a:lnTo>
                    <a:pt x="21" y="0"/>
                  </a:lnTo>
                  <a:lnTo>
                    <a:pt x="22" y="3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49" name="Freeform 59"/>
            <p:cNvSpPr/>
            <p:nvPr/>
          </p:nvSpPr>
          <p:spPr bwMode="auto">
            <a:xfrm flipH="1">
              <a:off x="6296864" y="4230633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50" name="Freeform 60"/>
            <p:cNvSpPr/>
            <p:nvPr/>
          </p:nvSpPr>
          <p:spPr bwMode="auto">
            <a:xfrm flipH="1">
              <a:off x="6296864" y="4230633"/>
              <a:ext cx="24248" cy="145464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1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51" name="Freeform 61"/>
            <p:cNvSpPr>
              <a:spLocks noEditPoints="1"/>
            </p:cNvSpPr>
            <p:nvPr/>
          </p:nvSpPr>
          <p:spPr bwMode="auto">
            <a:xfrm flipH="1">
              <a:off x="6115005" y="4177483"/>
              <a:ext cx="151084" cy="22379"/>
            </a:xfrm>
            <a:custGeom>
              <a:avLst/>
              <a:gdLst>
                <a:gd name="T0" fmla="*/ 7 w 162"/>
                <a:gd name="T1" fmla="*/ 16 h 24"/>
                <a:gd name="T2" fmla="*/ 0 w 162"/>
                <a:gd name="T3" fmla="*/ 16 h 24"/>
                <a:gd name="T4" fmla="*/ 7 w 162"/>
                <a:gd name="T5" fmla="*/ 24 h 24"/>
                <a:gd name="T6" fmla="*/ 15 w 162"/>
                <a:gd name="T7" fmla="*/ 24 h 24"/>
                <a:gd name="T8" fmla="*/ 7 w 162"/>
                <a:gd name="T9" fmla="*/ 16 h 24"/>
                <a:gd name="T10" fmla="*/ 160 w 162"/>
                <a:gd name="T11" fmla="*/ 0 h 24"/>
                <a:gd name="T12" fmla="*/ 160 w 162"/>
                <a:gd name="T13" fmla="*/ 0 h 24"/>
                <a:gd name="T14" fmla="*/ 162 w 162"/>
                <a:gd name="T15" fmla="*/ 2 h 24"/>
                <a:gd name="T16" fmla="*/ 160 w 162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2" h="24">
                  <a:moveTo>
                    <a:pt x="7" y="16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6"/>
                  </a:lnTo>
                  <a:close/>
                  <a:moveTo>
                    <a:pt x="160" y="0"/>
                  </a:moveTo>
                  <a:lnTo>
                    <a:pt x="160" y="0"/>
                  </a:lnTo>
                  <a:lnTo>
                    <a:pt x="162" y="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52" name="Freeform 62"/>
            <p:cNvSpPr>
              <a:spLocks noEditPoints="1"/>
            </p:cNvSpPr>
            <p:nvPr/>
          </p:nvSpPr>
          <p:spPr bwMode="auto">
            <a:xfrm flipH="1">
              <a:off x="6115005" y="4177483"/>
              <a:ext cx="151084" cy="22379"/>
            </a:xfrm>
            <a:custGeom>
              <a:avLst/>
              <a:gdLst>
                <a:gd name="T0" fmla="*/ 7 w 162"/>
                <a:gd name="T1" fmla="*/ 16 h 24"/>
                <a:gd name="T2" fmla="*/ 0 w 162"/>
                <a:gd name="T3" fmla="*/ 16 h 24"/>
                <a:gd name="T4" fmla="*/ 7 w 162"/>
                <a:gd name="T5" fmla="*/ 24 h 24"/>
                <a:gd name="T6" fmla="*/ 15 w 162"/>
                <a:gd name="T7" fmla="*/ 24 h 24"/>
                <a:gd name="T8" fmla="*/ 7 w 162"/>
                <a:gd name="T9" fmla="*/ 16 h 24"/>
                <a:gd name="T10" fmla="*/ 160 w 162"/>
                <a:gd name="T11" fmla="*/ 0 h 24"/>
                <a:gd name="T12" fmla="*/ 160 w 162"/>
                <a:gd name="T13" fmla="*/ 0 h 24"/>
                <a:gd name="T14" fmla="*/ 162 w 162"/>
                <a:gd name="T15" fmla="*/ 2 h 24"/>
                <a:gd name="T16" fmla="*/ 160 w 162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2" h="24">
                  <a:moveTo>
                    <a:pt x="7" y="16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6"/>
                  </a:lnTo>
                  <a:moveTo>
                    <a:pt x="160" y="0"/>
                  </a:moveTo>
                  <a:lnTo>
                    <a:pt x="160" y="0"/>
                  </a:lnTo>
                  <a:lnTo>
                    <a:pt x="162" y="2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53" name="Freeform 63"/>
            <p:cNvSpPr/>
            <p:nvPr/>
          </p:nvSpPr>
          <p:spPr bwMode="auto">
            <a:xfrm flipH="1">
              <a:off x="6112207" y="4177483"/>
              <a:ext cx="147353" cy="22379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6 h 24"/>
                <a:gd name="T4" fmla="*/ 8 w 158"/>
                <a:gd name="T5" fmla="*/ 24 h 24"/>
                <a:gd name="T6" fmla="*/ 158 w 158"/>
                <a:gd name="T7" fmla="*/ 7 h 24"/>
                <a:gd name="T8" fmla="*/ 155 w 158"/>
                <a:gd name="T9" fmla="*/ 2 h 24"/>
                <a:gd name="T10" fmla="*/ 153 w 15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6"/>
                  </a:lnTo>
                  <a:lnTo>
                    <a:pt x="8" y="24"/>
                  </a:lnTo>
                  <a:lnTo>
                    <a:pt x="158" y="7"/>
                  </a:lnTo>
                  <a:lnTo>
                    <a:pt x="155" y="2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54" name="Freeform 64"/>
            <p:cNvSpPr/>
            <p:nvPr/>
          </p:nvSpPr>
          <p:spPr bwMode="auto">
            <a:xfrm flipH="1">
              <a:off x="6112207" y="4177483"/>
              <a:ext cx="147353" cy="22379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6 h 24"/>
                <a:gd name="T4" fmla="*/ 8 w 158"/>
                <a:gd name="T5" fmla="*/ 24 h 24"/>
                <a:gd name="T6" fmla="*/ 158 w 158"/>
                <a:gd name="T7" fmla="*/ 7 h 24"/>
                <a:gd name="T8" fmla="*/ 155 w 158"/>
                <a:gd name="T9" fmla="*/ 2 h 24"/>
                <a:gd name="T10" fmla="*/ 153 w 158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6"/>
                  </a:lnTo>
                  <a:lnTo>
                    <a:pt x="8" y="24"/>
                  </a:lnTo>
                  <a:lnTo>
                    <a:pt x="158" y="7"/>
                  </a:lnTo>
                  <a:lnTo>
                    <a:pt x="155" y="2"/>
                  </a:lnTo>
                  <a:lnTo>
                    <a:pt x="1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55" name="Freeform 65"/>
            <p:cNvSpPr>
              <a:spLocks noEditPoints="1"/>
            </p:cNvSpPr>
            <p:nvPr/>
          </p:nvSpPr>
          <p:spPr bwMode="auto">
            <a:xfrm flipH="1">
              <a:off x="6163501" y="4130860"/>
              <a:ext cx="150151" cy="22379"/>
            </a:xfrm>
            <a:custGeom>
              <a:avLst/>
              <a:gdLst>
                <a:gd name="T0" fmla="*/ 7 w 161"/>
                <a:gd name="T1" fmla="*/ 15 h 24"/>
                <a:gd name="T2" fmla="*/ 0 w 161"/>
                <a:gd name="T3" fmla="*/ 15 h 24"/>
                <a:gd name="T4" fmla="*/ 9 w 161"/>
                <a:gd name="T5" fmla="*/ 24 h 24"/>
                <a:gd name="T6" fmla="*/ 14 w 161"/>
                <a:gd name="T7" fmla="*/ 22 h 24"/>
                <a:gd name="T8" fmla="*/ 7 w 161"/>
                <a:gd name="T9" fmla="*/ 15 h 24"/>
                <a:gd name="T10" fmla="*/ 161 w 161"/>
                <a:gd name="T11" fmla="*/ 0 h 24"/>
                <a:gd name="T12" fmla="*/ 161 w 161"/>
                <a:gd name="T13" fmla="*/ 0 h 24"/>
                <a:gd name="T14" fmla="*/ 161 w 161"/>
                <a:gd name="T15" fmla="*/ 0 h 24"/>
                <a:gd name="T16" fmla="*/ 161 w 161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1" h="24">
                  <a:moveTo>
                    <a:pt x="7" y="15"/>
                  </a:moveTo>
                  <a:lnTo>
                    <a:pt x="0" y="15"/>
                  </a:lnTo>
                  <a:lnTo>
                    <a:pt x="9" y="24"/>
                  </a:lnTo>
                  <a:lnTo>
                    <a:pt x="14" y="22"/>
                  </a:lnTo>
                  <a:lnTo>
                    <a:pt x="7" y="15"/>
                  </a:lnTo>
                  <a:close/>
                  <a:moveTo>
                    <a:pt x="161" y="0"/>
                  </a:moveTo>
                  <a:lnTo>
                    <a:pt x="161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56" name="Freeform 66"/>
            <p:cNvSpPr>
              <a:spLocks noEditPoints="1"/>
            </p:cNvSpPr>
            <p:nvPr/>
          </p:nvSpPr>
          <p:spPr bwMode="auto">
            <a:xfrm flipH="1">
              <a:off x="6163501" y="4130860"/>
              <a:ext cx="150151" cy="22379"/>
            </a:xfrm>
            <a:custGeom>
              <a:avLst/>
              <a:gdLst>
                <a:gd name="T0" fmla="*/ 7 w 161"/>
                <a:gd name="T1" fmla="*/ 15 h 24"/>
                <a:gd name="T2" fmla="*/ 0 w 161"/>
                <a:gd name="T3" fmla="*/ 15 h 24"/>
                <a:gd name="T4" fmla="*/ 9 w 161"/>
                <a:gd name="T5" fmla="*/ 24 h 24"/>
                <a:gd name="T6" fmla="*/ 14 w 161"/>
                <a:gd name="T7" fmla="*/ 22 h 24"/>
                <a:gd name="T8" fmla="*/ 7 w 161"/>
                <a:gd name="T9" fmla="*/ 15 h 24"/>
                <a:gd name="T10" fmla="*/ 161 w 161"/>
                <a:gd name="T11" fmla="*/ 0 h 24"/>
                <a:gd name="T12" fmla="*/ 161 w 161"/>
                <a:gd name="T13" fmla="*/ 0 h 24"/>
                <a:gd name="T14" fmla="*/ 161 w 161"/>
                <a:gd name="T15" fmla="*/ 0 h 24"/>
                <a:gd name="T16" fmla="*/ 161 w 161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1" h="24">
                  <a:moveTo>
                    <a:pt x="7" y="15"/>
                  </a:moveTo>
                  <a:lnTo>
                    <a:pt x="0" y="15"/>
                  </a:lnTo>
                  <a:lnTo>
                    <a:pt x="9" y="24"/>
                  </a:lnTo>
                  <a:lnTo>
                    <a:pt x="14" y="22"/>
                  </a:lnTo>
                  <a:lnTo>
                    <a:pt x="7" y="15"/>
                  </a:lnTo>
                  <a:moveTo>
                    <a:pt x="161" y="0"/>
                  </a:moveTo>
                  <a:lnTo>
                    <a:pt x="1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57" name="Freeform 67"/>
            <p:cNvSpPr/>
            <p:nvPr/>
          </p:nvSpPr>
          <p:spPr bwMode="auto">
            <a:xfrm flipH="1">
              <a:off x="6157905" y="4130860"/>
              <a:ext cx="149218" cy="20514"/>
            </a:xfrm>
            <a:custGeom>
              <a:avLst/>
              <a:gdLst>
                <a:gd name="T0" fmla="*/ 154 w 160"/>
                <a:gd name="T1" fmla="*/ 0 h 22"/>
                <a:gd name="T2" fmla="*/ 0 w 160"/>
                <a:gd name="T3" fmla="*/ 15 h 22"/>
                <a:gd name="T4" fmla="*/ 7 w 160"/>
                <a:gd name="T5" fmla="*/ 22 h 22"/>
                <a:gd name="T6" fmla="*/ 160 w 160"/>
                <a:gd name="T7" fmla="*/ 6 h 22"/>
                <a:gd name="T8" fmla="*/ 154 w 160"/>
                <a:gd name="T9" fmla="*/ 0 h 22"/>
                <a:gd name="T10" fmla="*/ 154 w 160"/>
                <a:gd name="T11" fmla="*/ 0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2">
                  <a:moveTo>
                    <a:pt x="154" y="0"/>
                  </a:moveTo>
                  <a:lnTo>
                    <a:pt x="0" y="15"/>
                  </a:lnTo>
                  <a:lnTo>
                    <a:pt x="7" y="22"/>
                  </a:lnTo>
                  <a:lnTo>
                    <a:pt x="160" y="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58" name="Freeform 68"/>
            <p:cNvSpPr/>
            <p:nvPr/>
          </p:nvSpPr>
          <p:spPr bwMode="auto">
            <a:xfrm flipH="1">
              <a:off x="6157905" y="4130860"/>
              <a:ext cx="149218" cy="20514"/>
            </a:xfrm>
            <a:custGeom>
              <a:avLst/>
              <a:gdLst>
                <a:gd name="T0" fmla="*/ 154 w 160"/>
                <a:gd name="T1" fmla="*/ 0 h 22"/>
                <a:gd name="T2" fmla="*/ 0 w 160"/>
                <a:gd name="T3" fmla="*/ 15 h 22"/>
                <a:gd name="T4" fmla="*/ 7 w 160"/>
                <a:gd name="T5" fmla="*/ 22 h 22"/>
                <a:gd name="T6" fmla="*/ 160 w 160"/>
                <a:gd name="T7" fmla="*/ 6 h 22"/>
                <a:gd name="T8" fmla="*/ 154 w 160"/>
                <a:gd name="T9" fmla="*/ 0 h 22"/>
                <a:gd name="T10" fmla="*/ 154 w 160"/>
                <a:gd name="T11" fmla="*/ 0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22">
                  <a:moveTo>
                    <a:pt x="154" y="0"/>
                  </a:moveTo>
                  <a:lnTo>
                    <a:pt x="0" y="15"/>
                  </a:lnTo>
                  <a:lnTo>
                    <a:pt x="7" y="22"/>
                  </a:lnTo>
                  <a:lnTo>
                    <a:pt x="160" y="6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59" name="Freeform 69"/>
            <p:cNvSpPr/>
            <p:nvPr/>
          </p:nvSpPr>
          <p:spPr bwMode="auto">
            <a:xfrm flipH="1">
              <a:off x="6217592" y="3409136"/>
              <a:ext cx="867331" cy="865323"/>
            </a:xfrm>
            <a:custGeom>
              <a:avLst/>
              <a:gdLst>
                <a:gd name="T0" fmla="*/ 81 w 507"/>
                <a:gd name="T1" fmla="*/ 33 h 506"/>
                <a:gd name="T2" fmla="*/ 81 w 507"/>
                <a:gd name="T3" fmla="*/ 33 h 506"/>
                <a:gd name="T4" fmla="*/ 0 w 507"/>
                <a:gd name="T5" fmla="*/ 0 h 506"/>
                <a:gd name="T6" fmla="*/ 35 w 507"/>
                <a:gd name="T7" fmla="*/ 81 h 506"/>
                <a:gd name="T8" fmla="*/ 35 w 507"/>
                <a:gd name="T9" fmla="*/ 81 h 506"/>
                <a:gd name="T10" fmla="*/ 886 w 507"/>
                <a:gd name="T11" fmla="*/ 928 h 506"/>
                <a:gd name="T12" fmla="*/ 930 w 507"/>
                <a:gd name="T13" fmla="*/ 884 h 506"/>
                <a:gd name="T14" fmla="*/ 81 w 507"/>
                <a:gd name="T15" fmla="*/ 33 h 5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07" h="506">
                  <a:moveTo>
                    <a:pt x="44" y="18"/>
                  </a:moveTo>
                  <a:cubicBezTo>
                    <a:pt x="44" y="18"/>
                    <a:pt x="44" y="18"/>
                    <a:pt x="44" y="18"/>
                  </a:cubicBezTo>
                  <a:cubicBezTo>
                    <a:pt x="40" y="14"/>
                    <a:pt x="0" y="0"/>
                    <a:pt x="0" y="0"/>
                  </a:cubicBezTo>
                  <a:cubicBezTo>
                    <a:pt x="0" y="0"/>
                    <a:pt x="16" y="40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483" y="506"/>
                    <a:pt x="483" y="506"/>
                    <a:pt x="483" y="506"/>
                  </a:cubicBezTo>
                  <a:cubicBezTo>
                    <a:pt x="507" y="482"/>
                    <a:pt x="507" y="482"/>
                    <a:pt x="507" y="482"/>
                  </a:cubicBezTo>
                  <a:lnTo>
                    <a:pt x="44" y="18"/>
                  </a:lnTo>
                  <a:close/>
                </a:path>
              </a:pathLst>
            </a:custGeom>
            <a:solidFill>
              <a:srgbClr val="5D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</p:grpSp>
      <p:sp>
        <p:nvSpPr>
          <p:cNvPr id="160" name="Oval 70"/>
          <p:cNvSpPr>
            <a:spLocks noChangeArrowheads="1"/>
          </p:cNvSpPr>
          <p:nvPr/>
        </p:nvSpPr>
        <p:spPr bwMode="auto">
          <a:xfrm flipH="1">
            <a:off x="6343136" y="1177854"/>
            <a:ext cx="2155272" cy="215305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61" tIns="34280" rIns="68561" bIns="34280"/>
          <a:lstStyle/>
          <a:p>
            <a:pPr defTabSz="685165"/>
            <a:endParaRPr lang="zh-CN" altLang="zh-CN" sz="1800">
              <a:solidFill>
                <a:srgbClr val="393939"/>
              </a:solidFill>
            </a:endParaRPr>
          </a:p>
        </p:txBody>
      </p:sp>
      <p:sp>
        <p:nvSpPr>
          <p:cNvPr id="161" name="Oval 71"/>
          <p:cNvSpPr>
            <a:spLocks noChangeArrowheads="1"/>
          </p:cNvSpPr>
          <p:nvPr/>
        </p:nvSpPr>
        <p:spPr bwMode="auto">
          <a:xfrm flipH="1">
            <a:off x="6564168" y="1398847"/>
            <a:ext cx="1714145" cy="171199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68561" tIns="34280" rIns="68561" bIns="34280"/>
          <a:lstStyle/>
          <a:p>
            <a:pPr defTabSz="685165"/>
            <a:endParaRPr lang="zh-CN" altLang="zh-CN" sz="1800">
              <a:solidFill>
                <a:srgbClr val="393939"/>
              </a:solidFill>
            </a:endParaRPr>
          </a:p>
        </p:txBody>
      </p:sp>
      <p:sp>
        <p:nvSpPr>
          <p:cNvPr id="162" name="Freeform 72"/>
          <p:cNvSpPr>
            <a:spLocks noEditPoints="1"/>
          </p:cNvSpPr>
          <p:nvPr/>
        </p:nvSpPr>
        <p:spPr bwMode="auto">
          <a:xfrm flipH="1">
            <a:off x="6524063" y="1357816"/>
            <a:ext cx="1793418" cy="1794054"/>
          </a:xfrm>
          <a:custGeom>
            <a:avLst/>
            <a:gdLst>
              <a:gd name="T0" fmla="*/ 524 w 1048"/>
              <a:gd name="T1" fmla="*/ 0 h 1049"/>
              <a:gd name="T2" fmla="*/ 0 w 1048"/>
              <a:gd name="T3" fmla="*/ 525 h 1049"/>
              <a:gd name="T4" fmla="*/ 506 w 1048"/>
              <a:gd name="T5" fmla="*/ 1049 h 1049"/>
              <a:gd name="T6" fmla="*/ 524 w 1048"/>
              <a:gd name="T7" fmla="*/ 1049 h 1049"/>
              <a:gd name="T8" fmla="*/ 547 w 1048"/>
              <a:gd name="T9" fmla="*/ 1048 h 1049"/>
              <a:gd name="T10" fmla="*/ 1048 w 1048"/>
              <a:gd name="T11" fmla="*/ 525 h 1049"/>
              <a:gd name="T12" fmla="*/ 524 w 1048"/>
              <a:gd name="T13" fmla="*/ 0 h 1049"/>
              <a:gd name="T14" fmla="*/ 547 w 1048"/>
              <a:gd name="T15" fmla="*/ 1001 h 1049"/>
              <a:gd name="T16" fmla="*/ 524 w 1048"/>
              <a:gd name="T17" fmla="*/ 1002 h 1049"/>
              <a:gd name="T18" fmla="*/ 506 w 1048"/>
              <a:gd name="T19" fmla="*/ 1002 h 1049"/>
              <a:gd name="T20" fmla="*/ 47 w 1048"/>
              <a:gd name="T21" fmla="*/ 525 h 1049"/>
              <a:gd name="T22" fmla="*/ 524 w 1048"/>
              <a:gd name="T23" fmla="*/ 47 h 1049"/>
              <a:gd name="T24" fmla="*/ 1002 w 1048"/>
              <a:gd name="T25" fmla="*/ 525 h 1049"/>
              <a:gd name="T26" fmla="*/ 547 w 1048"/>
              <a:gd name="T27" fmla="*/ 1001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48" h="1049">
                <a:moveTo>
                  <a:pt x="524" y="0"/>
                </a:moveTo>
                <a:cubicBezTo>
                  <a:pt x="235" y="0"/>
                  <a:pt x="0" y="235"/>
                  <a:pt x="0" y="525"/>
                </a:cubicBezTo>
                <a:cubicBezTo>
                  <a:pt x="0" y="808"/>
                  <a:pt x="225" y="1039"/>
                  <a:pt x="506" y="1049"/>
                </a:cubicBezTo>
                <a:cubicBezTo>
                  <a:pt x="512" y="1049"/>
                  <a:pt x="518" y="1049"/>
                  <a:pt x="524" y="1049"/>
                </a:cubicBezTo>
                <a:cubicBezTo>
                  <a:pt x="532" y="1049"/>
                  <a:pt x="539" y="1049"/>
                  <a:pt x="547" y="1048"/>
                </a:cubicBezTo>
                <a:cubicBezTo>
                  <a:pt x="826" y="1036"/>
                  <a:pt x="1048" y="806"/>
                  <a:pt x="1048" y="525"/>
                </a:cubicBezTo>
                <a:cubicBezTo>
                  <a:pt x="1048" y="235"/>
                  <a:pt x="813" y="0"/>
                  <a:pt x="524" y="0"/>
                </a:cubicBezTo>
                <a:moveTo>
                  <a:pt x="547" y="1001"/>
                </a:moveTo>
                <a:cubicBezTo>
                  <a:pt x="539" y="1002"/>
                  <a:pt x="532" y="1002"/>
                  <a:pt x="524" y="1002"/>
                </a:cubicBezTo>
                <a:cubicBezTo>
                  <a:pt x="518" y="1002"/>
                  <a:pt x="512" y="1002"/>
                  <a:pt x="506" y="1002"/>
                </a:cubicBezTo>
                <a:cubicBezTo>
                  <a:pt x="251" y="992"/>
                  <a:pt x="47" y="782"/>
                  <a:pt x="47" y="525"/>
                </a:cubicBezTo>
                <a:cubicBezTo>
                  <a:pt x="47" y="261"/>
                  <a:pt x="261" y="47"/>
                  <a:pt x="524" y="47"/>
                </a:cubicBezTo>
                <a:cubicBezTo>
                  <a:pt x="788" y="47"/>
                  <a:pt x="1002" y="261"/>
                  <a:pt x="1002" y="525"/>
                </a:cubicBezTo>
                <a:cubicBezTo>
                  <a:pt x="1002" y="780"/>
                  <a:pt x="800" y="989"/>
                  <a:pt x="547" y="1001"/>
                </a:cubicBezTo>
              </a:path>
            </a:pathLst>
          </a:custGeom>
          <a:solidFill>
            <a:srgbClr val="FF7C80"/>
          </a:solidFill>
          <a:ln>
            <a:noFill/>
          </a:ln>
        </p:spPr>
        <p:txBody>
          <a:bodyPr lIns="68561" tIns="34280" rIns="68561" bIns="34280"/>
          <a:lstStyle/>
          <a:p>
            <a:pPr defTabSz="685165">
              <a:defRPr/>
            </a:pPr>
            <a:endParaRPr lang="en-US" sz="1800">
              <a:solidFill>
                <a:srgbClr val="393939"/>
              </a:solidFill>
              <a:ea typeface="宋体" panose="02010600030101010101" pitchFamily="2" charset="-122"/>
            </a:endParaRPr>
          </a:p>
        </p:txBody>
      </p:sp>
      <p:sp>
        <p:nvSpPr>
          <p:cNvPr id="163" name="Freeform 73"/>
          <p:cNvSpPr>
            <a:spLocks noEditPoints="1"/>
          </p:cNvSpPr>
          <p:nvPr/>
        </p:nvSpPr>
        <p:spPr bwMode="auto">
          <a:xfrm flipH="1">
            <a:off x="6726443" y="1562959"/>
            <a:ext cx="1388663" cy="1383771"/>
          </a:xfrm>
          <a:custGeom>
            <a:avLst/>
            <a:gdLst>
              <a:gd name="T0" fmla="*/ 745 w 812"/>
              <a:gd name="T1" fmla="*/ 0 h 809"/>
              <a:gd name="T2" fmla="*/ 0 w 812"/>
              <a:gd name="T3" fmla="*/ 743 h 809"/>
              <a:gd name="T4" fmla="*/ 745 w 812"/>
              <a:gd name="T5" fmla="*/ 1484 h 809"/>
              <a:gd name="T6" fmla="*/ 1489 w 812"/>
              <a:gd name="T7" fmla="*/ 743 h 809"/>
              <a:gd name="T8" fmla="*/ 745 w 812"/>
              <a:gd name="T9" fmla="*/ 0 h 809"/>
              <a:gd name="T10" fmla="*/ 745 w 812"/>
              <a:gd name="T11" fmla="*/ 1398 h 809"/>
              <a:gd name="T12" fmla="*/ 86 w 812"/>
              <a:gd name="T13" fmla="*/ 743 h 809"/>
              <a:gd name="T14" fmla="*/ 745 w 812"/>
              <a:gd name="T15" fmla="*/ 86 h 809"/>
              <a:gd name="T16" fmla="*/ 1405 w 812"/>
              <a:gd name="T17" fmla="*/ 743 h 809"/>
              <a:gd name="T18" fmla="*/ 745 w 812"/>
              <a:gd name="T19" fmla="*/ 1398 h 8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12" h="809">
                <a:moveTo>
                  <a:pt x="406" y="0"/>
                </a:moveTo>
                <a:cubicBezTo>
                  <a:pt x="182" y="0"/>
                  <a:pt x="0" y="182"/>
                  <a:pt x="0" y="405"/>
                </a:cubicBezTo>
                <a:cubicBezTo>
                  <a:pt x="0" y="627"/>
                  <a:pt x="182" y="809"/>
                  <a:pt x="406" y="809"/>
                </a:cubicBezTo>
                <a:cubicBezTo>
                  <a:pt x="630" y="809"/>
                  <a:pt x="812" y="627"/>
                  <a:pt x="812" y="405"/>
                </a:cubicBezTo>
                <a:cubicBezTo>
                  <a:pt x="812" y="182"/>
                  <a:pt x="630" y="0"/>
                  <a:pt x="406" y="0"/>
                </a:cubicBezTo>
                <a:moveTo>
                  <a:pt x="406" y="762"/>
                </a:moveTo>
                <a:cubicBezTo>
                  <a:pt x="208" y="762"/>
                  <a:pt x="47" y="602"/>
                  <a:pt x="47" y="405"/>
                </a:cubicBezTo>
                <a:cubicBezTo>
                  <a:pt x="47" y="207"/>
                  <a:pt x="208" y="47"/>
                  <a:pt x="406" y="47"/>
                </a:cubicBezTo>
                <a:cubicBezTo>
                  <a:pt x="604" y="47"/>
                  <a:pt x="766" y="207"/>
                  <a:pt x="766" y="405"/>
                </a:cubicBezTo>
                <a:cubicBezTo>
                  <a:pt x="766" y="602"/>
                  <a:pt x="604" y="762"/>
                  <a:pt x="406" y="762"/>
                </a:cubicBezTo>
              </a:path>
            </a:pathLst>
          </a:custGeom>
          <a:solidFill>
            <a:srgbClr val="FF7C80"/>
          </a:solidFill>
          <a:ln>
            <a:noFill/>
          </a:ln>
        </p:spPr>
        <p:txBody>
          <a:bodyPr lIns="68561" tIns="34280" rIns="68561" bIns="34280"/>
          <a:lstStyle/>
          <a:p>
            <a:pPr defTabSz="685165"/>
            <a:endParaRPr lang="zh-CN" altLang="en-US" sz="1800">
              <a:solidFill>
                <a:srgbClr val="393939"/>
              </a:solidFill>
            </a:endParaRPr>
          </a:p>
        </p:txBody>
      </p:sp>
      <p:sp>
        <p:nvSpPr>
          <p:cNvPr id="164" name="Freeform 74"/>
          <p:cNvSpPr>
            <a:spLocks noEditPoints="1"/>
          </p:cNvSpPr>
          <p:nvPr/>
        </p:nvSpPr>
        <p:spPr bwMode="auto">
          <a:xfrm flipH="1">
            <a:off x="6927887" y="1769965"/>
            <a:ext cx="985773" cy="969759"/>
          </a:xfrm>
          <a:custGeom>
            <a:avLst/>
            <a:gdLst>
              <a:gd name="T0" fmla="*/ 529 w 576"/>
              <a:gd name="T1" fmla="*/ 0 h 567"/>
              <a:gd name="T2" fmla="*/ 0 w 576"/>
              <a:gd name="T3" fmla="*/ 521 h 567"/>
              <a:gd name="T4" fmla="*/ 529 w 576"/>
              <a:gd name="T5" fmla="*/ 1040 h 567"/>
              <a:gd name="T6" fmla="*/ 1057 w 576"/>
              <a:gd name="T7" fmla="*/ 521 h 567"/>
              <a:gd name="T8" fmla="*/ 529 w 576"/>
              <a:gd name="T9" fmla="*/ 0 h 567"/>
              <a:gd name="T10" fmla="*/ 529 w 576"/>
              <a:gd name="T11" fmla="*/ 956 h 567"/>
              <a:gd name="T12" fmla="*/ 86 w 576"/>
              <a:gd name="T13" fmla="*/ 521 h 567"/>
              <a:gd name="T14" fmla="*/ 529 w 576"/>
              <a:gd name="T15" fmla="*/ 84 h 567"/>
              <a:gd name="T16" fmla="*/ 971 w 576"/>
              <a:gd name="T17" fmla="*/ 521 h 567"/>
              <a:gd name="T18" fmla="*/ 529 w 576"/>
              <a:gd name="T19" fmla="*/ 956 h 56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76" h="567">
                <a:moveTo>
                  <a:pt x="288" y="0"/>
                </a:moveTo>
                <a:cubicBezTo>
                  <a:pt x="129" y="0"/>
                  <a:pt x="0" y="127"/>
                  <a:pt x="0" y="284"/>
                </a:cubicBezTo>
                <a:cubicBezTo>
                  <a:pt x="0" y="440"/>
                  <a:pt x="129" y="567"/>
                  <a:pt x="288" y="567"/>
                </a:cubicBezTo>
                <a:cubicBezTo>
                  <a:pt x="447" y="567"/>
                  <a:pt x="576" y="440"/>
                  <a:pt x="576" y="284"/>
                </a:cubicBezTo>
                <a:cubicBezTo>
                  <a:pt x="576" y="127"/>
                  <a:pt x="447" y="0"/>
                  <a:pt x="288" y="0"/>
                </a:cubicBezTo>
                <a:moveTo>
                  <a:pt x="288" y="521"/>
                </a:moveTo>
                <a:cubicBezTo>
                  <a:pt x="155" y="521"/>
                  <a:pt x="47" y="414"/>
                  <a:pt x="47" y="284"/>
                </a:cubicBezTo>
                <a:cubicBezTo>
                  <a:pt x="47" y="153"/>
                  <a:pt x="155" y="46"/>
                  <a:pt x="288" y="46"/>
                </a:cubicBezTo>
                <a:cubicBezTo>
                  <a:pt x="421" y="46"/>
                  <a:pt x="529" y="153"/>
                  <a:pt x="529" y="284"/>
                </a:cubicBezTo>
                <a:cubicBezTo>
                  <a:pt x="529" y="414"/>
                  <a:pt x="421" y="521"/>
                  <a:pt x="288" y="521"/>
                </a:cubicBezTo>
              </a:path>
            </a:pathLst>
          </a:custGeom>
          <a:solidFill>
            <a:srgbClr val="FF7C80"/>
          </a:solidFill>
          <a:ln>
            <a:noFill/>
          </a:ln>
        </p:spPr>
        <p:txBody>
          <a:bodyPr lIns="68561" tIns="34280" rIns="68561" bIns="34280"/>
          <a:lstStyle/>
          <a:p>
            <a:pPr defTabSz="685165"/>
            <a:endParaRPr lang="zh-CN" altLang="en-US" sz="1800">
              <a:solidFill>
                <a:srgbClr val="393939"/>
              </a:solidFill>
            </a:endParaRPr>
          </a:p>
        </p:txBody>
      </p:sp>
      <p:sp>
        <p:nvSpPr>
          <p:cNvPr id="165" name="Freeform 75"/>
          <p:cNvSpPr>
            <a:spLocks noEditPoints="1"/>
          </p:cNvSpPr>
          <p:nvPr/>
        </p:nvSpPr>
        <p:spPr bwMode="auto">
          <a:xfrm flipH="1">
            <a:off x="7130263" y="1975105"/>
            <a:ext cx="581019" cy="559476"/>
          </a:xfrm>
          <a:custGeom>
            <a:avLst/>
            <a:gdLst>
              <a:gd name="T0" fmla="*/ 312 w 340"/>
              <a:gd name="T1" fmla="*/ 0 h 327"/>
              <a:gd name="T2" fmla="*/ 0 w 340"/>
              <a:gd name="T3" fmla="*/ 301 h 327"/>
              <a:gd name="T4" fmla="*/ 312 w 340"/>
              <a:gd name="T5" fmla="*/ 600 h 327"/>
              <a:gd name="T6" fmla="*/ 623 w 340"/>
              <a:gd name="T7" fmla="*/ 301 h 327"/>
              <a:gd name="T8" fmla="*/ 312 w 340"/>
              <a:gd name="T9" fmla="*/ 0 h 327"/>
              <a:gd name="T10" fmla="*/ 312 w 340"/>
              <a:gd name="T11" fmla="*/ 516 h 327"/>
              <a:gd name="T12" fmla="*/ 86 w 340"/>
              <a:gd name="T13" fmla="*/ 301 h 327"/>
              <a:gd name="T14" fmla="*/ 312 w 340"/>
              <a:gd name="T15" fmla="*/ 86 h 327"/>
              <a:gd name="T16" fmla="*/ 537 w 340"/>
              <a:gd name="T17" fmla="*/ 301 h 327"/>
              <a:gd name="T18" fmla="*/ 312 w 340"/>
              <a:gd name="T19" fmla="*/ 516 h 3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40" h="327">
                <a:moveTo>
                  <a:pt x="170" y="0"/>
                </a:moveTo>
                <a:cubicBezTo>
                  <a:pt x="76" y="0"/>
                  <a:pt x="0" y="73"/>
                  <a:pt x="0" y="164"/>
                </a:cubicBezTo>
                <a:cubicBezTo>
                  <a:pt x="0" y="254"/>
                  <a:pt x="76" y="327"/>
                  <a:pt x="170" y="327"/>
                </a:cubicBezTo>
                <a:cubicBezTo>
                  <a:pt x="264" y="327"/>
                  <a:pt x="340" y="254"/>
                  <a:pt x="340" y="164"/>
                </a:cubicBezTo>
                <a:cubicBezTo>
                  <a:pt x="340" y="73"/>
                  <a:pt x="264" y="0"/>
                  <a:pt x="170" y="0"/>
                </a:cubicBezTo>
                <a:moveTo>
                  <a:pt x="170" y="281"/>
                </a:moveTo>
                <a:cubicBezTo>
                  <a:pt x="102" y="281"/>
                  <a:pt x="47" y="228"/>
                  <a:pt x="47" y="164"/>
                </a:cubicBezTo>
                <a:cubicBezTo>
                  <a:pt x="47" y="99"/>
                  <a:pt x="102" y="47"/>
                  <a:pt x="170" y="47"/>
                </a:cubicBezTo>
                <a:cubicBezTo>
                  <a:pt x="238" y="47"/>
                  <a:pt x="293" y="99"/>
                  <a:pt x="293" y="164"/>
                </a:cubicBezTo>
                <a:cubicBezTo>
                  <a:pt x="293" y="228"/>
                  <a:pt x="238" y="281"/>
                  <a:pt x="170" y="281"/>
                </a:cubicBezTo>
              </a:path>
            </a:pathLst>
          </a:custGeom>
          <a:solidFill>
            <a:srgbClr val="FF7C80"/>
          </a:solidFill>
          <a:ln>
            <a:noFill/>
          </a:ln>
        </p:spPr>
        <p:txBody>
          <a:bodyPr lIns="68561" tIns="34280" rIns="68561" bIns="34280"/>
          <a:lstStyle/>
          <a:p>
            <a:pPr defTabSz="685165"/>
            <a:endParaRPr lang="zh-CN" altLang="en-US" sz="1800">
              <a:solidFill>
                <a:srgbClr val="393939"/>
              </a:solidFill>
            </a:endParaRPr>
          </a:p>
        </p:txBody>
      </p:sp>
      <p:sp>
        <p:nvSpPr>
          <p:cNvPr id="166" name="Oval 76"/>
          <p:cNvSpPr>
            <a:spLocks noChangeArrowheads="1"/>
          </p:cNvSpPr>
          <p:nvPr/>
        </p:nvSpPr>
        <p:spPr bwMode="auto">
          <a:xfrm flipH="1">
            <a:off x="7308394" y="2149477"/>
            <a:ext cx="213569" cy="20980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61" tIns="34280" rIns="68561" bIns="34280"/>
          <a:lstStyle/>
          <a:p>
            <a:pPr defTabSz="685165"/>
            <a:endParaRPr lang="zh-CN" altLang="zh-CN" sz="1800">
              <a:solidFill>
                <a:srgbClr val="393939"/>
              </a:solidFill>
            </a:endParaRPr>
          </a:p>
        </p:txBody>
      </p:sp>
      <p:grpSp>
        <p:nvGrpSpPr>
          <p:cNvPr id="167" name="组合 166"/>
          <p:cNvGrpSpPr/>
          <p:nvPr/>
        </p:nvGrpSpPr>
        <p:grpSpPr>
          <a:xfrm>
            <a:off x="6459713" y="2225007"/>
            <a:ext cx="986705" cy="986543"/>
            <a:chOff x="6598099" y="2161504"/>
            <a:chExt cx="986705" cy="986543"/>
          </a:xfrm>
        </p:grpSpPr>
        <p:sp>
          <p:nvSpPr>
            <p:cNvPr id="168" name="Freeform 77"/>
            <p:cNvSpPr/>
            <p:nvPr/>
          </p:nvSpPr>
          <p:spPr bwMode="auto">
            <a:xfrm flipH="1">
              <a:off x="6780891" y="2883228"/>
              <a:ext cx="141757" cy="264819"/>
            </a:xfrm>
            <a:custGeom>
              <a:avLst/>
              <a:gdLst>
                <a:gd name="T0" fmla="*/ 20 w 152"/>
                <a:gd name="T1" fmla="*/ 0 h 284"/>
                <a:gd name="T2" fmla="*/ 0 w 152"/>
                <a:gd name="T3" fmla="*/ 148 h 284"/>
                <a:gd name="T4" fmla="*/ 139 w 152"/>
                <a:gd name="T5" fmla="*/ 284 h 284"/>
                <a:gd name="T6" fmla="*/ 152 w 152"/>
                <a:gd name="T7" fmla="*/ 130 h 284"/>
                <a:gd name="T8" fmla="*/ 20 w 152"/>
                <a:gd name="T9" fmla="*/ 0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4">
                  <a:moveTo>
                    <a:pt x="20" y="0"/>
                  </a:moveTo>
                  <a:lnTo>
                    <a:pt x="0" y="148"/>
                  </a:lnTo>
                  <a:lnTo>
                    <a:pt x="139" y="284"/>
                  </a:lnTo>
                  <a:lnTo>
                    <a:pt x="152" y="13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75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69" name="Freeform 78"/>
            <p:cNvSpPr/>
            <p:nvPr/>
          </p:nvSpPr>
          <p:spPr bwMode="auto">
            <a:xfrm flipH="1">
              <a:off x="6780891" y="2883228"/>
              <a:ext cx="141757" cy="264819"/>
            </a:xfrm>
            <a:custGeom>
              <a:avLst/>
              <a:gdLst>
                <a:gd name="T0" fmla="*/ 20 w 152"/>
                <a:gd name="T1" fmla="*/ 0 h 284"/>
                <a:gd name="T2" fmla="*/ 0 w 152"/>
                <a:gd name="T3" fmla="*/ 148 h 284"/>
                <a:gd name="T4" fmla="*/ 139 w 152"/>
                <a:gd name="T5" fmla="*/ 284 h 284"/>
                <a:gd name="T6" fmla="*/ 152 w 152"/>
                <a:gd name="T7" fmla="*/ 130 h 284"/>
                <a:gd name="T8" fmla="*/ 20 w 152"/>
                <a:gd name="T9" fmla="*/ 0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284">
                  <a:moveTo>
                    <a:pt x="20" y="0"/>
                  </a:moveTo>
                  <a:lnTo>
                    <a:pt x="0" y="148"/>
                  </a:lnTo>
                  <a:lnTo>
                    <a:pt x="139" y="284"/>
                  </a:lnTo>
                  <a:lnTo>
                    <a:pt x="152" y="130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70" name="Freeform 79"/>
            <p:cNvSpPr/>
            <p:nvPr/>
          </p:nvSpPr>
          <p:spPr bwMode="auto">
            <a:xfrm flipH="1">
              <a:off x="6598099" y="2820753"/>
              <a:ext cx="264862" cy="142666"/>
            </a:xfrm>
            <a:custGeom>
              <a:avLst/>
              <a:gdLst>
                <a:gd name="T0" fmla="*/ 0 w 284"/>
                <a:gd name="T1" fmla="*/ 23 h 153"/>
                <a:gd name="T2" fmla="*/ 149 w 284"/>
                <a:gd name="T3" fmla="*/ 0 h 153"/>
                <a:gd name="T4" fmla="*/ 284 w 284"/>
                <a:gd name="T5" fmla="*/ 142 h 153"/>
                <a:gd name="T6" fmla="*/ 130 w 284"/>
                <a:gd name="T7" fmla="*/ 153 h 153"/>
                <a:gd name="T8" fmla="*/ 0 w 284"/>
                <a:gd name="T9" fmla="*/ 23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4" h="153">
                  <a:moveTo>
                    <a:pt x="0" y="23"/>
                  </a:moveTo>
                  <a:lnTo>
                    <a:pt x="149" y="0"/>
                  </a:lnTo>
                  <a:lnTo>
                    <a:pt x="284" y="142"/>
                  </a:lnTo>
                  <a:lnTo>
                    <a:pt x="130" y="15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375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71" name="Freeform 80"/>
            <p:cNvSpPr/>
            <p:nvPr/>
          </p:nvSpPr>
          <p:spPr bwMode="auto">
            <a:xfrm flipH="1">
              <a:off x="6598099" y="2820753"/>
              <a:ext cx="264862" cy="142666"/>
            </a:xfrm>
            <a:custGeom>
              <a:avLst/>
              <a:gdLst>
                <a:gd name="T0" fmla="*/ 0 w 284"/>
                <a:gd name="T1" fmla="*/ 23 h 153"/>
                <a:gd name="T2" fmla="*/ 149 w 284"/>
                <a:gd name="T3" fmla="*/ 0 h 153"/>
                <a:gd name="T4" fmla="*/ 284 w 284"/>
                <a:gd name="T5" fmla="*/ 142 h 153"/>
                <a:gd name="T6" fmla="*/ 130 w 284"/>
                <a:gd name="T7" fmla="*/ 153 h 153"/>
                <a:gd name="T8" fmla="*/ 0 w 284"/>
                <a:gd name="T9" fmla="*/ 23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4" h="153">
                  <a:moveTo>
                    <a:pt x="0" y="23"/>
                  </a:moveTo>
                  <a:lnTo>
                    <a:pt x="149" y="0"/>
                  </a:lnTo>
                  <a:lnTo>
                    <a:pt x="284" y="142"/>
                  </a:lnTo>
                  <a:lnTo>
                    <a:pt x="130" y="153"/>
                  </a:lnTo>
                  <a:lnTo>
                    <a:pt x="0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72" name="Freeform 81"/>
            <p:cNvSpPr/>
            <p:nvPr/>
          </p:nvSpPr>
          <p:spPr bwMode="auto">
            <a:xfrm flipH="1">
              <a:off x="6861096" y="2918662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9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4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9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73" name="Freeform 82"/>
            <p:cNvSpPr/>
            <p:nvPr/>
          </p:nvSpPr>
          <p:spPr bwMode="auto">
            <a:xfrm flipH="1">
              <a:off x="6861096" y="2918662"/>
              <a:ext cx="24248" cy="145464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9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4 h 156"/>
                <a:gd name="T10" fmla="*/ 20 w 26"/>
                <a:gd name="T11" fmla="*/ 0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9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4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74" name="Freeform 83"/>
            <p:cNvSpPr/>
            <p:nvPr/>
          </p:nvSpPr>
          <p:spPr bwMode="auto">
            <a:xfrm flipH="1">
              <a:off x="6837781" y="3098626"/>
              <a:ext cx="6528" cy="652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7 h 7"/>
                <a:gd name="T8" fmla="*/ 0 w 7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75" name="Freeform 84"/>
            <p:cNvSpPr/>
            <p:nvPr/>
          </p:nvSpPr>
          <p:spPr bwMode="auto">
            <a:xfrm flipH="1">
              <a:off x="6837781" y="3098626"/>
              <a:ext cx="6528" cy="652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7 h 7"/>
                <a:gd name="T8" fmla="*/ 0 w 7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76" name="Freeform 85"/>
            <p:cNvSpPr/>
            <p:nvPr/>
          </p:nvSpPr>
          <p:spPr bwMode="auto">
            <a:xfrm flipH="1">
              <a:off x="6820061" y="2961555"/>
              <a:ext cx="24248" cy="143599"/>
            </a:xfrm>
            <a:custGeom>
              <a:avLst/>
              <a:gdLst>
                <a:gd name="T0" fmla="*/ 20 w 26"/>
                <a:gd name="T1" fmla="*/ 0 h 154"/>
                <a:gd name="T2" fmla="*/ 0 w 26"/>
                <a:gd name="T3" fmla="*/ 147 h 154"/>
                <a:gd name="T4" fmla="*/ 7 w 26"/>
                <a:gd name="T5" fmla="*/ 154 h 154"/>
                <a:gd name="T6" fmla="*/ 26 w 26"/>
                <a:gd name="T7" fmla="*/ 5 h 154"/>
                <a:gd name="T8" fmla="*/ 24 w 26"/>
                <a:gd name="T9" fmla="*/ 2 h 154"/>
                <a:gd name="T10" fmla="*/ 20 w 26"/>
                <a:gd name="T11" fmla="*/ 0 h 1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4">
                  <a:moveTo>
                    <a:pt x="20" y="0"/>
                  </a:moveTo>
                  <a:lnTo>
                    <a:pt x="0" y="147"/>
                  </a:lnTo>
                  <a:lnTo>
                    <a:pt x="7" y="154"/>
                  </a:lnTo>
                  <a:lnTo>
                    <a:pt x="26" y="5"/>
                  </a:lnTo>
                  <a:lnTo>
                    <a:pt x="24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77" name="Freeform 86"/>
            <p:cNvSpPr/>
            <p:nvPr/>
          </p:nvSpPr>
          <p:spPr bwMode="auto">
            <a:xfrm flipH="1">
              <a:off x="6820061" y="2961555"/>
              <a:ext cx="24248" cy="143599"/>
            </a:xfrm>
            <a:custGeom>
              <a:avLst/>
              <a:gdLst>
                <a:gd name="T0" fmla="*/ 20 w 26"/>
                <a:gd name="T1" fmla="*/ 0 h 154"/>
                <a:gd name="T2" fmla="*/ 0 w 26"/>
                <a:gd name="T3" fmla="*/ 147 h 154"/>
                <a:gd name="T4" fmla="*/ 7 w 26"/>
                <a:gd name="T5" fmla="*/ 154 h 154"/>
                <a:gd name="T6" fmla="*/ 26 w 26"/>
                <a:gd name="T7" fmla="*/ 5 h 154"/>
                <a:gd name="T8" fmla="*/ 24 w 26"/>
                <a:gd name="T9" fmla="*/ 2 h 154"/>
                <a:gd name="T10" fmla="*/ 20 w 26"/>
                <a:gd name="T11" fmla="*/ 0 h 1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4">
                  <a:moveTo>
                    <a:pt x="20" y="0"/>
                  </a:moveTo>
                  <a:lnTo>
                    <a:pt x="0" y="147"/>
                  </a:lnTo>
                  <a:lnTo>
                    <a:pt x="7" y="154"/>
                  </a:lnTo>
                  <a:lnTo>
                    <a:pt x="26" y="5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78" name="Freeform 87"/>
            <p:cNvSpPr/>
            <p:nvPr/>
          </p:nvSpPr>
          <p:spPr bwMode="auto">
            <a:xfrm flipH="1">
              <a:off x="6628875" y="2906540"/>
              <a:ext cx="12124" cy="7460"/>
            </a:xfrm>
            <a:custGeom>
              <a:avLst/>
              <a:gdLst>
                <a:gd name="T0" fmla="*/ 4 w 13"/>
                <a:gd name="T1" fmla="*/ 0 h 8"/>
                <a:gd name="T2" fmla="*/ 0 w 13"/>
                <a:gd name="T3" fmla="*/ 0 h 8"/>
                <a:gd name="T4" fmla="*/ 6 w 13"/>
                <a:gd name="T5" fmla="*/ 8 h 8"/>
                <a:gd name="T6" fmla="*/ 13 w 13"/>
                <a:gd name="T7" fmla="*/ 6 h 8"/>
                <a:gd name="T8" fmla="*/ 4 w 13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8">
                  <a:moveTo>
                    <a:pt x="4" y="0"/>
                  </a:moveTo>
                  <a:lnTo>
                    <a:pt x="0" y="0"/>
                  </a:lnTo>
                  <a:lnTo>
                    <a:pt x="6" y="8"/>
                  </a:lnTo>
                  <a:lnTo>
                    <a:pt x="13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79" name="Freeform 88"/>
            <p:cNvSpPr/>
            <p:nvPr/>
          </p:nvSpPr>
          <p:spPr bwMode="auto">
            <a:xfrm flipH="1">
              <a:off x="6628875" y="2906540"/>
              <a:ext cx="12124" cy="7460"/>
            </a:xfrm>
            <a:custGeom>
              <a:avLst/>
              <a:gdLst>
                <a:gd name="T0" fmla="*/ 4 w 13"/>
                <a:gd name="T1" fmla="*/ 0 h 8"/>
                <a:gd name="T2" fmla="*/ 0 w 13"/>
                <a:gd name="T3" fmla="*/ 0 h 8"/>
                <a:gd name="T4" fmla="*/ 6 w 13"/>
                <a:gd name="T5" fmla="*/ 8 h 8"/>
                <a:gd name="T6" fmla="*/ 13 w 13"/>
                <a:gd name="T7" fmla="*/ 6 h 8"/>
                <a:gd name="T8" fmla="*/ 4 w 13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8">
                  <a:moveTo>
                    <a:pt x="4" y="0"/>
                  </a:moveTo>
                  <a:lnTo>
                    <a:pt x="0" y="0"/>
                  </a:lnTo>
                  <a:lnTo>
                    <a:pt x="6" y="8"/>
                  </a:lnTo>
                  <a:lnTo>
                    <a:pt x="13" y="6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80" name="Freeform 89"/>
            <p:cNvSpPr/>
            <p:nvPr/>
          </p:nvSpPr>
          <p:spPr bwMode="auto">
            <a:xfrm flipH="1">
              <a:off x="6775296" y="2922391"/>
              <a:ext cx="7461" cy="6527"/>
            </a:xfrm>
            <a:custGeom>
              <a:avLst/>
              <a:gdLst>
                <a:gd name="T0" fmla="*/ 0 w 8"/>
                <a:gd name="T1" fmla="*/ 0 h 7"/>
                <a:gd name="T2" fmla="*/ 0 w 8"/>
                <a:gd name="T3" fmla="*/ 0 h 7"/>
                <a:gd name="T4" fmla="*/ 8 w 8"/>
                <a:gd name="T5" fmla="*/ 7 h 7"/>
                <a:gd name="T6" fmla="*/ 8 w 8"/>
                <a:gd name="T7" fmla="*/ 7 h 7"/>
                <a:gd name="T8" fmla="*/ 0 w 8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81" name="Freeform 90"/>
            <p:cNvSpPr/>
            <p:nvPr/>
          </p:nvSpPr>
          <p:spPr bwMode="auto">
            <a:xfrm flipH="1">
              <a:off x="6775296" y="2922391"/>
              <a:ext cx="7461" cy="6527"/>
            </a:xfrm>
            <a:custGeom>
              <a:avLst/>
              <a:gdLst>
                <a:gd name="T0" fmla="*/ 0 w 8"/>
                <a:gd name="T1" fmla="*/ 0 h 7"/>
                <a:gd name="T2" fmla="*/ 0 w 8"/>
                <a:gd name="T3" fmla="*/ 0 h 7"/>
                <a:gd name="T4" fmla="*/ 8 w 8"/>
                <a:gd name="T5" fmla="*/ 7 h 7"/>
                <a:gd name="T6" fmla="*/ 8 w 8"/>
                <a:gd name="T7" fmla="*/ 7 h 7"/>
                <a:gd name="T8" fmla="*/ 0 w 8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82" name="Freeform 91"/>
            <p:cNvSpPr/>
            <p:nvPr/>
          </p:nvSpPr>
          <p:spPr bwMode="auto">
            <a:xfrm flipH="1">
              <a:off x="6635403" y="2906540"/>
              <a:ext cx="147353" cy="22379"/>
            </a:xfrm>
            <a:custGeom>
              <a:avLst/>
              <a:gdLst>
                <a:gd name="T0" fmla="*/ 152 w 158"/>
                <a:gd name="T1" fmla="*/ 0 h 24"/>
                <a:gd name="T2" fmla="*/ 0 w 158"/>
                <a:gd name="T3" fmla="*/ 17 h 24"/>
                <a:gd name="T4" fmla="*/ 8 w 158"/>
                <a:gd name="T5" fmla="*/ 24 h 24"/>
                <a:gd name="T6" fmla="*/ 158 w 158"/>
                <a:gd name="T7" fmla="*/ 8 h 24"/>
                <a:gd name="T8" fmla="*/ 152 w 158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8" h="24">
                  <a:moveTo>
                    <a:pt x="152" y="0"/>
                  </a:moveTo>
                  <a:lnTo>
                    <a:pt x="0" y="17"/>
                  </a:lnTo>
                  <a:lnTo>
                    <a:pt x="8" y="24"/>
                  </a:lnTo>
                  <a:lnTo>
                    <a:pt x="158" y="8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83" name="Freeform 92"/>
            <p:cNvSpPr/>
            <p:nvPr/>
          </p:nvSpPr>
          <p:spPr bwMode="auto">
            <a:xfrm flipH="1">
              <a:off x="6635403" y="2906540"/>
              <a:ext cx="147353" cy="22379"/>
            </a:xfrm>
            <a:custGeom>
              <a:avLst/>
              <a:gdLst>
                <a:gd name="T0" fmla="*/ 152 w 158"/>
                <a:gd name="T1" fmla="*/ 0 h 24"/>
                <a:gd name="T2" fmla="*/ 0 w 158"/>
                <a:gd name="T3" fmla="*/ 17 h 24"/>
                <a:gd name="T4" fmla="*/ 8 w 158"/>
                <a:gd name="T5" fmla="*/ 24 h 24"/>
                <a:gd name="T6" fmla="*/ 158 w 158"/>
                <a:gd name="T7" fmla="*/ 8 h 24"/>
                <a:gd name="T8" fmla="*/ 152 w 158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8" h="24">
                  <a:moveTo>
                    <a:pt x="152" y="0"/>
                  </a:moveTo>
                  <a:lnTo>
                    <a:pt x="0" y="17"/>
                  </a:lnTo>
                  <a:lnTo>
                    <a:pt x="8" y="24"/>
                  </a:lnTo>
                  <a:lnTo>
                    <a:pt x="158" y="8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84" name="Freeform 93"/>
            <p:cNvSpPr/>
            <p:nvPr/>
          </p:nvSpPr>
          <p:spPr bwMode="auto">
            <a:xfrm flipH="1">
              <a:off x="6676438" y="2860849"/>
              <a:ext cx="10259" cy="4662"/>
            </a:xfrm>
            <a:custGeom>
              <a:avLst/>
              <a:gdLst>
                <a:gd name="T0" fmla="*/ 4 w 11"/>
                <a:gd name="T1" fmla="*/ 0 h 5"/>
                <a:gd name="T2" fmla="*/ 0 w 11"/>
                <a:gd name="T3" fmla="*/ 0 h 5"/>
                <a:gd name="T4" fmla="*/ 5 w 11"/>
                <a:gd name="T5" fmla="*/ 5 h 5"/>
                <a:gd name="T6" fmla="*/ 11 w 11"/>
                <a:gd name="T7" fmla="*/ 5 h 5"/>
                <a:gd name="T8" fmla="*/ 4 w 11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5">
                  <a:moveTo>
                    <a:pt x="4" y="0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85" name="Freeform 94"/>
            <p:cNvSpPr/>
            <p:nvPr/>
          </p:nvSpPr>
          <p:spPr bwMode="auto">
            <a:xfrm flipH="1">
              <a:off x="6676438" y="2860849"/>
              <a:ext cx="10259" cy="4662"/>
            </a:xfrm>
            <a:custGeom>
              <a:avLst/>
              <a:gdLst>
                <a:gd name="T0" fmla="*/ 4 w 11"/>
                <a:gd name="T1" fmla="*/ 0 h 5"/>
                <a:gd name="T2" fmla="*/ 0 w 11"/>
                <a:gd name="T3" fmla="*/ 0 h 5"/>
                <a:gd name="T4" fmla="*/ 5 w 11"/>
                <a:gd name="T5" fmla="*/ 5 h 5"/>
                <a:gd name="T6" fmla="*/ 11 w 11"/>
                <a:gd name="T7" fmla="*/ 5 h 5"/>
                <a:gd name="T8" fmla="*/ 4 w 11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5">
                  <a:moveTo>
                    <a:pt x="4" y="0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86" name="Freeform 95"/>
            <p:cNvSpPr/>
            <p:nvPr/>
          </p:nvSpPr>
          <p:spPr bwMode="auto">
            <a:xfrm flipH="1">
              <a:off x="6682034" y="2860849"/>
              <a:ext cx="148286" cy="20514"/>
            </a:xfrm>
            <a:custGeom>
              <a:avLst/>
              <a:gdLst>
                <a:gd name="T0" fmla="*/ 154 w 159"/>
                <a:gd name="T1" fmla="*/ 0 h 22"/>
                <a:gd name="T2" fmla="*/ 0 w 159"/>
                <a:gd name="T3" fmla="*/ 14 h 22"/>
                <a:gd name="T4" fmla="*/ 7 w 159"/>
                <a:gd name="T5" fmla="*/ 22 h 22"/>
                <a:gd name="T6" fmla="*/ 159 w 159"/>
                <a:gd name="T7" fmla="*/ 5 h 22"/>
                <a:gd name="T8" fmla="*/ 154 w 159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22">
                  <a:moveTo>
                    <a:pt x="154" y="0"/>
                  </a:moveTo>
                  <a:lnTo>
                    <a:pt x="0" y="14"/>
                  </a:lnTo>
                  <a:lnTo>
                    <a:pt x="7" y="22"/>
                  </a:lnTo>
                  <a:lnTo>
                    <a:pt x="159" y="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87" name="Freeform 96"/>
            <p:cNvSpPr/>
            <p:nvPr/>
          </p:nvSpPr>
          <p:spPr bwMode="auto">
            <a:xfrm flipH="1">
              <a:off x="6682034" y="2860849"/>
              <a:ext cx="148286" cy="20514"/>
            </a:xfrm>
            <a:custGeom>
              <a:avLst/>
              <a:gdLst>
                <a:gd name="T0" fmla="*/ 154 w 159"/>
                <a:gd name="T1" fmla="*/ 0 h 22"/>
                <a:gd name="T2" fmla="*/ 0 w 159"/>
                <a:gd name="T3" fmla="*/ 14 h 22"/>
                <a:gd name="T4" fmla="*/ 7 w 159"/>
                <a:gd name="T5" fmla="*/ 22 h 22"/>
                <a:gd name="T6" fmla="*/ 159 w 159"/>
                <a:gd name="T7" fmla="*/ 5 h 22"/>
                <a:gd name="T8" fmla="*/ 154 w 159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22">
                  <a:moveTo>
                    <a:pt x="154" y="0"/>
                  </a:moveTo>
                  <a:lnTo>
                    <a:pt x="0" y="14"/>
                  </a:lnTo>
                  <a:lnTo>
                    <a:pt x="7" y="22"/>
                  </a:lnTo>
                  <a:lnTo>
                    <a:pt x="159" y="5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  <p:sp>
          <p:nvSpPr>
            <p:cNvPr id="188" name="Freeform 97"/>
            <p:cNvSpPr/>
            <p:nvPr/>
          </p:nvSpPr>
          <p:spPr bwMode="auto">
            <a:xfrm flipH="1">
              <a:off x="6741721" y="2161504"/>
              <a:ext cx="843083" cy="842944"/>
            </a:xfrm>
            <a:custGeom>
              <a:avLst/>
              <a:gdLst>
                <a:gd name="T0" fmla="*/ 55 w 493"/>
                <a:gd name="T1" fmla="*/ 9 h 493"/>
                <a:gd name="T2" fmla="*/ 55 w 493"/>
                <a:gd name="T3" fmla="*/ 9 h 493"/>
                <a:gd name="T4" fmla="*/ 31 w 493"/>
                <a:gd name="T5" fmla="*/ 0 h 493"/>
                <a:gd name="T6" fmla="*/ 0 w 493"/>
                <a:gd name="T7" fmla="*/ 31 h 493"/>
                <a:gd name="T8" fmla="*/ 11 w 493"/>
                <a:gd name="T9" fmla="*/ 57 h 493"/>
                <a:gd name="T10" fmla="*/ 11 w 493"/>
                <a:gd name="T11" fmla="*/ 57 h 493"/>
                <a:gd name="T12" fmla="*/ 862 w 493"/>
                <a:gd name="T13" fmla="*/ 904 h 493"/>
                <a:gd name="T14" fmla="*/ 904 w 493"/>
                <a:gd name="T15" fmla="*/ 860 h 493"/>
                <a:gd name="T16" fmla="*/ 55 w 493"/>
                <a:gd name="T17" fmla="*/ 9 h 4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3" h="493">
                  <a:moveTo>
                    <a:pt x="30" y="5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27" y="2"/>
                    <a:pt x="22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3"/>
                    <a:pt x="2" y="28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70" y="493"/>
                    <a:pt x="470" y="493"/>
                    <a:pt x="470" y="493"/>
                  </a:cubicBezTo>
                  <a:cubicBezTo>
                    <a:pt x="493" y="469"/>
                    <a:pt x="493" y="469"/>
                    <a:pt x="493" y="469"/>
                  </a:cubicBezTo>
                  <a:cubicBezTo>
                    <a:pt x="30" y="5"/>
                    <a:pt x="30" y="5"/>
                    <a:pt x="30" y="5"/>
                  </a:cubicBezTo>
                </a:path>
              </a:pathLst>
            </a:custGeom>
            <a:solidFill>
              <a:srgbClr val="5D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/>
              <a:endParaRPr lang="zh-CN" altLang="en-US" sz="1800">
                <a:solidFill>
                  <a:srgbClr val="393939"/>
                </a:solidFill>
              </a:endParaRPr>
            </a:p>
          </p:txBody>
        </p:sp>
      </p:grpSp>
      <p:sp>
        <p:nvSpPr>
          <p:cNvPr id="189" name="Freeform 98"/>
          <p:cNvSpPr/>
          <p:nvPr/>
        </p:nvSpPr>
        <p:spPr bwMode="auto">
          <a:xfrm flipH="1">
            <a:off x="8153342" y="2994287"/>
            <a:ext cx="54092" cy="55015"/>
          </a:xfrm>
          <a:custGeom>
            <a:avLst/>
            <a:gdLst>
              <a:gd name="T0" fmla="*/ 5 w 32"/>
              <a:gd name="T1" fmla="*/ 0 h 32"/>
              <a:gd name="T2" fmla="*/ 0 w 32"/>
              <a:gd name="T3" fmla="*/ 6 h 32"/>
              <a:gd name="T4" fmla="*/ 24 w 32"/>
              <a:gd name="T5" fmla="*/ 31 h 32"/>
              <a:gd name="T6" fmla="*/ 53 w 32"/>
              <a:gd name="T7" fmla="*/ 59 h 32"/>
              <a:gd name="T8" fmla="*/ 58 w 32"/>
              <a:gd name="T9" fmla="*/ 53 h 32"/>
              <a:gd name="T10" fmla="*/ 5 w 32"/>
              <a:gd name="T11" fmla="*/ 0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" h="32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4" y="8"/>
                  <a:pt x="8" y="12"/>
                  <a:pt x="13" y="17"/>
                </a:cubicBezTo>
                <a:cubicBezTo>
                  <a:pt x="18" y="22"/>
                  <a:pt x="24" y="27"/>
                  <a:pt x="29" y="32"/>
                </a:cubicBezTo>
                <a:cubicBezTo>
                  <a:pt x="32" y="29"/>
                  <a:pt x="32" y="29"/>
                  <a:pt x="32" y="29"/>
                </a:cubicBezTo>
                <a:cubicBezTo>
                  <a:pt x="22" y="20"/>
                  <a:pt x="12" y="10"/>
                  <a:pt x="3" y="0"/>
                </a:cubicBezTo>
              </a:path>
            </a:pathLst>
          </a:custGeom>
          <a:solidFill>
            <a:srgbClr val="C9C8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61" tIns="34280" rIns="68561" bIns="34280"/>
          <a:lstStyle/>
          <a:p>
            <a:pPr defTabSz="685165"/>
            <a:endParaRPr lang="zh-CN" altLang="en-US" sz="1800">
              <a:solidFill>
                <a:srgbClr val="393939"/>
              </a:solidFill>
            </a:endParaRPr>
          </a:p>
        </p:txBody>
      </p:sp>
      <p:sp>
        <p:nvSpPr>
          <p:cNvPr id="190" name="Freeform 106"/>
          <p:cNvSpPr/>
          <p:nvPr/>
        </p:nvSpPr>
        <p:spPr bwMode="auto">
          <a:xfrm flipH="1">
            <a:off x="7400724" y="2241790"/>
            <a:ext cx="45698" cy="57813"/>
          </a:xfrm>
          <a:custGeom>
            <a:avLst/>
            <a:gdLst>
              <a:gd name="T0" fmla="*/ 4 w 27"/>
              <a:gd name="T1" fmla="*/ 0 h 34"/>
              <a:gd name="T2" fmla="*/ 0 w 27"/>
              <a:gd name="T3" fmla="*/ 4 h 34"/>
              <a:gd name="T4" fmla="*/ 0 w 27"/>
              <a:gd name="T5" fmla="*/ 13 h 34"/>
              <a:gd name="T6" fmla="*/ 11 w 27"/>
              <a:gd name="T7" fmla="*/ 38 h 34"/>
              <a:gd name="T8" fmla="*/ 11 w 27"/>
              <a:gd name="T9" fmla="*/ 38 h 34"/>
              <a:gd name="T10" fmla="*/ 34 w 27"/>
              <a:gd name="T11" fmla="*/ 62 h 34"/>
              <a:gd name="T12" fmla="*/ 49 w 27"/>
              <a:gd name="T13" fmla="*/ 46 h 34"/>
              <a:gd name="T14" fmla="*/ 27 w 27"/>
              <a:gd name="T15" fmla="*/ 27 h 34"/>
              <a:gd name="T16" fmla="*/ 4 w 27"/>
              <a:gd name="T17" fmla="*/ 0 h 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" h="34">
                <a:moveTo>
                  <a:pt x="2" y="0"/>
                </a:moveTo>
                <a:cubicBezTo>
                  <a:pt x="0" y="2"/>
                  <a:pt x="0" y="2"/>
                  <a:pt x="0" y="2"/>
                </a:cubicBezTo>
                <a:cubicBezTo>
                  <a:pt x="0" y="3"/>
                  <a:pt x="0" y="5"/>
                  <a:pt x="0" y="7"/>
                </a:cubicBezTo>
                <a:cubicBezTo>
                  <a:pt x="0" y="13"/>
                  <a:pt x="2" y="18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19" y="34"/>
                  <a:pt x="19" y="34"/>
                  <a:pt x="19" y="34"/>
                </a:cubicBezTo>
                <a:cubicBezTo>
                  <a:pt x="27" y="25"/>
                  <a:pt x="27" y="25"/>
                  <a:pt x="27" y="25"/>
                </a:cubicBezTo>
                <a:cubicBezTo>
                  <a:pt x="15" y="15"/>
                  <a:pt x="15" y="15"/>
                  <a:pt x="15" y="15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5D48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61" tIns="34280" rIns="68561" bIns="34280"/>
          <a:lstStyle/>
          <a:p>
            <a:pPr defTabSz="685165"/>
            <a:endParaRPr lang="zh-CN" altLang="en-US" sz="1800">
              <a:solidFill>
                <a:srgbClr val="393939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decel="533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33333E-6 4.93827E-6 L -0.33507 0.59197 " pathEditMode="relative" rAng="0" ptsTypes="AA">
                                      <p:cBhvr>
                                        <p:cTn id="61" dur="750" spd="-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53" y="29599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decel="533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33333E-6 4.93827E-6 L -0.33507 0.59197 " pathEditMode="relative" rAng="0" ptsTypes="AA">
                                      <p:cBhvr>
                                        <p:cTn id="65" dur="75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53" y="29599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path" presetSubtype="0" decel="533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3.33333E-6 4.93827E-6 L -0.33507 0.59197 " pathEditMode="relative" rAng="0" ptsTypes="AA">
                                      <p:cBhvr>
                                        <p:cTn id="69" dur="750" spd="-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53" y="2959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path" presetSubtype="0" decel="533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33333E-6 4.93827E-6 L -0.33507 0.59197 " pathEditMode="relative" rAng="0" ptsTypes="AA">
                                      <p:cBhvr>
                                        <p:cTn id="73" dur="750" spd="-100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53" y="29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84" grpId="0"/>
      <p:bldP spid="85" grpId="0"/>
      <p:bldP spid="86" grpId="0"/>
      <p:bldP spid="87" grpId="0"/>
      <p:bldP spid="88" grpId="0"/>
      <p:bldP spid="89" grpId="0" animBg="1"/>
      <p:bldP spid="90" grpId="0" animBg="1"/>
      <p:bldP spid="91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89" grpId="0" animBg="1"/>
      <p:bldP spid="19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72874" y="509940"/>
            <a:ext cx="8280008" cy="17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7213" y="90300"/>
            <a:ext cx="3240360" cy="40011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dirty="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未来规划</a:t>
            </a:r>
            <a:endParaRPr lang="zh-CN" altLang="en-US" sz="20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126" y="4265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04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45" name="Oval 65"/>
          <p:cNvSpPr>
            <a:spLocks noChangeArrowheads="1"/>
          </p:cNvSpPr>
          <p:nvPr/>
        </p:nvSpPr>
        <p:spPr bwMode="auto">
          <a:xfrm rot="10800000" flipV="1">
            <a:off x="945956" y="2123288"/>
            <a:ext cx="1454341" cy="138274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62" tIns="50381" rIns="100762" bIns="50381" anchor="ctr"/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6" name="Oval 65"/>
          <p:cNvSpPr>
            <a:spLocks noChangeArrowheads="1"/>
          </p:cNvSpPr>
          <p:nvPr/>
        </p:nvSpPr>
        <p:spPr bwMode="auto">
          <a:xfrm rot="10800000" flipV="1">
            <a:off x="977071" y="4528584"/>
            <a:ext cx="1454340" cy="138274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62" tIns="50381" rIns="100762" bIns="50381" anchor="ctr"/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" name="Oval 65"/>
          <p:cNvSpPr>
            <a:spLocks noChangeArrowheads="1"/>
          </p:cNvSpPr>
          <p:nvPr/>
        </p:nvSpPr>
        <p:spPr bwMode="auto">
          <a:xfrm rot="10800000" flipV="1">
            <a:off x="6686355" y="3306536"/>
            <a:ext cx="1454341" cy="138274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62" tIns="50381" rIns="100762" bIns="50381" anchor="ctr"/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8" name="组合 147"/>
          <p:cNvGrpSpPr/>
          <p:nvPr/>
        </p:nvGrpSpPr>
        <p:grpSpPr>
          <a:xfrm>
            <a:off x="1211830" y="1117132"/>
            <a:ext cx="940088" cy="1000884"/>
            <a:chOff x="611306" y="1203674"/>
            <a:chExt cx="1328332" cy="1414234"/>
          </a:xfrm>
          <a:solidFill>
            <a:srgbClr val="325F0B"/>
          </a:solidFill>
        </p:grpSpPr>
        <p:sp>
          <p:nvSpPr>
            <p:cNvPr id="149" name="菱形 148"/>
            <p:cNvSpPr/>
            <p:nvPr/>
          </p:nvSpPr>
          <p:spPr>
            <a:xfrm>
              <a:off x="723313" y="1289437"/>
              <a:ext cx="1104318" cy="1328471"/>
            </a:xfrm>
            <a:prstGeom prst="diamond">
              <a:avLst/>
            </a:prstGeom>
            <a:grpFill/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0" name="菱形 149"/>
            <p:cNvSpPr/>
            <p:nvPr/>
          </p:nvSpPr>
          <p:spPr>
            <a:xfrm>
              <a:off x="611306" y="1203674"/>
              <a:ext cx="1328332" cy="1326722"/>
            </a:xfrm>
            <a:prstGeom prst="diamond">
              <a:avLst/>
            </a:prstGeom>
            <a:solidFill>
              <a:srgbClr val="4996B8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itchFamily="34" charset="-122"/>
                  <a:cs typeface="Arial Unicode MS" pitchFamily="34" charset="-122"/>
                </a:rPr>
                <a:t>A</a:t>
              </a:r>
              <a:endParaRPr lang="zh-CN" altLang="en-US" sz="3200" dirty="0">
                <a:solidFill>
                  <a:srgbClr val="FFFFFF"/>
                </a:solidFill>
                <a:latin typeface="Elephant" panose="02020904090505020303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1234198" y="3511051"/>
            <a:ext cx="940088" cy="1015750"/>
            <a:chOff x="1951890" y="2794690"/>
            <a:chExt cx="1328332" cy="1435240"/>
          </a:xfrm>
          <a:solidFill>
            <a:srgbClr val="325F0B"/>
          </a:solidFill>
        </p:grpSpPr>
        <p:sp>
          <p:nvSpPr>
            <p:cNvPr id="152" name="菱形 151"/>
            <p:cNvSpPr/>
            <p:nvPr/>
          </p:nvSpPr>
          <p:spPr>
            <a:xfrm>
              <a:off x="2063897" y="2901458"/>
              <a:ext cx="1104318" cy="1328472"/>
            </a:xfrm>
            <a:prstGeom prst="diamond">
              <a:avLst/>
            </a:prstGeom>
            <a:grpFill/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3" name="菱形 152"/>
            <p:cNvSpPr/>
            <p:nvPr/>
          </p:nvSpPr>
          <p:spPr>
            <a:xfrm>
              <a:off x="1951890" y="2794690"/>
              <a:ext cx="1328332" cy="1328471"/>
            </a:xfrm>
            <a:prstGeom prst="diamond">
              <a:avLst/>
            </a:prstGeom>
            <a:solidFill>
              <a:srgbClr val="4996B8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itchFamily="34" charset="-122"/>
                  <a:cs typeface="Arial Unicode MS" pitchFamily="34" charset="-122"/>
                </a:rPr>
                <a:t>C</a:t>
              </a:r>
              <a:endParaRPr lang="zh-CN" altLang="en-US" sz="3200" dirty="0">
                <a:solidFill>
                  <a:srgbClr val="FFFFFF"/>
                </a:solidFill>
                <a:latin typeface="Elephant" panose="02020904090505020303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6943480" y="2314091"/>
            <a:ext cx="940090" cy="1000884"/>
            <a:chOff x="4056282" y="1203598"/>
            <a:chExt cx="1328333" cy="1414234"/>
          </a:xfrm>
          <a:solidFill>
            <a:srgbClr val="325F0B"/>
          </a:solidFill>
        </p:grpSpPr>
        <p:sp>
          <p:nvSpPr>
            <p:cNvPr id="155" name="菱形 154"/>
            <p:cNvSpPr/>
            <p:nvPr/>
          </p:nvSpPr>
          <p:spPr>
            <a:xfrm>
              <a:off x="4168289" y="1289361"/>
              <a:ext cx="1104319" cy="1328471"/>
            </a:xfrm>
            <a:prstGeom prst="diamond">
              <a:avLst/>
            </a:prstGeom>
            <a:grpFill/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6" name="菱形 155"/>
            <p:cNvSpPr/>
            <p:nvPr/>
          </p:nvSpPr>
          <p:spPr>
            <a:xfrm>
              <a:off x="4056282" y="1203598"/>
              <a:ext cx="1328333" cy="1326722"/>
            </a:xfrm>
            <a:prstGeom prst="diamond">
              <a:avLst/>
            </a:prstGeom>
            <a:solidFill>
              <a:srgbClr val="FF7C80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itchFamily="34" charset="-122"/>
                  <a:cs typeface="Arial Unicode MS" pitchFamily="34" charset="-122"/>
                </a:rPr>
                <a:t>B</a:t>
              </a:r>
              <a:endParaRPr lang="zh-CN" altLang="en-US" sz="3200" dirty="0">
                <a:solidFill>
                  <a:srgbClr val="FFFFFF"/>
                </a:solidFill>
                <a:latin typeface="Elephant" panose="02020904090505020303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57" name="文本框 17"/>
          <p:cNvSpPr txBox="1"/>
          <p:nvPr/>
        </p:nvSpPr>
        <p:spPr>
          <a:xfrm>
            <a:off x="2202737" y="1252873"/>
            <a:ext cx="4455166" cy="863499"/>
          </a:xfrm>
          <a:prstGeom prst="rect">
            <a:avLst/>
          </a:prstGeom>
          <a:noFill/>
        </p:spPr>
        <p:txBody>
          <a:bodyPr wrap="square" lIns="100762" tIns="50381" rIns="100762" bIns="50381">
            <a:spAutoFit/>
          </a:bodyPr>
          <a:lstStyle/>
          <a:p>
            <a:pPr algn="just" defTabSz="6851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添加适当的文字，添加适当的文字添加适当的文字，一页的文字最好不要超过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60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文本框 22"/>
          <p:cNvSpPr txBox="1"/>
          <p:nvPr/>
        </p:nvSpPr>
        <p:spPr>
          <a:xfrm>
            <a:off x="2308216" y="3725530"/>
            <a:ext cx="4244213" cy="863499"/>
          </a:xfrm>
          <a:prstGeom prst="rect">
            <a:avLst/>
          </a:prstGeom>
          <a:noFill/>
        </p:spPr>
        <p:txBody>
          <a:bodyPr wrap="square" lIns="100762" tIns="50381" rIns="100762" bIns="50381">
            <a:spAutoFit/>
          </a:bodyPr>
          <a:lstStyle/>
          <a:p>
            <a:pPr algn="just" defTabSz="6851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添加适当的文字，添加适当的文字添加适当的文字，一页的文字最好不要超过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60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文本框 23"/>
          <p:cNvSpPr txBox="1"/>
          <p:nvPr/>
        </p:nvSpPr>
        <p:spPr>
          <a:xfrm>
            <a:off x="2209210" y="2489202"/>
            <a:ext cx="4442217" cy="863499"/>
          </a:xfrm>
          <a:prstGeom prst="rect">
            <a:avLst/>
          </a:prstGeom>
          <a:noFill/>
        </p:spPr>
        <p:txBody>
          <a:bodyPr wrap="square" lIns="100762" tIns="50381" rIns="100762" bIns="50381">
            <a:spAutoFit/>
          </a:bodyPr>
          <a:lstStyle/>
          <a:p>
            <a:pPr algn="just" defTabSz="6851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添加适当的文字，添加适当的文字添加适当的文字，一页的文字最好不要超过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60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45" grpId="0" animBg="1"/>
      <p:bldP spid="146" grpId="0" animBg="1"/>
      <p:bldP spid="147" grpId="0" animBg="1"/>
      <p:bldP spid="157" grpId="0"/>
      <p:bldP spid="158" grpId="0"/>
      <p:bldP spid="1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/>
          <p:cNvSpPr/>
          <p:nvPr/>
        </p:nvSpPr>
        <p:spPr>
          <a:xfrm>
            <a:off x="2963766" y="2472309"/>
            <a:ext cx="5562485" cy="9780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379" tIns="43190" rIns="86379" bIns="43190" anchor="ctr"/>
          <a:lstStyle/>
          <a:p>
            <a:pPr algn="r" defTabSz="685165">
              <a:lnSpc>
                <a:spcPct val="130000"/>
              </a:lnSpc>
              <a:defRPr/>
            </a:pPr>
            <a:endParaRPr lang="en-US" altLang="zh-CN" sz="1600" dirty="0">
              <a:solidFill>
                <a:srgbClr val="393939">
                  <a:lumMod val="50000"/>
                  <a:lumOff val="50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Rectangle 17"/>
          <p:cNvSpPr/>
          <p:nvPr/>
        </p:nvSpPr>
        <p:spPr>
          <a:xfrm>
            <a:off x="3523314" y="3604838"/>
            <a:ext cx="5002938" cy="981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379" tIns="43190" rIns="86379" bIns="43190" anchor="ctr"/>
          <a:lstStyle/>
          <a:p>
            <a:pPr algn="r" defTabSz="685165">
              <a:lnSpc>
                <a:spcPct val="130000"/>
              </a:lnSpc>
              <a:defRPr/>
            </a:pPr>
            <a:endParaRPr lang="en-US" altLang="zh-CN" sz="1600" dirty="0">
              <a:solidFill>
                <a:srgbClr val="393939">
                  <a:lumMod val="50000"/>
                  <a:lumOff val="50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Rectangle 15"/>
          <p:cNvSpPr/>
          <p:nvPr/>
        </p:nvSpPr>
        <p:spPr>
          <a:xfrm>
            <a:off x="2330709" y="1320278"/>
            <a:ext cx="6195540" cy="9825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379" tIns="43190" rIns="86379" bIns="43190" anchor="ctr"/>
          <a:lstStyle/>
          <a:p>
            <a:pPr algn="r" defTabSz="685165">
              <a:lnSpc>
                <a:spcPct val="130000"/>
              </a:lnSpc>
              <a:defRPr/>
            </a:pPr>
            <a:endParaRPr lang="en-US" sz="1600" dirty="0">
              <a:solidFill>
                <a:srgbClr val="393939">
                  <a:lumMod val="50000"/>
                  <a:lumOff val="50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Freeform 6"/>
          <p:cNvSpPr/>
          <p:nvPr/>
        </p:nvSpPr>
        <p:spPr bwMode="auto">
          <a:xfrm>
            <a:off x="1762159" y="1320278"/>
            <a:ext cx="1137100" cy="982527"/>
          </a:xfrm>
          <a:custGeom>
            <a:avLst/>
            <a:gdLst>
              <a:gd name="T0" fmla="*/ 0 w 714"/>
              <a:gd name="T1" fmla="*/ 1752368031 h 617"/>
              <a:gd name="T2" fmla="*/ 1008318937 w 714"/>
              <a:gd name="T3" fmla="*/ 0 h 617"/>
              <a:gd name="T4" fmla="*/ 2027998677 w 714"/>
              <a:gd name="T5" fmla="*/ 1752368031 h 617"/>
              <a:gd name="T6" fmla="*/ 0 w 714"/>
              <a:gd name="T7" fmla="*/ 1752368031 h 617"/>
              <a:gd name="T8" fmla="*/ 0 w 714"/>
              <a:gd name="T9" fmla="*/ 1752368031 h 6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4"/>
              <a:gd name="T16" fmla="*/ 0 h 617"/>
              <a:gd name="T17" fmla="*/ 714 w 714"/>
              <a:gd name="T18" fmla="*/ 617 h 6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4" h="617">
                <a:moveTo>
                  <a:pt x="0" y="617"/>
                </a:moveTo>
                <a:lnTo>
                  <a:pt x="355" y="0"/>
                </a:lnTo>
                <a:lnTo>
                  <a:pt x="714" y="617"/>
                </a:lnTo>
                <a:lnTo>
                  <a:pt x="0" y="617"/>
                </a:lnTo>
                <a:close/>
              </a:path>
            </a:pathLst>
          </a:custGeom>
          <a:solidFill>
            <a:srgbClr val="FF7C80"/>
          </a:solidFill>
          <a:ln w="9525">
            <a:noFill/>
            <a:round/>
          </a:ln>
        </p:spPr>
        <p:txBody>
          <a:bodyPr lIns="86379" tIns="359898" rIns="86379" bIns="43190" anchor="ctr" anchorCtr="1"/>
          <a:lstStyle/>
          <a:p>
            <a:pPr algn="ctr" defTabSz="685165"/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1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165"/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11" name="Freeform 7"/>
          <p:cNvSpPr/>
          <p:nvPr/>
        </p:nvSpPr>
        <p:spPr bwMode="auto">
          <a:xfrm>
            <a:off x="1112604" y="2470806"/>
            <a:ext cx="2410711" cy="979527"/>
          </a:xfrm>
          <a:custGeom>
            <a:avLst/>
            <a:gdLst/>
            <a:ahLst/>
            <a:cxnLst/>
            <a:rect l="l" t="t" r="r" b="b"/>
            <a:pathLst>
              <a:path w="2410711" h="979527">
                <a:moveTo>
                  <a:pt x="560426" y="0"/>
                </a:moveTo>
                <a:lnTo>
                  <a:pt x="723941" y="0"/>
                </a:lnTo>
                <a:lnTo>
                  <a:pt x="1687648" y="0"/>
                </a:lnTo>
                <a:lnTo>
                  <a:pt x="1851163" y="0"/>
                </a:lnTo>
                <a:lnTo>
                  <a:pt x="1848884" y="3978"/>
                </a:lnTo>
                <a:lnTo>
                  <a:pt x="2410711" y="979527"/>
                </a:lnTo>
                <a:lnTo>
                  <a:pt x="1282611" y="979527"/>
                </a:lnTo>
                <a:lnTo>
                  <a:pt x="1283477" y="978027"/>
                </a:lnTo>
                <a:lnTo>
                  <a:pt x="1127221" y="978027"/>
                </a:lnTo>
                <a:lnTo>
                  <a:pt x="163515" y="978027"/>
                </a:lnTo>
                <a:lnTo>
                  <a:pt x="0" y="978027"/>
                </a:lnTo>
                <a:close/>
              </a:path>
            </a:pathLst>
          </a:custGeom>
          <a:solidFill>
            <a:srgbClr val="4996B8"/>
          </a:solidFill>
          <a:ln w="9525">
            <a:noFill/>
            <a:round/>
          </a:ln>
        </p:spPr>
        <p:txBody>
          <a:bodyPr lIns="86379" tIns="0" rIns="86379" bIns="43190" anchor="ctr" anchorCtr="1"/>
          <a:lstStyle/>
          <a:p>
            <a:pPr algn="ctr" defTabSz="685165"/>
            <a:r>
              <a:rPr lang="zh-CN" altLang="en-US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2" name="Freeform 8"/>
          <p:cNvSpPr/>
          <p:nvPr/>
        </p:nvSpPr>
        <p:spPr bwMode="auto">
          <a:xfrm>
            <a:off x="467547" y="3608590"/>
            <a:ext cx="3666323" cy="978027"/>
          </a:xfrm>
          <a:custGeom>
            <a:avLst/>
            <a:gdLst/>
            <a:ahLst/>
            <a:cxnLst/>
            <a:rect l="l" t="t" r="r" b="b"/>
            <a:pathLst>
              <a:path w="3666323" h="978027">
                <a:moveTo>
                  <a:pt x="563519" y="0"/>
                </a:moveTo>
                <a:lnTo>
                  <a:pt x="923559" y="0"/>
                </a:lnTo>
                <a:lnTo>
                  <a:pt x="1692149" y="0"/>
                </a:lnTo>
                <a:lnTo>
                  <a:pt x="1860065" y="0"/>
                </a:lnTo>
                <a:lnTo>
                  <a:pt x="1868029" y="0"/>
                </a:lnTo>
                <a:lnTo>
                  <a:pt x="2052189" y="0"/>
                </a:lnTo>
                <a:lnTo>
                  <a:pt x="3105651" y="0"/>
                </a:lnTo>
                <a:lnTo>
                  <a:pt x="3666323" y="978027"/>
                </a:lnTo>
                <a:lnTo>
                  <a:pt x="2431888" y="978027"/>
                </a:lnTo>
                <a:lnTo>
                  <a:pt x="2423924" y="978027"/>
                </a:lnTo>
                <a:lnTo>
                  <a:pt x="1487078" y="978027"/>
                </a:lnTo>
                <a:lnTo>
                  <a:pt x="1294614" y="978027"/>
                </a:lnTo>
                <a:lnTo>
                  <a:pt x="1127038" y="978027"/>
                </a:lnTo>
                <a:lnTo>
                  <a:pt x="360040" y="978027"/>
                </a:lnTo>
                <a:lnTo>
                  <a:pt x="0" y="978027"/>
                </a:lnTo>
                <a:close/>
              </a:path>
            </a:pathLst>
          </a:custGeom>
          <a:solidFill>
            <a:srgbClr val="FF7C80"/>
          </a:solidFill>
          <a:ln w="9525">
            <a:noFill/>
            <a:round/>
          </a:ln>
        </p:spPr>
        <p:txBody>
          <a:bodyPr lIns="86379" tIns="0" rIns="86379" bIns="43190" anchor="ctr" anchorCtr="1"/>
          <a:lstStyle/>
          <a:p>
            <a:pPr algn="ctr" defTabSz="685165"/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3" name="文本框 14"/>
          <p:cNvSpPr txBox="1"/>
          <p:nvPr/>
        </p:nvSpPr>
        <p:spPr>
          <a:xfrm>
            <a:off x="4133869" y="3807285"/>
            <a:ext cx="4110541" cy="681344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just" defTabSz="685165">
              <a:lnSpc>
                <a:spcPct val="130000"/>
              </a:lnSpc>
              <a:spcBef>
                <a:spcPts val="565"/>
              </a:spcBef>
              <a:defRPr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模板中的所有颜色板式均可编辑替换，可以根据自己的需要更换自己喜欢的颜色与修改图表的布局。</a:t>
            </a:r>
            <a:endParaRPr lang="zh-CN" altLang="en-US" sz="14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07906" y="2619897"/>
            <a:ext cx="4392489" cy="681344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just" defTabSz="685165">
              <a:lnSpc>
                <a:spcPct val="130000"/>
              </a:lnSpc>
              <a:spcBef>
                <a:spcPts val="565"/>
              </a:spcBef>
              <a:defRPr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模板中的所有颜色板式均可编辑替换，可以根据自己的需要更换自己喜欢的颜色与修改图表的布局。</a:t>
            </a:r>
            <a:endParaRPr lang="zh-CN" altLang="en-US" sz="14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19873" y="1503028"/>
            <a:ext cx="4536504" cy="681344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just" defTabSz="685165">
              <a:lnSpc>
                <a:spcPct val="130000"/>
              </a:lnSpc>
              <a:spcBef>
                <a:spcPts val="565"/>
              </a:spcBef>
              <a:defRPr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模板中的所有颜色板式均可编辑替换，可以根据自己的需要更换自己喜欢的颜色与修改图表的布局。</a:t>
            </a:r>
            <a:endParaRPr lang="zh-CN" altLang="en-US" sz="14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72874" y="509940"/>
            <a:ext cx="8280008" cy="17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7213" y="90300"/>
            <a:ext cx="3240360" cy="40011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dirty="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未来规划</a:t>
            </a:r>
            <a:endParaRPr lang="zh-CN" altLang="en-US" sz="20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26" y="4265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04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164371" y="1035496"/>
            <a:ext cx="3768210" cy="3771001"/>
          </a:xfrm>
          <a:prstGeom prst="ellipse">
            <a:avLst/>
          </a:prstGeom>
          <a:noFill/>
          <a:ln w="9">
            <a:solidFill>
              <a:srgbClr val="0067B4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42" tIns="34271" rIns="68542" bIns="34271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165" eaLnBrk="1" hangingPunct="1">
              <a:spcBef>
                <a:spcPct val="0"/>
              </a:spcBef>
              <a:buFontTx/>
              <a:buNone/>
            </a:pPr>
            <a:endParaRPr lang="zh-CN" altLang="en-US" sz="1300" b="1">
              <a:solidFill>
                <a:srgbClr val="393939"/>
              </a:solidFill>
              <a:ea typeface="宋体" panose="02010600030101010101" pitchFamily="2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988745" y="1206957"/>
            <a:ext cx="439189" cy="439375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165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Calibri" panose="020F0502020204030204"/>
              </a:rPr>
              <a:t>01</a:t>
            </a:r>
            <a:endParaRPr lang="zh-CN" altLang="en-US" sz="18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988745" y="4195658"/>
            <a:ext cx="439189" cy="439375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165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Calibri" panose="020F0502020204030204"/>
              </a:rPr>
              <a:t>05</a:t>
            </a:r>
            <a:endParaRPr lang="zh-CN" altLang="en-US" sz="18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4517200" y="3501468"/>
            <a:ext cx="440378" cy="439374"/>
          </a:xfrm>
          <a:prstGeom prst="ellipse">
            <a:avLst/>
          </a:prstGeom>
          <a:solidFill>
            <a:srgbClr val="4996B8"/>
          </a:solidFill>
          <a:ln>
            <a:noFill/>
          </a:ln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165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Calibri" panose="020F0502020204030204"/>
              </a:rPr>
              <a:t>04</a:t>
            </a:r>
            <a:endParaRPr lang="zh-CN" altLang="en-US" sz="18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517200" y="1901145"/>
            <a:ext cx="440378" cy="439374"/>
          </a:xfrm>
          <a:prstGeom prst="ellipse">
            <a:avLst/>
          </a:prstGeom>
          <a:solidFill>
            <a:srgbClr val="4996B8"/>
          </a:solidFill>
          <a:ln>
            <a:noFill/>
          </a:ln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165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Calibri" panose="020F0502020204030204"/>
              </a:rPr>
              <a:t>02</a:t>
            </a:r>
            <a:endParaRPr lang="zh-CN" altLang="en-US" sz="18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4688590" y="2701307"/>
            <a:ext cx="439189" cy="439374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165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Calibri" panose="020F0502020204030204"/>
              </a:rPr>
              <a:t>03</a:t>
            </a:r>
            <a:endParaRPr lang="zh-CN" altLang="en-US" sz="1800" dirty="0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13" name="Picture 3" descr="C:\Users\Administrator\Desktop\图片2m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371" y="1312007"/>
            <a:ext cx="3217974" cy="32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75494" y="3131476"/>
            <a:ext cx="1193460" cy="1193967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txBody>
          <a:bodyPr lIns="68542" tIns="34271" rIns="68542" bIns="34271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165" eaLnBrk="1" hangingPunct="1">
              <a:spcBef>
                <a:spcPct val="0"/>
              </a:spcBef>
              <a:buFontTx/>
              <a:buNone/>
            </a:pPr>
            <a:endParaRPr lang="zh-CN" altLang="en-US" sz="1300" b="1">
              <a:solidFill>
                <a:srgbClr val="325F0B"/>
              </a:solidFill>
              <a:ea typeface="宋体" panose="02010600030101010101" pitchFamily="2" charset="-122"/>
            </a:endParaRPr>
          </a:p>
        </p:txBody>
      </p: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1023495" y="3386066"/>
            <a:ext cx="697463" cy="68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2" tIns="34271" rIns="68542" bIns="3427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165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经验总结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4651285" y="1063929"/>
            <a:ext cx="3105671" cy="503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1" tIns="34280" rIns="68561" bIns="342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165">
              <a:lnSpc>
                <a:spcPct val="150000"/>
              </a:lnSpc>
            </a:pPr>
            <a:r>
              <a: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</a:t>
            </a:r>
            <a:endParaRPr lang="en-US" altLang="zh-CN" sz="10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宋体" panose="02010600040101010101" pitchFamily="2" charset="-122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5198877" y="1832691"/>
            <a:ext cx="2868667" cy="503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1" tIns="34280" rIns="68561" bIns="342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165">
              <a:lnSpc>
                <a:spcPct val="150000"/>
              </a:lnSpc>
            </a:pPr>
            <a:r>
              <a: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</a:t>
            </a:r>
            <a:endParaRPr lang="en-US" altLang="zh-CN" sz="10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宋体" panose="02010600040101010101" pitchFamily="2" charset="-122"/>
            </a:endParaRP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5313681" y="2683590"/>
            <a:ext cx="2868667" cy="503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1" tIns="34280" rIns="68561" bIns="342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165">
              <a:lnSpc>
                <a:spcPct val="150000"/>
              </a:lnSpc>
            </a:pPr>
            <a:r>
              <a: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</a:t>
            </a:r>
            <a:endParaRPr lang="en-US" altLang="zh-CN" sz="10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宋体" panose="02010600040101010101" pitchFamily="2" charset="-122"/>
            </a:endParaRPr>
          </a:p>
        </p:txBody>
      </p:sp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5198877" y="3478036"/>
            <a:ext cx="2868667" cy="503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1" tIns="34280" rIns="68561" bIns="342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165">
              <a:lnSpc>
                <a:spcPct val="150000"/>
              </a:lnSpc>
            </a:pPr>
            <a:r>
              <a: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</a:t>
            </a:r>
            <a:endParaRPr lang="en-US" altLang="zh-CN" sz="10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宋体" panose="02010600040101010101" pitchFamily="2" charset="-122"/>
            </a:endParaRPr>
          </a:p>
        </p:txBody>
      </p: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4651285" y="4175429"/>
            <a:ext cx="3105671" cy="503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1" tIns="34280" rIns="68561" bIns="342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165">
              <a:lnSpc>
                <a:spcPct val="150000"/>
              </a:lnSpc>
            </a:pPr>
            <a:r>
              <a: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</a:t>
            </a:r>
            <a:endParaRPr lang="en-US" altLang="zh-CN" sz="10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宋体" panose="02010600040101010101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72874" y="509940"/>
            <a:ext cx="8280008" cy="17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7213" y="90300"/>
            <a:ext cx="3240360" cy="40011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dirty="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未来规划</a:t>
            </a:r>
            <a:endParaRPr lang="zh-CN" altLang="en-US" sz="20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126" y="4265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04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97531E-6 L -0.17361 0.29043 " pathEditMode="relative" rAng="0" ptsTypes="AA">
                                      <p:cBhvr>
                                        <p:cTn id="35" dur="500" spd="-99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1" y="1450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48148E-6 L -0.23143 0.15555 " pathEditMode="relative" rAng="0" ptsTypes="AA">
                                      <p:cBhvr>
                                        <p:cTn id="37" dur="500" spd="-99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80" y="777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L -0.25 -4.07407E-6 " pathEditMode="relative" rAng="0" ptsTypes="AA">
                                      <p:cBhvr>
                                        <p:cTn id="39" dur="500" spd="-99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037E-7 L -0.23143 -0.15556 " pathEditMode="relative" rAng="0" ptsTypes="AA">
                                      <p:cBhvr>
                                        <p:cTn id="41" dur="500" spd="-99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80" y="-777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81481E-6 L -0.17361 -0.29043 " pathEditMode="relative" rAng="0" ptsTypes="AA">
                                      <p:cBhvr>
                                        <p:cTn id="43" dur="500" spd="-99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1" y="-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" presetClass="entr" presetSubtype="2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533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533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533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 autoUpdateAnimBg="0"/>
      <p:bldP spid="7" grpId="1" animBg="1" autoUpdateAnimBg="0"/>
      <p:bldP spid="9" grpId="0" animBg="1" autoUpdateAnimBg="0"/>
      <p:bldP spid="9" grpId="1" animBg="1" autoUpdateAnimBg="0"/>
      <p:bldP spid="10" grpId="0" animBg="1" autoUpdateAnimBg="0"/>
      <p:bldP spid="10" grpId="1" animBg="1" autoUpdateAnimBg="0"/>
      <p:bldP spid="11" grpId="0" animBg="1" autoUpdateAnimBg="0"/>
      <p:bldP spid="11" grpId="1" animBg="1" autoUpdateAnimBg="0"/>
      <p:bldP spid="12" grpId="0" animBg="1" autoUpdateAnimBg="0"/>
      <p:bldP spid="12" grpId="1" animBg="1" autoUpdateAnimBg="0"/>
      <p:bldP spid="14" grpId="0" animBg="1" autoUpdateAnimBg="0"/>
      <p:bldP spid="15" grpId="0" autoUpdateAnimBg="0"/>
      <p:bldP spid="16" grpId="0"/>
      <p:bldP spid="17" grpId="0"/>
      <p:bldP spid="18" grpId="0"/>
      <p:bldP spid="19" grpId="0"/>
      <p:bldP spid="20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" t="3044"/>
          <a:stretch>
            <a:fillRect/>
          </a:stretch>
        </p:blipFill>
        <p:spPr>
          <a:xfrm>
            <a:off x="0" y="-1"/>
            <a:ext cx="4220308" cy="26018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7" b="7371"/>
          <a:stretch>
            <a:fillRect/>
          </a:stretch>
        </p:blipFill>
        <p:spPr>
          <a:xfrm rot="3832872">
            <a:off x="6793045" y="3142812"/>
            <a:ext cx="2172974" cy="2690992"/>
          </a:xfrm>
          <a:prstGeom prst="rect">
            <a:avLst/>
          </a:prstGeom>
        </p:spPr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2072390" y="3045840"/>
            <a:ext cx="4508496" cy="26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967" tIns="32482" rIns="64967" bIns="32482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1" defTabSz="649605" fontAlgn="base">
              <a:spcAft>
                <a:spcPct val="0"/>
              </a:spcAft>
              <a:buNone/>
            </a:pPr>
            <a:r>
              <a:rPr lang="en-US" altLang="zh-CN" sz="13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||</a:t>
            </a:r>
            <a:r>
              <a:rPr lang="zh-CN" altLang="en-US" sz="13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述职报告</a:t>
            </a:r>
            <a:r>
              <a:rPr lang="en-US" altLang="zh-CN" sz="13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||</a:t>
            </a:r>
            <a:r>
              <a:rPr lang="zh-CN" altLang="en-US" sz="13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个人简历</a:t>
            </a:r>
            <a:r>
              <a:rPr lang="en-US" altLang="zh-CN" sz="13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||</a:t>
            </a:r>
            <a:r>
              <a:rPr lang="zh-CN" altLang="en-US" sz="13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工作总结</a:t>
            </a:r>
            <a:r>
              <a:rPr lang="en-US" altLang="zh-CN" sz="13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||</a:t>
            </a:r>
            <a:r>
              <a:rPr lang="zh-CN" altLang="en-US" sz="1300" cap="all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岗位竞聘</a:t>
            </a:r>
            <a:r>
              <a:rPr lang="en-US" altLang="zh-CN" sz="1300" cap="all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||</a:t>
            </a:r>
            <a:r>
              <a:rPr lang="zh-CN" altLang="en-US" sz="1300" cap="all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未来规划</a:t>
            </a:r>
            <a:r>
              <a:rPr lang="en-US" altLang="zh-CN" sz="1300" cap="all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||</a:t>
            </a:r>
            <a:endParaRPr lang="zh-CN" altLang="en-US" sz="1300" cap="all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13"/>
          <p:cNvSpPr txBox="1">
            <a:spLocks noChangeArrowheads="1"/>
          </p:cNvSpPr>
          <p:nvPr/>
        </p:nvSpPr>
        <p:spPr bwMode="auto">
          <a:xfrm>
            <a:off x="2580282" y="1638861"/>
            <a:ext cx="3824522" cy="117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967" tIns="32482" rIns="64967" bIns="32482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496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7200" cap="all" dirty="0">
                <a:solidFill>
                  <a:srgbClr val="4996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谢谢欣赏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7109" y="3586021"/>
            <a:ext cx="1043940" cy="260350"/>
          </a:xfrm>
          <a:prstGeom prst="rect">
            <a:avLst/>
          </a:prstGeom>
          <a:noFill/>
        </p:spPr>
        <p:txBody>
          <a:bodyPr wrap="none" lIns="64952" tIns="32477" rIns="64952" bIns="32477" rtlCol="0">
            <a:spAutoFit/>
          </a:bodyPr>
          <a:lstStyle/>
          <a:p>
            <a:pPr defTabSz="6496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应聘人：千图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7748" y="3586021"/>
            <a:ext cx="1136718" cy="254441"/>
          </a:xfrm>
          <a:prstGeom prst="rect">
            <a:avLst/>
          </a:prstGeom>
          <a:noFill/>
        </p:spPr>
        <p:txBody>
          <a:bodyPr wrap="none" lIns="64952" tIns="32477" rIns="64952" bIns="32477" rtlCol="0">
            <a:spAutoFit/>
          </a:bodyPr>
          <a:lstStyle/>
          <a:p>
            <a:pPr defTabSz="6496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12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12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9" name="椭圆 8"/>
          <p:cNvSpPr/>
          <p:nvPr/>
        </p:nvSpPr>
        <p:spPr>
          <a:xfrm>
            <a:off x="2993493" y="3649723"/>
            <a:ext cx="102411" cy="102417"/>
          </a:xfrm>
          <a:prstGeom prst="ellipse">
            <a:avLst/>
          </a:prstGeom>
          <a:solidFill>
            <a:srgbClr val="FE67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952" tIns="32477" rIns="64952" bIns="32477" rtlCol="0" anchor="ctr"/>
          <a:lstStyle/>
          <a:p>
            <a:pPr algn="ctr" defTabSz="649605" fontAlgn="base">
              <a:spcBef>
                <a:spcPct val="0"/>
              </a:spcBef>
              <a:spcAft>
                <a:spcPct val="0"/>
              </a:spcAft>
            </a:pPr>
            <a:endParaRPr lang="zh-CN" altLang="en-US" sz="1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724138" y="3651744"/>
            <a:ext cx="102411" cy="102417"/>
          </a:xfrm>
          <a:prstGeom prst="ellipse">
            <a:avLst/>
          </a:prstGeom>
          <a:solidFill>
            <a:srgbClr val="499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952" tIns="32477" rIns="64952" bIns="32477" rtlCol="0" anchor="ctr"/>
          <a:lstStyle/>
          <a:p>
            <a:pPr algn="ctr" defTabSz="649605" fontAlgn="base">
              <a:spcBef>
                <a:spcPct val="0"/>
              </a:spcBef>
              <a:spcAft>
                <a:spcPct val="0"/>
              </a:spcAft>
            </a:pPr>
            <a:endParaRPr lang="zh-CN" altLang="en-US" sz="1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785971" y="2989233"/>
            <a:ext cx="535762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99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49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7" grpId="0"/>
      <p:bldP spid="8" grpId="0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1888" y="2209694"/>
            <a:ext cx="447675" cy="492593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075" y="2212399"/>
            <a:ext cx="7019925" cy="4929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0" rIns="135000" bIns="0" anchor="ctr"/>
          <a:lstStyle/>
          <a:p>
            <a:pPr algn="ctr">
              <a:defRPr/>
            </a:pPr>
            <a:r>
              <a:rPr lang="en-US" altLang="zh-CN" sz="21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1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636569"/>
            <a:ext cx="6984207" cy="5814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6984207" y="1633539"/>
            <a:ext cx="640276" cy="584488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373" y="2940767"/>
            <a:ext cx="5179807" cy="12695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97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" t="3044"/>
          <a:stretch>
            <a:fillRect/>
          </a:stretch>
        </p:blipFill>
        <p:spPr>
          <a:xfrm>
            <a:off x="0" y="-1"/>
            <a:ext cx="4220308" cy="26018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32872">
            <a:off x="6385526" y="2888752"/>
            <a:ext cx="2605381" cy="2905131"/>
          </a:xfrm>
          <a:prstGeom prst="rect">
            <a:avLst/>
          </a:prstGeom>
        </p:spPr>
      </p:pic>
      <p:grpSp>
        <p:nvGrpSpPr>
          <p:cNvPr id="46" name="组合 45"/>
          <p:cNvGrpSpPr/>
          <p:nvPr/>
        </p:nvGrpSpPr>
        <p:grpSpPr>
          <a:xfrm flipH="1">
            <a:off x="3338623" y="1515053"/>
            <a:ext cx="2354650" cy="591350"/>
            <a:chOff x="4900365" y="1224631"/>
            <a:chExt cx="2549273" cy="807077"/>
          </a:xfrm>
        </p:grpSpPr>
        <p:grpSp>
          <p:nvGrpSpPr>
            <p:cNvPr id="47" name="组合 46"/>
            <p:cNvGrpSpPr/>
            <p:nvPr/>
          </p:nvGrpSpPr>
          <p:grpSpPr>
            <a:xfrm>
              <a:off x="4900365" y="1224631"/>
              <a:ext cx="2549273" cy="807077"/>
              <a:chOff x="4041591" y="1550163"/>
              <a:chExt cx="2885561" cy="864389"/>
            </a:xfrm>
          </p:grpSpPr>
          <p:sp>
            <p:nvSpPr>
              <p:cNvPr id="51" name="等腰三角形 11"/>
              <p:cNvSpPr/>
              <p:nvPr/>
            </p:nvSpPr>
            <p:spPr>
              <a:xfrm rot="5400000">
                <a:off x="5130246" y="617647"/>
                <a:ext cx="857529" cy="2736282"/>
              </a:xfrm>
              <a:custGeom>
                <a:avLst/>
                <a:gdLst/>
                <a:ahLst/>
                <a:cxnLst/>
                <a:rect l="l" t="t" r="r" b="b"/>
                <a:pathLst>
                  <a:path w="936108" h="3544233">
                    <a:moveTo>
                      <a:pt x="0" y="3465329"/>
                    </a:moveTo>
                    <a:lnTo>
                      <a:pt x="0" y="528142"/>
                    </a:lnTo>
                    <a:lnTo>
                      <a:pt x="1" y="528142"/>
                    </a:lnTo>
                    <a:lnTo>
                      <a:pt x="468055" y="0"/>
                    </a:lnTo>
                    <a:lnTo>
                      <a:pt x="936108" y="528142"/>
                    </a:lnTo>
                    <a:lnTo>
                      <a:pt x="936105" y="528142"/>
                    </a:lnTo>
                    <a:lnTo>
                      <a:pt x="936105" y="3465329"/>
                    </a:lnTo>
                    <a:cubicBezTo>
                      <a:pt x="936105" y="3508906"/>
                      <a:pt x="900778" y="3544233"/>
                      <a:pt x="857201" y="3544233"/>
                    </a:cubicBezTo>
                    <a:lnTo>
                      <a:pt x="78905" y="3544233"/>
                    </a:lnTo>
                    <a:cubicBezTo>
                      <a:pt x="35328" y="3544233"/>
                      <a:pt x="0" y="3508906"/>
                      <a:pt x="0" y="3465329"/>
                    </a:cubicBezTo>
                    <a:close/>
                  </a:path>
                </a:pathLst>
              </a:custGeom>
              <a:solidFill>
                <a:srgbClr val="4996B8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等腰三角形 11"/>
              <p:cNvSpPr/>
              <p:nvPr/>
            </p:nvSpPr>
            <p:spPr>
              <a:xfrm rot="5400000">
                <a:off x="5272298" y="319456"/>
                <a:ext cx="424146" cy="2885559"/>
              </a:xfrm>
              <a:custGeom>
                <a:avLst/>
                <a:gdLst/>
                <a:ahLst/>
                <a:cxnLst/>
                <a:rect l="l" t="t" r="r" b="b"/>
                <a:pathLst>
                  <a:path w="424148" h="3403541">
                    <a:moveTo>
                      <a:pt x="0" y="3326738"/>
                    </a:moveTo>
                    <a:lnTo>
                      <a:pt x="0" y="467749"/>
                    </a:lnTo>
                    <a:lnTo>
                      <a:pt x="1" y="467749"/>
                    </a:lnTo>
                    <a:lnTo>
                      <a:pt x="424148" y="0"/>
                    </a:lnTo>
                    <a:lnTo>
                      <a:pt x="424148" y="3403541"/>
                    </a:lnTo>
                    <a:lnTo>
                      <a:pt x="78586" y="3403541"/>
                    </a:lnTo>
                    <a:cubicBezTo>
                      <a:pt x="35185" y="3403541"/>
                      <a:pt x="0" y="3369155"/>
                      <a:pt x="0" y="33267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4000"/>
                    </a:schemeClr>
                  </a:gs>
                  <a:gs pos="100000">
                    <a:schemeClr val="bg1">
                      <a:alpha val="29000"/>
                    </a:schemeClr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48" name="直接连接符 47"/>
            <p:cNvCxnSpPr/>
            <p:nvPr/>
          </p:nvCxnSpPr>
          <p:spPr>
            <a:xfrm flipH="1">
              <a:off x="5889252" y="1318708"/>
              <a:ext cx="0" cy="546369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153"/>
            <p:cNvSpPr/>
            <p:nvPr/>
          </p:nvSpPr>
          <p:spPr bwMode="auto">
            <a:xfrm>
              <a:off x="5251283" y="1237461"/>
              <a:ext cx="555707" cy="714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2800" kern="0" dirty="0" smtClean="0">
                  <a:solidFill>
                    <a:prstClr val="white"/>
                  </a:solidFill>
                  <a:latin typeface="Impact" panose="020B0806030902050204" pitchFamily="34" charset="0"/>
                  <a:ea typeface="HY견고딕" pitchFamily="18" charset="-127"/>
                  <a:cs typeface="Arial" panose="020B0604020202020204" pitchFamily="34" charset="0"/>
                </a:rPr>
                <a:t>01</a:t>
              </a:r>
              <a:endParaRPr lang="ko-KR" altLang="en-US" sz="2800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0" name="矩形 1"/>
            <p:cNvSpPr>
              <a:spLocks noChangeArrowheads="1"/>
            </p:cNvSpPr>
            <p:nvPr/>
          </p:nvSpPr>
          <p:spPr bwMode="auto">
            <a:xfrm>
              <a:off x="5032246" y="1304994"/>
              <a:ext cx="1999966" cy="630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  <a:endParaRPr lang="zh-CN" altLang="en-US" sz="24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2428680" y="2576997"/>
            <a:ext cx="4245628" cy="40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975" tIns="32487" rIns="64975" bIns="32487" rtlCol="0" anchor="ctr"/>
          <a:lstStyle/>
          <a:p>
            <a:pPr algn="ctr"/>
            <a:r>
              <a:rPr lang="zh-CN" altLang="en-US" sz="6000" dirty="0">
                <a:solidFill>
                  <a:srgbClr val="FF7C80"/>
                </a:solidFill>
                <a:latin typeface="方正毡笔黑简体" pitchFamily="65" charset="-122"/>
                <a:ea typeface="方正毡笔黑简体" pitchFamily="65" charset="-122"/>
              </a:rPr>
              <a:t>自我介绍</a:t>
            </a:r>
          </a:p>
        </p:txBody>
      </p:sp>
      <p:sp>
        <p:nvSpPr>
          <p:cNvPr id="54" name="矩形 259"/>
          <p:cNvSpPr>
            <a:spLocks noChangeArrowheads="1"/>
          </p:cNvSpPr>
          <p:nvPr/>
        </p:nvSpPr>
        <p:spPr bwMode="auto">
          <a:xfrm>
            <a:off x="2849527" y="3232269"/>
            <a:ext cx="3518892" cy="619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975" tIns="32487" rIns="64975" bIns="324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CONTRACTED WIND POWERPOINT TEMPLATE DESIGNS CONTRACTED WIND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TE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DESIGNS CONTRACTED WIND POWERPOINT TEMPLATE DESIGNS CONTRACTED WIN POWERPOINT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TEMPLATE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0277" y="-552894"/>
            <a:ext cx="289419" cy="1945751"/>
            <a:chOff x="3777530" y="1779662"/>
            <a:chExt cx="290413" cy="29809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6" name="等腰三角形 55"/>
            <p:cNvSpPr/>
            <p:nvPr/>
          </p:nvSpPr>
          <p:spPr>
            <a:xfrm rot="10800000">
              <a:off x="3779911" y="4256509"/>
              <a:ext cx="288032" cy="504056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  <a:gs pos="48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7" name="矩形 9"/>
            <p:cNvSpPr/>
            <p:nvPr/>
          </p:nvSpPr>
          <p:spPr>
            <a:xfrm>
              <a:off x="3777530" y="1779662"/>
              <a:ext cx="74389" cy="2520280"/>
            </a:xfrm>
            <a:custGeom>
              <a:avLst/>
              <a:gdLst>
                <a:gd name="connsiteX0" fmla="*/ 0 w 72008"/>
                <a:gd name="connsiteY0" fmla="*/ 0 h 2520280"/>
                <a:gd name="connsiteX1" fmla="*/ 72008 w 72008"/>
                <a:gd name="connsiteY1" fmla="*/ 0 h 2520280"/>
                <a:gd name="connsiteX2" fmla="*/ 72008 w 72008"/>
                <a:gd name="connsiteY2" fmla="*/ 2520280 h 2520280"/>
                <a:gd name="connsiteX3" fmla="*/ 0 w 72008"/>
                <a:gd name="connsiteY3" fmla="*/ 2520280 h 2520280"/>
                <a:gd name="connsiteX4" fmla="*/ 0 w 72008"/>
                <a:gd name="connsiteY4" fmla="*/ 0 h 2520280"/>
                <a:gd name="connsiteX0-1" fmla="*/ 2381 w 74389"/>
                <a:gd name="connsiteY0-2" fmla="*/ 0 h 2520280"/>
                <a:gd name="connsiteX1-3" fmla="*/ 74389 w 74389"/>
                <a:gd name="connsiteY1-4" fmla="*/ 0 h 2520280"/>
                <a:gd name="connsiteX2-5" fmla="*/ 74389 w 74389"/>
                <a:gd name="connsiteY2-6" fmla="*/ 2520280 h 2520280"/>
                <a:gd name="connsiteX3-7" fmla="*/ 0 w 74389"/>
                <a:gd name="connsiteY3-8" fmla="*/ 2489324 h 2520280"/>
                <a:gd name="connsiteX4-9" fmla="*/ 2381 w 74389"/>
                <a:gd name="connsiteY4-10" fmla="*/ 0 h 2520280"/>
                <a:gd name="connsiteX0-11" fmla="*/ 2381 w 74389"/>
                <a:gd name="connsiteY0-12" fmla="*/ 0 h 2520280"/>
                <a:gd name="connsiteX1-13" fmla="*/ 74389 w 74389"/>
                <a:gd name="connsiteY1-14" fmla="*/ 0 h 2520280"/>
                <a:gd name="connsiteX2-15" fmla="*/ 74389 w 74389"/>
                <a:gd name="connsiteY2-16" fmla="*/ 2520280 h 2520280"/>
                <a:gd name="connsiteX3-17" fmla="*/ 0 w 74389"/>
                <a:gd name="connsiteY3-18" fmla="*/ 2489324 h 2520280"/>
                <a:gd name="connsiteX4-19" fmla="*/ 2381 w 74389"/>
                <a:gd name="connsiteY4-20" fmla="*/ 0 h 25202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4389" h="2520280">
                  <a:moveTo>
                    <a:pt x="2381" y="0"/>
                  </a:moveTo>
                  <a:lnTo>
                    <a:pt x="74389" y="0"/>
                  </a:lnTo>
                  <a:lnTo>
                    <a:pt x="74389" y="2520280"/>
                  </a:lnTo>
                  <a:cubicBezTo>
                    <a:pt x="49593" y="2509961"/>
                    <a:pt x="50989" y="2456780"/>
                    <a:pt x="0" y="2489324"/>
                  </a:cubicBezTo>
                  <a:cubicBezTo>
                    <a:pt x="794" y="1659549"/>
                    <a:pt x="1587" y="829775"/>
                    <a:pt x="238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8" name="矩形 103"/>
            <p:cNvSpPr/>
            <p:nvPr/>
          </p:nvSpPr>
          <p:spPr>
            <a:xfrm>
              <a:off x="3851919" y="1779662"/>
              <a:ext cx="147823" cy="2520280"/>
            </a:xfrm>
            <a:custGeom>
              <a:avLst/>
              <a:gdLst>
                <a:gd name="connsiteX0" fmla="*/ 0 w 147823"/>
                <a:gd name="connsiteY0" fmla="*/ 0 h 2520280"/>
                <a:gd name="connsiteX1" fmla="*/ 147823 w 147823"/>
                <a:gd name="connsiteY1" fmla="*/ 0 h 2520280"/>
                <a:gd name="connsiteX2" fmla="*/ 147823 w 147823"/>
                <a:gd name="connsiteY2" fmla="*/ 2520280 h 2520280"/>
                <a:gd name="connsiteX3" fmla="*/ 0 w 147823"/>
                <a:gd name="connsiteY3" fmla="*/ 2520280 h 2520280"/>
                <a:gd name="connsiteX4" fmla="*/ 0 w 147823"/>
                <a:gd name="connsiteY4" fmla="*/ 0 h 2520280"/>
                <a:gd name="connsiteX0-1" fmla="*/ 0 w 147823"/>
                <a:gd name="connsiteY0-2" fmla="*/ 0 h 2520280"/>
                <a:gd name="connsiteX1-3" fmla="*/ 147823 w 147823"/>
                <a:gd name="connsiteY1-4" fmla="*/ 0 h 2520280"/>
                <a:gd name="connsiteX2-5" fmla="*/ 147823 w 147823"/>
                <a:gd name="connsiteY2-6" fmla="*/ 2520280 h 2520280"/>
                <a:gd name="connsiteX3-7" fmla="*/ 0 w 147823"/>
                <a:gd name="connsiteY3-8" fmla="*/ 2520280 h 2520280"/>
                <a:gd name="connsiteX4-9" fmla="*/ 0 w 147823"/>
                <a:gd name="connsiteY4-10" fmla="*/ 0 h 25202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823" h="2520280">
                  <a:moveTo>
                    <a:pt x="0" y="0"/>
                  </a:moveTo>
                  <a:lnTo>
                    <a:pt x="147823" y="0"/>
                  </a:lnTo>
                  <a:lnTo>
                    <a:pt x="147823" y="2520280"/>
                  </a:lnTo>
                  <a:cubicBezTo>
                    <a:pt x="98549" y="2520280"/>
                    <a:pt x="46893" y="2420267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9" name="矩形 9"/>
            <p:cNvSpPr/>
            <p:nvPr/>
          </p:nvSpPr>
          <p:spPr>
            <a:xfrm flipH="1">
              <a:off x="3992560" y="1779662"/>
              <a:ext cx="74389" cy="2520280"/>
            </a:xfrm>
            <a:custGeom>
              <a:avLst/>
              <a:gdLst>
                <a:gd name="connsiteX0" fmla="*/ 0 w 72008"/>
                <a:gd name="connsiteY0" fmla="*/ 0 h 2520280"/>
                <a:gd name="connsiteX1" fmla="*/ 72008 w 72008"/>
                <a:gd name="connsiteY1" fmla="*/ 0 h 2520280"/>
                <a:gd name="connsiteX2" fmla="*/ 72008 w 72008"/>
                <a:gd name="connsiteY2" fmla="*/ 2520280 h 2520280"/>
                <a:gd name="connsiteX3" fmla="*/ 0 w 72008"/>
                <a:gd name="connsiteY3" fmla="*/ 2520280 h 2520280"/>
                <a:gd name="connsiteX4" fmla="*/ 0 w 72008"/>
                <a:gd name="connsiteY4" fmla="*/ 0 h 2520280"/>
                <a:gd name="connsiteX0-1" fmla="*/ 2381 w 74389"/>
                <a:gd name="connsiteY0-2" fmla="*/ 0 h 2520280"/>
                <a:gd name="connsiteX1-3" fmla="*/ 74389 w 74389"/>
                <a:gd name="connsiteY1-4" fmla="*/ 0 h 2520280"/>
                <a:gd name="connsiteX2-5" fmla="*/ 74389 w 74389"/>
                <a:gd name="connsiteY2-6" fmla="*/ 2520280 h 2520280"/>
                <a:gd name="connsiteX3-7" fmla="*/ 0 w 74389"/>
                <a:gd name="connsiteY3-8" fmla="*/ 2489324 h 2520280"/>
                <a:gd name="connsiteX4-9" fmla="*/ 2381 w 74389"/>
                <a:gd name="connsiteY4-10" fmla="*/ 0 h 2520280"/>
                <a:gd name="connsiteX0-11" fmla="*/ 2381 w 74389"/>
                <a:gd name="connsiteY0-12" fmla="*/ 0 h 2520280"/>
                <a:gd name="connsiteX1-13" fmla="*/ 74389 w 74389"/>
                <a:gd name="connsiteY1-14" fmla="*/ 0 h 2520280"/>
                <a:gd name="connsiteX2-15" fmla="*/ 74389 w 74389"/>
                <a:gd name="connsiteY2-16" fmla="*/ 2520280 h 2520280"/>
                <a:gd name="connsiteX3-17" fmla="*/ 0 w 74389"/>
                <a:gd name="connsiteY3-18" fmla="*/ 2489324 h 2520280"/>
                <a:gd name="connsiteX4-19" fmla="*/ 2381 w 74389"/>
                <a:gd name="connsiteY4-20" fmla="*/ 0 h 25202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4389" h="2520280">
                  <a:moveTo>
                    <a:pt x="2381" y="0"/>
                  </a:moveTo>
                  <a:lnTo>
                    <a:pt x="74389" y="0"/>
                  </a:lnTo>
                  <a:lnTo>
                    <a:pt x="74389" y="2520280"/>
                  </a:lnTo>
                  <a:cubicBezTo>
                    <a:pt x="49593" y="2509961"/>
                    <a:pt x="50989" y="2456780"/>
                    <a:pt x="0" y="2489324"/>
                  </a:cubicBezTo>
                  <a:cubicBezTo>
                    <a:pt x="794" y="1659549"/>
                    <a:pt x="1587" y="829775"/>
                    <a:pt x="238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0" name="等腰三角形 146"/>
            <p:cNvSpPr/>
            <p:nvPr/>
          </p:nvSpPr>
          <p:spPr>
            <a:xfrm rot="10800000">
              <a:off x="3892719" y="4644231"/>
              <a:ext cx="66221" cy="115887"/>
            </a:xfrm>
            <a:custGeom>
              <a:avLst/>
              <a:gdLst>
                <a:gd name="connsiteX0" fmla="*/ 0 w 66221"/>
                <a:gd name="connsiteY0" fmla="*/ 115887 h 115887"/>
                <a:gd name="connsiteX1" fmla="*/ 33111 w 66221"/>
                <a:gd name="connsiteY1" fmla="*/ 0 h 115887"/>
                <a:gd name="connsiteX2" fmla="*/ 66221 w 66221"/>
                <a:gd name="connsiteY2" fmla="*/ 115887 h 115887"/>
                <a:gd name="connsiteX3" fmla="*/ 0 w 66221"/>
                <a:gd name="connsiteY3" fmla="*/ 115887 h 115887"/>
                <a:gd name="connsiteX0-1" fmla="*/ 0 w 66221"/>
                <a:gd name="connsiteY0-2" fmla="*/ 115887 h 120120"/>
                <a:gd name="connsiteX1-3" fmla="*/ 33111 w 66221"/>
                <a:gd name="connsiteY1-4" fmla="*/ 0 h 120120"/>
                <a:gd name="connsiteX2-5" fmla="*/ 66221 w 66221"/>
                <a:gd name="connsiteY2-6" fmla="*/ 115887 h 120120"/>
                <a:gd name="connsiteX3-7" fmla="*/ 0 w 66221"/>
                <a:gd name="connsiteY3-8" fmla="*/ 115887 h 120120"/>
                <a:gd name="connsiteX0-9" fmla="*/ 0 w 66221"/>
                <a:gd name="connsiteY0-10" fmla="*/ 115887 h 115887"/>
                <a:gd name="connsiteX1-11" fmla="*/ 33111 w 66221"/>
                <a:gd name="connsiteY1-12" fmla="*/ 0 h 115887"/>
                <a:gd name="connsiteX2-13" fmla="*/ 66221 w 66221"/>
                <a:gd name="connsiteY2-14" fmla="*/ 115887 h 115887"/>
                <a:gd name="connsiteX3-15" fmla="*/ 0 w 66221"/>
                <a:gd name="connsiteY3-16" fmla="*/ 115887 h 115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6221" h="115887">
                  <a:moveTo>
                    <a:pt x="0" y="115887"/>
                  </a:moveTo>
                  <a:lnTo>
                    <a:pt x="33111" y="0"/>
                  </a:lnTo>
                  <a:lnTo>
                    <a:pt x="66221" y="115887"/>
                  </a:lnTo>
                  <a:cubicBezTo>
                    <a:pt x="44147" y="125412"/>
                    <a:pt x="17311" y="125412"/>
                    <a:pt x="0" y="11588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de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5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de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5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7086600" y="4818063"/>
            <a:ext cx="2057400" cy="274637"/>
          </a:xfrm>
        </p:spPr>
        <p:txBody>
          <a:bodyPr/>
          <a:lstStyle/>
          <a:p>
            <a:fld id="{AB42095A-155F-4828-88E3-4DF16DB3926E}" type="slidenum">
              <a:rPr lang="zh-CN" altLang="en-US" smtClean="0">
                <a:solidFill>
                  <a:srgbClr val="393939">
                    <a:tint val="75000"/>
                  </a:srgbClr>
                </a:solidFill>
              </a:rPr>
              <a:t>4</a:t>
            </a:fld>
            <a:endParaRPr lang="zh-CN" altLang="en-US" dirty="0">
              <a:solidFill>
                <a:srgbClr val="393939">
                  <a:tint val="75000"/>
                </a:srgbClr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803915" y="2041071"/>
            <a:ext cx="3454400" cy="0"/>
          </a:xfrm>
          <a:prstGeom prst="line">
            <a:avLst/>
          </a:prstGeom>
          <a:ln w="12700">
            <a:solidFill>
              <a:srgbClr val="6152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803915" y="1547585"/>
            <a:ext cx="3454400" cy="0"/>
          </a:xfrm>
          <a:prstGeom prst="line">
            <a:avLst/>
          </a:prstGeom>
          <a:ln w="12700">
            <a:solidFill>
              <a:srgbClr val="6152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803915" y="2534557"/>
            <a:ext cx="3454400" cy="0"/>
          </a:xfrm>
          <a:prstGeom prst="line">
            <a:avLst/>
          </a:prstGeom>
          <a:ln w="12700">
            <a:solidFill>
              <a:srgbClr val="6152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803915" y="3028043"/>
            <a:ext cx="3454400" cy="0"/>
          </a:xfrm>
          <a:prstGeom prst="line">
            <a:avLst/>
          </a:prstGeom>
          <a:ln w="12700">
            <a:solidFill>
              <a:srgbClr val="6152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803915" y="3557989"/>
            <a:ext cx="3454400" cy="0"/>
          </a:xfrm>
          <a:prstGeom prst="line">
            <a:avLst/>
          </a:prstGeom>
          <a:ln w="12700">
            <a:solidFill>
              <a:srgbClr val="6152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253855" y="1148442"/>
            <a:ext cx="0" cy="2772228"/>
          </a:xfrm>
          <a:prstGeom prst="line">
            <a:avLst/>
          </a:prstGeom>
          <a:ln w="12700">
            <a:solidFill>
              <a:srgbClr val="6152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7"/>
          <p:cNvSpPr txBox="1">
            <a:spLocks noChangeArrowheads="1"/>
          </p:cNvSpPr>
          <p:nvPr/>
        </p:nvSpPr>
        <p:spPr bwMode="auto">
          <a:xfrm>
            <a:off x="1464485" y="3985374"/>
            <a:ext cx="173081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467" tIns="34232" rIns="68467" bIns="34232"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684530">
              <a:lnSpc>
                <a:spcPct val="130000"/>
              </a:lnSpc>
            </a:pPr>
            <a:r>
              <a:rPr lang="zh-CN" altLang="en-US" sz="1800" b="1" spc="300" dirty="0">
                <a:solidFill>
                  <a:srgbClr val="4996B8"/>
                </a:solidFill>
                <a:latin typeface="Arial" panose="020B0604020202020204" pitchFamily="34" charset="0"/>
              </a:rPr>
              <a:t>欧阳千图</a:t>
            </a:r>
          </a:p>
        </p:txBody>
      </p:sp>
      <p:sp>
        <p:nvSpPr>
          <p:cNvPr id="18" name="文本框 8"/>
          <p:cNvSpPr txBox="1">
            <a:spLocks noChangeArrowheads="1"/>
          </p:cNvSpPr>
          <p:nvPr/>
        </p:nvSpPr>
        <p:spPr bwMode="auto">
          <a:xfrm>
            <a:off x="1163077" y="4425528"/>
            <a:ext cx="2333604" cy="38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467" tIns="34232" rIns="68467" bIns="34232"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684530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</a:rPr>
              <a:t>梦想总是留给有准备的人</a:t>
            </a:r>
          </a:p>
        </p:txBody>
      </p:sp>
      <p:sp>
        <p:nvSpPr>
          <p:cNvPr id="19" name="TextBox 14"/>
          <p:cNvSpPr txBox="1"/>
          <p:nvPr/>
        </p:nvSpPr>
        <p:spPr>
          <a:xfrm>
            <a:off x="4314451" y="1200295"/>
            <a:ext cx="2430270" cy="325613"/>
          </a:xfrm>
          <a:prstGeom prst="rect">
            <a:avLst/>
          </a:prstGeom>
          <a:noFill/>
        </p:spPr>
        <p:txBody>
          <a:bodyPr wrap="square" lIns="68467" tIns="34232" rIns="68467" bIns="34232" rtlCol="0">
            <a:spAutoFit/>
          </a:bodyPr>
          <a:lstStyle/>
          <a:p>
            <a:pPr defTabSz="684530">
              <a:lnSpc>
                <a:spcPts val="2020"/>
              </a:lnSpc>
            </a:pPr>
            <a:r>
              <a:rPr lang="zh-CN" altLang="en-US" sz="1500" b="1" dirty="0">
                <a:solidFill>
                  <a:srgbClr val="499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      历：</a:t>
            </a:r>
            <a:r>
              <a:rPr lang="zh-CN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大学本科</a:t>
            </a:r>
            <a:endParaRPr lang="en-US" altLang="zh-CN" sz="15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5"/>
          <p:cNvSpPr txBox="1"/>
          <p:nvPr/>
        </p:nvSpPr>
        <p:spPr>
          <a:xfrm>
            <a:off x="4314451" y="2161342"/>
            <a:ext cx="3132348" cy="325613"/>
          </a:xfrm>
          <a:prstGeom prst="rect">
            <a:avLst/>
          </a:prstGeom>
          <a:noFill/>
        </p:spPr>
        <p:txBody>
          <a:bodyPr wrap="square" lIns="68467" tIns="34232" rIns="68467" bIns="34232" rtlCol="0">
            <a:spAutoFit/>
          </a:bodyPr>
          <a:lstStyle/>
          <a:p>
            <a:pPr defTabSz="684530">
              <a:lnSpc>
                <a:spcPts val="2020"/>
              </a:lnSpc>
            </a:pPr>
            <a:r>
              <a:rPr lang="zh-CN" altLang="en-US" sz="1500" b="1" dirty="0">
                <a:solidFill>
                  <a:srgbClr val="499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      业：</a:t>
            </a:r>
            <a:r>
              <a:rPr lang="zh-CN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某某学院某某专业</a:t>
            </a:r>
            <a:endParaRPr lang="en-US" altLang="zh-CN" sz="15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17"/>
          <p:cNvSpPr txBox="1"/>
          <p:nvPr/>
        </p:nvSpPr>
        <p:spPr>
          <a:xfrm>
            <a:off x="4314451" y="1680818"/>
            <a:ext cx="2430270" cy="325613"/>
          </a:xfrm>
          <a:prstGeom prst="rect">
            <a:avLst/>
          </a:prstGeom>
          <a:noFill/>
        </p:spPr>
        <p:txBody>
          <a:bodyPr wrap="square" lIns="68467" tIns="34232" rIns="68467" bIns="34232" rtlCol="0">
            <a:spAutoFit/>
          </a:bodyPr>
          <a:lstStyle/>
          <a:p>
            <a:pPr defTabSz="684530">
              <a:lnSpc>
                <a:spcPts val="2020"/>
              </a:lnSpc>
            </a:pPr>
            <a:r>
              <a:rPr lang="zh-CN" altLang="en-US" sz="1500" b="1" dirty="0">
                <a:solidFill>
                  <a:srgbClr val="499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毕业院校：</a:t>
            </a:r>
            <a:r>
              <a:rPr lang="zh-CN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华中师范大学</a:t>
            </a:r>
            <a:endParaRPr lang="en-US" altLang="zh-CN" sz="15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18"/>
          <p:cNvSpPr txBox="1"/>
          <p:nvPr/>
        </p:nvSpPr>
        <p:spPr>
          <a:xfrm>
            <a:off x="4314457" y="2641864"/>
            <a:ext cx="3498308" cy="325613"/>
          </a:xfrm>
          <a:prstGeom prst="rect">
            <a:avLst/>
          </a:prstGeom>
          <a:noFill/>
        </p:spPr>
        <p:txBody>
          <a:bodyPr wrap="square" lIns="68467" tIns="34232" rIns="68467" bIns="34232" rtlCol="0">
            <a:spAutoFit/>
          </a:bodyPr>
          <a:lstStyle/>
          <a:p>
            <a:pPr defTabSz="684530">
              <a:lnSpc>
                <a:spcPts val="2020"/>
              </a:lnSpc>
            </a:pPr>
            <a:r>
              <a:rPr lang="zh-CN" altLang="en-US" sz="1500" b="1" dirty="0">
                <a:solidFill>
                  <a:srgbClr val="499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通讯地址：</a:t>
            </a:r>
            <a:r>
              <a:rPr lang="zh-CN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武汉市华中师范大学</a:t>
            </a:r>
            <a:endParaRPr lang="en-US" altLang="zh-CN" sz="15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9"/>
          <p:cNvSpPr txBox="1"/>
          <p:nvPr/>
        </p:nvSpPr>
        <p:spPr>
          <a:xfrm>
            <a:off x="4314451" y="3122388"/>
            <a:ext cx="2883264" cy="325613"/>
          </a:xfrm>
          <a:prstGeom prst="rect">
            <a:avLst/>
          </a:prstGeom>
          <a:noFill/>
        </p:spPr>
        <p:txBody>
          <a:bodyPr wrap="square" lIns="68467" tIns="34232" rIns="68467" bIns="34232" rtlCol="0">
            <a:spAutoFit/>
          </a:bodyPr>
          <a:lstStyle/>
          <a:p>
            <a:pPr defTabSz="684530">
              <a:lnSpc>
                <a:spcPts val="2020"/>
              </a:lnSpc>
            </a:pPr>
            <a:r>
              <a:rPr lang="zh-CN" altLang="en-US" sz="1500" b="1" dirty="0">
                <a:solidFill>
                  <a:srgbClr val="499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      话</a:t>
            </a:r>
            <a:r>
              <a:rPr lang="zh-CN" altLang="en-US" sz="1500" b="1" dirty="0">
                <a:solidFill>
                  <a:srgbClr val="325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139-1234-5678</a:t>
            </a:r>
          </a:p>
        </p:txBody>
      </p:sp>
      <p:sp>
        <p:nvSpPr>
          <p:cNvPr id="24" name="TextBox 21"/>
          <p:cNvSpPr txBox="1"/>
          <p:nvPr/>
        </p:nvSpPr>
        <p:spPr>
          <a:xfrm>
            <a:off x="4314451" y="3629997"/>
            <a:ext cx="1224000" cy="325613"/>
          </a:xfrm>
          <a:prstGeom prst="rect">
            <a:avLst/>
          </a:prstGeom>
          <a:noFill/>
        </p:spPr>
        <p:txBody>
          <a:bodyPr wrap="square" lIns="68467" tIns="34232" rIns="68467" bIns="34232" rtlCol="0">
            <a:spAutoFit/>
          </a:bodyPr>
          <a:lstStyle/>
          <a:p>
            <a:pPr defTabSz="684530">
              <a:lnSpc>
                <a:spcPts val="2020"/>
              </a:lnSpc>
            </a:pPr>
            <a:r>
              <a:rPr lang="zh-CN" altLang="en-US" sz="1500" b="1" dirty="0">
                <a:solidFill>
                  <a:srgbClr val="4996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  <a:r>
              <a:rPr lang="zh-CN" altLang="en-US" sz="1500" b="1" dirty="0">
                <a:solidFill>
                  <a:srgbClr val="325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500" dirty="0">
              <a:solidFill>
                <a:srgbClr val="325F0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4314457" y="3990037"/>
            <a:ext cx="3841208" cy="70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467" tIns="34232" rIns="68467" bIns="34232"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defTabSz="684530">
              <a:lnSpc>
                <a:spcPct val="130000"/>
              </a:lnSpc>
            </a:pPr>
            <a:r>
              <a:rPr lang="zh-CN" altLang="en-US" sz="1100" dirty="0">
                <a:solidFill>
                  <a:prstClr val="black">
                    <a:lumMod val="75000"/>
                  </a:prstClr>
                </a:solidFill>
                <a:latin typeface="微软雅黑" panose="020B0503020204020204" pitchFamily="34" charset="-122"/>
              </a:rPr>
              <a:t>我是一个爱学习、有计划、乐观向上、兴趣广泛的人，拥有较强的组织能力和适应能力、并具有较强的管理策划与组织管理协调能力。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172874" y="509940"/>
            <a:ext cx="8280008" cy="17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7213" y="90300"/>
            <a:ext cx="3240360" cy="40011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126" y="4265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01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12" y="1061546"/>
            <a:ext cx="2699569" cy="292382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-36512" y="4460473"/>
            <a:ext cx="5687076" cy="393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67" tIns="34232" rIns="68467" bIns="34232" rtlCol="0" anchor="ctr"/>
          <a:lstStyle/>
          <a:p>
            <a:pPr algn="ctr" defTabSz="684530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7" name="椭圆 4"/>
          <p:cNvSpPr/>
          <p:nvPr/>
        </p:nvSpPr>
        <p:spPr>
          <a:xfrm>
            <a:off x="5655921" y="3633722"/>
            <a:ext cx="433066" cy="866133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67" tIns="34232" rIns="68467" bIns="34232" rtlCol="0" anchor="ctr"/>
          <a:lstStyle/>
          <a:p>
            <a:pPr algn="ctr" defTabSz="684530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73809" y="3633705"/>
            <a:ext cx="3679873" cy="393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67" tIns="34232" rIns="68467" bIns="34232" rtlCol="0" anchor="ctr"/>
          <a:lstStyle/>
          <a:p>
            <a:pPr algn="ctr" defTabSz="684530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9" name="椭圆 4"/>
          <p:cNvSpPr/>
          <p:nvPr/>
        </p:nvSpPr>
        <p:spPr>
          <a:xfrm flipH="1">
            <a:off x="1536903" y="2806949"/>
            <a:ext cx="433066" cy="866133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67" tIns="34232" rIns="68467" bIns="34232" rtlCol="0" anchor="ctr"/>
          <a:lstStyle/>
          <a:p>
            <a:pPr algn="ctr" defTabSz="684530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969962" y="2809892"/>
            <a:ext cx="2007204" cy="393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67" tIns="34232" rIns="68467" bIns="34232" rtlCol="0" anchor="ctr"/>
          <a:lstStyle/>
          <a:p>
            <a:pPr algn="ctr" defTabSz="684530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1" name="椭圆 4"/>
          <p:cNvSpPr/>
          <p:nvPr/>
        </p:nvSpPr>
        <p:spPr>
          <a:xfrm>
            <a:off x="3977172" y="1981281"/>
            <a:ext cx="433066" cy="866133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67" tIns="34232" rIns="68467" bIns="34232" rtlCol="0" anchor="ctr"/>
          <a:lstStyle/>
          <a:p>
            <a:pPr algn="ctr" defTabSz="684530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02554" y="1981267"/>
            <a:ext cx="1574613" cy="393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67" tIns="34232" rIns="68467" bIns="34232" rtlCol="0" anchor="ctr"/>
          <a:lstStyle/>
          <a:p>
            <a:pPr algn="ctr" defTabSz="684530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3" name="椭圆 4"/>
          <p:cNvSpPr/>
          <p:nvPr/>
        </p:nvSpPr>
        <p:spPr>
          <a:xfrm flipH="1">
            <a:off x="1969969" y="1154518"/>
            <a:ext cx="433066" cy="866133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67" tIns="34232" rIns="68467" bIns="34232" rtlCol="0" anchor="ctr"/>
          <a:lstStyle/>
          <a:p>
            <a:pPr algn="ctr" defTabSz="684530"/>
            <a:endParaRPr lang="en-US" sz="2400">
              <a:solidFill>
                <a:srgbClr val="FFFFFF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403035" y="1035508"/>
            <a:ext cx="5647954" cy="273421"/>
            <a:chOff x="2440137" y="1223211"/>
            <a:chExt cx="5647954" cy="273421"/>
          </a:xfrm>
          <a:solidFill>
            <a:srgbClr val="325F0B"/>
          </a:solidFill>
        </p:grpSpPr>
        <p:sp>
          <p:nvSpPr>
            <p:cNvPr id="34" name="矩形 33"/>
            <p:cNvSpPr/>
            <p:nvPr/>
          </p:nvSpPr>
          <p:spPr>
            <a:xfrm>
              <a:off x="2440137" y="1342222"/>
              <a:ext cx="5352543" cy="39366"/>
            </a:xfrm>
            <a:prstGeom prst="rect">
              <a:avLst/>
            </a:prstGeom>
            <a:solidFill>
              <a:srgbClr val="499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530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5400000">
              <a:off x="7784095" y="1192637"/>
              <a:ext cx="273421" cy="334570"/>
            </a:xfrm>
            <a:prstGeom prst="triangl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530"/>
              <a:endParaRPr 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36" name="文本框 34"/>
          <p:cNvSpPr>
            <a:spLocks noChangeArrowheads="1"/>
          </p:cNvSpPr>
          <p:nvPr/>
        </p:nvSpPr>
        <p:spPr bwMode="auto">
          <a:xfrm>
            <a:off x="6275887" y="3673075"/>
            <a:ext cx="2153514" cy="80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467" tIns="34232" rIns="68467" bIns="34232">
            <a:spAutoFit/>
          </a:bodyPr>
          <a:lstStyle/>
          <a:p>
            <a:pPr defTabSz="684530">
              <a:lnSpc>
                <a:spcPct val="150000"/>
              </a:lnSpc>
            </a:pPr>
            <a:r>
              <a:rPr lang="en-US" altLang="zh-CN" sz="1200" b="1" dirty="0">
                <a:solidFill>
                  <a:srgbClr val="325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  <a:r>
              <a:rPr lang="zh-CN" altLang="en-US" sz="1200" b="1" dirty="0">
                <a:solidFill>
                  <a:srgbClr val="325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添加文本标题</a:t>
            </a:r>
            <a:endParaRPr lang="en-US" altLang="zh-CN" sz="1200" b="1" dirty="0">
              <a:solidFill>
                <a:srgbClr val="325F0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4530">
              <a:lnSpc>
                <a:spcPct val="150000"/>
              </a:lnSpc>
            </a:pPr>
            <a:r>
              <a:rPr lang="zh-CN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1000" dirty="0">
              <a:solidFill>
                <a:prstClr val="black">
                  <a:lumMod val="75000"/>
                  <a:lumOff val="25000"/>
                </a:prstClr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sp>
        <p:nvSpPr>
          <p:cNvPr id="37" name="文本框 34"/>
          <p:cNvSpPr>
            <a:spLocks noChangeArrowheads="1"/>
          </p:cNvSpPr>
          <p:nvPr/>
        </p:nvSpPr>
        <p:spPr bwMode="auto">
          <a:xfrm>
            <a:off x="2030729" y="2838946"/>
            <a:ext cx="2379503" cy="80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467" tIns="34232" rIns="68467" bIns="34232">
            <a:spAutoFit/>
          </a:bodyPr>
          <a:lstStyle/>
          <a:p>
            <a:pPr defTabSz="684530">
              <a:lnSpc>
                <a:spcPct val="150000"/>
              </a:lnSpc>
            </a:pPr>
            <a:r>
              <a:rPr lang="en-US" altLang="zh-CN" sz="1200" b="1" dirty="0">
                <a:solidFill>
                  <a:srgbClr val="325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1200" b="1" dirty="0">
                <a:solidFill>
                  <a:srgbClr val="325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添加文本标题</a:t>
            </a:r>
            <a:endParaRPr lang="en-US" altLang="zh-CN" sz="1200" b="1" dirty="0">
              <a:solidFill>
                <a:srgbClr val="325F0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4530">
              <a:lnSpc>
                <a:spcPct val="150000"/>
              </a:lnSpc>
            </a:pPr>
            <a:r>
              <a:rPr lang="zh-CN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1000" dirty="0">
              <a:solidFill>
                <a:prstClr val="black">
                  <a:lumMod val="75000"/>
                  <a:lumOff val="25000"/>
                </a:prstClr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sp>
        <p:nvSpPr>
          <p:cNvPr id="38" name="文本框 34"/>
          <p:cNvSpPr>
            <a:spLocks noChangeArrowheads="1"/>
          </p:cNvSpPr>
          <p:nvPr/>
        </p:nvSpPr>
        <p:spPr bwMode="auto">
          <a:xfrm>
            <a:off x="4644597" y="2002721"/>
            <a:ext cx="2379503" cy="80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467" tIns="34232" rIns="68467" bIns="34232">
            <a:spAutoFit/>
          </a:bodyPr>
          <a:lstStyle/>
          <a:p>
            <a:pPr defTabSz="684530">
              <a:lnSpc>
                <a:spcPct val="150000"/>
              </a:lnSpc>
            </a:pPr>
            <a:r>
              <a:rPr lang="en-US" altLang="zh-CN" sz="1200" b="1" dirty="0">
                <a:solidFill>
                  <a:srgbClr val="325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1200" b="1" dirty="0">
                <a:solidFill>
                  <a:srgbClr val="325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添加文本标题</a:t>
            </a:r>
            <a:endParaRPr lang="en-US" altLang="zh-CN" sz="1200" b="1" dirty="0">
              <a:solidFill>
                <a:srgbClr val="325F0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4530">
              <a:lnSpc>
                <a:spcPct val="150000"/>
              </a:lnSpc>
            </a:pPr>
            <a:r>
              <a:rPr lang="zh-CN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1000" dirty="0">
              <a:solidFill>
                <a:prstClr val="black">
                  <a:lumMod val="75000"/>
                  <a:lumOff val="25000"/>
                </a:prstClr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sp>
        <p:nvSpPr>
          <p:cNvPr id="39" name="文本框 34"/>
          <p:cNvSpPr>
            <a:spLocks noChangeArrowheads="1"/>
          </p:cNvSpPr>
          <p:nvPr/>
        </p:nvSpPr>
        <p:spPr bwMode="auto">
          <a:xfrm>
            <a:off x="2402559" y="1178659"/>
            <a:ext cx="2379503" cy="80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467" tIns="34232" rIns="68467" bIns="34232">
            <a:spAutoFit/>
          </a:bodyPr>
          <a:lstStyle/>
          <a:p>
            <a:pPr defTabSz="684530">
              <a:lnSpc>
                <a:spcPct val="150000"/>
              </a:lnSpc>
            </a:pPr>
            <a:r>
              <a:rPr lang="en-US" altLang="zh-CN" sz="1200" b="1" dirty="0">
                <a:solidFill>
                  <a:srgbClr val="325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</a:t>
            </a:r>
            <a:r>
              <a:rPr lang="zh-CN" altLang="en-US" sz="1200" b="1" dirty="0">
                <a:solidFill>
                  <a:srgbClr val="325F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添加文本标题</a:t>
            </a:r>
            <a:endParaRPr lang="en-US" altLang="zh-CN" sz="1200" b="1" dirty="0">
              <a:solidFill>
                <a:srgbClr val="325F0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4530">
              <a:lnSpc>
                <a:spcPct val="150000"/>
              </a:lnSpc>
            </a:pPr>
            <a:r>
              <a:rPr lang="zh-CN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1000" dirty="0">
              <a:solidFill>
                <a:prstClr val="black">
                  <a:lumMod val="75000"/>
                  <a:lumOff val="25000"/>
                </a:prstClr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72874" y="509940"/>
            <a:ext cx="8280008" cy="17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7213" y="90300"/>
            <a:ext cx="3240360" cy="40011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126" y="4265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01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533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533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/>
      <p:bldP spid="37" grpId="0"/>
      <p:bldP spid="38" grpId="0"/>
      <p:bldP spid="39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4048537" y="1393956"/>
            <a:ext cx="926445" cy="1666800"/>
            <a:chOff x="3851919" y="1591543"/>
            <a:chExt cx="1385318" cy="2492375"/>
          </a:xfrm>
          <a:solidFill>
            <a:srgbClr val="FF7C80"/>
          </a:solidFill>
        </p:grpSpPr>
        <p:sp>
          <p:nvSpPr>
            <p:cNvPr id="7" name="矩形 27"/>
            <p:cNvSpPr/>
            <p:nvPr/>
          </p:nvSpPr>
          <p:spPr>
            <a:xfrm flipH="1">
              <a:off x="4067944" y="1591543"/>
              <a:ext cx="689223" cy="1027832"/>
            </a:xfrm>
            <a:custGeom>
              <a:avLst/>
              <a:gdLst/>
              <a:ahLst/>
              <a:cxnLst/>
              <a:rect l="l" t="t" r="r" b="b"/>
              <a:pathLst>
                <a:path w="689223" h="1027832">
                  <a:moveTo>
                    <a:pt x="439813" y="108968"/>
                  </a:moveTo>
                  <a:cubicBezTo>
                    <a:pt x="399126" y="108968"/>
                    <a:pt x="366143" y="141951"/>
                    <a:pt x="366143" y="182638"/>
                  </a:cubicBezTo>
                  <a:cubicBezTo>
                    <a:pt x="366143" y="223325"/>
                    <a:pt x="399126" y="256308"/>
                    <a:pt x="439813" y="256308"/>
                  </a:cubicBezTo>
                  <a:cubicBezTo>
                    <a:pt x="480500" y="256308"/>
                    <a:pt x="513483" y="223325"/>
                    <a:pt x="513483" y="182638"/>
                  </a:cubicBezTo>
                  <a:cubicBezTo>
                    <a:pt x="513483" y="141951"/>
                    <a:pt x="480500" y="108968"/>
                    <a:pt x="439813" y="108968"/>
                  </a:cubicBezTo>
                  <a:close/>
                  <a:moveTo>
                    <a:pt x="311944" y="0"/>
                  </a:moveTo>
                  <a:lnTo>
                    <a:pt x="689223" y="0"/>
                  </a:lnTo>
                  <a:lnTo>
                    <a:pt x="372517" y="1025450"/>
                  </a:lnTo>
                  <a:lnTo>
                    <a:pt x="0" y="102783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530"/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9" name="椭圆 22"/>
            <p:cNvSpPr/>
            <p:nvPr/>
          </p:nvSpPr>
          <p:spPr>
            <a:xfrm>
              <a:off x="3851919" y="2447355"/>
              <a:ext cx="1385318" cy="1636563"/>
            </a:xfrm>
            <a:custGeom>
              <a:avLst/>
              <a:gdLst/>
              <a:ahLst/>
              <a:cxnLst/>
              <a:rect l="l" t="t" r="r" b="b"/>
              <a:pathLst>
                <a:path w="1385318" h="1636563">
                  <a:moveTo>
                    <a:pt x="692658" y="409189"/>
                  </a:moveTo>
                  <a:cubicBezTo>
                    <a:pt x="987972" y="409189"/>
                    <a:pt x="1227372" y="648589"/>
                    <a:pt x="1227372" y="943903"/>
                  </a:cubicBezTo>
                  <a:cubicBezTo>
                    <a:pt x="1227372" y="1239217"/>
                    <a:pt x="987972" y="1478617"/>
                    <a:pt x="692658" y="1478617"/>
                  </a:cubicBezTo>
                  <a:cubicBezTo>
                    <a:pt x="397344" y="1478617"/>
                    <a:pt x="157944" y="1239217"/>
                    <a:pt x="157944" y="943903"/>
                  </a:cubicBezTo>
                  <a:cubicBezTo>
                    <a:pt x="157944" y="648589"/>
                    <a:pt x="397344" y="409189"/>
                    <a:pt x="692658" y="409189"/>
                  </a:cubicBezTo>
                  <a:close/>
                  <a:moveTo>
                    <a:pt x="692658" y="367839"/>
                  </a:moveTo>
                  <a:cubicBezTo>
                    <a:pt x="374507" y="367839"/>
                    <a:pt x="116594" y="625752"/>
                    <a:pt x="116594" y="943903"/>
                  </a:cubicBezTo>
                  <a:cubicBezTo>
                    <a:pt x="116594" y="1262054"/>
                    <a:pt x="374507" y="1519967"/>
                    <a:pt x="692658" y="1519967"/>
                  </a:cubicBezTo>
                  <a:cubicBezTo>
                    <a:pt x="1010809" y="1519967"/>
                    <a:pt x="1268722" y="1262054"/>
                    <a:pt x="1268722" y="943903"/>
                  </a:cubicBezTo>
                  <a:cubicBezTo>
                    <a:pt x="1268722" y="625752"/>
                    <a:pt x="1010809" y="367839"/>
                    <a:pt x="692658" y="367839"/>
                  </a:cubicBezTo>
                  <a:close/>
                  <a:moveTo>
                    <a:pt x="453480" y="72008"/>
                  </a:moveTo>
                  <a:lnTo>
                    <a:pt x="453480" y="296230"/>
                  </a:lnTo>
                  <a:cubicBezTo>
                    <a:pt x="527423" y="266333"/>
                    <a:pt x="608279" y="251245"/>
                    <a:pt x="692659" y="251245"/>
                  </a:cubicBezTo>
                  <a:cubicBezTo>
                    <a:pt x="786546" y="251245"/>
                    <a:pt x="876070" y="269925"/>
                    <a:pt x="957536" y="304207"/>
                  </a:cubicBezTo>
                  <a:lnTo>
                    <a:pt x="957536" y="72008"/>
                  </a:lnTo>
                  <a:close/>
                  <a:moveTo>
                    <a:pt x="381472" y="0"/>
                  </a:moveTo>
                  <a:lnTo>
                    <a:pt x="1029544" y="0"/>
                  </a:lnTo>
                  <a:lnTo>
                    <a:pt x="1029544" y="72008"/>
                  </a:lnTo>
                  <a:lnTo>
                    <a:pt x="1029544" y="342191"/>
                  </a:lnTo>
                  <a:cubicBezTo>
                    <a:pt x="1242479" y="458018"/>
                    <a:pt x="1385318" y="684280"/>
                    <a:pt x="1385318" y="943904"/>
                  </a:cubicBezTo>
                  <a:cubicBezTo>
                    <a:pt x="1385318" y="1326449"/>
                    <a:pt x="1075204" y="1636563"/>
                    <a:pt x="692659" y="1636563"/>
                  </a:cubicBezTo>
                  <a:cubicBezTo>
                    <a:pt x="310114" y="1636563"/>
                    <a:pt x="0" y="1326449"/>
                    <a:pt x="0" y="943904"/>
                  </a:cubicBezTo>
                  <a:cubicBezTo>
                    <a:pt x="0" y="673806"/>
                    <a:pt x="154597" y="439816"/>
                    <a:pt x="381472" y="328243"/>
                  </a:cubicBezTo>
                  <a:lnTo>
                    <a:pt x="381472" y="7200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530"/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0" name="矩形 27"/>
            <p:cNvSpPr/>
            <p:nvPr/>
          </p:nvSpPr>
          <p:spPr>
            <a:xfrm>
              <a:off x="4393306" y="1591543"/>
              <a:ext cx="689223" cy="1027832"/>
            </a:xfrm>
            <a:custGeom>
              <a:avLst/>
              <a:gdLst/>
              <a:ahLst/>
              <a:cxnLst/>
              <a:rect l="l" t="t" r="r" b="b"/>
              <a:pathLst>
                <a:path w="689223" h="1027832">
                  <a:moveTo>
                    <a:pt x="439813" y="108968"/>
                  </a:moveTo>
                  <a:cubicBezTo>
                    <a:pt x="399126" y="108968"/>
                    <a:pt x="366143" y="141951"/>
                    <a:pt x="366143" y="182638"/>
                  </a:cubicBezTo>
                  <a:cubicBezTo>
                    <a:pt x="366143" y="223325"/>
                    <a:pt x="399126" y="256308"/>
                    <a:pt x="439813" y="256308"/>
                  </a:cubicBezTo>
                  <a:cubicBezTo>
                    <a:pt x="480500" y="256308"/>
                    <a:pt x="513483" y="223325"/>
                    <a:pt x="513483" y="182638"/>
                  </a:cubicBezTo>
                  <a:cubicBezTo>
                    <a:pt x="513483" y="141951"/>
                    <a:pt x="480500" y="108968"/>
                    <a:pt x="439813" y="108968"/>
                  </a:cubicBezTo>
                  <a:close/>
                  <a:moveTo>
                    <a:pt x="311944" y="0"/>
                  </a:moveTo>
                  <a:lnTo>
                    <a:pt x="689223" y="0"/>
                  </a:lnTo>
                  <a:lnTo>
                    <a:pt x="372517" y="1025450"/>
                  </a:lnTo>
                  <a:lnTo>
                    <a:pt x="0" y="102783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530"/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96"/>
          <p:cNvSpPr txBox="1"/>
          <p:nvPr/>
        </p:nvSpPr>
        <p:spPr>
          <a:xfrm>
            <a:off x="4339104" y="2475988"/>
            <a:ext cx="345286" cy="315423"/>
          </a:xfrm>
          <a:prstGeom prst="rect">
            <a:avLst/>
          </a:prstGeom>
          <a:noFill/>
        </p:spPr>
        <p:txBody>
          <a:bodyPr wrap="none" lIns="68467" tIns="34232" rIns="68467" bIns="34232" rtlCol="0">
            <a:spAutoFit/>
          </a:bodyPr>
          <a:lstStyle/>
          <a:p>
            <a:pPr algn="ctr" defTabSz="684530"/>
            <a:r>
              <a:rPr lang="en-US" altLang="zh-CN" sz="1600" dirty="0">
                <a:solidFill>
                  <a:prstClr val="white"/>
                </a:solidFill>
              </a:rPr>
              <a:t>03</a:t>
            </a:r>
            <a:endParaRPr lang="zh-CN" altLang="en-US" sz="1600" dirty="0">
              <a:solidFill>
                <a:prstClr val="white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472531" y="1394806"/>
            <a:ext cx="925972" cy="1665948"/>
            <a:chOff x="3851919" y="1591543"/>
            <a:chExt cx="1385318" cy="2492375"/>
          </a:xfrm>
          <a:solidFill>
            <a:srgbClr val="4996B8"/>
          </a:solidFill>
        </p:grpSpPr>
        <p:sp>
          <p:nvSpPr>
            <p:cNvPr id="13" name="矩形 27"/>
            <p:cNvSpPr/>
            <p:nvPr/>
          </p:nvSpPr>
          <p:spPr>
            <a:xfrm flipH="1">
              <a:off x="4067944" y="1591543"/>
              <a:ext cx="689223" cy="1027832"/>
            </a:xfrm>
            <a:custGeom>
              <a:avLst/>
              <a:gdLst/>
              <a:ahLst/>
              <a:cxnLst/>
              <a:rect l="l" t="t" r="r" b="b"/>
              <a:pathLst>
                <a:path w="689223" h="1027832">
                  <a:moveTo>
                    <a:pt x="439813" y="108968"/>
                  </a:moveTo>
                  <a:cubicBezTo>
                    <a:pt x="399126" y="108968"/>
                    <a:pt x="366143" y="141951"/>
                    <a:pt x="366143" y="182638"/>
                  </a:cubicBezTo>
                  <a:cubicBezTo>
                    <a:pt x="366143" y="223325"/>
                    <a:pt x="399126" y="256308"/>
                    <a:pt x="439813" y="256308"/>
                  </a:cubicBezTo>
                  <a:cubicBezTo>
                    <a:pt x="480500" y="256308"/>
                    <a:pt x="513483" y="223325"/>
                    <a:pt x="513483" y="182638"/>
                  </a:cubicBezTo>
                  <a:cubicBezTo>
                    <a:pt x="513483" y="141951"/>
                    <a:pt x="480500" y="108968"/>
                    <a:pt x="439813" y="108968"/>
                  </a:cubicBezTo>
                  <a:close/>
                  <a:moveTo>
                    <a:pt x="311944" y="0"/>
                  </a:moveTo>
                  <a:lnTo>
                    <a:pt x="689223" y="0"/>
                  </a:lnTo>
                  <a:lnTo>
                    <a:pt x="372517" y="1025450"/>
                  </a:lnTo>
                  <a:lnTo>
                    <a:pt x="0" y="102783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530"/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4" name="椭圆 22"/>
            <p:cNvSpPr/>
            <p:nvPr/>
          </p:nvSpPr>
          <p:spPr>
            <a:xfrm>
              <a:off x="3851919" y="2447355"/>
              <a:ext cx="1385318" cy="1636563"/>
            </a:xfrm>
            <a:custGeom>
              <a:avLst/>
              <a:gdLst/>
              <a:ahLst/>
              <a:cxnLst/>
              <a:rect l="l" t="t" r="r" b="b"/>
              <a:pathLst>
                <a:path w="1385318" h="1636563">
                  <a:moveTo>
                    <a:pt x="692658" y="409189"/>
                  </a:moveTo>
                  <a:cubicBezTo>
                    <a:pt x="987972" y="409189"/>
                    <a:pt x="1227372" y="648589"/>
                    <a:pt x="1227372" y="943903"/>
                  </a:cubicBezTo>
                  <a:cubicBezTo>
                    <a:pt x="1227372" y="1239217"/>
                    <a:pt x="987972" y="1478617"/>
                    <a:pt x="692658" y="1478617"/>
                  </a:cubicBezTo>
                  <a:cubicBezTo>
                    <a:pt x="397344" y="1478617"/>
                    <a:pt x="157944" y="1239217"/>
                    <a:pt x="157944" y="943903"/>
                  </a:cubicBezTo>
                  <a:cubicBezTo>
                    <a:pt x="157944" y="648589"/>
                    <a:pt x="397344" y="409189"/>
                    <a:pt x="692658" y="409189"/>
                  </a:cubicBezTo>
                  <a:close/>
                  <a:moveTo>
                    <a:pt x="692658" y="367839"/>
                  </a:moveTo>
                  <a:cubicBezTo>
                    <a:pt x="374507" y="367839"/>
                    <a:pt x="116594" y="625752"/>
                    <a:pt x="116594" y="943903"/>
                  </a:cubicBezTo>
                  <a:cubicBezTo>
                    <a:pt x="116594" y="1262054"/>
                    <a:pt x="374507" y="1519967"/>
                    <a:pt x="692658" y="1519967"/>
                  </a:cubicBezTo>
                  <a:cubicBezTo>
                    <a:pt x="1010809" y="1519967"/>
                    <a:pt x="1268722" y="1262054"/>
                    <a:pt x="1268722" y="943903"/>
                  </a:cubicBezTo>
                  <a:cubicBezTo>
                    <a:pt x="1268722" y="625752"/>
                    <a:pt x="1010809" y="367839"/>
                    <a:pt x="692658" y="367839"/>
                  </a:cubicBezTo>
                  <a:close/>
                  <a:moveTo>
                    <a:pt x="453480" y="72008"/>
                  </a:moveTo>
                  <a:lnTo>
                    <a:pt x="453480" y="296230"/>
                  </a:lnTo>
                  <a:cubicBezTo>
                    <a:pt x="527423" y="266333"/>
                    <a:pt x="608279" y="251245"/>
                    <a:pt x="692659" y="251245"/>
                  </a:cubicBezTo>
                  <a:cubicBezTo>
                    <a:pt x="786546" y="251245"/>
                    <a:pt x="876070" y="269925"/>
                    <a:pt x="957536" y="304207"/>
                  </a:cubicBezTo>
                  <a:lnTo>
                    <a:pt x="957536" y="72008"/>
                  </a:lnTo>
                  <a:close/>
                  <a:moveTo>
                    <a:pt x="381472" y="0"/>
                  </a:moveTo>
                  <a:lnTo>
                    <a:pt x="1029544" y="0"/>
                  </a:lnTo>
                  <a:lnTo>
                    <a:pt x="1029544" y="72008"/>
                  </a:lnTo>
                  <a:lnTo>
                    <a:pt x="1029544" y="342191"/>
                  </a:lnTo>
                  <a:cubicBezTo>
                    <a:pt x="1242479" y="458018"/>
                    <a:pt x="1385318" y="684280"/>
                    <a:pt x="1385318" y="943904"/>
                  </a:cubicBezTo>
                  <a:cubicBezTo>
                    <a:pt x="1385318" y="1326449"/>
                    <a:pt x="1075204" y="1636563"/>
                    <a:pt x="692659" y="1636563"/>
                  </a:cubicBezTo>
                  <a:cubicBezTo>
                    <a:pt x="310114" y="1636563"/>
                    <a:pt x="0" y="1326449"/>
                    <a:pt x="0" y="943904"/>
                  </a:cubicBezTo>
                  <a:cubicBezTo>
                    <a:pt x="0" y="673806"/>
                    <a:pt x="154597" y="439816"/>
                    <a:pt x="381472" y="328243"/>
                  </a:cubicBezTo>
                  <a:lnTo>
                    <a:pt x="381472" y="7200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530"/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5" name="矩形 27"/>
            <p:cNvSpPr/>
            <p:nvPr/>
          </p:nvSpPr>
          <p:spPr>
            <a:xfrm>
              <a:off x="4393306" y="1591543"/>
              <a:ext cx="689223" cy="1027832"/>
            </a:xfrm>
            <a:custGeom>
              <a:avLst/>
              <a:gdLst/>
              <a:ahLst/>
              <a:cxnLst/>
              <a:rect l="l" t="t" r="r" b="b"/>
              <a:pathLst>
                <a:path w="689223" h="1027832">
                  <a:moveTo>
                    <a:pt x="439813" y="108968"/>
                  </a:moveTo>
                  <a:cubicBezTo>
                    <a:pt x="399126" y="108968"/>
                    <a:pt x="366143" y="141951"/>
                    <a:pt x="366143" y="182638"/>
                  </a:cubicBezTo>
                  <a:cubicBezTo>
                    <a:pt x="366143" y="223325"/>
                    <a:pt x="399126" y="256308"/>
                    <a:pt x="439813" y="256308"/>
                  </a:cubicBezTo>
                  <a:cubicBezTo>
                    <a:pt x="480500" y="256308"/>
                    <a:pt x="513483" y="223325"/>
                    <a:pt x="513483" y="182638"/>
                  </a:cubicBezTo>
                  <a:cubicBezTo>
                    <a:pt x="513483" y="141951"/>
                    <a:pt x="480500" y="108968"/>
                    <a:pt x="439813" y="108968"/>
                  </a:cubicBezTo>
                  <a:close/>
                  <a:moveTo>
                    <a:pt x="311944" y="0"/>
                  </a:moveTo>
                  <a:lnTo>
                    <a:pt x="689223" y="0"/>
                  </a:lnTo>
                  <a:lnTo>
                    <a:pt x="372517" y="1025450"/>
                  </a:lnTo>
                  <a:lnTo>
                    <a:pt x="0" y="102783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530"/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02"/>
          <p:cNvSpPr txBox="1"/>
          <p:nvPr/>
        </p:nvSpPr>
        <p:spPr>
          <a:xfrm>
            <a:off x="2762879" y="2430783"/>
            <a:ext cx="345286" cy="315423"/>
          </a:xfrm>
          <a:prstGeom prst="rect">
            <a:avLst/>
          </a:prstGeom>
          <a:noFill/>
        </p:spPr>
        <p:txBody>
          <a:bodyPr wrap="none" lIns="68467" tIns="34232" rIns="68467" bIns="34232" rtlCol="0">
            <a:spAutoFit/>
          </a:bodyPr>
          <a:lstStyle/>
          <a:p>
            <a:pPr algn="ctr" defTabSz="684530"/>
            <a:r>
              <a:rPr lang="en-US" altLang="zh-CN" sz="1600" dirty="0">
                <a:solidFill>
                  <a:prstClr val="white"/>
                </a:solidFill>
              </a:rPr>
              <a:t>02</a:t>
            </a:r>
            <a:endParaRPr lang="zh-CN" altLang="en-US" sz="1600" dirty="0">
              <a:solidFill>
                <a:prstClr val="white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745500" y="1394806"/>
            <a:ext cx="925972" cy="1665948"/>
            <a:chOff x="3851919" y="1591543"/>
            <a:chExt cx="1385318" cy="2492375"/>
          </a:xfrm>
          <a:solidFill>
            <a:srgbClr val="4996B8"/>
          </a:solidFill>
        </p:grpSpPr>
        <p:sp>
          <p:nvSpPr>
            <p:cNvPr id="18" name="矩形 27"/>
            <p:cNvSpPr/>
            <p:nvPr/>
          </p:nvSpPr>
          <p:spPr>
            <a:xfrm flipH="1">
              <a:off x="4067944" y="1591543"/>
              <a:ext cx="689223" cy="1027832"/>
            </a:xfrm>
            <a:custGeom>
              <a:avLst/>
              <a:gdLst/>
              <a:ahLst/>
              <a:cxnLst/>
              <a:rect l="l" t="t" r="r" b="b"/>
              <a:pathLst>
                <a:path w="689223" h="1027832">
                  <a:moveTo>
                    <a:pt x="439813" y="108968"/>
                  </a:moveTo>
                  <a:cubicBezTo>
                    <a:pt x="399126" y="108968"/>
                    <a:pt x="366143" y="141951"/>
                    <a:pt x="366143" y="182638"/>
                  </a:cubicBezTo>
                  <a:cubicBezTo>
                    <a:pt x="366143" y="223325"/>
                    <a:pt x="399126" y="256308"/>
                    <a:pt x="439813" y="256308"/>
                  </a:cubicBezTo>
                  <a:cubicBezTo>
                    <a:pt x="480500" y="256308"/>
                    <a:pt x="513483" y="223325"/>
                    <a:pt x="513483" y="182638"/>
                  </a:cubicBezTo>
                  <a:cubicBezTo>
                    <a:pt x="513483" y="141951"/>
                    <a:pt x="480500" y="108968"/>
                    <a:pt x="439813" y="108968"/>
                  </a:cubicBezTo>
                  <a:close/>
                  <a:moveTo>
                    <a:pt x="311944" y="0"/>
                  </a:moveTo>
                  <a:lnTo>
                    <a:pt x="689223" y="0"/>
                  </a:lnTo>
                  <a:lnTo>
                    <a:pt x="372517" y="1025450"/>
                  </a:lnTo>
                  <a:lnTo>
                    <a:pt x="0" y="102783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530"/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9" name="椭圆 22"/>
            <p:cNvSpPr/>
            <p:nvPr/>
          </p:nvSpPr>
          <p:spPr>
            <a:xfrm>
              <a:off x="3851919" y="2447355"/>
              <a:ext cx="1385318" cy="1636563"/>
            </a:xfrm>
            <a:custGeom>
              <a:avLst/>
              <a:gdLst/>
              <a:ahLst/>
              <a:cxnLst/>
              <a:rect l="l" t="t" r="r" b="b"/>
              <a:pathLst>
                <a:path w="1385318" h="1636563">
                  <a:moveTo>
                    <a:pt x="692658" y="409189"/>
                  </a:moveTo>
                  <a:cubicBezTo>
                    <a:pt x="987972" y="409189"/>
                    <a:pt x="1227372" y="648589"/>
                    <a:pt x="1227372" y="943903"/>
                  </a:cubicBezTo>
                  <a:cubicBezTo>
                    <a:pt x="1227372" y="1239217"/>
                    <a:pt x="987972" y="1478617"/>
                    <a:pt x="692658" y="1478617"/>
                  </a:cubicBezTo>
                  <a:cubicBezTo>
                    <a:pt x="397344" y="1478617"/>
                    <a:pt x="157944" y="1239217"/>
                    <a:pt x="157944" y="943903"/>
                  </a:cubicBezTo>
                  <a:cubicBezTo>
                    <a:pt x="157944" y="648589"/>
                    <a:pt x="397344" y="409189"/>
                    <a:pt x="692658" y="409189"/>
                  </a:cubicBezTo>
                  <a:close/>
                  <a:moveTo>
                    <a:pt x="692658" y="367839"/>
                  </a:moveTo>
                  <a:cubicBezTo>
                    <a:pt x="374507" y="367839"/>
                    <a:pt x="116594" y="625752"/>
                    <a:pt x="116594" y="943903"/>
                  </a:cubicBezTo>
                  <a:cubicBezTo>
                    <a:pt x="116594" y="1262054"/>
                    <a:pt x="374507" y="1519967"/>
                    <a:pt x="692658" y="1519967"/>
                  </a:cubicBezTo>
                  <a:cubicBezTo>
                    <a:pt x="1010809" y="1519967"/>
                    <a:pt x="1268722" y="1262054"/>
                    <a:pt x="1268722" y="943903"/>
                  </a:cubicBezTo>
                  <a:cubicBezTo>
                    <a:pt x="1268722" y="625752"/>
                    <a:pt x="1010809" y="367839"/>
                    <a:pt x="692658" y="367839"/>
                  </a:cubicBezTo>
                  <a:close/>
                  <a:moveTo>
                    <a:pt x="453480" y="72008"/>
                  </a:moveTo>
                  <a:lnTo>
                    <a:pt x="453480" y="296230"/>
                  </a:lnTo>
                  <a:cubicBezTo>
                    <a:pt x="527423" y="266333"/>
                    <a:pt x="608279" y="251245"/>
                    <a:pt x="692659" y="251245"/>
                  </a:cubicBezTo>
                  <a:cubicBezTo>
                    <a:pt x="786546" y="251245"/>
                    <a:pt x="876070" y="269925"/>
                    <a:pt x="957536" y="304207"/>
                  </a:cubicBezTo>
                  <a:lnTo>
                    <a:pt x="957536" y="72008"/>
                  </a:lnTo>
                  <a:close/>
                  <a:moveTo>
                    <a:pt x="381472" y="0"/>
                  </a:moveTo>
                  <a:lnTo>
                    <a:pt x="1029544" y="0"/>
                  </a:lnTo>
                  <a:lnTo>
                    <a:pt x="1029544" y="72008"/>
                  </a:lnTo>
                  <a:lnTo>
                    <a:pt x="1029544" y="342191"/>
                  </a:lnTo>
                  <a:cubicBezTo>
                    <a:pt x="1242479" y="458018"/>
                    <a:pt x="1385318" y="684280"/>
                    <a:pt x="1385318" y="943904"/>
                  </a:cubicBezTo>
                  <a:cubicBezTo>
                    <a:pt x="1385318" y="1326449"/>
                    <a:pt x="1075204" y="1636563"/>
                    <a:pt x="692659" y="1636563"/>
                  </a:cubicBezTo>
                  <a:cubicBezTo>
                    <a:pt x="310114" y="1636563"/>
                    <a:pt x="0" y="1326449"/>
                    <a:pt x="0" y="943904"/>
                  </a:cubicBezTo>
                  <a:cubicBezTo>
                    <a:pt x="0" y="673806"/>
                    <a:pt x="154597" y="439816"/>
                    <a:pt x="381472" y="328243"/>
                  </a:cubicBezTo>
                  <a:lnTo>
                    <a:pt x="381472" y="7200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530"/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0" name="矩形 27"/>
            <p:cNvSpPr/>
            <p:nvPr/>
          </p:nvSpPr>
          <p:spPr>
            <a:xfrm>
              <a:off x="4393306" y="1591543"/>
              <a:ext cx="689223" cy="1027832"/>
            </a:xfrm>
            <a:custGeom>
              <a:avLst/>
              <a:gdLst/>
              <a:ahLst/>
              <a:cxnLst/>
              <a:rect l="l" t="t" r="r" b="b"/>
              <a:pathLst>
                <a:path w="689223" h="1027832">
                  <a:moveTo>
                    <a:pt x="439813" y="108968"/>
                  </a:moveTo>
                  <a:cubicBezTo>
                    <a:pt x="399126" y="108968"/>
                    <a:pt x="366143" y="141951"/>
                    <a:pt x="366143" y="182638"/>
                  </a:cubicBezTo>
                  <a:cubicBezTo>
                    <a:pt x="366143" y="223325"/>
                    <a:pt x="399126" y="256308"/>
                    <a:pt x="439813" y="256308"/>
                  </a:cubicBezTo>
                  <a:cubicBezTo>
                    <a:pt x="480500" y="256308"/>
                    <a:pt x="513483" y="223325"/>
                    <a:pt x="513483" y="182638"/>
                  </a:cubicBezTo>
                  <a:cubicBezTo>
                    <a:pt x="513483" y="141951"/>
                    <a:pt x="480500" y="108968"/>
                    <a:pt x="439813" y="108968"/>
                  </a:cubicBezTo>
                  <a:close/>
                  <a:moveTo>
                    <a:pt x="311944" y="0"/>
                  </a:moveTo>
                  <a:lnTo>
                    <a:pt x="689223" y="0"/>
                  </a:lnTo>
                  <a:lnTo>
                    <a:pt x="372517" y="1025450"/>
                  </a:lnTo>
                  <a:lnTo>
                    <a:pt x="0" y="102783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530"/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21" name="TextBox 108"/>
          <p:cNvSpPr txBox="1"/>
          <p:nvPr/>
        </p:nvSpPr>
        <p:spPr>
          <a:xfrm>
            <a:off x="6035848" y="2430783"/>
            <a:ext cx="345286" cy="315423"/>
          </a:xfrm>
          <a:prstGeom prst="rect">
            <a:avLst/>
          </a:prstGeom>
          <a:noFill/>
        </p:spPr>
        <p:txBody>
          <a:bodyPr wrap="none" lIns="68467" tIns="34232" rIns="68467" bIns="34232" rtlCol="0">
            <a:spAutoFit/>
          </a:bodyPr>
          <a:lstStyle/>
          <a:p>
            <a:pPr algn="ctr" defTabSz="684530"/>
            <a:r>
              <a:rPr lang="en-US" altLang="zh-CN" sz="1600" dirty="0">
                <a:solidFill>
                  <a:prstClr val="white"/>
                </a:solidFill>
              </a:rPr>
              <a:t>04</a:t>
            </a:r>
            <a:endParaRPr lang="zh-CN" altLang="en-US" sz="1600" dirty="0">
              <a:solidFill>
                <a:prstClr val="white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321490" y="1394806"/>
            <a:ext cx="925972" cy="1665948"/>
            <a:chOff x="3851919" y="1591543"/>
            <a:chExt cx="1385318" cy="2492375"/>
          </a:xfrm>
          <a:solidFill>
            <a:srgbClr val="FF7C80"/>
          </a:solidFill>
        </p:grpSpPr>
        <p:sp>
          <p:nvSpPr>
            <p:cNvPr id="23" name="矩形 27"/>
            <p:cNvSpPr/>
            <p:nvPr/>
          </p:nvSpPr>
          <p:spPr>
            <a:xfrm flipH="1">
              <a:off x="4067944" y="1591543"/>
              <a:ext cx="689223" cy="1027832"/>
            </a:xfrm>
            <a:custGeom>
              <a:avLst/>
              <a:gdLst/>
              <a:ahLst/>
              <a:cxnLst/>
              <a:rect l="l" t="t" r="r" b="b"/>
              <a:pathLst>
                <a:path w="689223" h="1027832">
                  <a:moveTo>
                    <a:pt x="439813" y="108968"/>
                  </a:moveTo>
                  <a:cubicBezTo>
                    <a:pt x="399126" y="108968"/>
                    <a:pt x="366143" y="141951"/>
                    <a:pt x="366143" y="182638"/>
                  </a:cubicBezTo>
                  <a:cubicBezTo>
                    <a:pt x="366143" y="223325"/>
                    <a:pt x="399126" y="256308"/>
                    <a:pt x="439813" y="256308"/>
                  </a:cubicBezTo>
                  <a:cubicBezTo>
                    <a:pt x="480500" y="256308"/>
                    <a:pt x="513483" y="223325"/>
                    <a:pt x="513483" y="182638"/>
                  </a:cubicBezTo>
                  <a:cubicBezTo>
                    <a:pt x="513483" y="141951"/>
                    <a:pt x="480500" y="108968"/>
                    <a:pt x="439813" y="108968"/>
                  </a:cubicBezTo>
                  <a:close/>
                  <a:moveTo>
                    <a:pt x="311944" y="0"/>
                  </a:moveTo>
                  <a:lnTo>
                    <a:pt x="689223" y="0"/>
                  </a:lnTo>
                  <a:lnTo>
                    <a:pt x="372517" y="1025450"/>
                  </a:lnTo>
                  <a:lnTo>
                    <a:pt x="0" y="102783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530"/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4" name="椭圆 22"/>
            <p:cNvSpPr/>
            <p:nvPr/>
          </p:nvSpPr>
          <p:spPr>
            <a:xfrm>
              <a:off x="3851919" y="2447355"/>
              <a:ext cx="1385318" cy="1636563"/>
            </a:xfrm>
            <a:custGeom>
              <a:avLst/>
              <a:gdLst/>
              <a:ahLst/>
              <a:cxnLst/>
              <a:rect l="l" t="t" r="r" b="b"/>
              <a:pathLst>
                <a:path w="1385318" h="1636563">
                  <a:moveTo>
                    <a:pt x="692658" y="409189"/>
                  </a:moveTo>
                  <a:cubicBezTo>
                    <a:pt x="987972" y="409189"/>
                    <a:pt x="1227372" y="648589"/>
                    <a:pt x="1227372" y="943903"/>
                  </a:cubicBezTo>
                  <a:cubicBezTo>
                    <a:pt x="1227372" y="1239217"/>
                    <a:pt x="987972" y="1478617"/>
                    <a:pt x="692658" y="1478617"/>
                  </a:cubicBezTo>
                  <a:cubicBezTo>
                    <a:pt x="397344" y="1478617"/>
                    <a:pt x="157944" y="1239217"/>
                    <a:pt x="157944" y="943903"/>
                  </a:cubicBezTo>
                  <a:cubicBezTo>
                    <a:pt x="157944" y="648589"/>
                    <a:pt x="397344" y="409189"/>
                    <a:pt x="692658" y="409189"/>
                  </a:cubicBezTo>
                  <a:close/>
                  <a:moveTo>
                    <a:pt x="692658" y="367839"/>
                  </a:moveTo>
                  <a:cubicBezTo>
                    <a:pt x="374507" y="367839"/>
                    <a:pt x="116594" y="625752"/>
                    <a:pt x="116594" y="943903"/>
                  </a:cubicBezTo>
                  <a:cubicBezTo>
                    <a:pt x="116594" y="1262054"/>
                    <a:pt x="374507" y="1519967"/>
                    <a:pt x="692658" y="1519967"/>
                  </a:cubicBezTo>
                  <a:cubicBezTo>
                    <a:pt x="1010809" y="1519967"/>
                    <a:pt x="1268722" y="1262054"/>
                    <a:pt x="1268722" y="943903"/>
                  </a:cubicBezTo>
                  <a:cubicBezTo>
                    <a:pt x="1268722" y="625752"/>
                    <a:pt x="1010809" y="367839"/>
                    <a:pt x="692658" y="367839"/>
                  </a:cubicBezTo>
                  <a:close/>
                  <a:moveTo>
                    <a:pt x="453480" y="72008"/>
                  </a:moveTo>
                  <a:lnTo>
                    <a:pt x="453480" y="296230"/>
                  </a:lnTo>
                  <a:cubicBezTo>
                    <a:pt x="527423" y="266333"/>
                    <a:pt x="608279" y="251245"/>
                    <a:pt x="692659" y="251245"/>
                  </a:cubicBezTo>
                  <a:cubicBezTo>
                    <a:pt x="786546" y="251245"/>
                    <a:pt x="876070" y="269925"/>
                    <a:pt x="957536" y="304207"/>
                  </a:cubicBezTo>
                  <a:lnTo>
                    <a:pt x="957536" y="72008"/>
                  </a:lnTo>
                  <a:close/>
                  <a:moveTo>
                    <a:pt x="381472" y="0"/>
                  </a:moveTo>
                  <a:lnTo>
                    <a:pt x="1029544" y="0"/>
                  </a:lnTo>
                  <a:lnTo>
                    <a:pt x="1029544" y="72008"/>
                  </a:lnTo>
                  <a:lnTo>
                    <a:pt x="1029544" y="342191"/>
                  </a:lnTo>
                  <a:cubicBezTo>
                    <a:pt x="1242479" y="458018"/>
                    <a:pt x="1385318" y="684280"/>
                    <a:pt x="1385318" y="943904"/>
                  </a:cubicBezTo>
                  <a:cubicBezTo>
                    <a:pt x="1385318" y="1326449"/>
                    <a:pt x="1075204" y="1636563"/>
                    <a:pt x="692659" y="1636563"/>
                  </a:cubicBezTo>
                  <a:cubicBezTo>
                    <a:pt x="310114" y="1636563"/>
                    <a:pt x="0" y="1326449"/>
                    <a:pt x="0" y="943904"/>
                  </a:cubicBezTo>
                  <a:cubicBezTo>
                    <a:pt x="0" y="673806"/>
                    <a:pt x="154597" y="439816"/>
                    <a:pt x="381472" y="328243"/>
                  </a:cubicBezTo>
                  <a:lnTo>
                    <a:pt x="381472" y="7200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530"/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5" name="矩形 27"/>
            <p:cNvSpPr/>
            <p:nvPr/>
          </p:nvSpPr>
          <p:spPr>
            <a:xfrm>
              <a:off x="4393306" y="1591543"/>
              <a:ext cx="689223" cy="1027832"/>
            </a:xfrm>
            <a:custGeom>
              <a:avLst/>
              <a:gdLst/>
              <a:ahLst/>
              <a:cxnLst/>
              <a:rect l="l" t="t" r="r" b="b"/>
              <a:pathLst>
                <a:path w="689223" h="1027832">
                  <a:moveTo>
                    <a:pt x="439813" y="108968"/>
                  </a:moveTo>
                  <a:cubicBezTo>
                    <a:pt x="399126" y="108968"/>
                    <a:pt x="366143" y="141951"/>
                    <a:pt x="366143" y="182638"/>
                  </a:cubicBezTo>
                  <a:cubicBezTo>
                    <a:pt x="366143" y="223325"/>
                    <a:pt x="399126" y="256308"/>
                    <a:pt x="439813" y="256308"/>
                  </a:cubicBezTo>
                  <a:cubicBezTo>
                    <a:pt x="480500" y="256308"/>
                    <a:pt x="513483" y="223325"/>
                    <a:pt x="513483" y="182638"/>
                  </a:cubicBezTo>
                  <a:cubicBezTo>
                    <a:pt x="513483" y="141951"/>
                    <a:pt x="480500" y="108968"/>
                    <a:pt x="439813" y="108968"/>
                  </a:cubicBezTo>
                  <a:close/>
                  <a:moveTo>
                    <a:pt x="311944" y="0"/>
                  </a:moveTo>
                  <a:lnTo>
                    <a:pt x="689223" y="0"/>
                  </a:lnTo>
                  <a:lnTo>
                    <a:pt x="372517" y="1025450"/>
                  </a:lnTo>
                  <a:lnTo>
                    <a:pt x="0" y="102783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530"/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26" name="TextBox 108"/>
          <p:cNvSpPr txBox="1"/>
          <p:nvPr/>
        </p:nvSpPr>
        <p:spPr>
          <a:xfrm>
            <a:off x="7611829" y="2430783"/>
            <a:ext cx="345286" cy="315423"/>
          </a:xfrm>
          <a:prstGeom prst="rect">
            <a:avLst/>
          </a:prstGeom>
          <a:noFill/>
        </p:spPr>
        <p:txBody>
          <a:bodyPr wrap="none" lIns="68467" tIns="34232" rIns="68467" bIns="34232" rtlCol="0">
            <a:spAutoFit/>
          </a:bodyPr>
          <a:lstStyle/>
          <a:p>
            <a:pPr algn="ctr" defTabSz="684530"/>
            <a:r>
              <a:rPr lang="en-US" altLang="zh-CN" sz="1600" dirty="0">
                <a:solidFill>
                  <a:prstClr val="white"/>
                </a:solidFill>
              </a:rPr>
              <a:t>05</a:t>
            </a:r>
            <a:endParaRPr lang="zh-CN" altLang="en-US" sz="1600" dirty="0">
              <a:solidFill>
                <a:prstClr val="white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96543" y="1394806"/>
            <a:ext cx="925972" cy="1665948"/>
            <a:chOff x="3851919" y="1591543"/>
            <a:chExt cx="1385318" cy="2492375"/>
          </a:xfrm>
          <a:solidFill>
            <a:srgbClr val="FF7C80"/>
          </a:solidFill>
        </p:grpSpPr>
        <p:sp>
          <p:nvSpPr>
            <p:cNvPr id="28" name="矩形 27"/>
            <p:cNvSpPr/>
            <p:nvPr/>
          </p:nvSpPr>
          <p:spPr>
            <a:xfrm flipH="1">
              <a:off x="4067944" y="1591543"/>
              <a:ext cx="689223" cy="1027832"/>
            </a:xfrm>
            <a:custGeom>
              <a:avLst/>
              <a:gdLst/>
              <a:ahLst/>
              <a:cxnLst/>
              <a:rect l="l" t="t" r="r" b="b"/>
              <a:pathLst>
                <a:path w="689223" h="1027832">
                  <a:moveTo>
                    <a:pt x="439813" y="108968"/>
                  </a:moveTo>
                  <a:cubicBezTo>
                    <a:pt x="399126" y="108968"/>
                    <a:pt x="366143" y="141951"/>
                    <a:pt x="366143" y="182638"/>
                  </a:cubicBezTo>
                  <a:cubicBezTo>
                    <a:pt x="366143" y="223325"/>
                    <a:pt x="399126" y="256308"/>
                    <a:pt x="439813" y="256308"/>
                  </a:cubicBezTo>
                  <a:cubicBezTo>
                    <a:pt x="480500" y="256308"/>
                    <a:pt x="513483" y="223325"/>
                    <a:pt x="513483" y="182638"/>
                  </a:cubicBezTo>
                  <a:cubicBezTo>
                    <a:pt x="513483" y="141951"/>
                    <a:pt x="480500" y="108968"/>
                    <a:pt x="439813" y="108968"/>
                  </a:cubicBezTo>
                  <a:close/>
                  <a:moveTo>
                    <a:pt x="311944" y="0"/>
                  </a:moveTo>
                  <a:lnTo>
                    <a:pt x="689223" y="0"/>
                  </a:lnTo>
                  <a:lnTo>
                    <a:pt x="372517" y="1025450"/>
                  </a:lnTo>
                  <a:lnTo>
                    <a:pt x="0" y="102783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530"/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9" name="椭圆 22"/>
            <p:cNvSpPr/>
            <p:nvPr/>
          </p:nvSpPr>
          <p:spPr>
            <a:xfrm>
              <a:off x="3851919" y="2447355"/>
              <a:ext cx="1385318" cy="1636563"/>
            </a:xfrm>
            <a:custGeom>
              <a:avLst/>
              <a:gdLst/>
              <a:ahLst/>
              <a:cxnLst/>
              <a:rect l="l" t="t" r="r" b="b"/>
              <a:pathLst>
                <a:path w="1385318" h="1636563">
                  <a:moveTo>
                    <a:pt x="692658" y="409189"/>
                  </a:moveTo>
                  <a:cubicBezTo>
                    <a:pt x="987972" y="409189"/>
                    <a:pt x="1227372" y="648589"/>
                    <a:pt x="1227372" y="943903"/>
                  </a:cubicBezTo>
                  <a:cubicBezTo>
                    <a:pt x="1227372" y="1239217"/>
                    <a:pt x="987972" y="1478617"/>
                    <a:pt x="692658" y="1478617"/>
                  </a:cubicBezTo>
                  <a:cubicBezTo>
                    <a:pt x="397344" y="1478617"/>
                    <a:pt x="157944" y="1239217"/>
                    <a:pt x="157944" y="943903"/>
                  </a:cubicBezTo>
                  <a:cubicBezTo>
                    <a:pt x="157944" y="648589"/>
                    <a:pt x="397344" y="409189"/>
                    <a:pt x="692658" y="409189"/>
                  </a:cubicBezTo>
                  <a:close/>
                  <a:moveTo>
                    <a:pt x="692658" y="367839"/>
                  </a:moveTo>
                  <a:cubicBezTo>
                    <a:pt x="374507" y="367839"/>
                    <a:pt x="116594" y="625752"/>
                    <a:pt x="116594" y="943903"/>
                  </a:cubicBezTo>
                  <a:cubicBezTo>
                    <a:pt x="116594" y="1262054"/>
                    <a:pt x="374507" y="1519967"/>
                    <a:pt x="692658" y="1519967"/>
                  </a:cubicBezTo>
                  <a:cubicBezTo>
                    <a:pt x="1010809" y="1519967"/>
                    <a:pt x="1268722" y="1262054"/>
                    <a:pt x="1268722" y="943903"/>
                  </a:cubicBezTo>
                  <a:cubicBezTo>
                    <a:pt x="1268722" y="625752"/>
                    <a:pt x="1010809" y="367839"/>
                    <a:pt x="692658" y="367839"/>
                  </a:cubicBezTo>
                  <a:close/>
                  <a:moveTo>
                    <a:pt x="453480" y="72008"/>
                  </a:moveTo>
                  <a:lnTo>
                    <a:pt x="453480" y="296230"/>
                  </a:lnTo>
                  <a:cubicBezTo>
                    <a:pt x="527423" y="266333"/>
                    <a:pt x="608279" y="251245"/>
                    <a:pt x="692659" y="251245"/>
                  </a:cubicBezTo>
                  <a:cubicBezTo>
                    <a:pt x="786546" y="251245"/>
                    <a:pt x="876070" y="269925"/>
                    <a:pt x="957536" y="304207"/>
                  </a:cubicBezTo>
                  <a:lnTo>
                    <a:pt x="957536" y="72008"/>
                  </a:lnTo>
                  <a:close/>
                  <a:moveTo>
                    <a:pt x="381472" y="0"/>
                  </a:moveTo>
                  <a:lnTo>
                    <a:pt x="1029544" y="0"/>
                  </a:lnTo>
                  <a:lnTo>
                    <a:pt x="1029544" y="72008"/>
                  </a:lnTo>
                  <a:lnTo>
                    <a:pt x="1029544" y="342191"/>
                  </a:lnTo>
                  <a:cubicBezTo>
                    <a:pt x="1242479" y="458018"/>
                    <a:pt x="1385318" y="684280"/>
                    <a:pt x="1385318" y="943904"/>
                  </a:cubicBezTo>
                  <a:cubicBezTo>
                    <a:pt x="1385318" y="1326449"/>
                    <a:pt x="1075204" y="1636563"/>
                    <a:pt x="692659" y="1636563"/>
                  </a:cubicBezTo>
                  <a:cubicBezTo>
                    <a:pt x="310114" y="1636563"/>
                    <a:pt x="0" y="1326449"/>
                    <a:pt x="0" y="943904"/>
                  </a:cubicBezTo>
                  <a:cubicBezTo>
                    <a:pt x="0" y="673806"/>
                    <a:pt x="154597" y="439816"/>
                    <a:pt x="381472" y="328243"/>
                  </a:cubicBezTo>
                  <a:lnTo>
                    <a:pt x="381472" y="7200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530"/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30" name="矩形 27"/>
            <p:cNvSpPr/>
            <p:nvPr/>
          </p:nvSpPr>
          <p:spPr>
            <a:xfrm>
              <a:off x="4393306" y="1591543"/>
              <a:ext cx="689223" cy="1027832"/>
            </a:xfrm>
            <a:custGeom>
              <a:avLst/>
              <a:gdLst/>
              <a:ahLst/>
              <a:cxnLst/>
              <a:rect l="l" t="t" r="r" b="b"/>
              <a:pathLst>
                <a:path w="689223" h="1027832">
                  <a:moveTo>
                    <a:pt x="439813" y="108968"/>
                  </a:moveTo>
                  <a:cubicBezTo>
                    <a:pt x="399126" y="108968"/>
                    <a:pt x="366143" y="141951"/>
                    <a:pt x="366143" y="182638"/>
                  </a:cubicBezTo>
                  <a:cubicBezTo>
                    <a:pt x="366143" y="223325"/>
                    <a:pt x="399126" y="256308"/>
                    <a:pt x="439813" y="256308"/>
                  </a:cubicBezTo>
                  <a:cubicBezTo>
                    <a:pt x="480500" y="256308"/>
                    <a:pt x="513483" y="223325"/>
                    <a:pt x="513483" y="182638"/>
                  </a:cubicBezTo>
                  <a:cubicBezTo>
                    <a:pt x="513483" y="141951"/>
                    <a:pt x="480500" y="108968"/>
                    <a:pt x="439813" y="108968"/>
                  </a:cubicBezTo>
                  <a:close/>
                  <a:moveTo>
                    <a:pt x="311944" y="0"/>
                  </a:moveTo>
                  <a:lnTo>
                    <a:pt x="689223" y="0"/>
                  </a:lnTo>
                  <a:lnTo>
                    <a:pt x="372517" y="1025450"/>
                  </a:lnTo>
                  <a:lnTo>
                    <a:pt x="0" y="102783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530"/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31" name="TextBox 102"/>
          <p:cNvSpPr txBox="1"/>
          <p:nvPr/>
        </p:nvSpPr>
        <p:spPr>
          <a:xfrm>
            <a:off x="1186889" y="2430783"/>
            <a:ext cx="345286" cy="315423"/>
          </a:xfrm>
          <a:prstGeom prst="rect">
            <a:avLst/>
          </a:prstGeom>
          <a:noFill/>
        </p:spPr>
        <p:txBody>
          <a:bodyPr wrap="none" lIns="68467" tIns="34232" rIns="68467" bIns="34232" rtlCol="0">
            <a:spAutoFit/>
          </a:bodyPr>
          <a:lstStyle/>
          <a:p>
            <a:pPr algn="ctr" defTabSz="684530"/>
            <a:r>
              <a:rPr lang="en-US" altLang="zh-CN" sz="1600" dirty="0">
                <a:solidFill>
                  <a:prstClr val="white"/>
                </a:solidFill>
              </a:rPr>
              <a:t>01</a:t>
            </a:r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32" name="文本框 34"/>
          <p:cNvSpPr>
            <a:spLocks noChangeArrowheads="1"/>
          </p:cNvSpPr>
          <p:nvPr/>
        </p:nvSpPr>
        <p:spPr bwMode="auto">
          <a:xfrm>
            <a:off x="744101" y="3175458"/>
            <a:ext cx="1247162" cy="9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467" tIns="34232" rIns="68467" bIns="34232">
            <a:spAutoFit/>
          </a:bodyPr>
          <a:lstStyle/>
          <a:p>
            <a:pPr algn="ctr" defTabSz="684530">
              <a:lnSpc>
                <a:spcPct val="150000"/>
              </a:lnSpc>
            </a:pPr>
            <a:r>
              <a:rPr lang="zh-CN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添加文本标题</a:t>
            </a:r>
            <a:endParaRPr lang="en-US" altLang="zh-CN" sz="1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4530">
              <a:lnSpc>
                <a:spcPct val="150000"/>
              </a:lnSpc>
            </a:pPr>
            <a:r>
              <a:rPr lang="zh-CN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添加适当的文字一页的文字最好不要超过</a:t>
            </a:r>
            <a:r>
              <a:rPr lang="en-US" altLang="zh-CN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en-US" altLang="zh-CN" sz="1000" dirty="0">
              <a:solidFill>
                <a:prstClr val="black">
                  <a:lumMod val="75000"/>
                  <a:lumOff val="25000"/>
                </a:prstClr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sp>
        <p:nvSpPr>
          <p:cNvPr id="33" name="文本框 34"/>
          <p:cNvSpPr>
            <a:spLocks noChangeArrowheads="1"/>
          </p:cNvSpPr>
          <p:nvPr/>
        </p:nvSpPr>
        <p:spPr bwMode="auto">
          <a:xfrm>
            <a:off x="2408331" y="3175458"/>
            <a:ext cx="1247162" cy="9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467" tIns="34232" rIns="68467" bIns="34232">
            <a:spAutoFit/>
          </a:bodyPr>
          <a:lstStyle/>
          <a:p>
            <a:pPr algn="ctr" defTabSz="684530">
              <a:lnSpc>
                <a:spcPct val="150000"/>
              </a:lnSpc>
            </a:pPr>
            <a:r>
              <a:rPr lang="zh-CN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添加文本标题</a:t>
            </a:r>
            <a:endParaRPr lang="en-US" altLang="zh-CN" sz="1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4530">
              <a:lnSpc>
                <a:spcPct val="150000"/>
              </a:lnSpc>
            </a:pPr>
            <a:r>
              <a:rPr lang="zh-CN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添加适当的文字一页的文字最好不要超过</a:t>
            </a:r>
            <a:r>
              <a:rPr lang="en-US" altLang="zh-CN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en-US" altLang="zh-CN" sz="1000" dirty="0">
              <a:solidFill>
                <a:prstClr val="black">
                  <a:lumMod val="75000"/>
                  <a:lumOff val="25000"/>
                </a:prstClr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sp>
        <p:nvSpPr>
          <p:cNvPr id="34" name="文本框 34"/>
          <p:cNvSpPr>
            <a:spLocks noChangeArrowheads="1"/>
          </p:cNvSpPr>
          <p:nvPr/>
        </p:nvSpPr>
        <p:spPr bwMode="auto">
          <a:xfrm>
            <a:off x="3984557" y="3175458"/>
            <a:ext cx="1247162" cy="9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467" tIns="34232" rIns="68467" bIns="34232">
            <a:spAutoFit/>
          </a:bodyPr>
          <a:lstStyle/>
          <a:p>
            <a:pPr algn="ctr" defTabSz="684530">
              <a:lnSpc>
                <a:spcPct val="150000"/>
              </a:lnSpc>
            </a:pPr>
            <a:r>
              <a:rPr lang="zh-CN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添加文本标题</a:t>
            </a:r>
            <a:endParaRPr lang="en-US" altLang="zh-CN" sz="1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4530">
              <a:lnSpc>
                <a:spcPct val="150000"/>
              </a:lnSpc>
            </a:pPr>
            <a:r>
              <a:rPr lang="zh-CN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添加适当的文字一页的文字最好不要超过</a:t>
            </a:r>
            <a:r>
              <a:rPr lang="en-US" altLang="zh-CN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en-US" altLang="zh-CN" sz="1000" dirty="0">
              <a:solidFill>
                <a:prstClr val="black">
                  <a:lumMod val="75000"/>
                  <a:lumOff val="25000"/>
                </a:prstClr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sp>
        <p:nvSpPr>
          <p:cNvPr id="35" name="文本框 34"/>
          <p:cNvSpPr>
            <a:spLocks noChangeArrowheads="1"/>
          </p:cNvSpPr>
          <p:nvPr/>
        </p:nvSpPr>
        <p:spPr bwMode="auto">
          <a:xfrm>
            <a:off x="5584905" y="3175458"/>
            <a:ext cx="1247162" cy="9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467" tIns="34232" rIns="68467" bIns="34232">
            <a:spAutoFit/>
          </a:bodyPr>
          <a:lstStyle/>
          <a:p>
            <a:pPr algn="ctr" defTabSz="684530">
              <a:lnSpc>
                <a:spcPct val="150000"/>
              </a:lnSpc>
            </a:pPr>
            <a:r>
              <a:rPr lang="zh-CN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添加文本标题</a:t>
            </a:r>
            <a:endParaRPr lang="en-US" altLang="zh-CN" sz="1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4530">
              <a:lnSpc>
                <a:spcPct val="150000"/>
              </a:lnSpc>
            </a:pPr>
            <a:r>
              <a:rPr lang="zh-CN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添加适当的文字一页的文字最好不要超过</a:t>
            </a:r>
            <a:r>
              <a:rPr lang="en-US" altLang="zh-CN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en-US" altLang="zh-CN" sz="1000" dirty="0">
              <a:solidFill>
                <a:prstClr val="black">
                  <a:lumMod val="75000"/>
                  <a:lumOff val="25000"/>
                </a:prstClr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sp>
        <p:nvSpPr>
          <p:cNvPr id="36" name="文本框 34"/>
          <p:cNvSpPr>
            <a:spLocks noChangeArrowheads="1"/>
          </p:cNvSpPr>
          <p:nvPr/>
        </p:nvSpPr>
        <p:spPr bwMode="auto">
          <a:xfrm>
            <a:off x="7199650" y="3175458"/>
            <a:ext cx="1247162" cy="9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467" tIns="34232" rIns="68467" bIns="34232">
            <a:spAutoFit/>
          </a:bodyPr>
          <a:lstStyle/>
          <a:p>
            <a:pPr algn="ctr" defTabSz="684530">
              <a:lnSpc>
                <a:spcPct val="150000"/>
              </a:lnSpc>
            </a:pPr>
            <a:r>
              <a:rPr lang="zh-CN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添加文本标题</a:t>
            </a:r>
            <a:endParaRPr lang="en-US" altLang="zh-CN" sz="1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4530">
              <a:lnSpc>
                <a:spcPct val="150000"/>
              </a:lnSpc>
            </a:pPr>
            <a:r>
              <a:rPr lang="zh-CN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添加适当的文字一页的文字最好不要超过</a:t>
            </a:r>
            <a:r>
              <a:rPr lang="en-US" altLang="zh-CN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en-US" altLang="zh-CN" sz="1000" dirty="0">
              <a:solidFill>
                <a:prstClr val="black">
                  <a:lumMod val="75000"/>
                  <a:lumOff val="25000"/>
                </a:prstClr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172874" y="509940"/>
            <a:ext cx="8280008" cy="17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7213" y="90300"/>
            <a:ext cx="3240360" cy="40011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126" y="4265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01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33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33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33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33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33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533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533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533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21" grpId="0"/>
      <p:bldP spid="26" grpId="0"/>
      <p:bldP spid="31" grpId="0"/>
      <p:bldP spid="32" grpId="0"/>
      <p:bldP spid="33" grpId="0"/>
      <p:bldP spid="34" grpId="0"/>
      <p:bldP spid="35" grpId="0"/>
      <p:bldP spid="36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319" y="1114128"/>
            <a:ext cx="2961253" cy="3948338"/>
          </a:xfrm>
          <a:prstGeom prst="rect">
            <a:avLst/>
          </a:prstGeom>
          <a:effectLst/>
        </p:spPr>
      </p:pic>
      <p:sp>
        <p:nvSpPr>
          <p:cNvPr id="7" name="TextBox 4"/>
          <p:cNvSpPr txBox="1"/>
          <p:nvPr/>
        </p:nvSpPr>
        <p:spPr>
          <a:xfrm>
            <a:off x="1656937" y="1189133"/>
            <a:ext cx="4105170" cy="646325"/>
          </a:xfrm>
          <a:prstGeom prst="rect">
            <a:avLst/>
          </a:prstGeom>
          <a:noFill/>
        </p:spPr>
        <p:txBody>
          <a:bodyPr wrap="square" lIns="91275" tIns="45638" rIns="91275" bIns="45638" rtlCol="0">
            <a:spAutoFit/>
          </a:bodyPr>
          <a:lstStyle/>
          <a:p>
            <a:pPr defTabSz="684530">
              <a:lnSpc>
                <a:spcPct val="150000"/>
              </a:lnSpc>
            </a:pPr>
            <a:r>
              <a:rPr lang="zh-CN" altLang="en-US" sz="1200" dirty="0">
                <a:solidFill>
                  <a:srgbClr val="393939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根据自己的需要添加适当的文字，模板中的所有颜色板式均可自由编辑替换，添加适当的文字。</a:t>
            </a:r>
          </a:p>
        </p:txBody>
      </p:sp>
      <p:sp>
        <p:nvSpPr>
          <p:cNvPr id="9" name="泪滴形 8"/>
          <p:cNvSpPr/>
          <p:nvPr/>
        </p:nvSpPr>
        <p:spPr>
          <a:xfrm>
            <a:off x="970170" y="1260282"/>
            <a:ext cx="504000" cy="504000"/>
          </a:xfrm>
          <a:prstGeom prst="teardrop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638" rIns="0" bIns="45638" rtlCol="0" anchor="ctr"/>
          <a:lstStyle/>
          <a:p>
            <a:pPr algn="ctr" defTabSz="684530"/>
            <a:r>
              <a:rPr lang="en-US" altLang="zh-CN" sz="11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1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1656937" y="2043045"/>
            <a:ext cx="4105170" cy="646325"/>
          </a:xfrm>
          <a:prstGeom prst="rect">
            <a:avLst/>
          </a:prstGeom>
          <a:noFill/>
        </p:spPr>
        <p:txBody>
          <a:bodyPr wrap="square" lIns="91275" tIns="45638" rIns="91275" bIns="45638" rtlCol="0">
            <a:spAutoFit/>
          </a:bodyPr>
          <a:lstStyle/>
          <a:p>
            <a:pPr defTabSz="684530">
              <a:lnSpc>
                <a:spcPct val="150000"/>
              </a:lnSpc>
            </a:pPr>
            <a:r>
              <a:rPr lang="zh-CN" altLang="en-US" sz="1200" dirty="0">
                <a:solidFill>
                  <a:srgbClr val="393939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根据自己的需要添加适当的文字，模板中的所有颜色板式均可自由编辑替换，添加适当的文字。</a:t>
            </a:r>
          </a:p>
        </p:txBody>
      </p:sp>
      <p:sp>
        <p:nvSpPr>
          <p:cNvPr id="11" name="泪滴形 10"/>
          <p:cNvSpPr/>
          <p:nvPr/>
        </p:nvSpPr>
        <p:spPr>
          <a:xfrm>
            <a:off x="970170" y="2114196"/>
            <a:ext cx="504000" cy="504000"/>
          </a:xfrm>
          <a:prstGeom prst="teardrop">
            <a:avLst/>
          </a:prstGeom>
          <a:solidFill>
            <a:srgbClr val="499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638" rIns="0" bIns="45638" rtlCol="0" anchor="ctr"/>
          <a:lstStyle/>
          <a:p>
            <a:pPr algn="ctr" defTabSz="684530"/>
            <a:r>
              <a:rPr lang="en-US" altLang="zh-CN" sz="11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1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1656937" y="2896959"/>
            <a:ext cx="4105170" cy="646325"/>
          </a:xfrm>
          <a:prstGeom prst="rect">
            <a:avLst/>
          </a:prstGeom>
          <a:noFill/>
        </p:spPr>
        <p:txBody>
          <a:bodyPr wrap="square" lIns="91275" tIns="45638" rIns="91275" bIns="45638" rtlCol="0">
            <a:spAutoFit/>
          </a:bodyPr>
          <a:lstStyle/>
          <a:p>
            <a:pPr defTabSz="684530">
              <a:lnSpc>
                <a:spcPct val="150000"/>
              </a:lnSpc>
            </a:pPr>
            <a:r>
              <a:rPr lang="zh-CN" altLang="en-US" sz="1200" dirty="0">
                <a:solidFill>
                  <a:srgbClr val="393939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根据自己的需要添加适当的文字，模板中的所有颜色板式均可自由编辑替换，添加适当的文字。</a:t>
            </a:r>
          </a:p>
        </p:txBody>
      </p:sp>
      <p:sp>
        <p:nvSpPr>
          <p:cNvPr id="13" name="泪滴形 12"/>
          <p:cNvSpPr/>
          <p:nvPr/>
        </p:nvSpPr>
        <p:spPr>
          <a:xfrm>
            <a:off x="970170" y="2968108"/>
            <a:ext cx="504000" cy="504000"/>
          </a:xfrm>
          <a:prstGeom prst="teardrop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638" rIns="0" bIns="45638" rtlCol="0" anchor="ctr"/>
          <a:lstStyle/>
          <a:p>
            <a:pPr algn="ctr" defTabSz="684530"/>
            <a:r>
              <a:rPr lang="en-US" altLang="zh-CN" sz="11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1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1656937" y="3750873"/>
            <a:ext cx="4105170" cy="646325"/>
          </a:xfrm>
          <a:prstGeom prst="rect">
            <a:avLst/>
          </a:prstGeom>
          <a:noFill/>
        </p:spPr>
        <p:txBody>
          <a:bodyPr wrap="square" lIns="91275" tIns="45638" rIns="91275" bIns="45638" rtlCol="0">
            <a:spAutoFit/>
          </a:bodyPr>
          <a:lstStyle/>
          <a:p>
            <a:pPr defTabSz="684530">
              <a:lnSpc>
                <a:spcPct val="150000"/>
              </a:lnSpc>
            </a:pPr>
            <a:r>
              <a:rPr lang="zh-CN" altLang="en-US" sz="1200" dirty="0">
                <a:solidFill>
                  <a:srgbClr val="393939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根据自己的需要添加适当的文字，模板中的所有颜色板式均可自由编辑替换，添加适当的文字。</a:t>
            </a:r>
          </a:p>
        </p:txBody>
      </p:sp>
      <p:sp>
        <p:nvSpPr>
          <p:cNvPr id="15" name="泪滴形 14"/>
          <p:cNvSpPr/>
          <p:nvPr/>
        </p:nvSpPr>
        <p:spPr>
          <a:xfrm>
            <a:off x="970170" y="3822023"/>
            <a:ext cx="504000" cy="504000"/>
          </a:xfrm>
          <a:prstGeom prst="teardrop">
            <a:avLst/>
          </a:prstGeom>
          <a:solidFill>
            <a:srgbClr val="499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638" rIns="0" bIns="45638" rtlCol="0" anchor="ctr"/>
          <a:lstStyle/>
          <a:p>
            <a:pPr algn="ctr" defTabSz="684530"/>
            <a:r>
              <a:rPr lang="en-US" altLang="zh-CN" sz="11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1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72874" y="509940"/>
            <a:ext cx="8280008" cy="17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7213" y="90300"/>
            <a:ext cx="3240360" cy="40011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126" y="4265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01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2603782" y="2060307"/>
            <a:ext cx="20160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随着计算机技术的发展及印刷技术的进步，平面设计在视觉感观领域的表现和应用也越来越丰富。</a:t>
            </a:r>
          </a:p>
        </p:txBody>
      </p:sp>
      <p:sp>
        <p:nvSpPr>
          <p:cNvPr id="36" name="矩形 35"/>
          <p:cNvSpPr/>
          <p:nvPr/>
        </p:nvSpPr>
        <p:spPr>
          <a:xfrm>
            <a:off x="755576" y="3340808"/>
            <a:ext cx="20160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随着计算机技术的发展及印刷技术的进步，平面设计在视觉感观领域的表现和应用也越来越丰富。</a:t>
            </a:r>
          </a:p>
        </p:txBody>
      </p:sp>
      <p:sp>
        <p:nvSpPr>
          <p:cNvPr id="37" name="矩形 36"/>
          <p:cNvSpPr/>
          <p:nvPr/>
        </p:nvSpPr>
        <p:spPr>
          <a:xfrm>
            <a:off x="4451986" y="3340808"/>
            <a:ext cx="20160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随着计算机技术的发展及印刷技术的进步，平面设计在视觉感观领域的表现和应用也越来越丰富。</a:t>
            </a:r>
          </a:p>
        </p:txBody>
      </p:sp>
      <p:sp>
        <p:nvSpPr>
          <p:cNvPr id="38" name="矩形 37"/>
          <p:cNvSpPr/>
          <p:nvPr/>
        </p:nvSpPr>
        <p:spPr>
          <a:xfrm>
            <a:off x="6300193" y="2059721"/>
            <a:ext cx="20160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随着计算机技术的发展及印刷技术的进步，平面设计在视觉感观领域的表现和应用也越来越丰富。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1003000" y="1563638"/>
            <a:ext cx="1521172" cy="1515388"/>
            <a:chOff x="1106612" y="1563638"/>
            <a:chExt cx="1521172" cy="1515388"/>
          </a:xfrm>
        </p:grpSpPr>
        <p:grpSp>
          <p:nvGrpSpPr>
            <p:cNvPr id="40" name="组合 39"/>
            <p:cNvGrpSpPr/>
            <p:nvPr/>
          </p:nvGrpSpPr>
          <p:grpSpPr>
            <a:xfrm>
              <a:off x="1106612" y="1563638"/>
              <a:ext cx="1521172" cy="1515388"/>
              <a:chOff x="1106612" y="1563638"/>
              <a:chExt cx="1670050" cy="1663700"/>
            </a:xfrm>
          </p:grpSpPr>
          <p:sp>
            <p:nvSpPr>
              <p:cNvPr id="42" name="Freeform 11"/>
              <p:cNvSpPr>
                <a:spLocks noEditPoints="1"/>
              </p:cNvSpPr>
              <p:nvPr/>
            </p:nvSpPr>
            <p:spPr bwMode="auto">
              <a:xfrm>
                <a:off x="1106612" y="1563638"/>
                <a:ext cx="1670050" cy="1663700"/>
              </a:xfrm>
              <a:custGeom>
                <a:avLst/>
                <a:gdLst>
                  <a:gd name="T0" fmla="*/ 57 w 164"/>
                  <a:gd name="T1" fmla="*/ 4 h 165"/>
                  <a:gd name="T2" fmla="*/ 51 w 164"/>
                  <a:gd name="T3" fmla="*/ 29 h 165"/>
                  <a:gd name="T4" fmla="*/ 29 w 164"/>
                  <a:gd name="T5" fmla="*/ 19 h 165"/>
                  <a:gd name="T6" fmla="*/ 33 w 164"/>
                  <a:gd name="T7" fmla="*/ 45 h 165"/>
                  <a:gd name="T8" fmla="*/ 9 w 164"/>
                  <a:gd name="T9" fmla="*/ 45 h 165"/>
                  <a:gd name="T10" fmla="*/ 22 w 164"/>
                  <a:gd name="T11" fmla="*/ 66 h 165"/>
                  <a:gd name="T12" fmla="*/ 0 w 164"/>
                  <a:gd name="T13" fmla="*/ 75 h 165"/>
                  <a:gd name="T14" fmla="*/ 21 w 164"/>
                  <a:gd name="T15" fmla="*/ 91 h 165"/>
                  <a:gd name="T16" fmla="*/ 3 w 164"/>
                  <a:gd name="T17" fmla="*/ 107 h 165"/>
                  <a:gd name="T18" fmla="*/ 28 w 164"/>
                  <a:gd name="T19" fmla="*/ 113 h 165"/>
                  <a:gd name="T20" fmla="*/ 19 w 164"/>
                  <a:gd name="T21" fmla="*/ 136 h 165"/>
                  <a:gd name="T22" fmla="*/ 44 w 164"/>
                  <a:gd name="T23" fmla="*/ 132 h 165"/>
                  <a:gd name="T24" fmla="*/ 44 w 164"/>
                  <a:gd name="T25" fmla="*/ 156 h 165"/>
                  <a:gd name="T26" fmla="*/ 66 w 164"/>
                  <a:gd name="T27" fmla="*/ 142 h 165"/>
                  <a:gd name="T28" fmla="*/ 75 w 164"/>
                  <a:gd name="T29" fmla="*/ 165 h 165"/>
                  <a:gd name="T30" fmla="*/ 90 w 164"/>
                  <a:gd name="T31" fmla="*/ 144 h 165"/>
                  <a:gd name="T32" fmla="*/ 107 w 164"/>
                  <a:gd name="T33" fmla="*/ 161 h 165"/>
                  <a:gd name="T34" fmla="*/ 113 w 164"/>
                  <a:gd name="T35" fmla="*/ 136 h 165"/>
                  <a:gd name="T36" fmla="*/ 135 w 164"/>
                  <a:gd name="T37" fmla="*/ 146 h 165"/>
                  <a:gd name="T38" fmla="*/ 131 w 164"/>
                  <a:gd name="T39" fmla="*/ 120 h 165"/>
                  <a:gd name="T40" fmla="*/ 155 w 164"/>
                  <a:gd name="T41" fmla="*/ 121 h 165"/>
                  <a:gd name="T42" fmla="*/ 142 w 164"/>
                  <a:gd name="T43" fmla="*/ 99 h 165"/>
                  <a:gd name="T44" fmla="*/ 164 w 164"/>
                  <a:gd name="T45" fmla="*/ 90 h 165"/>
                  <a:gd name="T46" fmla="*/ 143 w 164"/>
                  <a:gd name="T47" fmla="*/ 75 h 165"/>
                  <a:gd name="T48" fmla="*/ 161 w 164"/>
                  <a:gd name="T49" fmla="*/ 58 h 165"/>
                  <a:gd name="T50" fmla="*/ 136 w 164"/>
                  <a:gd name="T51" fmla="*/ 52 h 165"/>
                  <a:gd name="T52" fmla="*/ 145 w 164"/>
                  <a:gd name="T53" fmla="*/ 30 h 165"/>
                  <a:gd name="T54" fmla="*/ 120 w 164"/>
                  <a:gd name="T55" fmla="*/ 34 h 165"/>
                  <a:gd name="T56" fmla="*/ 120 w 164"/>
                  <a:gd name="T57" fmla="*/ 9 h 165"/>
                  <a:gd name="T58" fmla="*/ 98 w 164"/>
                  <a:gd name="T59" fmla="*/ 23 h 165"/>
                  <a:gd name="T60" fmla="*/ 89 w 164"/>
                  <a:gd name="T61" fmla="*/ 0 h 165"/>
                  <a:gd name="T62" fmla="*/ 74 w 164"/>
                  <a:gd name="T63" fmla="*/ 21 h 165"/>
                  <a:gd name="T64" fmla="*/ 69 w 164"/>
                  <a:gd name="T65" fmla="*/ 35 h 165"/>
                  <a:gd name="T66" fmla="*/ 95 w 164"/>
                  <a:gd name="T67" fmla="*/ 130 h 165"/>
                  <a:gd name="T68" fmla="*/ 69 w 164"/>
                  <a:gd name="T69" fmla="*/ 3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165">
                    <a:moveTo>
                      <a:pt x="64" y="2"/>
                    </a:moveTo>
                    <a:cubicBezTo>
                      <a:pt x="57" y="4"/>
                      <a:pt x="57" y="4"/>
                      <a:pt x="57" y="4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6" y="26"/>
                      <a:pt x="53" y="28"/>
                      <a:pt x="51" y="29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6" y="41"/>
                      <a:pt x="34" y="43"/>
                      <a:pt x="33" y="45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4" y="61"/>
                      <a:pt x="23" y="64"/>
                      <a:pt x="22" y="66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20" y="83"/>
                      <a:pt x="20" y="83"/>
                      <a:pt x="20" y="83"/>
                    </a:cubicBezTo>
                    <a:cubicBezTo>
                      <a:pt x="20" y="85"/>
                      <a:pt x="20" y="88"/>
                      <a:pt x="21" y="91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3" y="107"/>
                      <a:pt x="3" y="107"/>
                      <a:pt x="3" y="107"/>
                    </a:cubicBezTo>
                    <a:cubicBezTo>
                      <a:pt x="25" y="106"/>
                      <a:pt x="25" y="106"/>
                      <a:pt x="25" y="106"/>
                    </a:cubicBezTo>
                    <a:cubicBezTo>
                      <a:pt x="26" y="109"/>
                      <a:pt x="27" y="111"/>
                      <a:pt x="28" y="113"/>
                    </a:cubicBezTo>
                    <a:cubicBezTo>
                      <a:pt x="14" y="130"/>
                      <a:pt x="14" y="130"/>
                      <a:pt x="14" y="130"/>
                    </a:cubicBezTo>
                    <a:cubicBezTo>
                      <a:pt x="19" y="136"/>
                      <a:pt x="19" y="136"/>
                      <a:pt x="19" y="136"/>
                    </a:cubicBezTo>
                    <a:cubicBezTo>
                      <a:pt x="38" y="126"/>
                      <a:pt x="38" y="126"/>
                      <a:pt x="38" y="126"/>
                    </a:cubicBezTo>
                    <a:cubicBezTo>
                      <a:pt x="40" y="128"/>
                      <a:pt x="42" y="130"/>
                      <a:pt x="44" y="132"/>
                    </a:cubicBezTo>
                    <a:cubicBezTo>
                      <a:pt x="38" y="152"/>
                      <a:pt x="38" y="152"/>
                      <a:pt x="38" y="152"/>
                    </a:cubicBezTo>
                    <a:cubicBezTo>
                      <a:pt x="44" y="156"/>
                      <a:pt x="44" y="156"/>
                      <a:pt x="44" y="156"/>
                    </a:cubicBezTo>
                    <a:cubicBezTo>
                      <a:pt x="58" y="140"/>
                      <a:pt x="58" y="140"/>
                      <a:pt x="58" y="140"/>
                    </a:cubicBezTo>
                    <a:cubicBezTo>
                      <a:pt x="61" y="141"/>
                      <a:pt x="63" y="142"/>
                      <a:pt x="66" y="142"/>
                    </a:cubicBezTo>
                    <a:cubicBezTo>
                      <a:pt x="68" y="164"/>
                      <a:pt x="68" y="164"/>
                      <a:pt x="68" y="164"/>
                    </a:cubicBezTo>
                    <a:cubicBezTo>
                      <a:pt x="75" y="165"/>
                      <a:pt x="75" y="165"/>
                      <a:pt x="75" y="165"/>
                    </a:cubicBezTo>
                    <a:cubicBezTo>
                      <a:pt x="82" y="144"/>
                      <a:pt x="82" y="144"/>
                      <a:pt x="82" y="144"/>
                    </a:cubicBezTo>
                    <a:cubicBezTo>
                      <a:pt x="85" y="145"/>
                      <a:pt x="87" y="144"/>
                      <a:pt x="90" y="144"/>
                    </a:cubicBezTo>
                    <a:cubicBezTo>
                      <a:pt x="100" y="163"/>
                      <a:pt x="100" y="163"/>
                      <a:pt x="100" y="163"/>
                    </a:cubicBezTo>
                    <a:cubicBezTo>
                      <a:pt x="107" y="161"/>
                      <a:pt x="107" y="161"/>
                      <a:pt x="107" y="161"/>
                    </a:cubicBezTo>
                    <a:cubicBezTo>
                      <a:pt x="106" y="140"/>
                      <a:pt x="106" y="140"/>
                      <a:pt x="106" y="140"/>
                    </a:cubicBezTo>
                    <a:cubicBezTo>
                      <a:pt x="108" y="139"/>
                      <a:pt x="111" y="138"/>
                      <a:pt x="113" y="136"/>
                    </a:cubicBezTo>
                    <a:cubicBezTo>
                      <a:pt x="129" y="150"/>
                      <a:pt x="129" y="150"/>
                      <a:pt x="129" y="150"/>
                    </a:cubicBezTo>
                    <a:cubicBezTo>
                      <a:pt x="135" y="146"/>
                      <a:pt x="135" y="146"/>
                      <a:pt x="135" y="14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8" y="124"/>
                      <a:pt x="129" y="123"/>
                      <a:pt x="131" y="120"/>
                    </a:cubicBezTo>
                    <a:cubicBezTo>
                      <a:pt x="151" y="127"/>
                      <a:pt x="151" y="127"/>
                      <a:pt x="151" y="127"/>
                    </a:cubicBezTo>
                    <a:cubicBezTo>
                      <a:pt x="155" y="121"/>
                      <a:pt x="155" y="121"/>
                      <a:pt x="155" y="121"/>
                    </a:cubicBezTo>
                    <a:cubicBezTo>
                      <a:pt x="139" y="106"/>
                      <a:pt x="139" y="106"/>
                      <a:pt x="139" y="106"/>
                    </a:cubicBezTo>
                    <a:cubicBezTo>
                      <a:pt x="140" y="104"/>
                      <a:pt x="141" y="101"/>
                      <a:pt x="142" y="99"/>
                    </a:cubicBezTo>
                    <a:cubicBezTo>
                      <a:pt x="163" y="97"/>
                      <a:pt x="163" y="97"/>
                      <a:pt x="163" y="97"/>
                    </a:cubicBezTo>
                    <a:cubicBezTo>
                      <a:pt x="164" y="90"/>
                      <a:pt x="164" y="90"/>
                      <a:pt x="164" y="90"/>
                    </a:cubicBezTo>
                    <a:cubicBezTo>
                      <a:pt x="144" y="82"/>
                      <a:pt x="144" y="82"/>
                      <a:pt x="144" y="82"/>
                    </a:cubicBezTo>
                    <a:cubicBezTo>
                      <a:pt x="144" y="80"/>
                      <a:pt x="144" y="77"/>
                      <a:pt x="143" y="75"/>
                    </a:cubicBezTo>
                    <a:cubicBezTo>
                      <a:pt x="162" y="65"/>
                      <a:pt x="162" y="65"/>
                      <a:pt x="162" y="65"/>
                    </a:cubicBezTo>
                    <a:cubicBezTo>
                      <a:pt x="161" y="58"/>
                      <a:pt x="161" y="58"/>
                      <a:pt x="161" y="58"/>
                    </a:cubicBezTo>
                    <a:cubicBezTo>
                      <a:pt x="139" y="59"/>
                      <a:pt x="139" y="59"/>
                      <a:pt x="139" y="59"/>
                    </a:cubicBezTo>
                    <a:cubicBezTo>
                      <a:pt x="138" y="56"/>
                      <a:pt x="137" y="54"/>
                      <a:pt x="136" y="52"/>
                    </a:cubicBezTo>
                    <a:cubicBezTo>
                      <a:pt x="150" y="35"/>
                      <a:pt x="150" y="35"/>
                      <a:pt x="150" y="35"/>
                    </a:cubicBezTo>
                    <a:cubicBezTo>
                      <a:pt x="145" y="30"/>
                      <a:pt x="145" y="30"/>
                      <a:pt x="145" y="30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4" y="37"/>
                      <a:pt x="122" y="35"/>
                      <a:pt x="120" y="34"/>
                    </a:cubicBezTo>
                    <a:cubicBezTo>
                      <a:pt x="126" y="13"/>
                      <a:pt x="126" y="13"/>
                      <a:pt x="126" y="13"/>
                    </a:cubicBezTo>
                    <a:cubicBezTo>
                      <a:pt x="120" y="9"/>
                      <a:pt x="120" y="9"/>
                      <a:pt x="120" y="9"/>
                    </a:cubicBezTo>
                    <a:cubicBezTo>
                      <a:pt x="106" y="25"/>
                      <a:pt x="106" y="25"/>
                      <a:pt x="106" y="25"/>
                    </a:cubicBezTo>
                    <a:cubicBezTo>
                      <a:pt x="103" y="24"/>
                      <a:pt x="101" y="23"/>
                      <a:pt x="98" y="23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79" y="21"/>
                      <a:pt x="77" y="21"/>
                      <a:pt x="74" y="21"/>
                    </a:cubicBezTo>
                    <a:cubicBezTo>
                      <a:pt x="64" y="2"/>
                      <a:pt x="64" y="2"/>
                      <a:pt x="64" y="2"/>
                    </a:cubicBezTo>
                    <a:close/>
                    <a:moveTo>
                      <a:pt x="69" y="35"/>
                    </a:moveTo>
                    <a:cubicBezTo>
                      <a:pt x="43" y="42"/>
                      <a:pt x="27" y="69"/>
                      <a:pt x="34" y="95"/>
                    </a:cubicBezTo>
                    <a:cubicBezTo>
                      <a:pt x="41" y="121"/>
                      <a:pt x="68" y="137"/>
                      <a:pt x="95" y="130"/>
                    </a:cubicBezTo>
                    <a:cubicBezTo>
                      <a:pt x="121" y="123"/>
                      <a:pt x="137" y="96"/>
                      <a:pt x="130" y="70"/>
                    </a:cubicBezTo>
                    <a:cubicBezTo>
                      <a:pt x="122" y="43"/>
                      <a:pt x="95" y="28"/>
                      <a:pt x="69" y="35"/>
                    </a:cubicBezTo>
                    <a:close/>
                  </a:path>
                </a:pathLst>
              </a:custGeom>
              <a:solidFill>
                <a:srgbClr val="4996B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 rot="20170909">
                <a:off x="1509589" y="1963440"/>
                <a:ext cx="864096" cy="864096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900000" scaled="1"/>
                <a:tileRect/>
              </a:gradFill>
              <a:ln w="127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 kern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标题层"/>
            <p:cNvSpPr txBox="1"/>
            <p:nvPr/>
          </p:nvSpPr>
          <p:spPr bwMode="auto">
            <a:xfrm>
              <a:off x="1558339" y="2059721"/>
              <a:ext cx="617718" cy="523220"/>
            </a:xfrm>
            <a:prstGeom prst="rect">
              <a:avLst/>
            </a:prstGeom>
            <a:noFill/>
            <a:effectLst>
              <a:outerShdw blurRad="12700" dist="12700" dir="438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 defTabSz="914400">
                <a:defRPr/>
              </a:pPr>
              <a:r>
                <a:rPr lang="en-US" altLang="zh-CN" sz="2800" kern="0" dirty="0">
                  <a:solidFill>
                    <a:prstClr val="black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2800" kern="0" dirty="0">
                <a:solidFill>
                  <a:prstClr val="black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699410" y="1563638"/>
            <a:ext cx="1521172" cy="1515388"/>
            <a:chOff x="1106612" y="1563638"/>
            <a:chExt cx="1521172" cy="1515388"/>
          </a:xfrm>
        </p:grpSpPr>
        <p:grpSp>
          <p:nvGrpSpPr>
            <p:cNvPr id="45" name="组合 44"/>
            <p:cNvGrpSpPr/>
            <p:nvPr/>
          </p:nvGrpSpPr>
          <p:grpSpPr>
            <a:xfrm>
              <a:off x="1106612" y="1563638"/>
              <a:ext cx="1521172" cy="1515388"/>
              <a:chOff x="1106612" y="1563638"/>
              <a:chExt cx="1670050" cy="1663700"/>
            </a:xfrm>
          </p:grpSpPr>
          <p:sp>
            <p:nvSpPr>
              <p:cNvPr id="47" name="Freeform 11"/>
              <p:cNvSpPr>
                <a:spLocks noEditPoints="1"/>
              </p:cNvSpPr>
              <p:nvPr/>
            </p:nvSpPr>
            <p:spPr bwMode="auto">
              <a:xfrm>
                <a:off x="1106612" y="1563638"/>
                <a:ext cx="1670050" cy="1663700"/>
              </a:xfrm>
              <a:custGeom>
                <a:avLst/>
                <a:gdLst>
                  <a:gd name="T0" fmla="*/ 57 w 164"/>
                  <a:gd name="T1" fmla="*/ 4 h 165"/>
                  <a:gd name="T2" fmla="*/ 51 w 164"/>
                  <a:gd name="T3" fmla="*/ 29 h 165"/>
                  <a:gd name="T4" fmla="*/ 29 w 164"/>
                  <a:gd name="T5" fmla="*/ 19 h 165"/>
                  <a:gd name="T6" fmla="*/ 33 w 164"/>
                  <a:gd name="T7" fmla="*/ 45 h 165"/>
                  <a:gd name="T8" fmla="*/ 9 w 164"/>
                  <a:gd name="T9" fmla="*/ 45 h 165"/>
                  <a:gd name="T10" fmla="*/ 22 w 164"/>
                  <a:gd name="T11" fmla="*/ 66 h 165"/>
                  <a:gd name="T12" fmla="*/ 0 w 164"/>
                  <a:gd name="T13" fmla="*/ 75 h 165"/>
                  <a:gd name="T14" fmla="*/ 21 w 164"/>
                  <a:gd name="T15" fmla="*/ 91 h 165"/>
                  <a:gd name="T16" fmla="*/ 3 w 164"/>
                  <a:gd name="T17" fmla="*/ 107 h 165"/>
                  <a:gd name="T18" fmla="*/ 28 w 164"/>
                  <a:gd name="T19" fmla="*/ 113 h 165"/>
                  <a:gd name="T20" fmla="*/ 19 w 164"/>
                  <a:gd name="T21" fmla="*/ 136 h 165"/>
                  <a:gd name="T22" fmla="*/ 44 w 164"/>
                  <a:gd name="T23" fmla="*/ 132 h 165"/>
                  <a:gd name="T24" fmla="*/ 44 w 164"/>
                  <a:gd name="T25" fmla="*/ 156 h 165"/>
                  <a:gd name="T26" fmla="*/ 66 w 164"/>
                  <a:gd name="T27" fmla="*/ 142 h 165"/>
                  <a:gd name="T28" fmla="*/ 75 w 164"/>
                  <a:gd name="T29" fmla="*/ 165 h 165"/>
                  <a:gd name="T30" fmla="*/ 90 w 164"/>
                  <a:gd name="T31" fmla="*/ 144 h 165"/>
                  <a:gd name="T32" fmla="*/ 107 w 164"/>
                  <a:gd name="T33" fmla="*/ 161 h 165"/>
                  <a:gd name="T34" fmla="*/ 113 w 164"/>
                  <a:gd name="T35" fmla="*/ 136 h 165"/>
                  <a:gd name="T36" fmla="*/ 135 w 164"/>
                  <a:gd name="T37" fmla="*/ 146 h 165"/>
                  <a:gd name="T38" fmla="*/ 131 w 164"/>
                  <a:gd name="T39" fmla="*/ 120 h 165"/>
                  <a:gd name="T40" fmla="*/ 155 w 164"/>
                  <a:gd name="T41" fmla="*/ 121 h 165"/>
                  <a:gd name="T42" fmla="*/ 142 w 164"/>
                  <a:gd name="T43" fmla="*/ 99 h 165"/>
                  <a:gd name="T44" fmla="*/ 164 w 164"/>
                  <a:gd name="T45" fmla="*/ 90 h 165"/>
                  <a:gd name="T46" fmla="*/ 143 w 164"/>
                  <a:gd name="T47" fmla="*/ 75 h 165"/>
                  <a:gd name="T48" fmla="*/ 161 w 164"/>
                  <a:gd name="T49" fmla="*/ 58 h 165"/>
                  <a:gd name="T50" fmla="*/ 136 w 164"/>
                  <a:gd name="T51" fmla="*/ 52 h 165"/>
                  <a:gd name="T52" fmla="*/ 145 w 164"/>
                  <a:gd name="T53" fmla="*/ 30 h 165"/>
                  <a:gd name="T54" fmla="*/ 120 w 164"/>
                  <a:gd name="T55" fmla="*/ 34 h 165"/>
                  <a:gd name="T56" fmla="*/ 120 w 164"/>
                  <a:gd name="T57" fmla="*/ 9 h 165"/>
                  <a:gd name="T58" fmla="*/ 98 w 164"/>
                  <a:gd name="T59" fmla="*/ 23 h 165"/>
                  <a:gd name="T60" fmla="*/ 89 w 164"/>
                  <a:gd name="T61" fmla="*/ 0 h 165"/>
                  <a:gd name="T62" fmla="*/ 74 w 164"/>
                  <a:gd name="T63" fmla="*/ 21 h 165"/>
                  <a:gd name="T64" fmla="*/ 69 w 164"/>
                  <a:gd name="T65" fmla="*/ 35 h 165"/>
                  <a:gd name="T66" fmla="*/ 95 w 164"/>
                  <a:gd name="T67" fmla="*/ 130 h 165"/>
                  <a:gd name="T68" fmla="*/ 69 w 164"/>
                  <a:gd name="T69" fmla="*/ 3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165">
                    <a:moveTo>
                      <a:pt x="64" y="2"/>
                    </a:moveTo>
                    <a:cubicBezTo>
                      <a:pt x="57" y="4"/>
                      <a:pt x="57" y="4"/>
                      <a:pt x="57" y="4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6" y="26"/>
                      <a:pt x="53" y="28"/>
                      <a:pt x="51" y="29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6" y="41"/>
                      <a:pt x="34" y="43"/>
                      <a:pt x="33" y="45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4" y="61"/>
                      <a:pt x="23" y="64"/>
                      <a:pt x="22" y="66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20" y="83"/>
                      <a:pt x="20" y="83"/>
                      <a:pt x="20" y="83"/>
                    </a:cubicBezTo>
                    <a:cubicBezTo>
                      <a:pt x="20" y="85"/>
                      <a:pt x="20" y="88"/>
                      <a:pt x="21" y="91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3" y="107"/>
                      <a:pt x="3" y="107"/>
                      <a:pt x="3" y="107"/>
                    </a:cubicBezTo>
                    <a:cubicBezTo>
                      <a:pt x="25" y="106"/>
                      <a:pt x="25" y="106"/>
                      <a:pt x="25" y="106"/>
                    </a:cubicBezTo>
                    <a:cubicBezTo>
                      <a:pt x="26" y="109"/>
                      <a:pt x="27" y="111"/>
                      <a:pt x="28" y="113"/>
                    </a:cubicBezTo>
                    <a:cubicBezTo>
                      <a:pt x="14" y="130"/>
                      <a:pt x="14" y="130"/>
                      <a:pt x="14" y="130"/>
                    </a:cubicBezTo>
                    <a:cubicBezTo>
                      <a:pt x="19" y="136"/>
                      <a:pt x="19" y="136"/>
                      <a:pt x="19" y="136"/>
                    </a:cubicBezTo>
                    <a:cubicBezTo>
                      <a:pt x="38" y="126"/>
                      <a:pt x="38" y="126"/>
                      <a:pt x="38" y="126"/>
                    </a:cubicBezTo>
                    <a:cubicBezTo>
                      <a:pt x="40" y="128"/>
                      <a:pt x="42" y="130"/>
                      <a:pt x="44" y="132"/>
                    </a:cubicBezTo>
                    <a:cubicBezTo>
                      <a:pt x="38" y="152"/>
                      <a:pt x="38" y="152"/>
                      <a:pt x="38" y="152"/>
                    </a:cubicBezTo>
                    <a:cubicBezTo>
                      <a:pt x="44" y="156"/>
                      <a:pt x="44" y="156"/>
                      <a:pt x="44" y="156"/>
                    </a:cubicBezTo>
                    <a:cubicBezTo>
                      <a:pt x="58" y="140"/>
                      <a:pt x="58" y="140"/>
                      <a:pt x="58" y="140"/>
                    </a:cubicBezTo>
                    <a:cubicBezTo>
                      <a:pt x="61" y="141"/>
                      <a:pt x="63" y="142"/>
                      <a:pt x="66" y="142"/>
                    </a:cubicBezTo>
                    <a:cubicBezTo>
                      <a:pt x="68" y="164"/>
                      <a:pt x="68" y="164"/>
                      <a:pt x="68" y="164"/>
                    </a:cubicBezTo>
                    <a:cubicBezTo>
                      <a:pt x="75" y="165"/>
                      <a:pt x="75" y="165"/>
                      <a:pt x="75" y="165"/>
                    </a:cubicBezTo>
                    <a:cubicBezTo>
                      <a:pt x="82" y="144"/>
                      <a:pt x="82" y="144"/>
                      <a:pt x="82" y="144"/>
                    </a:cubicBezTo>
                    <a:cubicBezTo>
                      <a:pt x="85" y="145"/>
                      <a:pt x="87" y="144"/>
                      <a:pt x="90" y="144"/>
                    </a:cubicBezTo>
                    <a:cubicBezTo>
                      <a:pt x="100" y="163"/>
                      <a:pt x="100" y="163"/>
                      <a:pt x="100" y="163"/>
                    </a:cubicBezTo>
                    <a:cubicBezTo>
                      <a:pt x="107" y="161"/>
                      <a:pt x="107" y="161"/>
                      <a:pt x="107" y="161"/>
                    </a:cubicBezTo>
                    <a:cubicBezTo>
                      <a:pt x="106" y="140"/>
                      <a:pt x="106" y="140"/>
                      <a:pt x="106" y="140"/>
                    </a:cubicBezTo>
                    <a:cubicBezTo>
                      <a:pt x="108" y="139"/>
                      <a:pt x="111" y="138"/>
                      <a:pt x="113" y="136"/>
                    </a:cubicBezTo>
                    <a:cubicBezTo>
                      <a:pt x="129" y="150"/>
                      <a:pt x="129" y="150"/>
                      <a:pt x="129" y="150"/>
                    </a:cubicBezTo>
                    <a:cubicBezTo>
                      <a:pt x="135" y="146"/>
                      <a:pt x="135" y="146"/>
                      <a:pt x="135" y="14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8" y="124"/>
                      <a:pt x="129" y="123"/>
                      <a:pt x="131" y="120"/>
                    </a:cubicBezTo>
                    <a:cubicBezTo>
                      <a:pt x="151" y="127"/>
                      <a:pt x="151" y="127"/>
                      <a:pt x="151" y="127"/>
                    </a:cubicBezTo>
                    <a:cubicBezTo>
                      <a:pt x="155" y="121"/>
                      <a:pt x="155" y="121"/>
                      <a:pt x="155" y="121"/>
                    </a:cubicBezTo>
                    <a:cubicBezTo>
                      <a:pt x="139" y="106"/>
                      <a:pt x="139" y="106"/>
                      <a:pt x="139" y="106"/>
                    </a:cubicBezTo>
                    <a:cubicBezTo>
                      <a:pt x="140" y="104"/>
                      <a:pt x="141" y="101"/>
                      <a:pt x="142" y="99"/>
                    </a:cubicBezTo>
                    <a:cubicBezTo>
                      <a:pt x="163" y="97"/>
                      <a:pt x="163" y="97"/>
                      <a:pt x="163" y="97"/>
                    </a:cubicBezTo>
                    <a:cubicBezTo>
                      <a:pt x="164" y="90"/>
                      <a:pt x="164" y="90"/>
                      <a:pt x="164" y="90"/>
                    </a:cubicBezTo>
                    <a:cubicBezTo>
                      <a:pt x="144" y="82"/>
                      <a:pt x="144" y="82"/>
                      <a:pt x="144" y="82"/>
                    </a:cubicBezTo>
                    <a:cubicBezTo>
                      <a:pt x="144" y="80"/>
                      <a:pt x="144" y="77"/>
                      <a:pt x="143" y="75"/>
                    </a:cubicBezTo>
                    <a:cubicBezTo>
                      <a:pt x="162" y="65"/>
                      <a:pt x="162" y="65"/>
                      <a:pt x="162" y="65"/>
                    </a:cubicBezTo>
                    <a:cubicBezTo>
                      <a:pt x="161" y="58"/>
                      <a:pt x="161" y="58"/>
                      <a:pt x="161" y="58"/>
                    </a:cubicBezTo>
                    <a:cubicBezTo>
                      <a:pt x="139" y="59"/>
                      <a:pt x="139" y="59"/>
                      <a:pt x="139" y="59"/>
                    </a:cubicBezTo>
                    <a:cubicBezTo>
                      <a:pt x="138" y="56"/>
                      <a:pt x="137" y="54"/>
                      <a:pt x="136" y="52"/>
                    </a:cubicBezTo>
                    <a:cubicBezTo>
                      <a:pt x="150" y="35"/>
                      <a:pt x="150" y="35"/>
                      <a:pt x="150" y="35"/>
                    </a:cubicBezTo>
                    <a:cubicBezTo>
                      <a:pt x="145" y="30"/>
                      <a:pt x="145" y="30"/>
                      <a:pt x="145" y="30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4" y="37"/>
                      <a:pt x="122" y="35"/>
                      <a:pt x="120" y="34"/>
                    </a:cubicBezTo>
                    <a:cubicBezTo>
                      <a:pt x="126" y="13"/>
                      <a:pt x="126" y="13"/>
                      <a:pt x="126" y="13"/>
                    </a:cubicBezTo>
                    <a:cubicBezTo>
                      <a:pt x="120" y="9"/>
                      <a:pt x="120" y="9"/>
                      <a:pt x="120" y="9"/>
                    </a:cubicBezTo>
                    <a:cubicBezTo>
                      <a:pt x="106" y="25"/>
                      <a:pt x="106" y="25"/>
                      <a:pt x="106" y="25"/>
                    </a:cubicBezTo>
                    <a:cubicBezTo>
                      <a:pt x="103" y="24"/>
                      <a:pt x="101" y="23"/>
                      <a:pt x="98" y="23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79" y="21"/>
                      <a:pt x="77" y="21"/>
                      <a:pt x="74" y="21"/>
                    </a:cubicBezTo>
                    <a:cubicBezTo>
                      <a:pt x="64" y="2"/>
                      <a:pt x="64" y="2"/>
                      <a:pt x="64" y="2"/>
                    </a:cubicBezTo>
                    <a:close/>
                    <a:moveTo>
                      <a:pt x="69" y="35"/>
                    </a:moveTo>
                    <a:cubicBezTo>
                      <a:pt x="43" y="42"/>
                      <a:pt x="27" y="69"/>
                      <a:pt x="34" y="95"/>
                    </a:cubicBezTo>
                    <a:cubicBezTo>
                      <a:pt x="41" y="121"/>
                      <a:pt x="68" y="137"/>
                      <a:pt x="95" y="130"/>
                    </a:cubicBezTo>
                    <a:cubicBezTo>
                      <a:pt x="121" y="123"/>
                      <a:pt x="137" y="96"/>
                      <a:pt x="130" y="70"/>
                    </a:cubicBezTo>
                    <a:cubicBezTo>
                      <a:pt x="122" y="43"/>
                      <a:pt x="95" y="28"/>
                      <a:pt x="69" y="35"/>
                    </a:cubicBezTo>
                    <a:close/>
                  </a:path>
                </a:pathLst>
              </a:custGeom>
              <a:solidFill>
                <a:srgbClr val="4996B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 rot="20170909">
                <a:off x="1509589" y="1963440"/>
                <a:ext cx="864096" cy="864096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900000" scaled="1"/>
                <a:tileRect/>
              </a:gradFill>
              <a:ln w="127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 kern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6" name="标题层"/>
            <p:cNvSpPr txBox="1"/>
            <p:nvPr/>
          </p:nvSpPr>
          <p:spPr bwMode="auto">
            <a:xfrm>
              <a:off x="1558339" y="2059721"/>
              <a:ext cx="617718" cy="523220"/>
            </a:xfrm>
            <a:prstGeom prst="rect">
              <a:avLst/>
            </a:prstGeom>
            <a:noFill/>
            <a:effectLst>
              <a:outerShdw blurRad="12700" dist="12700" dir="438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 defTabSz="914400">
                <a:defRPr/>
              </a:pPr>
              <a:r>
                <a:rPr lang="en-US" altLang="zh-CN" sz="2800" kern="0" dirty="0">
                  <a:solidFill>
                    <a:prstClr val="black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2800" kern="0" dirty="0">
                <a:solidFill>
                  <a:prstClr val="black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851205" y="2840270"/>
            <a:ext cx="1521172" cy="1515388"/>
            <a:chOff x="1106612" y="1563638"/>
            <a:chExt cx="1521172" cy="1515388"/>
          </a:xfrm>
        </p:grpSpPr>
        <p:grpSp>
          <p:nvGrpSpPr>
            <p:cNvPr id="50" name="组合 49"/>
            <p:cNvGrpSpPr/>
            <p:nvPr/>
          </p:nvGrpSpPr>
          <p:grpSpPr>
            <a:xfrm>
              <a:off x="1106612" y="1563638"/>
              <a:ext cx="1521172" cy="1515388"/>
              <a:chOff x="1106612" y="1563638"/>
              <a:chExt cx="1670050" cy="1663700"/>
            </a:xfrm>
          </p:grpSpPr>
          <p:sp>
            <p:nvSpPr>
              <p:cNvPr id="52" name="Freeform 11"/>
              <p:cNvSpPr>
                <a:spLocks noEditPoints="1"/>
              </p:cNvSpPr>
              <p:nvPr/>
            </p:nvSpPr>
            <p:spPr bwMode="auto">
              <a:xfrm>
                <a:off x="1106612" y="1563638"/>
                <a:ext cx="1670050" cy="1663700"/>
              </a:xfrm>
              <a:custGeom>
                <a:avLst/>
                <a:gdLst>
                  <a:gd name="T0" fmla="*/ 57 w 164"/>
                  <a:gd name="T1" fmla="*/ 4 h 165"/>
                  <a:gd name="T2" fmla="*/ 51 w 164"/>
                  <a:gd name="T3" fmla="*/ 29 h 165"/>
                  <a:gd name="T4" fmla="*/ 29 w 164"/>
                  <a:gd name="T5" fmla="*/ 19 h 165"/>
                  <a:gd name="T6" fmla="*/ 33 w 164"/>
                  <a:gd name="T7" fmla="*/ 45 h 165"/>
                  <a:gd name="T8" fmla="*/ 9 w 164"/>
                  <a:gd name="T9" fmla="*/ 45 h 165"/>
                  <a:gd name="T10" fmla="*/ 22 w 164"/>
                  <a:gd name="T11" fmla="*/ 66 h 165"/>
                  <a:gd name="T12" fmla="*/ 0 w 164"/>
                  <a:gd name="T13" fmla="*/ 75 h 165"/>
                  <a:gd name="T14" fmla="*/ 21 w 164"/>
                  <a:gd name="T15" fmla="*/ 91 h 165"/>
                  <a:gd name="T16" fmla="*/ 3 w 164"/>
                  <a:gd name="T17" fmla="*/ 107 h 165"/>
                  <a:gd name="T18" fmla="*/ 28 w 164"/>
                  <a:gd name="T19" fmla="*/ 113 h 165"/>
                  <a:gd name="T20" fmla="*/ 19 w 164"/>
                  <a:gd name="T21" fmla="*/ 136 h 165"/>
                  <a:gd name="T22" fmla="*/ 44 w 164"/>
                  <a:gd name="T23" fmla="*/ 132 h 165"/>
                  <a:gd name="T24" fmla="*/ 44 w 164"/>
                  <a:gd name="T25" fmla="*/ 156 h 165"/>
                  <a:gd name="T26" fmla="*/ 66 w 164"/>
                  <a:gd name="T27" fmla="*/ 142 h 165"/>
                  <a:gd name="T28" fmla="*/ 75 w 164"/>
                  <a:gd name="T29" fmla="*/ 165 h 165"/>
                  <a:gd name="T30" fmla="*/ 90 w 164"/>
                  <a:gd name="T31" fmla="*/ 144 h 165"/>
                  <a:gd name="T32" fmla="*/ 107 w 164"/>
                  <a:gd name="T33" fmla="*/ 161 h 165"/>
                  <a:gd name="T34" fmla="*/ 113 w 164"/>
                  <a:gd name="T35" fmla="*/ 136 h 165"/>
                  <a:gd name="T36" fmla="*/ 135 w 164"/>
                  <a:gd name="T37" fmla="*/ 146 h 165"/>
                  <a:gd name="T38" fmla="*/ 131 w 164"/>
                  <a:gd name="T39" fmla="*/ 120 h 165"/>
                  <a:gd name="T40" fmla="*/ 155 w 164"/>
                  <a:gd name="T41" fmla="*/ 121 h 165"/>
                  <a:gd name="T42" fmla="*/ 142 w 164"/>
                  <a:gd name="T43" fmla="*/ 99 h 165"/>
                  <a:gd name="T44" fmla="*/ 164 w 164"/>
                  <a:gd name="T45" fmla="*/ 90 h 165"/>
                  <a:gd name="T46" fmla="*/ 143 w 164"/>
                  <a:gd name="T47" fmla="*/ 75 h 165"/>
                  <a:gd name="T48" fmla="*/ 161 w 164"/>
                  <a:gd name="T49" fmla="*/ 58 h 165"/>
                  <a:gd name="T50" fmla="*/ 136 w 164"/>
                  <a:gd name="T51" fmla="*/ 52 h 165"/>
                  <a:gd name="T52" fmla="*/ 145 w 164"/>
                  <a:gd name="T53" fmla="*/ 30 h 165"/>
                  <a:gd name="T54" fmla="*/ 120 w 164"/>
                  <a:gd name="T55" fmla="*/ 34 h 165"/>
                  <a:gd name="T56" fmla="*/ 120 w 164"/>
                  <a:gd name="T57" fmla="*/ 9 h 165"/>
                  <a:gd name="T58" fmla="*/ 98 w 164"/>
                  <a:gd name="T59" fmla="*/ 23 h 165"/>
                  <a:gd name="T60" fmla="*/ 89 w 164"/>
                  <a:gd name="T61" fmla="*/ 0 h 165"/>
                  <a:gd name="T62" fmla="*/ 74 w 164"/>
                  <a:gd name="T63" fmla="*/ 21 h 165"/>
                  <a:gd name="T64" fmla="*/ 69 w 164"/>
                  <a:gd name="T65" fmla="*/ 35 h 165"/>
                  <a:gd name="T66" fmla="*/ 95 w 164"/>
                  <a:gd name="T67" fmla="*/ 130 h 165"/>
                  <a:gd name="T68" fmla="*/ 69 w 164"/>
                  <a:gd name="T69" fmla="*/ 3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165">
                    <a:moveTo>
                      <a:pt x="64" y="2"/>
                    </a:moveTo>
                    <a:cubicBezTo>
                      <a:pt x="57" y="4"/>
                      <a:pt x="57" y="4"/>
                      <a:pt x="57" y="4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6" y="26"/>
                      <a:pt x="53" y="28"/>
                      <a:pt x="51" y="29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6" y="41"/>
                      <a:pt x="34" y="43"/>
                      <a:pt x="33" y="45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4" y="61"/>
                      <a:pt x="23" y="64"/>
                      <a:pt x="22" y="66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20" y="83"/>
                      <a:pt x="20" y="83"/>
                      <a:pt x="20" y="83"/>
                    </a:cubicBezTo>
                    <a:cubicBezTo>
                      <a:pt x="20" y="85"/>
                      <a:pt x="20" y="88"/>
                      <a:pt x="21" y="91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3" y="107"/>
                      <a:pt x="3" y="107"/>
                      <a:pt x="3" y="107"/>
                    </a:cubicBezTo>
                    <a:cubicBezTo>
                      <a:pt x="25" y="106"/>
                      <a:pt x="25" y="106"/>
                      <a:pt x="25" y="106"/>
                    </a:cubicBezTo>
                    <a:cubicBezTo>
                      <a:pt x="26" y="109"/>
                      <a:pt x="27" y="111"/>
                      <a:pt x="28" y="113"/>
                    </a:cubicBezTo>
                    <a:cubicBezTo>
                      <a:pt x="14" y="130"/>
                      <a:pt x="14" y="130"/>
                      <a:pt x="14" y="130"/>
                    </a:cubicBezTo>
                    <a:cubicBezTo>
                      <a:pt x="19" y="136"/>
                      <a:pt x="19" y="136"/>
                      <a:pt x="19" y="136"/>
                    </a:cubicBezTo>
                    <a:cubicBezTo>
                      <a:pt x="38" y="126"/>
                      <a:pt x="38" y="126"/>
                      <a:pt x="38" y="126"/>
                    </a:cubicBezTo>
                    <a:cubicBezTo>
                      <a:pt x="40" y="128"/>
                      <a:pt x="42" y="130"/>
                      <a:pt x="44" y="132"/>
                    </a:cubicBezTo>
                    <a:cubicBezTo>
                      <a:pt x="38" y="152"/>
                      <a:pt x="38" y="152"/>
                      <a:pt x="38" y="152"/>
                    </a:cubicBezTo>
                    <a:cubicBezTo>
                      <a:pt x="44" y="156"/>
                      <a:pt x="44" y="156"/>
                      <a:pt x="44" y="156"/>
                    </a:cubicBezTo>
                    <a:cubicBezTo>
                      <a:pt x="58" y="140"/>
                      <a:pt x="58" y="140"/>
                      <a:pt x="58" y="140"/>
                    </a:cubicBezTo>
                    <a:cubicBezTo>
                      <a:pt x="61" y="141"/>
                      <a:pt x="63" y="142"/>
                      <a:pt x="66" y="142"/>
                    </a:cubicBezTo>
                    <a:cubicBezTo>
                      <a:pt x="68" y="164"/>
                      <a:pt x="68" y="164"/>
                      <a:pt x="68" y="164"/>
                    </a:cubicBezTo>
                    <a:cubicBezTo>
                      <a:pt x="75" y="165"/>
                      <a:pt x="75" y="165"/>
                      <a:pt x="75" y="165"/>
                    </a:cubicBezTo>
                    <a:cubicBezTo>
                      <a:pt x="82" y="144"/>
                      <a:pt x="82" y="144"/>
                      <a:pt x="82" y="144"/>
                    </a:cubicBezTo>
                    <a:cubicBezTo>
                      <a:pt x="85" y="145"/>
                      <a:pt x="87" y="144"/>
                      <a:pt x="90" y="144"/>
                    </a:cubicBezTo>
                    <a:cubicBezTo>
                      <a:pt x="100" y="163"/>
                      <a:pt x="100" y="163"/>
                      <a:pt x="100" y="163"/>
                    </a:cubicBezTo>
                    <a:cubicBezTo>
                      <a:pt x="107" y="161"/>
                      <a:pt x="107" y="161"/>
                      <a:pt x="107" y="161"/>
                    </a:cubicBezTo>
                    <a:cubicBezTo>
                      <a:pt x="106" y="140"/>
                      <a:pt x="106" y="140"/>
                      <a:pt x="106" y="140"/>
                    </a:cubicBezTo>
                    <a:cubicBezTo>
                      <a:pt x="108" y="139"/>
                      <a:pt x="111" y="138"/>
                      <a:pt x="113" y="136"/>
                    </a:cubicBezTo>
                    <a:cubicBezTo>
                      <a:pt x="129" y="150"/>
                      <a:pt x="129" y="150"/>
                      <a:pt x="129" y="150"/>
                    </a:cubicBezTo>
                    <a:cubicBezTo>
                      <a:pt x="135" y="146"/>
                      <a:pt x="135" y="146"/>
                      <a:pt x="135" y="14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8" y="124"/>
                      <a:pt x="129" y="123"/>
                      <a:pt x="131" y="120"/>
                    </a:cubicBezTo>
                    <a:cubicBezTo>
                      <a:pt x="151" y="127"/>
                      <a:pt x="151" y="127"/>
                      <a:pt x="151" y="127"/>
                    </a:cubicBezTo>
                    <a:cubicBezTo>
                      <a:pt x="155" y="121"/>
                      <a:pt x="155" y="121"/>
                      <a:pt x="155" y="121"/>
                    </a:cubicBezTo>
                    <a:cubicBezTo>
                      <a:pt x="139" y="106"/>
                      <a:pt x="139" y="106"/>
                      <a:pt x="139" y="106"/>
                    </a:cubicBezTo>
                    <a:cubicBezTo>
                      <a:pt x="140" y="104"/>
                      <a:pt x="141" y="101"/>
                      <a:pt x="142" y="99"/>
                    </a:cubicBezTo>
                    <a:cubicBezTo>
                      <a:pt x="163" y="97"/>
                      <a:pt x="163" y="97"/>
                      <a:pt x="163" y="97"/>
                    </a:cubicBezTo>
                    <a:cubicBezTo>
                      <a:pt x="164" y="90"/>
                      <a:pt x="164" y="90"/>
                      <a:pt x="164" y="90"/>
                    </a:cubicBezTo>
                    <a:cubicBezTo>
                      <a:pt x="144" y="82"/>
                      <a:pt x="144" y="82"/>
                      <a:pt x="144" y="82"/>
                    </a:cubicBezTo>
                    <a:cubicBezTo>
                      <a:pt x="144" y="80"/>
                      <a:pt x="144" y="77"/>
                      <a:pt x="143" y="75"/>
                    </a:cubicBezTo>
                    <a:cubicBezTo>
                      <a:pt x="162" y="65"/>
                      <a:pt x="162" y="65"/>
                      <a:pt x="162" y="65"/>
                    </a:cubicBezTo>
                    <a:cubicBezTo>
                      <a:pt x="161" y="58"/>
                      <a:pt x="161" y="58"/>
                      <a:pt x="161" y="58"/>
                    </a:cubicBezTo>
                    <a:cubicBezTo>
                      <a:pt x="139" y="59"/>
                      <a:pt x="139" y="59"/>
                      <a:pt x="139" y="59"/>
                    </a:cubicBezTo>
                    <a:cubicBezTo>
                      <a:pt x="138" y="56"/>
                      <a:pt x="137" y="54"/>
                      <a:pt x="136" y="52"/>
                    </a:cubicBezTo>
                    <a:cubicBezTo>
                      <a:pt x="150" y="35"/>
                      <a:pt x="150" y="35"/>
                      <a:pt x="150" y="35"/>
                    </a:cubicBezTo>
                    <a:cubicBezTo>
                      <a:pt x="145" y="30"/>
                      <a:pt x="145" y="30"/>
                      <a:pt x="145" y="30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4" y="37"/>
                      <a:pt x="122" y="35"/>
                      <a:pt x="120" y="34"/>
                    </a:cubicBezTo>
                    <a:cubicBezTo>
                      <a:pt x="126" y="13"/>
                      <a:pt x="126" y="13"/>
                      <a:pt x="126" y="13"/>
                    </a:cubicBezTo>
                    <a:cubicBezTo>
                      <a:pt x="120" y="9"/>
                      <a:pt x="120" y="9"/>
                      <a:pt x="120" y="9"/>
                    </a:cubicBezTo>
                    <a:cubicBezTo>
                      <a:pt x="106" y="25"/>
                      <a:pt x="106" y="25"/>
                      <a:pt x="106" y="25"/>
                    </a:cubicBezTo>
                    <a:cubicBezTo>
                      <a:pt x="103" y="24"/>
                      <a:pt x="101" y="23"/>
                      <a:pt x="98" y="23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79" y="21"/>
                      <a:pt x="77" y="21"/>
                      <a:pt x="74" y="21"/>
                    </a:cubicBezTo>
                    <a:cubicBezTo>
                      <a:pt x="64" y="2"/>
                      <a:pt x="64" y="2"/>
                      <a:pt x="64" y="2"/>
                    </a:cubicBezTo>
                    <a:close/>
                    <a:moveTo>
                      <a:pt x="69" y="35"/>
                    </a:moveTo>
                    <a:cubicBezTo>
                      <a:pt x="43" y="42"/>
                      <a:pt x="27" y="69"/>
                      <a:pt x="34" y="95"/>
                    </a:cubicBezTo>
                    <a:cubicBezTo>
                      <a:pt x="41" y="121"/>
                      <a:pt x="68" y="137"/>
                      <a:pt x="95" y="130"/>
                    </a:cubicBezTo>
                    <a:cubicBezTo>
                      <a:pt x="121" y="123"/>
                      <a:pt x="137" y="96"/>
                      <a:pt x="130" y="70"/>
                    </a:cubicBezTo>
                    <a:cubicBezTo>
                      <a:pt x="122" y="43"/>
                      <a:pt x="95" y="28"/>
                      <a:pt x="69" y="35"/>
                    </a:cubicBezTo>
                    <a:close/>
                  </a:path>
                </a:pathLst>
              </a:custGeom>
              <a:solidFill>
                <a:srgbClr val="FF7C8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 rot="20170909">
                <a:off x="1509589" y="1963440"/>
                <a:ext cx="864096" cy="864096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900000" scaled="1"/>
                <a:tileRect/>
              </a:gradFill>
              <a:ln w="127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 kern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1" name="标题层"/>
            <p:cNvSpPr txBox="1"/>
            <p:nvPr/>
          </p:nvSpPr>
          <p:spPr bwMode="auto">
            <a:xfrm>
              <a:off x="1558339" y="2059721"/>
              <a:ext cx="617718" cy="523220"/>
            </a:xfrm>
            <a:prstGeom prst="rect">
              <a:avLst/>
            </a:prstGeom>
            <a:noFill/>
            <a:effectLst>
              <a:outerShdw blurRad="12700" dist="12700" dir="438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 defTabSz="914400">
                <a:defRPr/>
              </a:pPr>
              <a:r>
                <a:rPr lang="en-US" altLang="zh-CN" sz="2800" kern="0" dirty="0">
                  <a:solidFill>
                    <a:prstClr val="black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2800" kern="0" dirty="0">
                <a:solidFill>
                  <a:prstClr val="black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547616" y="2840270"/>
            <a:ext cx="1521172" cy="1515388"/>
            <a:chOff x="1106612" y="1563638"/>
            <a:chExt cx="1521172" cy="1515388"/>
          </a:xfrm>
        </p:grpSpPr>
        <p:grpSp>
          <p:nvGrpSpPr>
            <p:cNvPr id="55" name="组合 54"/>
            <p:cNvGrpSpPr/>
            <p:nvPr/>
          </p:nvGrpSpPr>
          <p:grpSpPr>
            <a:xfrm>
              <a:off x="1106612" y="1563638"/>
              <a:ext cx="1521172" cy="1515388"/>
              <a:chOff x="1106612" y="1563638"/>
              <a:chExt cx="1670050" cy="1663700"/>
            </a:xfrm>
          </p:grpSpPr>
          <p:sp>
            <p:nvSpPr>
              <p:cNvPr id="57" name="Freeform 11"/>
              <p:cNvSpPr>
                <a:spLocks noEditPoints="1"/>
              </p:cNvSpPr>
              <p:nvPr/>
            </p:nvSpPr>
            <p:spPr bwMode="auto">
              <a:xfrm>
                <a:off x="1106612" y="1563638"/>
                <a:ext cx="1670050" cy="1663700"/>
              </a:xfrm>
              <a:custGeom>
                <a:avLst/>
                <a:gdLst>
                  <a:gd name="T0" fmla="*/ 57 w 164"/>
                  <a:gd name="T1" fmla="*/ 4 h 165"/>
                  <a:gd name="T2" fmla="*/ 51 w 164"/>
                  <a:gd name="T3" fmla="*/ 29 h 165"/>
                  <a:gd name="T4" fmla="*/ 29 w 164"/>
                  <a:gd name="T5" fmla="*/ 19 h 165"/>
                  <a:gd name="T6" fmla="*/ 33 w 164"/>
                  <a:gd name="T7" fmla="*/ 45 h 165"/>
                  <a:gd name="T8" fmla="*/ 9 w 164"/>
                  <a:gd name="T9" fmla="*/ 45 h 165"/>
                  <a:gd name="T10" fmla="*/ 22 w 164"/>
                  <a:gd name="T11" fmla="*/ 66 h 165"/>
                  <a:gd name="T12" fmla="*/ 0 w 164"/>
                  <a:gd name="T13" fmla="*/ 75 h 165"/>
                  <a:gd name="T14" fmla="*/ 21 w 164"/>
                  <a:gd name="T15" fmla="*/ 91 h 165"/>
                  <a:gd name="T16" fmla="*/ 3 w 164"/>
                  <a:gd name="T17" fmla="*/ 107 h 165"/>
                  <a:gd name="T18" fmla="*/ 28 w 164"/>
                  <a:gd name="T19" fmla="*/ 113 h 165"/>
                  <a:gd name="T20" fmla="*/ 19 w 164"/>
                  <a:gd name="T21" fmla="*/ 136 h 165"/>
                  <a:gd name="T22" fmla="*/ 44 w 164"/>
                  <a:gd name="T23" fmla="*/ 132 h 165"/>
                  <a:gd name="T24" fmla="*/ 44 w 164"/>
                  <a:gd name="T25" fmla="*/ 156 h 165"/>
                  <a:gd name="T26" fmla="*/ 66 w 164"/>
                  <a:gd name="T27" fmla="*/ 142 h 165"/>
                  <a:gd name="T28" fmla="*/ 75 w 164"/>
                  <a:gd name="T29" fmla="*/ 165 h 165"/>
                  <a:gd name="T30" fmla="*/ 90 w 164"/>
                  <a:gd name="T31" fmla="*/ 144 h 165"/>
                  <a:gd name="T32" fmla="*/ 107 w 164"/>
                  <a:gd name="T33" fmla="*/ 161 h 165"/>
                  <a:gd name="T34" fmla="*/ 113 w 164"/>
                  <a:gd name="T35" fmla="*/ 136 h 165"/>
                  <a:gd name="T36" fmla="*/ 135 w 164"/>
                  <a:gd name="T37" fmla="*/ 146 h 165"/>
                  <a:gd name="T38" fmla="*/ 131 w 164"/>
                  <a:gd name="T39" fmla="*/ 120 h 165"/>
                  <a:gd name="T40" fmla="*/ 155 w 164"/>
                  <a:gd name="T41" fmla="*/ 121 h 165"/>
                  <a:gd name="T42" fmla="*/ 142 w 164"/>
                  <a:gd name="T43" fmla="*/ 99 h 165"/>
                  <a:gd name="T44" fmla="*/ 164 w 164"/>
                  <a:gd name="T45" fmla="*/ 90 h 165"/>
                  <a:gd name="T46" fmla="*/ 143 w 164"/>
                  <a:gd name="T47" fmla="*/ 75 h 165"/>
                  <a:gd name="T48" fmla="*/ 161 w 164"/>
                  <a:gd name="T49" fmla="*/ 58 h 165"/>
                  <a:gd name="T50" fmla="*/ 136 w 164"/>
                  <a:gd name="T51" fmla="*/ 52 h 165"/>
                  <a:gd name="T52" fmla="*/ 145 w 164"/>
                  <a:gd name="T53" fmla="*/ 30 h 165"/>
                  <a:gd name="T54" fmla="*/ 120 w 164"/>
                  <a:gd name="T55" fmla="*/ 34 h 165"/>
                  <a:gd name="T56" fmla="*/ 120 w 164"/>
                  <a:gd name="T57" fmla="*/ 9 h 165"/>
                  <a:gd name="T58" fmla="*/ 98 w 164"/>
                  <a:gd name="T59" fmla="*/ 23 h 165"/>
                  <a:gd name="T60" fmla="*/ 89 w 164"/>
                  <a:gd name="T61" fmla="*/ 0 h 165"/>
                  <a:gd name="T62" fmla="*/ 74 w 164"/>
                  <a:gd name="T63" fmla="*/ 21 h 165"/>
                  <a:gd name="T64" fmla="*/ 69 w 164"/>
                  <a:gd name="T65" fmla="*/ 35 h 165"/>
                  <a:gd name="T66" fmla="*/ 95 w 164"/>
                  <a:gd name="T67" fmla="*/ 130 h 165"/>
                  <a:gd name="T68" fmla="*/ 69 w 164"/>
                  <a:gd name="T69" fmla="*/ 3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165">
                    <a:moveTo>
                      <a:pt x="64" y="2"/>
                    </a:moveTo>
                    <a:cubicBezTo>
                      <a:pt x="57" y="4"/>
                      <a:pt x="57" y="4"/>
                      <a:pt x="57" y="4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6" y="26"/>
                      <a:pt x="53" y="28"/>
                      <a:pt x="51" y="29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6" y="41"/>
                      <a:pt x="34" y="43"/>
                      <a:pt x="33" y="45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4" y="61"/>
                      <a:pt x="23" y="64"/>
                      <a:pt x="22" y="66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20" y="83"/>
                      <a:pt x="20" y="83"/>
                      <a:pt x="20" y="83"/>
                    </a:cubicBezTo>
                    <a:cubicBezTo>
                      <a:pt x="20" y="85"/>
                      <a:pt x="20" y="88"/>
                      <a:pt x="21" y="91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3" y="107"/>
                      <a:pt x="3" y="107"/>
                      <a:pt x="3" y="107"/>
                    </a:cubicBezTo>
                    <a:cubicBezTo>
                      <a:pt x="25" y="106"/>
                      <a:pt x="25" y="106"/>
                      <a:pt x="25" y="106"/>
                    </a:cubicBezTo>
                    <a:cubicBezTo>
                      <a:pt x="26" y="109"/>
                      <a:pt x="27" y="111"/>
                      <a:pt x="28" y="113"/>
                    </a:cubicBezTo>
                    <a:cubicBezTo>
                      <a:pt x="14" y="130"/>
                      <a:pt x="14" y="130"/>
                      <a:pt x="14" y="130"/>
                    </a:cubicBezTo>
                    <a:cubicBezTo>
                      <a:pt x="19" y="136"/>
                      <a:pt x="19" y="136"/>
                      <a:pt x="19" y="136"/>
                    </a:cubicBezTo>
                    <a:cubicBezTo>
                      <a:pt x="38" y="126"/>
                      <a:pt x="38" y="126"/>
                      <a:pt x="38" y="126"/>
                    </a:cubicBezTo>
                    <a:cubicBezTo>
                      <a:pt x="40" y="128"/>
                      <a:pt x="42" y="130"/>
                      <a:pt x="44" y="132"/>
                    </a:cubicBezTo>
                    <a:cubicBezTo>
                      <a:pt x="38" y="152"/>
                      <a:pt x="38" y="152"/>
                      <a:pt x="38" y="152"/>
                    </a:cubicBezTo>
                    <a:cubicBezTo>
                      <a:pt x="44" y="156"/>
                      <a:pt x="44" y="156"/>
                      <a:pt x="44" y="156"/>
                    </a:cubicBezTo>
                    <a:cubicBezTo>
                      <a:pt x="58" y="140"/>
                      <a:pt x="58" y="140"/>
                      <a:pt x="58" y="140"/>
                    </a:cubicBezTo>
                    <a:cubicBezTo>
                      <a:pt x="61" y="141"/>
                      <a:pt x="63" y="142"/>
                      <a:pt x="66" y="142"/>
                    </a:cubicBezTo>
                    <a:cubicBezTo>
                      <a:pt x="68" y="164"/>
                      <a:pt x="68" y="164"/>
                      <a:pt x="68" y="164"/>
                    </a:cubicBezTo>
                    <a:cubicBezTo>
                      <a:pt x="75" y="165"/>
                      <a:pt x="75" y="165"/>
                      <a:pt x="75" y="165"/>
                    </a:cubicBezTo>
                    <a:cubicBezTo>
                      <a:pt x="82" y="144"/>
                      <a:pt x="82" y="144"/>
                      <a:pt x="82" y="144"/>
                    </a:cubicBezTo>
                    <a:cubicBezTo>
                      <a:pt x="85" y="145"/>
                      <a:pt x="87" y="144"/>
                      <a:pt x="90" y="144"/>
                    </a:cubicBezTo>
                    <a:cubicBezTo>
                      <a:pt x="100" y="163"/>
                      <a:pt x="100" y="163"/>
                      <a:pt x="100" y="163"/>
                    </a:cubicBezTo>
                    <a:cubicBezTo>
                      <a:pt x="107" y="161"/>
                      <a:pt x="107" y="161"/>
                      <a:pt x="107" y="161"/>
                    </a:cubicBezTo>
                    <a:cubicBezTo>
                      <a:pt x="106" y="140"/>
                      <a:pt x="106" y="140"/>
                      <a:pt x="106" y="140"/>
                    </a:cubicBezTo>
                    <a:cubicBezTo>
                      <a:pt x="108" y="139"/>
                      <a:pt x="111" y="138"/>
                      <a:pt x="113" y="136"/>
                    </a:cubicBezTo>
                    <a:cubicBezTo>
                      <a:pt x="129" y="150"/>
                      <a:pt x="129" y="150"/>
                      <a:pt x="129" y="150"/>
                    </a:cubicBezTo>
                    <a:cubicBezTo>
                      <a:pt x="135" y="146"/>
                      <a:pt x="135" y="146"/>
                      <a:pt x="135" y="14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8" y="124"/>
                      <a:pt x="129" y="123"/>
                      <a:pt x="131" y="120"/>
                    </a:cubicBezTo>
                    <a:cubicBezTo>
                      <a:pt x="151" y="127"/>
                      <a:pt x="151" y="127"/>
                      <a:pt x="151" y="127"/>
                    </a:cubicBezTo>
                    <a:cubicBezTo>
                      <a:pt x="155" y="121"/>
                      <a:pt x="155" y="121"/>
                      <a:pt x="155" y="121"/>
                    </a:cubicBezTo>
                    <a:cubicBezTo>
                      <a:pt x="139" y="106"/>
                      <a:pt x="139" y="106"/>
                      <a:pt x="139" y="106"/>
                    </a:cubicBezTo>
                    <a:cubicBezTo>
                      <a:pt x="140" y="104"/>
                      <a:pt x="141" y="101"/>
                      <a:pt x="142" y="99"/>
                    </a:cubicBezTo>
                    <a:cubicBezTo>
                      <a:pt x="163" y="97"/>
                      <a:pt x="163" y="97"/>
                      <a:pt x="163" y="97"/>
                    </a:cubicBezTo>
                    <a:cubicBezTo>
                      <a:pt x="164" y="90"/>
                      <a:pt x="164" y="90"/>
                      <a:pt x="164" y="90"/>
                    </a:cubicBezTo>
                    <a:cubicBezTo>
                      <a:pt x="144" y="82"/>
                      <a:pt x="144" y="82"/>
                      <a:pt x="144" y="82"/>
                    </a:cubicBezTo>
                    <a:cubicBezTo>
                      <a:pt x="144" y="80"/>
                      <a:pt x="144" y="77"/>
                      <a:pt x="143" y="75"/>
                    </a:cubicBezTo>
                    <a:cubicBezTo>
                      <a:pt x="162" y="65"/>
                      <a:pt x="162" y="65"/>
                      <a:pt x="162" y="65"/>
                    </a:cubicBezTo>
                    <a:cubicBezTo>
                      <a:pt x="161" y="58"/>
                      <a:pt x="161" y="58"/>
                      <a:pt x="161" y="58"/>
                    </a:cubicBezTo>
                    <a:cubicBezTo>
                      <a:pt x="139" y="59"/>
                      <a:pt x="139" y="59"/>
                      <a:pt x="139" y="59"/>
                    </a:cubicBezTo>
                    <a:cubicBezTo>
                      <a:pt x="138" y="56"/>
                      <a:pt x="137" y="54"/>
                      <a:pt x="136" y="52"/>
                    </a:cubicBezTo>
                    <a:cubicBezTo>
                      <a:pt x="150" y="35"/>
                      <a:pt x="150" y="35"/>
                      <a:pt x="150" y="35"/>
                    </a:cubicBezTo>
                    <a:cubicBezTo>
                      <a:pt x="145" y="30"/>
                      <a:pt x="145" y="30"/>
                      <a:pt x="145" y="30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4" y="37"/>
                      <a:pt x="122" y="35"/>
                      <a:pt x="120" y="34"/>
                    </a:cubicBezTo>
                    <a:cubicBezTo>
                      <a:pt x="126" y="13"/>
                      <a:pt x="126" y="13"/>
                      <a:pt x="126" y="13"/>
                    </a:cubicBezTo>
                    <a:cubicBezTo>
                      <a:pt x="120" y="9"/>
                      <a:pt x="120" y="9"/>
                      <a:pt x="120" y="9"/>
                    </a:cubicBezTo>
                    <a:cubicBezTo>
                      <a:pt x="106" y="25"/>
                      <a:pt x="106" y="25"/>
                      <a:pt x="106" y="25"/>
                    </a:cubicBezTo>
                    <a:cubicBezTo>
                      <a:pt x="103" y="24"/>
                      <a:pt x="101" y="23"/>
                      <a:pt x="98" y="23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79" y="21"/>
                      <a:pt x="77" y="21"/>
                      <a:pt x="74" y="21"/>
                    </a:cubicBezTo>
                    <a:cubicBezTo>
                      <a:pt x="64" y="2"/>
                      <a:pt x="64" y="2"/>
                      <a:pt x="64" y="2"/>
                    </a:cubicBezTo>
                    <a:close/>
                    <a:moveTo>
                      <a:pt x="69" y="35"/>
                    </a:moveTo>
                    <a:cubicBezTo>
                      <a:pt x="43" y="42"/>
                      <a:pt x="27" y="69"/>
                      <a:pt x="34" y="95"/>
                    </a:cubicBezTo>
                    <a:cubicBezTo>
                      <a:pt x="41" y="121"/>
                      <a:pt x="68" y="137"/>
                      <a:pt x="95" y="130"/>
                    </a:cubicBezTo>
                    <a:cubicBezTo>
                      <a:pt x="121" y="123"/>
                      <a:pt x="137" y="96"/>
                      <a:pt x="130" y="70"/>
                    </a:cubicBezTo>
                    <a:cubicBezTo>
                      <a:pt x="122" y="43"/>
                      <a:pt x="95" y="28"/>
                      <a:pt x="69" y="35"/>
                    </a:cubicBezTo>
                    <a:close/>
                  </a:path>
                </a:pathLst>
              </a:custGeom>
              <a:solidFill>
                <a:srgbClr val="FF7C8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 rot="20170909">
                <a:off x="1509589" y="1963440"/>
                <a:ext cx="864096" cy="864096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900000" scaled="1"/>
                <a:tileRect/>
              </a:gradFill>
              <a:ln w="127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 kern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6" name="标题层"/>
            <p:cNvSpPr txBox="1"/>
            <p:nvPr/>
          </p:nvSpPr>
          <p:spPr bwMode="auto">
            <a:xfrm>
              <a:off x="1558339" y="2059721"/>
              <a:ext cx="617718" cy="523220"/>
            </a:xfrm>
            <a:prstGeom prst="rect">
              <a:avLst/>
            </a:prstGeom>
            <a:noFill/>
            <a:effectLst>
              <a:outerShdw blurRad="12700" dist="12700" dir="438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 defTabSz="914400">
                <a:defRPr/>
              </a:pPr>
              <a:r>
                <a:rPr lang="en-US" altLang="zh-CN" sz="2800" kern="0" dirty="0">
                  <a:solidFill>
                    <a:prstClr val="black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2800" kern="0" dirty="0">
                <a:solidFill>
                  <a:prstClr val="black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172874" y="509940"/>
            <a:ext cx="8280008" cy="17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7213" y="90300"/>
            <a:ext cx="3240360" cy="40011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126" y="4265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01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" t="3044"/>
          <a:stretch>
            <a:fillRect/>
          </a:stretch>
        </p:blipFill>
        <p:spPr>
          <a:xfrm>
            <a:off x="0" y="-1"/>
            <a:ext cx="4220308" cy="26018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32872">
            <a:off x="6385526" y="2888752"/>
            <a:ext cx="2605381" cy="2905131"/>
          </a:xfrm>
          <a:prstGeom prst="rect">
            <a:avLst/>
          </a:prstGeom>
        </p:spPr>
      </p:pic>
      <p:grpSp>
        <p:nvGrpSpPr>
          <p:cNvPr id="46" name="组合 45"/>
          <p:cNvGrpSpPr/>
          <p:nvPr/>
        </p:nvGrpSpPr>
        <p:grpSpPr>
          <a:xfrm flipH="1">
            <a:off x="3338623" y="1515053"/>
            <a:ext cx="2354650" cy="591350"/>
            <a:chOff x="4900365" y="1224631"/>
            <a:chExt cx="2549273" cy="807077"/>
          </a:xfrm>
        </p:grpSpPr>
        <p:grpSp>
          <p:nvGrpSpPr>
            <p:cNvPr id="47" name="组合 46"/>
            <p:cNvGrpSpPr/>
            <p:nvPr/>
          </p:nvGrpSpPr>
          <p:grpSpPr>
            <a:xfrm>
              <a:off x="4900365" y="1224631"/>
              <a:ext cx="2549273" cy="807077"/>
              <a:chOff x="4041591" y="1550163"/>
              <a:chExt cx="2885561" cy="864389"/>
            </a:xfrm>
          </p:grpSpPr>
          <p:sp>
            <p:nvSpPr>
              <p:cNvPr id="51" name="等腰三角形 11"/>
              <p:cNvSpPr/>
              <p:nvPr/>
            </p:nvSpPr>
            <p:spPr>
              <a:xfrm rot="5400000">
                <a:off x="5130246" y="617647"/>
                <a:ext cx="857529" cy="2736282"/>
              </a:xfrm>
              <a:custGeom>
                <a:avLst/>
                <a:gdLst/>
                <a:ahLst/>
                <a:cxnLst/>
                <a:rect l="l" t="t" r="r" b="b"/>
                <a:pathLst>
                  <a:path w="936108" h="3544233">
                    <a:moveTo>
                      <a:pt x="0" y="3465329"/>
                    </a:moveTo>
                    <a:lnTo>
                      <a:pt x="0" y="528142"/>
                    </a:lnTo>
                    <a:lnTo>
                      <a:pt x="1" y="528142"/>
                    </a:lnTo>
                    <a:lnTo>
                      <a:pt x="468055" y="0"/>
                    </a:lnTo>
                    <a:lnTo>
                      <a:pt x="936108" y="528142"/>
                    </a:lnTo>
                    <a:lnTo>
                      <a:pt x="936105" y="528142"/>
                    </a:lnTo>
                    <a:lnTo>
                      <a:pt x="936105" y="3465329"/>
                    </a:lnTo>
                    <a:cubicBezTo>
                      <a:pt x="936105" y="3508906"/>
                      <a:pt x="900778" y="3544233"/>
                      <a:pt x="857201" y="3544233"/>
                    </a:cubicBezTo>
                    <a:lnTo>
                      <a:pt x="78905" y="3544233"/>
                    </a:lnTo>
                    <a:cubicBezTo>
                      <a:pt x="35328" y="3544233"/>
                      <a:pt x="0" y="3508906"/>
                      <a:pt x="0" y="3465329"/>
                    </a:cubicBezTo>
                    <a:close/>
                  </a:path>
                </a:pathLst>
              </a:custGeom>
              <a:solidFill>
                <a:srgbClr val="4996B8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等腰三角形 11"/>
              <p:cNvSpPr/>
              <p:nvPr/>
            </p:nvSpPr>
            <p:spPr>
              <a:xfrm rot="5400000">
                <a:off x="5272298" y="319456"/>
                <a:ext cx="424146" cy="2885559"/>
              </a:xfrm>
              <a:custGeom>
                <a:avLst/>
                <a:gdLst/>
                <a:ahLst/>
                <a:cxnLst/>
                <a:rect l="l" t="t" r="r" b="b"/>
                <a:pathLst>
                  <a:path w="424148" h="3403541">
                    <a:moveTo>
                      <a:pt x="0" y="3326738"/>
                    </a:moveTo>
                    <a:lnTo>
                      <a:pt x="0" y="467749"/>
                    </a:lnTo>
                    <a:lnTo>
                      <a:pt x="1" y="467749"/>
                    </a:lnTo>
                    <a:lnTo>
                      <a:pt x="424148" y="0"/>
                    </a:lnTo>
                    <a:lnTo>
                      <a:pt x="424148" y="3403541"/>
                    </a:lnTo>
                    <a:lnTo>
                      <a:pt x="78586" y="3403541"/>
                    </a:lnTo>
                    <a:cubicBezTo>
                      <a:pt x="35185" y="3403541"/>
                      <a:pt x="0" y="3369155"/>
                      <a:pt x="0" y="33267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4000"/>
                    </a:schemeClr>
                  </a:gs>
                  <a:gs pos="100000">
                    <a:schemeClr val="bg1">
                      <a:alpha val="29000"/>
                    </a:schemeClr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48" name="直接连接符 47"/>
            <p:cNvCxnSpPr/>
            <p:nvPr/>
          </p:nvCxnSpPr>
          <p:spPr>
            <a:xfrm flipH="1">
              <a:off x="5889252" y="1318708"/>
              <a:ext cx="0" cy="546369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153"/>
            <p:cNvSpPr/>
            <p:nvPr/>
          </p:nvSpPr>
          <p:spPr bwMode="auto">
            <a:xfrm>
              <a:off x="5204424" y="1237462"/>
              <a:ext cx="602566" cy="714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2800" kern="0" dirty="0" smtClean="0">
                  <a:solidFill>
                    <a:prstClr val="white"/>
                  </a:solidFill>
                  <a:latin typeface="Impact" panose="020B0806030902050204" pitchFamily="34" charset="0"/>
                  <a:ea typeface="HY견고딕" pitchFamily="18" charset="-127"/>
                  <a:cs typeface="Arial" panose="020B0604020202020204" pitchFamily="34" charset="0"/>
                </a:rPr>
                <a:t>0</a:t>
              </a:r>
              <a:r>
                <a:rPr lang="en-US" altLang="zh-CN" sz="2800" kern="0" dirty="0" smtClean="0">
                  <a:solidFill>
                    <a:prstClr val="white"/>
                  </a:solidFill>
                  <a:latin typeface="Impact" panose="020B0806030902050204" pitchFamily="34" charset="0"/>
                  <a:ea typeface="HY견고딕" pitchFamily="18" charset="-127"/>
                  <a:cs typeface="Arial" panose="020B0604020202020204" pitchFamily="34" charset="0"/>
                </a:rPr>
                <a:t>2</a:t>
              </a:r>
              <a:endParaRPr lang="ko-KR" altLang="en-US" sz="2800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0" name="矩形 1"/>
            <p:cNvSpPr>
              <a:spLocks noChangeArrowheads="1"/>
            </p:cNvSpPr>
            <p:nvPr/>
          </p:nvSpPr>
          <p:spPr bwMode="auto">
            <a:xfrm>
              <a:off x="5032246" y="1304994"/>
              <a:ext cx="1999966" cy="630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  <a:endParaRPr lang="zh-CN" altLang="en-US" sz="24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2428680" y="2576997"/>
            <a:ext cx="4245628" cy="40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975" tIns="32487" rIns="64975" bIns="32487" rtlCol="0" anchor="ctr"/>
          <a:lstStyle/>
          <a:p>
            <a:pPr algn="ctr"/>
            <a:r>
              <a:rPr lang="zh-CN" altLang="en-US" sz="6000" dirty="0" smtClean="0">
                <a:solidFill>
                  <a:srgbClr val="FF7C80"/>
                </a:solidFill>
                <a:latin typeface="方正毡笔黑简体" pitchFamily="65" charset="-122"/>
                <a:ea typeface="方正毡笔黑简体" pitchFamily="65" charset="-122"/>
              </a:rPr>
              <a:t>岗位认知</a:t>
            </a:r>
            <a:endParaRPr lang="zh-CN" altLang="en-US" sz="6000" dirty="0">
              <a:solidFill>
                <a:srgbClr val="FF7C80"/>
              </a:solidFill>
              <a:latin typeface="方正毡笔黑简体" pitchFamily="65" charset="-122"/>
              <a:ea typeface="方正毡笔黑简体" pitchFamily="65" charset="-122"/>
            </a:endParaRPr>
          </a:p>
        </p:txBody>
      </p:sp>
      <p:sp>
        <p:nvSpPr>
          <p:cNvPr id="54" name="矩形 259"/>
          <p:cNvSpPr>
            <a:spLocks noChangeArrowheads="1"/>
          </p:cNvSpPr>
          <p:nvPr/>
        </p:nvSpPr>
        <p:spPr bwMode="auto">
          <a:xfrm>
            <a:off x="2849527" y="3232269"/>
            <a:ext cx="3518892" cy="619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975" tIns="32487" rIns="64975" bIns="324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CONTRACTED WIND POWERPOINT TEMPLATE DESIGNS CONTRACTED WIND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TE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DESIGNS CONTRACTED WIND POWERPOINT TEMPLATE DESIGNS CONTRACTED WIN POWERPOINT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TEMPLATE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0277" y="-552894"/>
            <a:ext cx="289419" cy="1945751"/>
            <a:chOff x="3777530" y="1779662"/>
            <a:chExt cx="290413" cy="29809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6" name="等腰三角形 55"/>
            <p:cNvSpPr/>
            <p:nvPr/>
          </p:nvSpPr>
          <p:spPr>
            <a:xfrm rot="10800000">
              <a:off x="3779911" y="4256509"/>
              <a:ext cx="288032" cy="504056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  <a:gs pos="48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7" name="矩形 9"/>
            <p:cNvSpPr/>
            <p:nvPr/>
          </p:nvSpPr>
          <p:spPr>
            <a:xfrm>
              <a:off x="3777530" y="1779662"/>
              <a:ext cx="74389" cy="2520280"/>
            </a:xfrm>
            <a:custGeom>
              <a:avLst/>
              <a:gdLst>
                <a:gd name="connsiteX0" fmla="*/ 0 w 72008"/>
                <a:gd name="connsiteY0" fmla="*/ 0 h 2520280"/>
                <a:gd name="connsiteX1" fmla="*/ 72008 w 72008"/>
                <a:gd name="connsiteY1" fmla="*/ 0 h 2520280"/>
                <a:gd name="connsiteX2" fmla="*/ 72008 w 72008"/>
                <a:gd name="connsiteY2" fmla="*/ 2520280 h 2520280"/>
                <a:gd name="connsiteX3" fmla="*/ 0 w 72008"/>
                <a:gd name="connsiteY3" fmla="*/ 2520280 h 2520280"/>
                <a:gd name="connsiteX4" fmla="*/ 0 w 72008"/>
                <a:gd name="connsiteY4" fmla="*/ 0 h 2520280"/>
                <a:gd name="connsiteX0-1" fmla="*/ 2381 w 74389"/>
                <a:gd name="connsiteY0-2" fmla="*/ 0 h 2520280"/>
                <a:gd name="connsiteX1-3" fmla="*/ 74389 w 74389"/>
                <a:gd name="connsiteY1-4" fmla="*/ 0 h 2520280"/>
                <a:gd name="connsiteX2-5" fmla="*/ 74389 w 74389"/>
                <a:gd name="connsiteY2-6" fmla="*/ 2520280 h 2520280"/>
                <a:gd name="connsiteX3-7" fmla="*/ 0 w 74389"/>
                <a:gd name="connsiteY3-8" fmla="*/ 2489324 h 2520280"/>
                <a:gd name="connsiteX4-9" fmla="*/ 2381 w 74389"/>
                <a:gd name="connsiteY4-10" fmla="*/ 0 h 2520280"/>
                <a:gd name="connsiteX0-11" fmla="*/ 2381 w 74389"/>
                <a:gd name="connsiteY0-12" fmla="*/ 0 h 2520280"/>
                <a:gd name="connsiteX1-13" fmla="*/ 74389 w 74389"/>
                <a:gd name="connsiteY1-14" fmla="*/ 0 h 2520280"/>
                <a:gd name="connsiteX2-15" fmla="*/ 74389 w 74389"/>
                <a:gd name="connsiteY2-16" fmla="*/ 2520280 h 2520280"/>
                <a:gd name="connsiteX3-17" fmla="*/ 0 w 74389"/>
                <a:gd name="connsiteY3-18" fmla="*/ 2489324 h 2520280"/>
                <a:gd name="connsiteX4-19" fmla="*/ 2381 w 74389"/>
                <a:gd name="connsiteY4-20" fmla="*/ 0 h 25202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4389" h="2520280">
                  <a:moveTo>
                    <a:pt x="2381" y="0"/>
                  </a:moveTo>
                  <a:lnTo>
                    <a:pt x="74389" y="0"/>
                  </a:lnTo>
                  <a:lnTo>
                    <a:pt x="74389" y="2520280"/>
                  </a:lnTo>
                  <a:cubicBezTo>
                    <a:pt x="49593" y="2509961"/>
                    <a:pt x="50989" y="2456780"/>
                    <a:pt x="0" y="2489324"/>
                  </a:cubicBezTo>
                  <a:cubicBezTo>
                    <a:pt x="794" y="1659549"/>
                    <a:pt x="1587" y="829775"/>
                    <a:pt x="238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8" name="矩形 103"/>
            <p:cNvSpPr/>
            <p:nvPr/>
          </p:nvSpPr>
          <p:spPr>
            <a:xfrm>
              <a:off x="3851919" y="1779662"/>
              <a:ext cx="147823" cy="2520280"/>
            </a:xfrm>
            <a:custGeom>
              <a:avLst/>
              <a:gdLst>
                <a:gd name="connsiteX0" fmla="*/ 0 w 147823"/>
                <a:gd name="connsiteY0" fmla="*/ 0 h 2520280"/>
                <a:gd name="connsiteX1" fmla="*/ 147823 w 147823"/>
                <a:gd name="connsiteY1" fmla="*/ 0 h 2520280"/>
                <a:gd name="connsiteX2" fmla="*/ 147823 w 147823"/>
                <a:gd name="connsiteY2" fmla="*/ 2520280 h 2520280"/>
                <a:gd name="connsiteX3" fmla="*/ 0 w 147823"/>
                <a:gd name="connsiteY3" fmla="*/ 2520280 h 2520280"/>
                <a:gd name="connsiteX4" fmla="*/ 0 w 147823"/>
                <a:gd name="connsiteY4" fmla="*/ 0 h 2520280"/>
                <a:gd name="connsiteX0-1" fmla="*/ 0 w 147823"/>
                <a:gd name="connsiteY0-2" fmla="*/ 0 h 2520280"/>
                <a:gd name="connsiteX1-3" fmla="*/ 147823 w 147823"/>
                <a:gd name="connsiteY1-4" fmla="*/ 0 h 2520280"/>
                <a:gd name="connsiteX2-5" fmla="*/ 147823 w 147823"/>
                <a:gd name="connsiteY2-6" fmla="*/ 2520280 h 2520280"/>
                <a:gd name="connsiteX3-7" fmla="*/ 0 w 147823"/>
                <a:gd name="connsiteY3-8" fmla="*/ 2520280 h 2520280"/>
                <a:gd name="connsiteX4-9" fmla="*/ 0 w 147823"/>
                <a:gd name="connsiteY4-10" fmla="*/ 0 h 25202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823" h="2520280">
                  <a:moveTo>
                    <a:pt x="0" y="0"/>
                  </a:moveTo>
                  <a:lnTo>
                    <a:pt x="147823" y="0"/>
                  </a:lnTo>
                  <a:lnTo>
                    <a:pt x="147823" y="2520280"/>
                  </a:lnTo>
                  <a:cubicBezTo>
                    <a:pt x="98549" y="2520280"/>
                    <a:pt x="46893" y="2420267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9" name="矩形 9"/>
            <p:cNvSpPr/>
            <p:nvPr/>
          </p:nvSpPr>
          <p:spPr>
            <a:xfrm flipH="1">
              <a:off x="3992560" y="1779662"/>
              <a:ext cx="74389" cy="2520280"/>
            </a:xfrm>
            <a:custGeom>
              <a:avLst/>
              <a:gdLst>
                <a:gd name="connsiteX0" fmla="*/ 0 w 72008"/>
                <a:gd name="connsiteY0" fmla="*/ 0 h 2520280"/>
                <a:gd name="connsiteX1" fmla="*/ 72008 w 72008"/>
                <a:gd name="connsiteY1" fmla="*/ 0 h 2520280"/>
                <a:gd name="connsiteX2" fmla="*/ 72008 w 72008"/>
                <a:gd name="connsiteY2" fmla="*/ 2520280 h 2520280"/>
                <a:gd name="connsiteX3" fmla="*/ 0 w 72008"/>
                <a:gd name="connsiteY3" fmla="*/ 2520280 h 2520280"/>
                <a:gd name="connsiteX4" fmla="*/ 0 w 72008"/>
                <a:gd name="connsiteY4" fmla="*/ 0 h 2520280"/>
                <a:gd name="connsiteX0-1" fmla="*/ 2381 w 74389"/>
                <a:gd name="connsiteY0-2" fmla="*/ 0 h 2520280"/>
                <a:gd name="connsiteX1-3" fmla="*/ 74389 w 74389"/>
                <a:gd name="connsiteY1-4" fmla="*/ 0 h 2520280"/>
                <a:gd name="connsiteX2-5" fmla="*/ 74389 w 74389"/>
                <a:gd name="connsiteY2-6" fmla="*/ 2520280 h 2520280"/>
                <a:gd name="connsiteX3-7" fmla="*/ 0 w 74389"/>
                <a:gd name="connsiteY3-8" fmla="*/ 2489324 h 2520280"/>
                <a:gd name="connsiteX4-9" fmla="*/ 2381 w 74389"/>
                <a:gd name="connsiteY4-10" fmla="*/ 0 h 2520280"/>
                <a:gd name="connsiteX0-11" fmla="*/ 2381 w 74389"/>
                <a:gd name="connsiteY0-12" fmla="*/ 0 h 2520280"/>
                <a:gd name="connsiteX1-13" fmla="*/ 74389 w 74389"/>
                <a:gd name="connsiteY1-14" fmla="*/ 0 h 2520280"/>
                <a:gd name="connsiteX2-15" fmla="*/ 74389 w 74389"/>
                <a:gd name="connsiteY2-16" fmla="*/ 2520280 h 2520280"/>
                <a:gd name="connsiteX3-17" fmla="*/ 0 w 74389"/>
                <a:gd name="connsiteY3-18" fmla="*/ 2489324 h 2520280"/>
                <a:gd name="connsiteX4-19" fmla="*/ 2381 w 74389"/>
                <a:gd name="connsiteY4-20" fmla="*/ 0 h 25202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4389" h="2520280">
                  <a:moveTo>
                    <a:pt x="2381" y="0"/>
                  </a:moveTo>
                  <a:lnTo>
                    <a:pt x="74389" y="0"/>
                  </a:lnTo>
                  <a:lnTo>
                    <a:pt x="74389" y="2520280"/>
                  </a:lnTo>
                  <a:cubicBezTo>
                    <a:pt x="49593" y="2509961"/>
                    <a:pt x="50989" y="2456780"/>
                    <a:pt x="0" y="2489324"/>
                  </a:cubicBezTo>
                  <a:cubicBezTo>
                    <a:pt x="794" y="1659549"/>
                    <a:pt x="1587" y="829775"/>
                    <a:pt x="238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0" name="等腰三角形 146"/>
            <p:cNvSpPr/>
            <p:nvPr/>
          </p:nvSpPr>
          <p:spPr>
            <a:xfrm rot="10800000">
              <a:off x="3892719" y="4644231"/>
              <a:ext cx="66221" cy="115887"/>
            </a:xfrm>
            <a:custGeom>
              <a:avLst/>
              <a:gdLst>
                <a:gd name="connsiteX0" fmla="*/ 0 w 66221"/>
                <a:gd name="connsiteY0" fmla="*/ 115887 h 115887"/>
                <a:gd name="connsiteX1" fmla="*/ 33111 w 66221"/>
                <a:gd name="connsiteY1" fmla="*/ 0 h 115887"/>
                <a:gd name="connsiteX2" fmla="*/ 66221 w 66221"/>
                <a:gd name="connsiteY2" fmla="*/ 115887 h 115887"/>
                <a:gd name="connsiteX3" fmla="*/ 0 w 66221"/>
                <a:gd name="connsiteY3" fmla="*/ 115887 h 115887"/>
                <a:gd name="connsiteX0-1" fmla="*/ 0 w 66221"/>
                <a:gd name="connsiteY0-2" fmla="*/ 115887 h 120120"/>
                <a:gd name="connsiteX1-3" fmla="*/ 33111 w 66221"/>
                <a:gd name="connsiteY1-4" fmla="*/ 0 h 120120"/>
                <a:gd name="connsiteX2-5" fmla="*/ 66221 w 66221"/>
                <a:gd name="connsiteY2-6" fmla="*/ 115887 h 120120"/>
                <a:gd name="connsiteX3-7" fmla="*/ 0 w 66221"/>
                <a:gd name="connsiteY3-8" fmla="*/ 115887 h 120120"/>
                <a:gd name="connsiteX0-9" fmla="*/ 0 w 66221"/>
                <a:gd name="connsiteY0-10" fmla="*/ 115887 h 115887"/>
                <a:gd name="connsiteX1-11" fmla="*/ 33111 w 66221"/>
                <a:gd name="connsiteY1-12" fmla="*/ 0 h 115887"/>
                <a:gd name="connsiteX2-13" fmla="*/ 66221 w 66221"/>
                <a:gd name="connsiteY2-14" fmla="*/ 115887 h 115887"/>
                <a:gd name="connsiteX3-15" fmla="*/ 0 w 66221"/>
                <a:gd name="connsiteY3-16" fmla="*/ 115887 h 115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6221" h="115887">
                  <a:moveTo>
                    <a:pt x="0" y="115887"/>
                  </a:moveTo>
                  <a:lnTo>
                    <a:pt x="33111" y="0"/>
                  </a:lnTo>
                  <a:lnTo>
                    <a:pt x="66221" y="115887"/>
                  </a:lnTo>
                  <a:cubicBezTo>
                    <a:pt x="44147" y="125412"/>
                    <a:pt x="17311" y="125412"/>
                    <a:pt x="0" y="11588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de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5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de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54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heme/theme1.xml><?xml version="1.0" encoding="utf-8"?>
<a:theme xmlns:a="http://schemas.openxmlformats.org/drawingml/2006/main" name="Office 主题​​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我的主题色">
      <a:dk1>
        <a:srgbClr val="393939"/>
      </a:dk1>
      <a:lt1>
        <a:srgbClr val="FFFFFF"/>
      </a:lt1>
      <a:dk2>
        <a:srgbClr val="2A2A2A"/>
      </a:dk2>
      <a:lt2>
        <a:srgbClr val="242424"/>
      </a:lt2>
      <a:accent1>
        <a:srgbClr val="00B050"/>
      </a:accent1>
      <a:accent2>
        <a:srgbClr val="00B050"/>
      </a:accent2>
      <a:accent3>
        <a:srgbClr val="00B050"/>
      </a:accent3>
      <a:accent4>
        <a:srgbClr val="00B050"/>
      </a:accent4>
      <a:accent5>
        <a:srgbClr val="00B050"/>
      </a:accent5>
      <a:accent6>
        <a:srgbClr val="00B050"/>
      </a:accent6>
      <a:hlink>
        <a:srgbClr val="47BCA1"/>
      </a:hlink>
      <a:folHlink>
        <a:srgbClr val="FA8D78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520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325F0B"/>
      </a:accent1>
      <a:accent2>
        <a:srgbClr val="79D02A"/>
      </a:accent2>
      <a:accent3>
        <a:srgbClr val="325F0B"/>
      </a:accent3>
      <a:accent4>
        <a:srgbClr val="79D02A"/>
      </a:accent4>
      <a:accent5>
        <a:srgbClr val="325F0B"/>
      </a:accent5>
      <a:accent6>
        <a:srgbClr val="79D02A"/>
      </a:accent6>
      <a:hlink>
        <a:srgbClr val="325F0B"/>
      </a:hlink>
      <a:folHlink>
        <a:srgbClr val="79D02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520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325F0B"/>
      </a:accent1>
      <a:accent2>
        <a:srgbClr val="79D02A"/>
      </a:accent2>
      <a:accent3>
        <a:srgbClr val="325F0B"/>
      </a:accent3>
      <a:accent4>
        <a:srgbClr val="79D02A"/>
      </a:accent4>
      <a:accent5>
        <a:srgbClr val="325F0B"/>
      </a:accent5>
      <a:accent6>
        <a:srgbClr val="79D02A"/>
      </a:accent6>
      <a:hlink>
        <a:srgbClr val="325F0B"/>
      </a:hlink>
      <a:folHlink>
        <a:srgbClr val="79D02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520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325F0B"/>
      </a:accent1>
      <a:accent2>
        <a:srgbClr val="79D02A"/>
      </a:accent2>
      <a:accent3>
        <a:srgbClr val="325F0B"/>
      </a:accent3>
      <a:accent4>
        <a:srgbClr val="79D02A"/>
      </a:accent4>
      <a:accent5>
        <a:srgbClr val="325F0B"/>
      </a:accent5>
      <a:accent6>
        <a:srgbClr val="79D02A"/>
      </a:accent6>
      <a:hlink>
        <a:srgbClr val="325F0B"/>
      </a:hlink>
      <a:folHlink>
        <a:srgbClr val="79D02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自定义设计方案">
  <a:themeElements>
    <a:clrScheme name="520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325F0B"/>
      </a:accent1>
      <a:accent2>
        <a:srgbClr val="79D02A"/>
      </a:accent2>
      <a:accent3>
        <a:srgbClr val="325F0B"/>
      </a:accent3>
      <a:accent4>
        <a:srgbClr val="79D02A"/>
      </a:accent4>
      <a:accent5>
        <a:srgbClr val="325F0B"/>
      </a:accent5>
      <a:accent6>
        <a:srgbClr val="79D02A"/>
      </a:accent6>
      <a:hlink>
        <a:srgbClr val="325F0B"/>
      </a:hlink>
      <a:folHlink>
        <a:srgbClr val="79D02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自定义设计方案">
  <a:themeElements>
    <a:clrScheme name="520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325F0B"/>
      </a:accent1>
      <a:accent2>
        <a:srgbClr val="79D02A"/>
      </a:accent2>
      <a:accent3>
        <a:srgbClr val="325F0B"/>
      </a:accent3>
      <a:accent4>
        <a:srgbClr val="79D02A"/>
      </a:accent4>
      <a:accent5>
        <a:srgbClr val="325F0B"/>
      </a:accent5>
      <a:accent6>
        <a:srgbClr val="79D02A"/>
      </a:accent6>
      <a:hlink>
        <a:srgbClr val="325F0B"/>
      </a:hlink>
      <a:folHlink>
        <a:srgbClr val="79D02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2955</Words>
  <Application>Microsoft Office PowerPoint</Application>
  <PresentationFormat>全屏显示(16:9)</PresentationFormat>
  <Paragraphs>253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25</vt:i4>
      </vt:variant>
    </vt:vector>
  </HeadingPairs>
  <TitlesOfParts>
    <vt:vector size="51" baseType="lpstr">
      <vt:lpstr>Arial Unicode MS</vt:lpstr>
      <vt:lpstr>Chelsea</vt:lpstr>
      <vt:lpstr>Dotum</vt:lpstr>
      <vt:lpstr>Elephant</vt:lpstr>
      <vt:lpstr>HY견고딕</vt:lpstr>
      <vt:lpstr>맑은 고딕</vt:lpstr>
      <vt:lpstr>Meiryo</vt:lpstr>
      <vt:lpstr>方正毡笔黑简体</vt:lpstr>
      <vt:lpstr>方正中等线简体</vt:lpstr>
      <vt:lpstr>华文宋体</vt:lpstr>
      <vt:lpstr>宋体</vt:lpstr>
      <vt:lpstr>微软雅黑</vt:lpstr>
      <vt:lpstr>幼圆</vt:lpstr>
      <vt:lpstr>Arial</vt:lpstr>
      <vt:lpstr>Calibri</vt:lpstr>
      <vt:lpstr>Calibri Light</vt:lpstr>
      <vt:lpstr>Impact</vt:lpstr>
      <vt:lpstr>Open Sans</vt:lpstr>
      <vt:lpstr>Office 主题​​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Administrator</cp:lastModifiedBy>
  <cp:revision>31</cp:revision>
  <dcterms:created xsi:type="dcterms:W3CDTF">2016-12-14T09:45:00Z</dcterms:created>
  <dcterms:modified xsi:type="dcterms:W3CDTF">2017-10-20T18:51:23Z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