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ppt/charts/chart5.xml" ContentType="application/vnd.openxmlformats-officedocument.drawingml.chart+xml"/>
  <Override PartName="/ppt/theme/themeOverride2.xml" ContentType="application/vnd.openxmlformats-officedocument.themeOverride+xml"/>
  <Override PartName="/ppt/charts/chart6.xml" ContentType="application/vnd.openxmlformats-officedocument.drawingml.chart+xml"/>
  <Override PartName="/ppt/theme/themeOverride3.xml" ContentType="application/vnd.openxmlformats-officedocument.themeOverride+xml"/>
  <Override PartName="/ppt/charts/chart7.xml" ContentType="application/vnd.openxmlformats-officedocument.drawingml.chart+xml"/>
  <Override PartName="/ppt/theme/themeOverride4.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6" r:id="rId25"/>
    <p:sldId id="278" r:id="rId26"/>
    <p:sldId id="280" r:id="rId27"/>
    <p:sldId id="279" r:id="rId28"/>
    <p:sldId id="281" r:id="rId29"/>
    <p:sldId id="283" r:id="rId30"/>
    <p:sldId id="282"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A9A5"/>
    <a:srgbClr val="BBB1A8"/>
    <a:srgbClr val="BBB0AC"/>
    <a:srgbClr val="BCB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3.xlsx"/></Relationships>
</file>

<file path=ppt/charts/_rels/chart4.xml.rels><?xml version="1.0" encoding="UTF-8" standalone="yes"?>
<Relationships xmlns="http://schemas.openxmlformats.org/package/2006/relationships"><Relationship Id="rId2" Type="http://schemas.openxmlformats.org/officeDocument/2006/relationships/package" Target="../embeddings/Workbook4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package" Target="../embeddings/Workbook55.xlsx"/><Relationship Id="rId1" Type="http://schemas.openxmlformats.org/officeDocument/2006/relationships/themeOverride" Target="../theme/themeOverride2.xml"/></Relationships>
</file>

<file path=ppt/charts/_rels/chart6.xml.rels><?xml version="1.0" encoding="UTF-8" standalone="yes"?>
<Relationships xmlns="http://schemas.openxmlformats.org/package/2006/relationships"><Relationship Id="rId2" Type="http://schemas.openxmlformats.org/officeDocument/2006/relationships/package" Target="../embeddings/Workbook66.xlsx"/><Relationship Id="rId1" Type="http://schemas.openxmlformats.org/officeDocument/2006/relationships/themeOverride" Target="../theme/themeOverride3.xml"/></Relationships>
</file>

<file path=ppt/charts/_rels/chart7.xml.rels><?xml version="1.0" encoding="UTF-8" standalone="yes"?>
<Relationships xmlns="http://schemas.openxmlformats.org/package/2006/relationships"><Relationship Id="rId2" Type="http://schemas.openxmlformats.org/officeDocument/2006/relationships/package" Target="../embeddings/Workbook77.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
          <c:y val="8.8007807086133899E-2"/>
          <c:w val="0.53865932578740205"/>
          <c:h val="0.80798893897705804"/>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dPt>
          <c:dPt>
            <c:idx val="1"/>
            <c:bubble3D val="0"/>
            <c:spPr>
              <a:solidFill>
                <a:srgbClr val="B1A9A5"/>
              </a:solidFill>
              <a:ln w="19050">
                <a:noFill/>
              </a:ln>
              <a:effectLst>
                <a:innerShdw blurRad="63500" dist="50800" dir="13500000">
                  <a:prstClr val="black">
                    <a:alpha val="50000"/>
                  </a:prstClr>
                </a:innerShdw>
              </a:effectLst>
            </c:spPr>
          </c:dPt>
          <c:dPt>
            <c:idx val="2"/>
            <c:bubble3D val="0"/>
            <c:spPr>
              <a:gradFill>
                <a:gsLst>
                  <a:gs pos="100000">
                    <a:schemeClr val="bg1">
                      <a:lumMod val="95000"/>
                    </a:schemeClr>
                  </a:gs>
                  <a:gs pos="0">
                    <a:schemeClr val="bg1">
                      <a:lumMod val="75000"/>
                    </a:schemeClr>
                  </a:gs>
                </a:gsLst>
                <a:lin ang="2700000" scaled="1"/>
              </a:gradFill>
              <a:ln w="19050">
                <a:noFill/>
              </a:ln>
              <a:effectLst/>
            </c:spPr>
          </c:dPt>
          <c:dPt>
            <c:idx val="3"/>
            <c:bubble3D val="0"/>
            <c:spPr>
              <a:gradFill>
                <a:gsLst>
                  <a:gs pos="100000">
                    <a:schemeClr val="bg1">
                      <a:lumMod val="95000"/>
                    </a:schemeClr>
                  </a:gs>
                  <a:gs pos="0">
                    <a:schemeClr val="bg1">
                      <a:lumMod val="75000"/>
                    </a:schemeClr>
                  </a:gs>
                </a:gsLst>
                <a:lin ang="2700000" scaled="1"/>
              </a:gradFill>
              <a:ln w="19050">
                <a:noFill/>
              </a:ln>
              <a:effectLst/>
            </c:spPr>
          </c:dPt>
          <c:cat>
            <c:strRef>
              <c:f>Sheet1!$A$2:$A$5</c:f>
              <c:strCache>
                <c:ptCount val="2"/>
                <c:pt idx="0">
                  <c:v>第一季度</c:v>
                </c:pt>
                <c:pt idx="1">
                  <c:v>第二季度</c:v>
                </c:pt>
              </c:strCache>
            </c:strRef>
          </c:cat>
          <c:val>
            <c:numRef>
              <c:f>Sheet1!$B$2:$B$5</c:f>
              <c:numCache>
                <c:formatCode>General</c:formatCode>
                <c:ptCount val="4"/>
                <c:pt idx="0">
                  <c:v>70</c:v>
                </c:pt>
                <c:pt idx="1">
                  <c:v>30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
          <c:y val="8.8007807086133899E-2"/>
          <c:w val="0.53865932578740205"/>
          <c:h val="0.80798893897705804"/>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dPt>
          <c:dPt>
            <c:idx val="1"/>
            <c:bubble3D val="0"/>
            <c:spPr>
              <a:solidFill>
                <a:srgbClr val="B1A9A5"/>
              </a:solidFill>
              <a:ln w="19050">
                <a:noFill/>
              </a:ln>
              <a:effectLst>
                <a:innerShdw blurRad="63500" dist="50800" dir="13500000">
                  <a:prstClr val="black">
                    <a:alpha val="50000"/>
                  </a:prstClr>
                </a:innerShdw>
              </a:effectLst>
            </c:spPr>
          </c:dPt>
          <c:dPt>
            <c:idx val="2"/>
            <c:bubble3D val="0"/>
            <c:spPr>
              <a:gradFill>
                <a:gsLst>
                  <a:gs pos="100000">
                    <a:schemeClr val="bg1">
                      <a:lumMod val="95000"/>
                    </a:schemeClr>
                  </a:gs>
                  <a:gs pos="0">
                    <a:schemeClr val="bg1">
                      <a:lumMod val="75000"/>
                    </a:schemeClr>
                  </a:gs>
                </a:gsLst>
                <a:lin ang="2700000" scaled="1"/>
              </a:gradFill>
              <a:ln w="19050">
                <a:noFill/>
              </a:ln>
              <a:effectLst/>
            </c:spPr>
          </c:dPt>
          <c:dPt>
            <c:idx val="3"/>
            <c:bubble3D val="0"/>
            <c:spPr>
              <a:gradFill>
                <a:gsLst>
                  <a:gs pos="100000">
                    <a:schemeClr val="bg1">
                      <a:lumMod val="95000"/>
                    </a:schemeClr>
                  </a:gs>
                  <a:gs pos="0">
                    <a:schemeClr val="bg1">
                      <a:lumMod val="75000"/>
                    </a:schemeClr>
                  </a:gs>
                </a:gsLst>
                <a:lin ang="2700000" scaled="1"/>
              </a:gradFill>
              <a:ln w="19050">
                <a:noFill/>
              </a:ln>
              <a:effectLst/>
            </c:spPr>
          </c:dPt>
          <c:cat>
            <c:strRef>
              <c:f>Sheet1!$A$2:$A$5</c:f>
              <c:strCache>
                <c:ptCount val="2"/>
                <c:pt idx="0">
                  <c:v>第一季度</c:v>
                </c:pt>
                <c:pt idx="1">
                  <c:v>第二季度</c:v>
                </c:pt>
              </c:strCache>
            </c:strRef>
          </c:cat>
          <c:val>
            <c:numRef>
              <c:f>Sheet1!$B$2:$B$5</c:f>
              <c:numCache>
                <c:formatCode>General</c:formatCode>
                <c:ptCount val="4"/>
                <c:pt idx="0">
                  <c:v>60</c:v>
                </c:pt>
                <c:pt idx="1">
                  <c:v>40</c:v>
                </c:pt>
              </c:numCache>
            </c:numRef>
          </c:val>
        </c:ser>
        <c:dLbls>
          <c:showLegendKey val="0"/>
          <c:showVal val="0"/>
          <c:showCatName val="0"/>
          <c:showSerName val="0"/>
          <c:showPercent val="0"/>
          <c:showBubbleSize val="0"/>
          <c:showLeaderLines val="1"/>
        </c:dLbls>
        <c:firstSliceAng val="187"/>
        <c:holeSize val="74"/>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482898622047"/>
          <c:y val="8.8007807086133899E-2"/>
          <c:w val="0.53865932578740205"/>
          <c:h val="0.80798893897705804"/>
        </c:manualLayout>
      </c:layout>
      <c:doughnutChart>
        <c:varyColors val="1"/>
        <c:ser>
          <c:idx val="0"/>
          <c:order val="0"/>
          <c:tx>
            <c:strRef>
              <c:f>Sheet1!$B$1</c:f>
              <c:strCache>
                <c:ptCount val="1"/>
                <c:pt idx="0">
                  <c:v>列1</c:v>
                </c:pt>
              </c:strCache>
            </c:strRef>
          </c:tx>
          <c:spPr>
            <a:gradFill>
              <a:gsLst>
                <a:gs pos="100000">
                  <a:schemeClr val="bg1">
                    <a:lumMod val="95000"/>
                  </a:schemeClr>
                </a:gs>
                <a:gs pos="0">
                  <a:schemeClr val="bg1">
                    <a:lumMod val="75000"/>
                  </a:schemeClr>
                </a:gs>
              </a:gsLst>
              <a:lin ang="2700000" scaled="1"/>
            </a:gradFill>
            <a:ln>
              <a:noFill/>
            </a:ln>
            <a:effectLst/>
          </c:spPr>
          <c:dPt>
            <c:idx val="0"/>
            <c:bubble3D val="0"/>
            <c:spPr>
              <a:solidFill>
                <a:schemeClr val="bg1">
                  <a:lumMod val="85000"/>
                </a:schemeClr>
              </a:solidFill>
              <a:ln w="19050">
                <a:noFill/>
              </a:ln>
              <a:effectLst>
                <a:innerShdw blurRad="63500" dist="50800" dir="13500000">
                  <a:prstClr val="black">
                    <a:alpha val="50000"/>
                  </a:prstClr>
                </a:innerShdw>
              </a:effectLst>
            </c:spPr>
          </c:dPt>
          <c:dPt>
            <c:idx val="1"/>
            <c:bubble3D val="0"/>
            <c:spPr>
              <a:solidFill>
                <a:srgbClr val="BBB0AC"/>
              </a:solidFill>
              <a:ln w="19050">
                <a:noFill/>
              </a:ln>
              <a:effectLst>
                <a:innerShdw blurRad="63500" dist="50800" dir="13500000">
                  <a:prstClr val="black">
                    <a:alpha val="50000"/>
                  </a:prstClr>
                </a:innerShdw>
              </a:effectLst>
            </c:spPr>
          </c:dPt>
          <c:dPt>
            <c:idx val="2"/>
            <c:bubble3D val="0"/>
            <c:spPr>
              <a:gradFill>
                <a:gsLst>
                  <a:gs pos="100000">
                    <a:schemeClr val="bg1">
                      <a:lumMod val="95000"/>
                    </a:schemeClr>
                  </a:gs>
                  <a:gs pos="0">
                    <a:schemeClr val="bg1">
                      <a:lumMod val="75000"/>
                    </a:schemeClr>
                  </a:gs>
                </a:gsLst>
                <a:lin ang="2700000" scaled="1"/>
              </a:gradFill>
              <a:ln w="19050">
                <a:noFill/>
              </a:ln>
              <a:effectLst/>
            </c:spPr>
          </c:dPt>
          <c:dPt>
            <c:idx val="3"/>
            <c:bubble3D val="0"/>
            <c:spPr>
              <a:gradFill>
                <a:gsLst>
                  <a:gs pos="100000">
                    <a:schemeClr val="bg1">
                      <a:lumMod val="95000"/>
                    </a:schemeClr>
                  </a:gs>
                  <a:gs pos="0">
                    <a:schemeClr val="bg1">
                      <a:lumMod val="75000"/>
                    </a:schemeClr>
                  </a:gs>
                </a:gsLst>
                <a:lin ang="2700000" scaled="1"/>
              </a:gradFill>
              <a:ln w="19050">
                <a:noFill/>
              </a:ln>
              <a:effectLst/>
            </c:spPr>
          </c:dPt>
          <c:cat>
            <c:strRef>
              <c:f>Sheet1!$A$2:$A$5</c:f>
              <c:strCache>
                <c:ptCount val="2"/>
                <c:pt idx="0">
                  <c:v>第一季度</c:v>
                </c:pt>
                <c:pt idx="1">
                  <c:v>第二季度</c:v>
                </c:pt>
              </c:strCache>
            </c:strRef>
          </c:cat>
          <c:val>
            <c:numRef>
              <c:f>Sheet1!$B$2:$B$5</c:f>
              <c:numCache>
                <c:formatCode>General</c:formatCode>
                <c:ptCount val="4"/>
                <c:pt idx="0">
                  <c:v>20</c:v>
                </c:pt>
                <c:pt idx="1">
                  <c:v>80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dPt>
          <c:dPt>
            <c:idx val="1"/>
            <c:bubble3D val="0"/>
            <c:spPr>
              <a:solidFill>
                <a:srgbClr val="BBB1A8"/>
              </a:solidFill>
              <a:ln w="19050">
                <a:noFill/>
              </a:ln>
              <a:effectLst>
                <a:innerShdw blurRad="101600" dist="50800" dir="13500000">
                  <a:prstClr val="black">
                    <a:alpha val="40000"/>
                  </a:prstClr>
                </a:innerShdw>
              </a:effectLst>
            </c:spPr>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lang="zh-CN"/>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dPt>
          <c:dPt>
            <c:idx val="1"/>
            <c:bubble3D val="0"/>
            <c:spPr>
              <a:solidFill>
                <a:srgbClr val="BBB1A8"/>
              </a:solidFill>
              <a:ln w="19050">
                <a:noFill/>
              </a:ln>
              <a:effectLst>
                <a:innerShdw blurRad="101600" dist="50800" dir="13500000">
                  <a:prstClr val="black">
                    <a:alpha val="40000"/>
                  </a:prstClr>
                </a:innerShdw>
              </a:effectLst>
            </c:spPr>
          </c:dPt>
          <c:cat>
            <c:strRef>
              <c:f>Sheet1!$A$2:$A$3</c:f>
              <c:strCache>
                <c:ptCount val="2"/>
                <c:pt idx="0">
                  <c:v>第一季度</c:v>
                </c:pt>
                <c:pt idx="1">
                  <c:v>第二季度</c:v>
                </c:pt>
              </c:strCache>
            </c:strRef>
          </c:cat>
          <c:val>
            <c:numRef>
              <c:f>Sheet1!$B$2:$B$3</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lang="zh-CN"/>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dPt>
          <c:dPt>
            <c:idx val="1"/>
            <c:bubble3D val="0"/>
            <c:spPr>
              <a:solidFill>
                <a:srgbClr val="BBB1A8"/>
              </a:solidFill>
              <a:ln w="19050">
                <a:noFill/>
              </a:ln>
              <a:effectLst>
                <a:innerShdw blurRad="101600" dist="50800" dir="13500000">
                  <a:prstClr val="black">
                    <a:alpha val="40000"/>
                  </a:prstClr>
                </a:innerShdw>
              </a:effectLst>
            </c:spPr>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lang="zh-CN"/>
      </a:pPr>
      <a:endParaRPr lang="zh-CN"/>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ln>
              <a:noFill/>
            </a:ln>
          </c:spPr>
          <c:dPt>
            <c:idx val="0"/>
            <c:bubble3D val="0"/>
            <c:spPr>
              <a:solidFill>
                <a:srgbClr val="D8D8D8"/>
              </a:solidFill>
              <a:ln w="19050">
                <a:noFill/>
              </a:ln>
              <a:effectLst>
                <a:innerShdw blurRad="101600" dist="50800" dir="13500000">
                  <a:prstClr val="black">
                    <a:alpha val="40000"/>
                  </a:prstClr>
                </a:innerShdw>
              </a:effectLst>
            </c:spPr>
          </c:dPt>
          <c:dPt>
            <c:idx val="1"/>
            <c:bubble3D val="0"/>
            <c:spPr>
              <a:solidFill>
                <a:srgbClr val="B1A9A5"/>
              </a:solidFill>
              <a:ln w="19050">
                <a:noFill/>
              </a:ln>
              <a:effectLst>
                <a:innerShdw blurRad="101600" dist="50800" dir="13500000">
                  <a:prstClr val="black">
                    <a:alpha val="40000"/>
                  </a:prstClr>
                </a:innerShdw>
              </a:effectLst>
            </c:spPr>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a:innerShdw blurRad="114300">
        <a:prstClr val="black"/>
      </a:innerShdw>
    </a:effectLst>
  </c:spPr>
  <c:txPr>
    <a:bodyPr/>
    <a:lstStyle/>
    <a:p>
      <a:pPr>
        <a:defRPr lang="zh-CN"/>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FC3BE40C-B27C-48E1-AA3B-94E0FA6726C6}" type="datetimeFigureOut">
              <a:rPr lang="zh-CN" altLang="en-US" smtClean="0"/>
              <a:t>2017/6/12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3147D4D3-E921-4743-A385-F5A5B70FCC0A}" type="slidenum">
              <a:rPr lang="zh-CN" altLang="en-US" smtClean="0"/>
              <a:t>‹#›</a:t>
            </a:fld>
            <a:endParaRPr lang="zh-CN" altLang="en-US"/>
          </a:p>
        </p:txBody>
      </p:sp>
    </p:spTree>
    <p:extLst>
      <p:ext uri="{BB962C8B-B14F-4D97-AF65-F5344CB8AC3E}">
        <p14:creationId xmlns:p14="http://schemas.microsoft.com/office/powerpoint/2010/main" val="130986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477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3290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553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9688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026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7190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65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7563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1393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225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42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6535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7683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0354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96626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4095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8504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8362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7500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33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87833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6137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837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485370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AEDD4-642A-46B3-9FB2-A65B34D35797}" type="datetimeFigureOut">
              <a:rPr lang="zh-CN" altLang="en-US" smtClean="0">
                <a:solidFill>
                  <a:prstClr val="black">
                    <a:tint val="75000"/>
                  </a:prstClr>
                </a:solidFill>
              </a:rPr>
              <a:pPr/>
              <a:t>2017/6/12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B5773-CCB3-4323-998A-8607E0AC9EF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4671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1.xml"/><Relationship Id="rId5" Type="http://schemas.openxmlformats.org/officeDocument/2006/relationships/image" Target="../media/image13.GIF"/><Relationship Id="rId4" Type="http://schemas.openxmlformats.org/officeDocument/2006/relationships/image" Target="../media/image12.GIF"/></Relationships>
</file>

<file path=ppt/slides/_rels/slide22.xml.rels><?xml version="1.0" encoding="UTF-8" standalone="yes"?>
<Relationships xmlns="http://schemas.openxmlformats.org/package/2006/relationships"><Relationship Id="rId8" Type="http://schemas.openxmlformats.org/officeDocument/2006/relationships/image" Target="../media/image20.GIF"/><Relationship Id="rId13" Type="http://schemas.openxmlformats.org/officeDocument/2006/relationships/image" Target="../media/image25.GIF"/><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4.GIF"/><Relationship Id="rId2" Type="http://schemas.openxmlformats.org/officeDocument/2006/relationships/image" Target="../media/image14.GIF"/><Relationship Id="rId1" Type="http://schemas.openxmlformats.org/officeDocument/2006/relationships/slideLayout" Target="../slideLayouts/slideLayout1.xml"/><Relationship Id="rId6" Type="http://schemas.openxmlformats.org/officeDocument/2006/relationships/image" Target="../media/image18.GIF"/><Relationship Id="rId11" Type="http://schemas.openxmlformats.org/officeDocument/2006/relationships/image" Target="../media/image23.GIF"/><Relationship Id="rId5" Type="http://schemas.openxmlformats.org/officeDocument/2006/relationships/image" Target="../media/image17.GIF"/><Relationship Id="rId10" Type="http://schemas.openxmlformats.org/officeDocument/2006/relationships/image" Target="../media/image22.GIF"/><Relationship Id="rId4" Type="http://schemas.openxmlformats.org/officeDocument/2006/relationships/image" Target="../media/image16.GIF"/><Relationship Id="rId9" Type="http://schemas.openxmlformats.org/officeDocument/2006/relationships/image" Target="../media/image21.GIF"/></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复</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古</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35" name="Rectangle 4"/>
          <p:cNvSpPr txBox="1">
            <a:spLocks noChangeArrowheads="1"/>
          </p:cNvSpPr>
          <p:nvPr/>
        </p:nvSpPr>
        <p:spPr bwMode="auto">
          <a:xfrm>
            <a:off x="5675630" y="222504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a:p>
            <a:pPr algn="l"/>
            <a:r>
              <a:rPr lang="zh-CN" altLang="en-US" sz="1400" b="0" dirty="0">
                <a:solidFill>
                  <a:schemeClr val="tx1"/>
                </a:solidFill>
                <a:latin typeface="华文中宋" panose="02010600040101010101" charset="-122"/>
                <a:ea typeface="华文中宋" panose="02010600040101010101" charset="-122"/>
              </a:rPr>
              <a:t>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3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Freeform 42"/>
          <p:cNvSpPr/>
          <p:nvPr/>
        </p:nvSpPr>
        <p:spPr bwMode="auto">
          <a:xfrm>
            <a:off x="2567493" y="1645051"/>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90" tIns="45696" rIns="91390" bIns="45696"/>
          <a:lstStyle/>
          <a:p>
            <a:endParaRPr lang="zh-CN" altLang="en-US" sz="2400">
              <a:solidFill>
                <a:schemeClr val="tx1">
                  <a:lumMod val="65000"/>
                  <a:lumOff val="35000"/>
                </a:schemeClr>
              </a:solidFill>
            </a:endParaRPr>
          </a:p>
        </p:txBody>
      </p:sp>
      <p:sp>
        <p:nvSpPr>
          <p:cNvPr id="7" name="Freeform 42"/>
          <p:cNvSpPr/>
          <p:nvPr/>
        </p:nvSpPr>
        <p:spPr bwMode="auto">
          <a:xfrm flipH="1">
            <a:off x="6601965" y="1645051"/>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90" tIns="45696" rIns="91390" bIns="45696"/>
          <a:lstStyle/>
          <a:p>
            <a:endParaRPr lang="zh-CN" altLang="en-US" sz="2400">
              <a:solidFill>
                <a:schemeClr val="tx1">
                  <a:lumMod val="65000"/>
                  <a:lumOff val="35000"/>
                </a:schemeClr>
              </a:solidFill>
            </a:endParaRPr>
          </a:p>
        </p:txBody>
      </p:sp>
      <p:sp>
        <p:nvSpPr>
          <p:cNvPr id="8" name="Freeform 42"/>
          <p:cNvSpPr/>
          <p:nvPr/>
        </p:nvSpPr>
        <p:spPr bwMode="auto">
          <a:xfrm flipV="1">
            <a:off x="2567493" y="4976442"/>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90" tIns="45696" rIns="91390" bIns="45696"/>
          <a:lstStyle/>
          <a:p>
            <a:endParaRPr lang="zh-CN" altLang="en-US" sz="2400">
              <a:solidFill>
                <a:schemeClr val="tx1">
                  <a:lumMod val="65000"/>
                  <a:lumOff val="35000"/>
                </a:schemeClr>
              </a:solidFill>
            </a:endParaRPr>
          </a:p>
        </p:txBody>
      </p:sp>
      <p:sp>
        <p:nvSpPr>
          <p:cNvPr id="9" name="Freeform 42"/>
          <p:cNvSpPr/>
          <p:nvPr/>
        </p:nvSpPr>
        <p:spPr bwMode="auto">
          <a:xfrm flipH="1" flipV="1">
            <a:off x="6601965" y="4976442"/>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90" tIns="45696" rIns="91390" bIns="45696"/>
          <a:lstStyle/>
          <a:p>
            <a:endParaRPr lang="zh-CN" altLang="en-US" sz="2400">
              <a:solidFill>
                <a:schemeClr val="tx1">
                  <a:lumMod val="65000"/>
                  <a:lumOff val="35000"/>
                </a:schemeClr>
              </a:solidFill>
            </a:endParaRPr>
          </a:p>
        </p:txBody>
      </p:sp>
      <p:sp>
        <p:nvSpPr>
          <p:cNvPr id="11" name="TextBox 33"/>
          <p:cNvSpPr txBox="1">
            <a:spLocks noChangeArrowheads="1"/>
          </p:cNvSpPr>
          <p:nvPr/>
        </p:nvSpPr>
        <p:spPr bwMode="auto">
          <a:xfrm>
            <a:off x="4100562" y="3521160"/>
            <a:ext cx="4245610" cy="481965"/>
          </a:xfrm>
          <a:prstGeom prst="rect">
            <a:avLst/>
          </a:prstGeom>
          <a:noFill/>
          <a:ln>
            <a:noFill/>
          </a:ln>
        </p:spPr>
        <p:txBody>
          <a:bodyPr wrap="none"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dirty="0">
                <a:solidFill>
                  <a:schemeClr val="tx1">
                    <a:lumMod val="75000"/>
                    <a:lumOff val="25000"/>
                  </a:schemeClr>
                </a:solidFill>
                <a:latin typeface="微软雅黑" panose="020B0503020204020204" charset="-122"/>
              </a:rPr>
              <a:t>20XX</a:t>
            </a:r>
            <a:r>
              <a:rPr lang="zh-CN" altLang="en-US" sz="2400" b="1" dirty="0">
                <a:solidFill>
                  <a:schemeClr val="tx1">
                    <a:lumMod val="75000"/>
                    <a:lumOff val="25000"/>
                  </a:schemeClr>
                </a:solidFill>
                <a:latin typeface="微软雅黑" panose="020B0503020204020204" charset="-122"/>
              </a:rPr>
              <a:t>年</a:t>
            </a:r>
            <a:r>
              <a:rPr lang="en-US" altLang="zh-CN" sz="2400" b="1" dirty="0">
                <a:solidFill>
                  <a:schemeClr val="tx1">
                    <a:lumMod val="75000"/>
                    <a:lumOff val="25000"/>
                  </a:schemeClr>
                </a:solidFill>
                <a:latin typeface="微软雅黑" panose="020B0503020204020204" charset="-122"/>
              </a:rPr>
              <a:t>X</a:t>
            </a:r>
            <a:r>
              <a:rPr lang="zh-CN" altLang="en-US" sz="2400" b="1" dirty="0">
                <a:solidFill>
                  <a:schemeClr val="tx1">
                    <a:lumMod val="75000"/>
                    <a:lumOff val="25000"/>
                  </a:schemeClr>
                </a:solidFill>
                <a:latin typeface="微软雅黑" panose="020B0503020204020204" charset="-122"/>
              </a:rPr>
              <a:t>月，我们的工作简述</a:t>
            </a:r>
          </a:p>
        </p:txBody>
      </p:sp>
      <p:grpSp>
        <p:nvGrpSpPr>
          <p:cNvPr id="12" name="组合 34"/>
          <p:cNvGrpSpPr/>
          <p:nvPr/>
        </p:nvGrpSpPr>
        <p:grpSpPr bwMode="auto">
          <a:xfrm>
            <a:off x="2007397" y="2313234"/>
            <a:ext cx="1153512" cy="1155432"/>
            <a:chOff x="0" y="0"/>
            <a:chExt cx="1154113" cy="1155699"/>
          </a:xfrm>
          <a:solidFill>
            <a:schemeClr val="bg1">
              <a:lumMod val="65000"/>
            </a:schemeClr>
          </a:solidFill>
        </p:grpSpPr>
        <p:sp>
          <p:nvSpPr>
            <p:cNvPr id="13" name="Oval 30"/>
            <p:cNvSpPr>
              <a:spLocks noChangeArrowheads="1"/>
            </p:cNvSpPr>
            <p:nvPr/>
          </p:nvSpPr>
          <p:spPr bwMode="auto">
            <a:xfrm>
              <a:off x="0" y="0"/>
              <a:ext cx="1154113" cy="1155699"/>
            </a:xfrm>
            <a:prstGeom prst="ellipse">
              <a:avLst/>
            </a:prstGeom>
            <a:solidFill>
              <a:srgbClr val="BBB1A8"/>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35">
                <a:solidFill>
                  <a:schemeClr val="tx1">
                    <a:lumMod val="65000"/>
                    <a:lumOff val="35000"/>
                  </a:schemeClr>
                </a:solidFill>
                <a:ea typeface="宋体" panose="02010600030101010101" pitchFamily="2" charset="-122"/>
              </a:endParaRPr>
            </a:p>
          </p:txBody>
        </p:sp>
        <p:sp>
          <p:nvSpPr>
            <p:cNvPr id="14"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endParaRPr>
            </a:p>
          </p:txBody>
        </p:sp>
      </p:grpSp>
      <p:grpSp>
        <p:nvGrpSpPr>
          <p:cNvPr id="15" name="组合 37"/>
          <p:cNvGrpSpPr/>
          <p:nvPr/>
        </p:nvGrpSpPr>
        <p:grpSpPr bwMode="auto">
          <a:xfrm>
            <a:off x="2032783" y="3887668"/>
            <a:ext cx="1153512" cy="1155432"/>
            <a:chOff x="0" y="0"/>
            <a:chExt cx="1154113" cy="1155698"/>
          </a:xfrm>
          <a:solidFill>
            <a:schemeClr val="bg1">
              <a:lumMod val="65000"/>
            </a:schemeClr>
          </a:solidFill>
        </p:grpSpPr>
        <p:sp>
          <p:nvSpPr>
            <p:cNvPr id="16" name="Oval 31"/>
            <p:cNvSpPr>
              <a:spLocks noChangeArrowheads="1"/>
            </p:cNvSpPr>
            <p:nvPr/>
          </p:nvSpPr>
          <p:spPr bwMode="auto">
            <a:xfrm>
              <a:off x="0" y="0"/>
              <a:ext cx="1154113" cy="1155699"/>
            </a:xfrm>
            <a:prstGeom prst="ellipse">
              <a:avLst/>
            </a:prstGeom>
            <a:solidFill>
              <a:srgbClr val="B1A9A5"/>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35">
                <a:solidFill>
                  <a:schemeClr val="tx1">
                    <a:lumMod val="65000"/>
                    <a:lumOff val="35000"/>
                  </a:schemeClr>
                </a:solidFill>
                <a:ea typeface="宋体" panose="02010600030101010101" pitchFamily="2" charset="-122"/>
              </a:endParaRPr>
            </a:p>
          </p:txBody>
        </p:sp>
        <p:sp>
          <p:nvSpPr>
            <p:cNvPr id="17"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endParaRPr>
            </a:p>
          </p:txBody>
        </p:sp>
      </p:grpSp>
      <p:grpSp>
        <p:nvGrpSpPr>
          <p:cNvPr id="18" name="组合 40"/>
          <p:cNvGrpSpPr/>
          <p:nvPr/>
        </p:nvGrpSpPr>
        <p:grpSpPr bwMode="auto">
          <a:xfrm>
            <a:off x="9223150" y="2344976"/>
            <a:ext cx="1155099" cy="1155432"/>
            <a:chOff x="0" y="0"/>
            <a:chExt cx="1155700" cy="1155698"/>
          </a:xfrm>
          <a:solidFill>
            <a:schemeClr val="bg1">
              <a:lumMod val="65000"/>
            </a:schemeClr>
          </a:solidFill>
        </p:grpSpPr>
        <p:sp>
          <p:nvSpPr>
            <p:cNvPr id="19" name="Oval 33"/>
            <p:cNvSpPr>
              <a:spLocks noChangeArrowheads="1"/>
            </p:cNvSpPr>
            <p:nvPr/>
          </p:nvSpPr>
          <p:spPr bwMode="auto">
            <a:xfrm>
              <a:off x="0" y="0"/>
              <a:ext cx="1155700" cy="1155698"/>
            </a:xfrm>
            <a:prstGeom prst="ellipse">
              <a:avLst/>
            </a:prstGeom>
            <a:solidFill>
              <a:srgbClr val="BBB1A8"/>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35">
                <a:solidFill>
                  <a:schemeClr val="tx1">
                    <a:lumMod val="65000"/>
                    <a:lumOff val="35000"/>
                  </a:schemeClr>
                </a:solidFill>
                <a:ea typeface="宋体" panose="02010600030101010101" pitchFamily="2" charset="-122"/>
              </a:endParaRPr>
            </a:p>
          </p:txBody>
        </p:sp>
        <p:sp>
          <p:nvSpPr>
            <p:cNvPr id="20"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endParaRPr>
            </a:p>
          </p:txBody>
        </p:sp>
      </p:grpSp>
      <p:grpSp>
        <p:nvGrpSpPr>
          <p:cNvPr id="21" name="组合 43"/>
          <p:cNvGrpSpPr/>
          <p:nvPr/>
        </p:nvGrpSpPr>
        <p:grpSpPr bwMode="auto">
          <a:xfrm>
            <a:off x="9270750" y="3917824"/>
            <a:ext cx="1153512" cy="1155432"/>
            <a:chOff x="0" y="0"/>
            <a:chExt cx="1154113" cy="1155698"/>
          </a:xfrm>
          <a:solidFill>
            <a:schemeClr val="bg1">
              <a:lumMod val="65000"/>
            </a:schemeClr>
          </a:solidFill>
        </p:grpSpPr>
        <p:sp>
          <p:nvSpPr>
            <p:cNvPr id="22" name="Oval 32"/>
            <p:cNvSpPr>
              <a:spLocks noChangeArrowheads="1"/>
            </p:cNvSpPr>
            <p:nvPr/>
          </p:nvSpPr>
          <p:spPr bwMode="auto">
            <a:xfrm>
              <a:off x="0" y="0"/>
              <a:ext cx="1154113" cy="1155698"/>
            </a:xfrm>
            <a:prstGeom prst="ellipse">
              <a:avLst/>
            </a:prstGeom>
            <a:solidFill>
              <a:srgbClr val="B1A9A5"/>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735">
                <a:solidFill>
                  <a:schemeClr val="tx1">
                    <a:lumMod val="65000"/>
                    <a:lumOff val="35000"/>
                  </a:schemeClr>
                </a:solidFill>
                <a:ea typeface="宋体" panose="02010600030101010101" pitchFamily="2" charset="-122"/>
              </a:endParaRPr>
            </a:p>
          </p:txBody>
        </p:sp>
        <p:sp>
          <p:nvSpPr>
            <p:cNvPr id="23"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tx1">
                    <a:lumMod val="65000"/>
                    <a:lumOff val="35000"/>
                  </a:schemeClr>
                </a:solidFill>
              </a:endParaRPr>
            </a:p>
          </p:txBody>
        </p:sp>
      </p:grpSp>
      <p:sp>
        <p:nvSpPr>
          <p:cNvPr id="24" name="TextBox 46"/>
          <p:cNvSpPr txBox="1">
            <a:spLocks noChangeArrowheads="1"/>
          </p:cNvSpPr>
          <p:nvPr/>
        </p:nvSpPr>
        <p:spPr bwMode="auto">
          <a:xfrm>
            <a:off x="3256107" y="1192718"/>
            <a:ext cx="1758035"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65" b="1" dirty="0">
                <a:solidFill>
                  <a:schemeClr val="tx1">
                    <a:lumMod val="75000"/>
                    <a:lumOff val="25000"/>
                  </a:schemeClr>
                </a:solidFill>
                <a:latin typeface="微软雅黑" panose="020B0503020204020204" charset="-122"/>
              </a:rPr>
              <a:t>添加标题</a:t>
            </a:r>
          </a:p>
        </p:txBody>
      </p:sp>
      <p:sp>
        <p:nvSpPr>
          <p:cNvPr id="25" name="TextBox 47"/>
          <p:cNvSpPr txBox="1">
            <a:spLocks noChangeArrowheads="1"/>
          </p:cNvSpPr>
          <p:nvPr/>
        </p:nvSpPr>
        <p:spPr bwMode="auto">
          <a:xfrm>
            <a:off x="3179949" y="1708535"/>
            <a:ext cx="25910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26" name="TextBox 48"/>
          <p:cNvSpPr txBox="1">
            <a:spLocks noChangeArrowheads="1"/>
          </p:cNvSpPr>
          <p:nvPr/>
        </p:nvSpPr>
        <p:spPr bwMode="auto">
          <a:xfrm>
            <a:off x="7344529" y="1192718"/>
            <a:ext cx="1759621"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865" b="1">
                <a:solidFill>
                  <a:schemeClr val="tx1">
                    <a:lumMod val="75000"/>
                    <a:lumOff val="25000"/>
                  </a:schemeClr>
                </a:solidFill>
                <a:latin typeface="微软雅黑" panose="020B0503020204020204" charset="-122"/>
              </a:rPr>
              <a:t>添加标题</a:t>
            </a:r>
          </a:p>
        </p:txBody>
      </p:sp>
      <p:sp>
        <p:nvSpPr>
          <p:cNvPr id="27" name="TextBox 49"/>
          <p:cNvSpPr txBox="1">
            <a:spLocks noChangeArrowheads="1"/>
          </p:cNvSpPr>
          <p:nvPr/>
        </p:nvSpPr>
        <p:spPr bwMode="auto">
          <a:xfrm>
            <a:off x="6608311" y="1708535"/>
            <a:ext cx="2591039"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6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28" name="TextBox 50"/>
          <p:cNvSpPr txBox="1">
            <a:spLocks noChangeArrowheads="1"/>
          </p:cNvSpPr>
          <p:nvPr/>
        </p:nvSpPr>
        <p:spPr bwMode="auto">
          <a:xfrm>
            <a:off x="3256107" y="5766834"/>
            <a:ext cx="1758035"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65" b="1">
                <a:solidFill>
                  <a:schemeClr val="tx1">
                    <a:lumMod val="75000"/>
                    <a:lumOff val="25000"/>
                  </a:schemeClr>
                </a:solidFill>
                <a:latin typeface="微软雅黑" panose="020B0503020204020204" charset="-122"/>
              </a:rPr>
              <a:t>添加标题</a:t>
            </a:r>
          </a:p>
        </p:txBody>
      </p:sp>
      <p:sp>
        <p:nvSpPr>
          <p:cNvPr id="29" name="TextBox 51"/>
          <p:cNvSpPr txBox="1">
            <a:spLocks noChangeArrowheads="1"/>
          </p:cNvSpPr>
          <p:nvPr/>
        </p:nvSpPr>
        <p:spPr bwMode="auto">
          <a:xfrm>
            <a:off x="3179949" y="4495540"/>
            <a:ext cx="25910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
        <p:nvSpPr>
          <p:cNvPr id="30" name="TextBox 52"/>
          <p:cNvSpPr txBox="1">
            <a:spLocks noChangeArrowheads="1"/>
          </p:cNvSpPr>
          <p:nvPr/>
        </p:nvSpPr>
        <p:spPr bwMode="auto">
          <a:xfrm>
            <a:off x="7344529" y="5766834"/>
            <a:ext cx="1759621"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865" b="1">
                <a:solidFill>
                  <a:schemeClr val="tx1">
                    <a:lumMod val="75000"/>
                    <a:lumOff val="25000"/>
                  </a:schemeClr>
                </a:solidFill>
                <a:latin typeface="微软雅黑" panose="020B0503020204020204" charset="-122"/>
              </a:rPr>
              <a:t>添加标题</a:t>
            </a:r>
          </a:p>
        </p:txBody>
      </p:sp>
      <p:sp>
        <p:nvSpPr>
          <p:cNvPr id="31" name="TextBox 53"/>
          <p:cNvSpPr txBox="1">
            <a:spLocks noChangeArrowheads="1"/>
          </p:cNvSpPr>
          <p:nvPr/>
        </p:nvSpPr>
        <p:spPr bwMode="auto">
          <a:xfrm>
            <a:off x="6608311" y="4495540"/>
            <a:ext cx="2591039"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0" tIns="45696" rIns="91390" bIns="45696">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600">
                <a:solidFill>
                  <a:schemeClr val="tx1">
                    <a:lumMod val="75000"/>
                    <a:lumOff val="25000"/>
                  </a:schemeClr>
                </a:solidFill>
                <a:latin typeface="微软雅黑" panose="020B0503020204020204" charset="-122"/>
              </a:rPr>
              <a:t>这里可以添加主要内容这里可以添加主要内容这里可以添加主要内容这里可以添加主要内容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1200"/>
                            </p:stCondLst>
                            <p:childTnLst>
                              <p:par>
                                <p:cTn id="13" presetID="1"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56" presetClass="path" presetSubtype="0" accel="50000" decel="50000" fill="hold" nodeType="withEffect">
                                  <p:stCondLst>
                                    <p:cond delay="0"/>
                                  </p:stCondLst>
                                  <p:childTnLst>
                                    <p:animMotion origin="layout" path="M 1.46481E-6 -2.96296E-6 L -0.313 -0.10856 " pathEditMode="relative" rAng="0" ptsTypes="AA">
                                      <p:cBhvr>
                                        <p:cTn id="22" dur="1000" spd="-99900" fill="hold"/>
                                        <p:tgtEl>
                                          <p:spTgt spid="21"/>
                                        </p:tgtEl>
                                        <p:attrNameLst>
                                          <p:attrName>ppt_x</p:attrName>
                                          <p:attrName>ppt_y</p:attrName>
                                        </p:attrNameLst>
                                      </p:cBhvr>
                                      <p:rCtr x="-15500" y="-5300"/>
                                    </p:animMotion>
                                  </p:childTnLst>
                                </p:cTn>
                              </p:par>
                              <p:par>
                                <p:cTn id="23" presetID="56" presetClass="path" presetSubtype="0" accel="50000" decel="50000" fill="hold" nodeType="withEffect">
                                  <p:stCondLst>
                                    <p:cond delay="0"/>
                                  </p:stCondLst>
                                  <p:childTnLst>
                                    <p:animMotion origin="layout" path="M 1.67816E-7 4.81481E-6 L 0.30831 0.12546 " pathEditMode="relative" rAng="0" ptsTypes="AA">
                                      <p:cBhvr>
                                        <p:cTn id="24" dur="1000" spd="-99900" fill="hold"/>
                                        <p:tgtEl>
                                          <p:spTgt spid="12"/>
                                        </p:tgtEl>
                                        <p:attrNameLst>
                                          <p:attrName>ppt_x</p:attrName>
                                          <p:attrName>ppt_y</p:attrName>
                                        </p:attrNameLst>
                                      </p:cBhvr>
                                      <p:rCtr x="15400" y="6300"/>
                                    </p:animMotion>
                                  </p:childTnLst>
                                </p:cTn>
                              </p:par>
                              <p:par>
                                <p:cTn id="25" presetID="56" presetClass="path" presetSubtype="0" accel="50000" decel="50000" fill="hold" nodeType="withEffect">
                                  <p:stCondLst>
                                    <p:cond delay="0"/>
                                  </p:stCondLst>
                                  <p:childTnLst>
                                    <p:animMotion origin="layout" path="M -1.26838E-6 -4.81481E-6 L 0.30623 -0.10416 " pathEditMode="relative" rAng="0" ptsTypes="AA">
                                      <p:cBhvr>
                                        <p:cTn id="26" dur="1000" spd="-99900" fill="hold"/>
                                        <p:tgtEl>
                                          <p:spTgt spid="15"/>
                                        </p:tgtEl>
                                        <p:attrNameLst>
                                          <p:attrName>ppt_x</p:attrName>
                                          <p:attrName>ppt_y</p:attrName>
                                        </p:attrNameLst>
                                      </p:cBhvr>
                                      <p:rCtr x="15300" y="-5100"/>
                                    </p:animMotion>
                                  </p:childTnLst>
                                </p:cTn>
                              </p:par>
                              <p:par>
                                <p:cTn id="27" presetID="56" presetClass="path" presetSubtype="0" accel="50000" decel="50000" fill="hold" nodeType="withEffect">
                                  <p:stCondLst>
                                    <p:cond delay="0"/>
                                  </p:stCondLst>
                                  <p:childTnLst>
                                    <p:animMotion origin="layout" path="M 4.06791E-6 -4.81481E-6 L -0.30923 0.12084 " pathEditMode="relative" rAng="0" ptsTypes="AA">
                                      <p:cBhvr>
                                        <p:cTn id="28" dur="1000" spd="-99900" fill="hold"/>
                                        <p:tgtEl>
                                          <p:spTgt spid="18"/>
                                        </p:tgtEl>
                                        <p:attrNameLst>
                                          <p:attrName>ppt_x</p:attrName>
                                          <p:attrName>ppt_y</p:attrName>
                                        </p:attrNameLst>
                                      </p:cBhvr>
                                      <p:rCtr x="-15400" y="6000"/>
                                    </p:animMotion>
                                  </p:childTnLst>
                                </p:cTn>
                              </p:par>
                            </p:childTnLst>
                          </p:cTn>
                        </p:par>
                        <p:par>
                          <p:cTn id="29" fill="hold">
                            <p:stCondLst>
                              <p:cond delay="12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1700"/>
                            </p:stCondLst>
                            <p:childTnLst>
                              <p:par>
                                <p:cTn id="43" presetID="47"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childTnLst>
                          </p:cTn>
                        </p:par>
                        <p:par>
                          <p:cTn id="63" fill="hold">
                            <p:stCondLst>
                              <p:cond delay="2700"/>
                            </p:stCondLst>
                            <p:childTnLst>
                              <p:par>
                                <p:cTn id="64" presetID="22" presetClass="entr" presetSubtype="1"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up)">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1" grpId="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pSp>
        <p:nvGrpSpPr>
          <p:cNvPr id="2" name="组合 1"/>
          <p:cNvGrpSpPr/>
          <p:nvPr/>
        </p:nvGrpSpPr>
        <p:grpSpPr>
          <a:xfrm>
            <a:off x="1534910" y="1773937"/>
            <a:ext cx="2647163" cy="2087111"/>
            <a:chOff x="120923" y="358911"/>
            <a:chExt cx="2706615" cy="2133985"/>
          </a:xfrm>
        </p:grpSpPr>
        <p:grpSp>
          <p:nvGrpSpPr>
            <p:cNvPr id="3" name="组合 2"/>
            <p:cNvGrpSpPr/>
            <p:nvPr/>
          </p:nvGrpSpPr>
          <p:grpSpPr>
            <a:xfrm>
              <a:off x="120923" y="358911"/>
              <a:ext cx="2706615" cy="2133985"/>
              <a:chOff x="3430102" y="3226788"/>
              <a:chExt cx="3316286" cy="2614670"/>
            </a:xfrm>
          </p:grpSpPr>
          <p:graphicFrame>
            <p:nvGraphicFramePr>
              <p:cNvPr id="4" name="图表 3"/>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2"/>
              </a:graphicData>
            </a:graphic>
          </p:graphicFrame>
          <p:sp>
            <p:nvSpPr>
              <p:cNvPr id="5" name="椭圆 4"/>
              <p:cNvSpPr/>
              <p:nvPr/>
            </p:nvSpPr>
            <p:spPr>
              <a:xfrm>
                <a:off x="4197058" y="3642936"/>
                <a:ext cx="1782374" cy="1782374"/>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Impact MT Std" pitchFamily="34" charset="0"/>
                </a:endParaRPr>
              </a:p>
            </p:txBody>
          </p:sp>
        </p:grpSp>
        <p:sp>
          <p:nvSpPr>
            <p:cNvPr id="67" name="文本框 29"/>
            <p:cNvSpPr txBox="1"/>
            <p:nvPr/>
          </p:nvSpPr>
          <p:spPr>
            <a:xfrm>
              <a:off x="1116356" y="1085110"/>
              <a:ext cx="948783" cy="596671"/>
            </a:xfrm>
            <a:prstGeom prst="rect">
              <a:avLst/>
            </a:prstGeom>
            <a:noFill/>
          </p:spPr>
          <p:txBody>
            <a:bodyPr wrap="square" rtlCol="0">
              <a:spAutoFit/>
            </a:bodyPr>
            <a:lstStyle/>
            <a:p>
              <a:r>
                <a:rPr lang="en-US" altLang="zh-CN" sz="3200" dirty="0" smtClean="0">
                  <a:solidFill>
                    <a:schemeClr val="tx1">
                      <a:lumMod val="75000"/>
                      <a:lumOff val="25000"/>
                    </a:schemeClr>
                  </a:solidFill>
                  <a:latin typeface="Impact MT Std" pitchFamily="34" charset="0"/>
                </a:rPr>
                <a:t>25%</a:t>
              </a:r>
            </a:p>
          </p:txBody>
        </p:sp>
      </p:grpSp>
      <p:cxnSp>
        <p:nvCxnSpPr>
          <p:cNvPr id="68" name="直接连接符 67"/>
          <p:cNvCxnSpPr/>
          <p:nvPr/>
        </p:nvCxnSpPr>
        <p:spPr>
          <a:xfrm>
            <a:off x="1835498" y="4216175"/>
            <a:ext cx="1864634"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979515" y="3838756"/>
            <a:ext cx="1656184" cy="383540"/>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第一季度</a:t>
            </a:r>
          </a:p>
        </p:txBody>
      </p:sp>
      <p:sp>
        <p:nvSpPr>
          <p:cNvPr id="70" name="矩形 47"/>
          <p:cNvSpPr>
            <a:spLocks noChangeArrowheads="1"/>
          </p:cNvSpPr>
          <p:nvPr/>
        </p:nvSpPr>
        <p:spPr bwMode="auto">
          <a:xfrm>
            <a:off x="1835498" y="4246762"/>
            <a:ext cx="1864634" cy="111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anose="020B0503020204020204" charset="-122"/>
              </a:rPr>
              <a:t>在此录入上述图表的</a:t>
            </a:r>
            <a:r>
              <a:rPr lang="zh-CN" altLang="en-US" sz="1400" dirty="0" smtClean="0">
                <a:solidFill>
                  <a:schemeClr val="tx1">
                    <a:lumMod val="75000"/>
                    <a:lumOff val="25000"/>
                  </a:schemeClr>
                </a:solidFill>
                <a:sym typeface="微软雅黑" panose="020B0503020204020204" charset="-122"/>
              </a:rPr>
              <a:t>综合说明</a:t>
            </a:r>
            <a:r>
              <a:rPr lang="zh-CN" altLang="en-US" sz="1400" dirty="0">
                <a:solidFill>
                  <a:schemeClr val="tx1">
                    <a:lumMod val="75000"/>
                    <a:lumOff val="25000"/>
                  </a:schemeClr>
                </a:solidFill>
                <a:sym typeface="微软雅黑" panose="020B0503020204020204" charset="-122"/>
              </a:rPr>
              <a:t>，在此录入上述图表的综合描述</a:t>
            </a:r>
            <a:r>
              <a:rPr lang="zh-CN" altLang="en-US" sz="1400" dirty="0" smtClean="0">
                <a:solidFill>
                  <a:schemeClr val="tx1">
                    <a:lumMod val="75000"/>
                    <a:lumOff val="25000"/>
                  </a:schemeClr>
                </a:solidFill>
                <a:sym typeface="微软雅黑" panose="020B0503020204020204" charset="-122"/>
              </a:rPr>
              <a:t>说明数据。</a:t>
            </a:r>
          </a:p>
        </p:txBody>
      </p:sp>
      <p:grpSp>
        <p:nvGrpSpPr>
          <p:cNvPr id="71" name="组合 70"/>
          <p:cNvGrpSpPr/>
          <p:nvPr/>
        </p:nvGrpSpPr>
        <p:grpSpPr>
          <a:xfrm>
            <a:off x="3767158" y="1773937"/>
            <a:ext cx="2647163" cy="2087111"/>
            <a:chOff x="8617867" y="296237"/>
            <a:chExt cx="2830704" cy="2231821"/>
          </a:xfrm>
        </p:grpSpPr>
        <p:grpSp>
          <p:nvGrpSpPr>
            <p:cNvPr id="72" name="组合 71"/>
            <p:cNvGrpSpPr/>
            <p:nvPr/>
          </p:nvGrpSpPr>
          <p:grpSpPr>
            <a:xfrm>
              <a:off x="8617867" y="296237"/>
              <a:ext cx="2830704" cy="2231821"/>
              <a:chOff x="3430102" y="3226788"/>
              <a:chExt cx="3316286" cy="2614670"/>
            </a:xfrm>
          </p:grpSpPr>
          <p:graphicFrame>
            <p:nvGraphicFramePr>
              <p:cNvPr id="73" name="图表 72"/>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3"/>
              </a:graphicData>
            </a:graphic>
          </p:graphicFrame>
          <p:sp>
            <p:nvSpPr>
              <p:cNvPr id="74" name="椭圆 73"/>
              <p:cNvSpPr/>
              <p:nvPr/>
            </p:nvSpPr>
            <p:spPr>
              <a:xfrm>
                <a:off x="4197058" y="3642936"/>
                <a:ext cx="1782374" cy="1782374"/>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Impact MT Std" pitchFamily="34" charset="0"/>
                </a:endParaRPr>
              </a:p>
            </p:txBody>
          </p:sp>
        </p:grpSp>
        <p:sp>
          <p:nvSpPr>
            <p:cNvPr id="75" name="文本框 54"/>
            <p:cNvSpPr txBox="1"/>
            <p:nvPr/>
          </p:nvSpPr>
          <p:spPr>
            <a:xfrm>
              <a:off x="9694761" y="1055730"/>
              <a:ext cx="1008700" cy="624027"/>
            </a:xfrm>
            <a:prstGeom prst="rect">
              <a:avLst/>
            </a:prstGeom>
            <a:noFill/>
          </p:spPr>
          <p:txBody>
            <a:bodyPr wrap="square" rtlCol="0">
              <a:spAutoFit/>
            </a:bodyPr>
            <a:lstStyle/>
            <a:p>
              <a:r>
                <a:rPr lang="en-US" altLang="zh-CN" sz="3200" dirty="0" smtClean="0">
                  <a:solidFill>
                    <a:schemeClr val="tx1">
                      <a:lumMod val="75000"/>
                      <a:lumOff val="25000"/>
                    </a:schemeClr>
                  </a:solidFill>
                  <a:latin typeface="Impact MT Std" pitchFamily="34" charset="0"/>
                </a:rPr>
                <a:t>50%</a:t>
              </a:r>
            </a:p>
          </p:txBody>
        </p:sp>
      </p:grpSp>
      <p:cxnSp>
        <p:nvCxnSpPr>
          <p:cNvPr id="76" name="直接连接符 75"/>
          <p:cNvCxnSpPr/>
          <p:nvPr/>
        </p:nvCxnSpPr>
        <p:spPr>
          <a:xfrm>
            <a:off x="4087950" y="4216175"/>
            <a:ext cx="1864634"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231967" y="3838756"/>
            <a:ext cx="1656184" cy="383540"/>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第二季度</a:t>
            </a:r>
          </a:p>
        </p:txBody>
      </p:sp>
      <p:sp>
        <p:nvSpPr>
          <p:cNvPr id="78" name="矩形 47"/>
          <p:cNvSpPr>
            <a:spLocks noChangeArrowheads="1"/>
          </p:cNvSpPr>
          <p:nvPr/>
        </p:nvSpPr>
        <p:spPr bwMode="auto">
          <a:xfrm>
            <a:off x="4087950" y="4246762"/>
            <a:ext cx="1864634" cy="111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anose="020B0503020204020204" charset="-122"/>
              </a:rPr>
              <a:t>在此录入上述图表的</a:t>
            </a:r>
            <a:r>
              <a:rPr lang="zh-CN" altLang="en-US" sz="1400" dirty="0" smtClean="0">
                <a:solidFill>
                  <a:schemeClr val="tx1">
                    <a:lumMod val="75000"/>
                    <a:lumOff val="25000"/>
                  </a:schemeClr>
                </a:solidFill>
                <a:sym typeface="微软雅黑" panose="020B0503020204020204" charset="-122"/>
              </a:rPr>
              <a:t>综合说明</a:t>
            </a:r>
            <a:r>
              <a:rPr lang="zh-CN" altLang="en-US" sz="1400" dirty="0">
                <a:solidFill>
                  <a:schemeClr val="tx1">
                    <a:lumMod val="75000"/>
                    <a:lumOff val="25000"/>
                  </a:schemeClr>
                </a:solidFill>
                <a:sym typeface="微软雅黑" panose="020B0503020204020204" charset="-122"/>
              </a:rPr>
              <a:t>，在此录入上述图表的综合描述</a:t>
            </a:r>
            <a:r>
              <a:rPr lang="zh-CN" altLang="en-US" sz="1400" dirty="0" smtClean="0">
                <a:solidFill>
                  <a:schemeClr val="tx1">
                    <a:lumMod val="75000"/>
                    <a:lumOff val="25000"/>
                  </a:schemeClr>
                </a:solidFill>
                <a:sym typeface="微软雅黑" panose="020B0503020204020204" charset="-122"/>
              </a:rPr>
              <a:t>说明数据。</a:t>
            </a:r>
          </a:p>
        </p:txBody>
      </p:sp>
      <p:grpSp>
        <p:nvGrpSpPr>
          <p:cNvPr id="79" name="组合 78"/>
          <p:cNvGrpSpPr/>
          <p:nvPr/>
        </p:nvGrpSpPr>
        <p:grpSpPr>
          <a:xfrm>
            <a:off x="5939342" y="1773937"/>
            <a:ext cx="2647163" cy="2087111"/>
            <a:chOff x="120923" y="2132856"/>
            <a:chExt cx="2748248" cy="2166810"/>
          </a:xfrm>
        </p:grpSpPr>
        <p:grpSp>
          <p:nvGrpSpPr>
            <p:cNvPr id="80" name="组合 79"/>
            <p:cNvGrpSpPr/>
            <p:nvPr/>
          </p:nvGrpSpPr>
          <p:grpSpPr>
            <a:xfrm>
              <a:off x="120923" y="2132856"/>
              <a:ext cx="2748248" cy="2166810"/>
              <a:chOff x="3430102" y="3226788"/>
              <a:chExt cx="3316286" cy="2614670"/>
            </a:xfrm>
          </p:grpSpPr>
          <p:graphicFrame>
            <p:nvGraphicFramePr>
              <p:cNvPr id="81" name="图表 80"/>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4"/>
              </a:graphicData>
            </a:graphic>
          </p:graphicFrame>
          <p:sp>
            <p:nvSpPr>
              <p:cNvPr id="82" name="椭圆 81"/>
              <p:cNvSpPr/>
              <p:nvPr/>
            </p:nvSpPr>
            <p:spPr>
              <a:xfrm>
                <a:off x="4197058" y="3642936"/>
                <a:ext cx="1782374" cy="1782374"/>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Impact MT Std" pitchFamily="34" charset="0"/>
                </a:endParaRPr>
              </a:p>
            </p:txBody>
          </p:sp>
        </p:grpSp>
        <p:sp>
          <p:nvSpPr>
            <p:cNvPr id="83" name="文本框 53"/>
            <p:cNvSpPr txBox="1"/>
            <p:nvPr/>
          </p:nvSpPr>
          <p:spPr>
            <a:xfrm>
              <a:off x="1153570" y="2879269"/>
              <a:ext cx="911569" cy="605849"/>
            </a:xfrm>
            <a:prstGeom prst="rect">
              <a:avLst/>
            </a:prstGeom>
            <a:noFill/>
          </p:spPr>
          <p:txBody>
            <a:bodyPr wrap="square" rtlCol="0">
              <a:spAutoFit/>
            </a:bodyPr>
            <a:lstStyle/>
            <a:p>
              <a:r>
                <a:rPr lang="en-US" altLang="zh-CN" sz="3200" dirty="0" smtClean="0">
                  <a:solidFill>
                    <a:schemeClr val="tx1">
                      <a:lumMod val="75000"/>
                      <a:lumOff val="25000"/>
                    </a:schemeClr>
                  </a:solidFill>
                  <a:latin typeface="Impact MT Std" pitchFamily="34" charset="0"/>
                </a:rPr>
                <a:t>75%</a:t>
              </a:r>
            </a:p>
          </p:txBody>
        </p:sp>
      </p:grpSp>
      <p:cxnSp>
        <p:nvCxnSpPr>
          <p:cNvPr id="84" name="直接连接符 83"/>
          <p:cNvCxnSpPr/>
          <p:nvPr/>
        </p:nvCxnSpPr>
        <p:spPr>
          <a:xfrm>
            <a:off x="6270305" y="4216175"/>
            <a:ext cx="1864634"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6414322" y="3838756"/>
            <a:ext cx="1656184" cy="383540"/>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第三季度</a:t>
            </a:r>
          </a:p>
        </p:txBody>
      </p:sp>
      <p:sp>
        <p:nvSpPr>
          <p:cNvPr id="87" name="矩形 47"/>
          <p:cNvSpPr>
            <a:spLocks noChangeArrowheads="1"/>
          </p:cNvSpPr>
          <p:nvPr/>
        </p:nvSpPr>
        <p:spPr bwMode="auto">
          <a:xfrm>
            <a:off x="6270305" y="4246762"/>
            <a:ext cx="1864634" cy="111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anose="020B0503020204020204" charset="-122"/>
              </a:rPr>
              <a:t>在此录入上述图表的</a:t>
            </a:r>
            <a:r>
              <a:rPr lang="zh-CN" altLang="en-US" sz="1400" dirty="0" smtClean="0">
                <a:solidFill>
                  <a:schemeClr val="tx1">
                    <a:lumMod val="75000"/>
                    <a:lumOff val="25000"/>
                  </a:schemeClr>
                </a:solidFill>
                <a:sym typeface="微软雅黑" panose="020B0503020204020204" charset="-122"/>
              </a:rPr>
              <a:t>综合说明</a:t>
            </a:r>
            <a:r>
              <a:rPr lang="zh-CN" altLang="en-US" sz="1400" dirty="0">
                <a:solidFill>
                  <a:schemeClr val="tx1">
                    <a:lumMod val="75000"/>
                    <a:lumOff val="25000"/>
                  </a:schemeClr>
                </a:solidFill>
                <a:sym typeface="微软雅黑" panose="020B0503020204020204" charset="-122"/>
              </a:rPr>
              <a:t>，在此录入上述图表的综合描述</a:t>
            </a:r>
            <a:r>
              <a:rPr lang="zh-CN" altLang="en-US" sz="1400" dirty="0" smtClean="0">
                <a:solidFill>
                  <a:schemeClr val="tx1">
                    <a:lumMod val="75000"/>
                    <a:lumOff val="25000"/>
                  </a:schemeClr>
                </a:solidFill>
                <a:sym typeface="微软雅黑" panose="020B0503020204020204" charset="-122"/>
              </a:rPr>
              <a:t>说明数据。</a:t>
            </a:r>
          </a:p>
        </p:txBody>
      </p:sp>
      <p:grpSp>
        <p:nvGrpSpPr>
          <p:cNvPr id="88" name="组合 87"/>
          <p:cNvGrpSpPr/>
          <p:nvPr/>
        </p:nvGrpSpPr>
        <p:grpSpPr>
          <a:xfrm>
            <a:off x="8129957" y="1773937"/>
            <a:ext cx="2647163" cy="2087111"/>
            <a:chOff x="120923" y="358911"/>
            <a:chExt cx="2706615" cy="2133985"/>
          </a:xfrm>
        </p:grpSpPr>
        <p:grpSp>
          <p:nvGrpSpPr>
            <p:cNvPr id="89" name="组合 88"/>
            <p:cNvGrpSpPr/>
            <p:nvPr/>
          </p:nvGrpSpPr>
          <p:grpSpPr>
            <a:xfrm>
              <a:off x="120923" y="358911"/>
              <a:ext cx="2706615" cy="2133985"/>
              <a:chOff x="3430102" y="3226788"/>
              <a:chExt cx="3316286" cy="2614670"/>
            </a:xfrm>
          </p:grpSpPr>
          <p:graphicFrame>
            <p:nvGraphicFramePr>
              <p:cNvPr id="90" name="图表 89"/>
              <p:cNvGraphicFramePr/>
              <p:nvPr/>
            </p:nvGraphicFramePr>
            <p:xfrm>
              <a:off x="3430102" y="3226788"/>
              <a:ext cx="3316286" cy="2614670"/>
            </p:xfrm>
            <a:graphic>
              <a:graphicData uri="http://schemas.openxmlformats.org/drawingml/2006/chart">
                <c:chart xmlns:c="http://schemas.openxmlformats.org/drawingml/2006/chart" xmlns:r="http://schemas.openxmlformats.org/officeDocument/2006/relationships" r:id="rId5"/>
              </a:graphicData>
            </a:graphic>
          </p:graphicFrame>
          <p:sp>
            <p:nvSpPr>
              <p:cNvPr id="91" name="椭圆 90"/>
              <p:cNvSpPr/>
              <p:nvPr/>
            </p:nvSpPr>
            <p:spPr>
              <a:xfrm>
                <a:off x="4197058" y="3642936"/>
                <a:ext cx="1782374" cy="1782374"/>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Impact MT Std" pitchFamily="34" charset="0"/>
                </a:endParaRPr>
              </a:p>
            </p:txBody>
          </p:sp>
        </p:grpSp>
        <p:sp>
          <p:nvSpPr>
            <p:cNvPr id="92" name="文本框 29"/>
            <p:cNvSpPr txBox="1"/>
            <p:nvPr/>
          </p:nvSpPr>
          <p:spPr>
            <a:xfrm>
              <a:off x="1116356" y="1085110"/>
              <a:ext cx="948783" cy="596671"/>
            </a:xfrm>
            <a:prstGeom prst="rect">
              <a:avLst/>
            </a:prstGeom>
            <a:noFill/>
          </p:spPr>
          <p:txBody>
            <a:bodyPr wrap="square" rtlCol="0">
              <a:spAutoFit/>
            </a:bodyPr>
            <a:lstStyle/>
            <a:p>
              <a:r>
                <a:rPr lang="en-US" altLang="zh-CN" sz="3200" dirty="0" smtClean="0">
                  <a:solidFill>
                    <a:schemeClr val="tx1">
                      <a:lumMod val="75000"/>
                      <a:lumOff val="25000"/>
                    </a:schemeClr>
                  </a:solidFill>
                  <a:latin typeface="Impact MT Std" pitchFamily="34" charset="0"/>
                </a:rPr>
                <a:t>25%</a:t>
              </a:r>
            </a:p>
          </p:txBody>
        </p:sp>
      </p:grpSp>
      <p:cxnSp>
        <p:nvCxnSpPr>
          <p:cNvPr id="93" name="直接连接符 92"/>
          <p:cNvCxnSpPr/>
          <p:nvPr/>
        </p:nvCxnSpPr>
        <p:spPr>
          <a:xfrm>
            <a:off x="8480438" y="4216175"/>
            <a:ext cx="1864634"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8624455" y="3838756"/>
            <a:ext cx="1656184" cy="383540"/>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第四季度</a:t>
            </a:r>
          </a:p>
        </p:txBody>
      </p:sp>
      <p:sp>
        <p:nvSpPr>
          <p:cNvPr id="95" name="矩形 47"/>
          <p:cNvSpPr>
            <a:spLocks noChangeArrowheads="1"/>
          </p:cNvSpPr>
          <p:nvPr/>
        </p:nvSpPr>
        <p:spPr bwMode="auto">
          <a:xfrm>
            <a:off x="8480438" y="4246762"/>
            <a:ext cx="1864634" cy="111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00" dirty="0">
                <a:solidFill>
                  <a:schemeClr val="tx1">
                    <a:lumMod val="75000"/>
                    <a:lumOff val="25000"/>
                  </a:schemeClr>
                </a:solidFill>
                <a:sym typeface="微软雅黑" panose="020B0503020204020204" charset="-122"/>
              </a:rPr>
              <a:t>在此录入上述图表的</a:t>
            </a:r>
            <a:r>
              <a:rPr lang="zh-CN" altLang="en-US" sz="1400" dirty="0" smtClean="0">
                <a:solidFill>
                  <a:schemeClr val="tx1">
                    <a:lumMod val="75000"/>
                    <a:lumOff val="25000"/>
                  </a:schemeClr>
                </a:solidFill>
                <a:sym typeface="微软雅黑" panose="020B0503020204020204" charset="-122"/>
              </a:rPr>
              <a:t>综合说明</a:t>
            </a:r>
            <a:r>
              <a:rPr lang="zh-CN" altLang="en-US" sz="1400" dirty="0">
                <a:solidFill>
                  <a:schemeClr val="tx1">
                    <a:lumMod val="75000"/>
                    <a:lumOff val="25000"/>
                  </a:schemeClr>
                </a:solidFill>
                <a:sym typeface="微软雅黑" panose="020B0503020204020204" charset="-122"/>
              </a:rPr>
              <a:t>，在此录入上述图表的综合描述</a:t>
            </a:r>
            <a:r>
              <a:rPr lang="zh-CN" altLang="en-US" sz="1400" dirty="0" smtClean="0">
                <a:solidFill>
                  <a:schemeClr val="tx1">
                    <a:lumMod val="75000"/>
                    <a:lumOff val="25000"/>
                  </a:schemeClr>
                </a:solidFill>
                <a:sym typeface="微软雅黑" panose="020B0503020204020204" charset="-122"/>
              </a:rPr>
              <a:t>说明数据。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par>
                                <p:cTn id="14" presetID="2" presetClass="entr" presetSubtype="2" fill="hold" grpId="0" nodeType="withEffect">
                                  <p:stCondLst>
                                    <p:cond delay="50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1+#ppt_w/2"/>
                                          </p:val>
                                        </p:tav>
                                        <p:tav tm="100000">
                                          <p:val>
                                            <p:strVal val="#ppt_x"/>
                                          </p:val>
                                        </p:tav>
                                      </p:tavLst>
                                    </p:anim>
                                    <p:anim calcmode="lin" valueType="num">
                                      <p:cBhvr additive="base">
                                        <p:cTn id="17" dur="500" fill="hold"/>
                                        <p:tgtEl>
                                          <p:spTgt spid="6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fill="hold"/>
                                        <p:tgtEl>
                                          <p:spTgt spid="70"/>
                                        </p:tgtEl>
                                        <p:attrNameLst>
                                          <p:attrName>ppt_x</p:attrName>
                                        </p:attrNameLst>
                                      </p:cBhvr>
                                      <p:tavLst>
                                        <p:tav tm="0">
                                          <p:val>
                                            <p:strVal val="1+#ppt_w/2"/>
                                          </p:val>
                                        </p:tav>
                                        <p:tav tm="100000">
                                          <p:val>
                                            <p:strVal val="#ppt_x"/>
                                          </p:val>
                                        </p:tav>
                                      </p:tavLst>
                                    </p:anim>
                                    <p:anim calcmode="lin" valueType="num">
                                      <p:cBhvr additive="base">
                                        <p:cTn id="21" dur="500" fill="hold"/>
                                        <p:tgtEl>
                                          <p:spTgt spid="7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1000"/>
                                        <p:tgtEl>
                                          <p:spTgt spid="71"/>
                                        </p:tgtEl>
                                      </p:cBhvr>
                                    </p:animEffect>
                                    <p:anim calcmode="lin" valueType="num">
                                      <p:cBhvr>
                                        <p:cTn id="26" dur="1000" fill="hold"/>
                                        <p:tgtEl>
                                          <p:spTgt spid="71"/>
                                        </p:tgtEl>
                                        <p:attrNameLst>
                                          <p:attrName>ppt_x</p:attrName>
                                        </p:attrNameLst>
                                      </p:cBhvr>
                                      <p:tavLst>
                                        <p:tav tm="0">
                                          <p:val>
                                            <p:strVal val="#ppt_x"/>
                                          </p:val>
                                        </p:tav>
                                        <p:tav tm="100000">
                                          <p:val>
                                            <p:strVal val="#ppt_x"/>
                                          </p:val>
                                        </p:tav>
                                      </p:tavLst>
                                    </p:anim>
                                    <p:anim calcmode="lin" valueType="num">
                                      <p:cBhvr>
                                        <p:cTn id="27" dur="1000" fill="hold"/>
                                        <p:tgtEl>
                                          <p:spTgt spid="71"/>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left)">
                                      <p:cBhvr>
                                        <p:cTn id="31" dur="500"/>
                                        <p:tgtEl>
                                          <p:spTgt spid="76"/>
                                        </p:tgtEl>
                                      </p:cBhvr>
                                    </p:animEffect>
                                  </p:childTnLst>
                                </p:cTn>
                              </p:par>
                              <p:par>
                                <p:cTn id="32" presetID="2" presetClass="entr" presetSubtype="2" fill="hold" grpId="0" nodeType="withEffect">
                                  <p:stCondLst>
                                    <p:cond delay="50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500" fill="hold"/>
                                        <p:tgtEl>
                                          <p:spTgt spid="77"/>
                                        </p:tgtEl>
                                        <p:attrNameLst>
                                          <p:attrName>ppt_x</p:attrName>
                                        </p:attrNameLst>
                                      </p:cBhvr>
                                      <p:tavLst>
                                        <p:tav tm="0">
                                          <p:val>
                                            <p:strVal val="1+#ppt_w/2"/>
                                          </p:val>
                                        </p:tav>
                                        <p:tav tm="100000">
                                          <p:val>
                                            <p:strVal val="#ppt_x"/>
                                          </p:val>
                                        </p:tav>
                                      </p:tavLst>
                                    </p:anim>
                                    <p:anim calcmode="lin" valueType="num">
                                      <p:cBhvr additive="base">
                                        <p:cTn id="35" dur="500" fill="hold"/>
                                        <p:tgtEl>
                                          <p:spTgt spid="7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78"/>
                                        </p:tgtEl>
                                        <p:attrNameLst>
                                          <p:attrName>style.visibility</p:attrName>
                                        </p:attrNameLst>
                                      </p:cBhvr>
                                      <p:to>
                                        <p:strVal val="visible"/>
                                      </p:to>
                                    </p:set>
                                    <p:anim calcmode="lin" valueType="num">
                                      <p:cBhvr additive="base">
                                        <p:cTn id="38" dur="500" fill="hold"/>
                                        <p:tgtEl>
                                          <p:spTgt spid="78"/>
                                        </p:tgtEl>
                                        <p:attrNameLst>
                                          <p:attrName>ppt_x</p:attrName>
                                        </p:attrNameLst>
                                      </p:cBhvr>
                                      <p:tavLst>
                                        <p:tav tm="0">
                                          <p:val>
                                            <p:strVal val="1+#ppt_w/2"/>
                                          </p:val>
                                        </p:tav>
                                        <p:tav tm="100000">
                                          <p:val>
                                            <p:strVal val="#ppt_x"/>
                                          </p:val>
                                        </p:tav>
                                      </p:tavLst>
                                    </p:anim>
                                    <p:anim calcmode="lin" valueType="num">
                                      <p:cBhvr additive="base">
                                        <p:cTn id="39" dur="500" fill="hold"/>
                                        <p:tgtEl>
                                          <p:spTgt spid="78"/>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000"/>
                                        <p:tgtEl>
                                          <p:spTgt spid="79"/>
                                        </p:tgtEl>
                                      </p:cBhvr>
                                    </p:animEffect>
                                    <p:anim calcmode="lin" valueType="num">
                                      <p:cBhvr>
                                        <p:cTn id="44" dur="1000" fill="hold"/>
                                        <p:tgtEl>
                                          <p:spTgt spid="79"/>
                                        </p:tgtEl>
                                        <p:attrNameLst>
                                          <p:attrName>ppt_x</p:attrName>
                                        </p:attrNameLst>
                                      </p:cBhvr>
                                      <p:tavLst>
                                        <p:tav tm="0">
                                          <p:val>
                                            <p:strVal val="#ppt_x"/>
                                          </p:val>
                                        </p:tav>
                                        <p:tav tm="100000">
                                          <p:val>
                                            <p:strVal val="#ppt_x"/>
                                          </p:val>
                                        </p:tav>
                                      </p:tavLst>
                                    </p:anim>
                                    <p:anim calcmode="lin" valueType="num">
                                      <p:cBhvr>
                                        <p:cTn id="45" dur="1000" fill="hold"/>
                                        <p:tgtEl>
                                          <p:spTgt spid="79"/>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left)">
                                      <p:cBhvr>
                                        <p:cTn id="49" dur="500"/>
                                        <p:tgtEl>
                                          <p:spTgt spid="84"/>
                                        </p:tgtEl>
                                      </p:cBhvr>
                                    </p:animEffect>
                                  </p:childTnLst>
                                </p:cTn>
                              </p:par>
                              <p:par>
                                <p:cTn id="50" presetID="2" presetClass="entr" presetSubtype="2" fill="hold" grpId="0" nodeType="withEffect">
                                  <p:stCondLst>
                                    <p:cond delay="500"/>
                                  </p:stCondLst>
                                  <p:childTnLst>
                                    <p:set>
                                      <p:cBhvr>
                                        <p:cTn id="51" dur="1" fill="hold">
                                          <p:stCondLst>
                                            <p:cond delay="0"/>
                                          </p:stCondLst>
                                        </p:cTn>
                                        <p:tgtEl>
                                          <p:spTgt spid="86"/>
                                        </p:tgtEl>
                                        <p:attrNameLst>
                                          <p:attrName>style.visibility</p:attrName>
                                        </p:attrNameLst>
                                      </p:cBhvr>
                                      <p:to>
                                        <p:strVal val="visible"/>
                                      </p:to>
                                    </p:set>
                                    <p:anim calcmode="lin" valueType="num">
                                      <p:cBhvr additive="base">
                                        <p:cTn id="52" dur="500" fill="hold"/>
                                        <p:tgtEl>
                                          <p:spTgt spid="86"/>
                                        </p:tgtEl>
                                        <p:attrNameLst>
                                          <p:attrName>ppt_x</p:attrName>
                                        </p:attrNameLst>
                                      </p:cBhvr>
                                      <p:tavLst>
                                        <p:tav tm="0">
                                          <p:val>
                                            <p:strVal val="1+#ppt_w/2"/>
                                          </p:val>
                                        </p:tav>
                                        <p:tav tm="100000">
                                          <p:val>
                                            <p:strVal val="#ppt_x"/>
                                          </p:val>
                                        </p:tav>
                                      </p:tavLst>
                                    </p:anim>
                                    <p:anim calcmode="lin" valueType="num">
                                      <p:cBhvr additive="base">
                                        <p:cTn id="53" dur="500" fill="hold"/>
                                        <p:tgtEl>
                                          <p:spTgt spid="86"/>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500"/>
                                  </p:stCondLst>
                                  <p:childTnLst>
                                    <p:set>
                                      <p:cBhvr>
                                        <p:cTn id="55" dur="1" fill="hold">
                                          <p:stCondLst>
                                            <p:cond delay="0"/>
                                          </p:stCondLst>
                                        </p:cTn>
                                        <p:tgtEl>
                                          <p:spTgt spid="87"/>
                                        </p:tgtEl>
                                        <p:attrNameLst>
                                          <p:attrName>style.visibility</p:attrName>
                                        </p:attrNameLst>
                                      </p:cBhvr>
                                      <p:to>
                                        <p:strVal val="visible"/>
                                      </p:to>
                                    </p:set>
                                    <p:anim calcmode="lin" valueType="num">
                                      <p:cBhvr additive="base">
                                        <p:cTn id="56" dur="500" fill="hold"/>
                                        <p:tgtEl>
                                          <p:spTgt spid="87"/>
                                        </p:tgtEl>
                                        <p:attrNameLst>
                                          <p:attrName>ppt_x</p:attrName>
                                        </p:attrNameLst>
                                      </p:cBhvr>
                                      <p:tavLst>
                                        <p:tav tm="0">
                                          <p:val>
                                            <p:strVal val="1+#ppt_w/2"/>
                                          </p:val>
                                        </p:tav>
                                        <p:tav tm="100000">
                                          <p:val>
                                            <p:strVal val="#ppt_x"/>
                                          </p:val>
                                        </p:tav>
                                      </p:tavLst>
                                    </p:anim>
                                    <p:anim calcmode="lin" valueType="num">
                                      <p:cBhvr additive="base">
                                        <p:cTn id="57" dur="500" fill="hold"/>
                                        <p:tgtEl>
                                          <p:spTgt spid="87"/>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fade">
                                      <p:cBhvr>
                                        <p:cTn id="61" dur="1000"/>
                                        <p:tgtEl>
                                          <p:spTgt spid="88"/>
                                        </p:tgtEl>
                                      </p:cBhvr>
                                    </p:animEffect>
                                    <p:anim calcmode="lin" valueType="num">
                                      <p:cBhvr>
                                        <p:cTn id="62" dur="1000" fill="hold"/>
                                        <p:tgtEl>
                                          <p:spTgt spid="88"/>
                                        </p:tgtEl>
                                        <p:attrNameLst>
                                          <p:attrName>ppt_x</p:attrName>
                                        </p:attrNameLst>
                                      </p:cBhvr>
                                      <p:tavLst>
                                        <p:tav tm="0">
                                          <p:val>
                                            <p:strVal val="#ppt_x"/>
                                          </p:val>
                                        </p:tav>
                                        <p:tav tm="100000">
                                          <p:val>
                                            <p:strVal val="#ppt_x"/>
                                          </p:val>
                                        </p:tav>
                                      </p:tavLst>
                                    </p:anim>
                                    <p:anim calcmode="lin" valueType="num">
                                      <p:cBhvr>
                                        <p:cTn id="63" dur="1000" fill="hold"/>
                                        <p:tgtEl>
                                          <p:spTgt spid="88"/>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22" presetClass="entr" presetSubtype="8" fill="hold" nodeType="after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wipe(left)">
                                      <p:cBhvr>
                                        <p:cTn id="67" dur="500"/>
                                        <p:tgtEl>
                                          <p:spTgt spid="93"/>
                                        </p:tgtEl>
                                      </p:cBhvr>
                                    </p:animEffect>
                                  </p:childTnLst>
                                </p:cTn>
                              </p:par>
                              <p:par>
                                <p:cTn id="68" presetID="2" presetClass="entr" presetSubtype="2" fill="hold" grpId="0" nodeType="withEffect">
                                  <p:stCondLst>
                                    <p:cond delay="500"/>
                                  </p:stCondLst>
                                  <p:childTnLst>
                                    <p:set>
                                      <p:cBhvr>
                                        <p:cTn id="69" dur="1" fill="hold">
                                          <p:stCondLst>
                                            <p:cond delay="0"/>
                                          </p:stCondLst>
                                        </p:cTn>
                                        <p:tgtEl>
                                          <p:spTgt spid="94"/>
                                        </p:tgtEl>
                                        <p:attrNameLst>
                                          <p:attrName>style.visibility</p:attrName>
                                        </p:attrNameLst>
                                      </p:cBhvr>
                                      <p:to>
                                        <p:strVal val="visible"/>
                                      </p:to>
                                    </p:set>
                                    <p:anim calcmode="lin" valueType="num">
                                      <p:cBhvr additive="base">
                                        <p:cTn id="70" dur="500" fill="hold"/>
                                        <p:tgtEl>
                                          <p:spTgt spid="94"/>
                                        </p:tgtEl>
                                        <p:attrNameLst>
                                          <p:attrName>ppt_x</p:attrName>
                                        </p:attrNameLst>
                                      </p:cBhvr>
                                      <p:tavLst>
                                        <p:tav tm="0">
                                          <p:val>
                                            <p:strVal val="1+#ppt_w/2"/>
                                          </p:val>
                                        </p:tav>
                                        <p:tav tm="100000">
                                          <p:val>
                                            <p:strVal val="#ppt_x"/>
                                          </p:val>
                                        </p:tav>
                                      </p:tavLst>
                                    </p:anim>
                                    <p:anim calcmode="lin" valueType="num">
                                      <p:cBhvr additive="base">
                                        <p:cTn id="71" dur="500" fill="hold"/>
                                        <p:tgtEl>
                                          <p:spTgt spid="94"/>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500"/>
                                  </p:stCondLst>
                                  <p:childTnLst>
                                    <p:set>
                                      <p:cBhvr>
                                        <p:cTn id="73" dur="1" fill="hold">
                                          <p:stCondLst>
                                            <p:cond delay="0"/>
                                          </p:stCondLst>
                                        </p:cTn>
                                        <p:tgtEl>
                                          <p:spTgt spid="95"/>
                                        </p:tgtEl>
                                        <p:attrNameLst>
                                          <p:attrName>style.visibility</p:attrName>
                                        </p:attrNameLst>
                                      </p:cBhvr>
                                      <p:to>
                                        <p:strVal val="visible"/>
                                      </p:to>
                                    </p:set>
                                    <p:anim calcmode="lin" valueType="num">
                                      <p:cBhvr additive="base">
                                        <p:cTn id="74" dur="500" fill="hold"/>
                                        <p:tgtEl>
                                          <p:spTgt spid="95"/>
                                        </p:tgtEl>
                                        <p:attrNameLst>
                                          <p:attrName>ppt_x</p:attrName>
                                        </p:attrNameLst>
                                      </p:cBhvr>
                                      <p:tavLst>
                                        <p:tav tm="0">
                                          <p:val>
                                            <p:strVal val="1+#ppt_w/2"/>
                                          </p:val>
                                        </p:tav>
                                        <p:tav tm="100000">
                                          <p:val>
                                            <p:strVal val="#ppt_x"/>
                                          </p:val>
                                        </p:tav>
                                      </p:tavLst>
                                    </p:anim>
                                    <p:anim calcmode="lin" valueType="num">
                                      <p:cBhvr additive="base">
                                        <p:cTn id="75"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7" grpId="0"/>
      <p:bldP spid="78" grpId="0"/>
      <p:bldP spid="86" grpId="0"/>
      <p:bldP spid="87" grpId="0"/>
      <p:bldP spid="94" grpId="0"/>
      <p:bldP spid="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矩形 5"/>
          <p:cNvSpPr/>
          <p:nvPr/>
        </p:nvSpPr>
        <p:spPr>
          <a:xfrm>
            <a:off x="7698788" y="1730275"/>
            <a:ext cx="1334770" cy="459740"/>
          </a:xfrm>
          <a:prstGeom prst="rect">
            <a:avLst/>
          </a:prstGeom>
        </p:spPr>
        <p:txBody>
          <a:bodyPr wrap="none" lIns="91428" tIns="45714" rIns="91428" bIns="45714">
            <a:spAutoFit/>
          </a:bodyPr>
          <a:lstStyle/>
          <a:p>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7" name="矩形 6"/>
          <p:cNvSpPr/>
          <p:nvPr/>
        </p:nvSpPr>
        <p:spPr>
          <a:xfrm>
            <a:off x="7685824" y="3909377"/>
            <a:ext cx="1334770" cy="459740"/>
          </a:xfrm>
          <a:prstGeom prst="rect">
            <a:avLst/>
          </a:prstGeom>
        </p:spPr>
        <p:txBody>
          <a:bodyPr wrap="none" lIns="91428" tIns="45714" rIns="91428" bIns="45714">
            <a:spAutoFit/>
          </a:bodyPr>
          <a:lstStyle/>
          <a:p>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8" name="矩形 7"/>
          <p:cNvSpPr/>
          <p:nvPr/>
        </p:nvSpPr>
        <p:spPr>
          <a:xfrm>
            <a:off x="2812045" y="2786669"/>
            <a:ext cx="1334770" cy="459740"/>
          </a:xfrm>
          <a:prstGeom prst="rect">
            <a:avLst/>
          </a:prstGeom>
        </p:spPr>
        <p:txBody>
          <a:bodyPr wrap="none" lIns="91428" tIns="45714" rIns="91428" bIns="45714">
            <a:spAutoFit/>
          </a:bodyPr>
          <a:lstStyle/>
          <a:p>
            <a:pPr algn="r"/>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9" name="等腰三角形 8"/>
          <p:cNvSpPr>
            <a:spLocks noChangeAspect="1" noChangeArrowheads="1"/>
          </p:cNvSpPr>
          <p:nvPr/>
        </p:nvSpPr>
        <p:spPr bwMode="auto">
          <a:xfrm rot="5400000" flipV="1">
            <a:off x="7390443" y="2239209"/>
            <a:ext cx="239249" cy="206315"/>
          </a:xfrm>
          <a:prstGeom prst="triangle">
            <a:avLst>
              <a:gd name="adj" fmla="val 50000"/>
            </a:avLst>
          </a:prstGeom>
          <a:solidFill>
            <a:srgbClr val="B1A9A5"/>
          </a:solidFill>
          <a:ln>
            <a:noFill/>
          </a:ln>
        </p:spPr>
        <p:txBody>
          <a:bodyPr lIns="91428" tIns="45714" rIns="91428" bIns="45714"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charset="-122"/>
            </a:endParaRPr>
          </a:p>
        </p:txBody>
      </p:sp>
      <p:sp>
        <p:nvSpPr>
          <p:cNvPr id="10" name="矩形 47"/>
          <p:cNvSpPr>
            <a:spLocks noChangeArrowheads="1"/>
          </p:cNvSpPr>
          <p:nvPr/>
        </p:nvSpPr>
        <p:spPr bwMode="auto">
          <a:xfrm>
            <a:off x="7685827" y="2145012"/>
            <a:ext cx="2822407" cy="11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在此录入上述图表的综合描述说明，在此录入上述图表的综合描述说明，在此录入上述图表的综合描述说明。</a:t>
            </a:r>
          </a:p>
        </p:txBody>
      </p:sp>
      <p:sp>
        <p:nvSpPr>
          <p:cNvPr id="11" name="等腰三角形 18"/>
          <p:cNvSpPr>
            <a:spLocks noChangeAspect="1" noChangeArrowheads="1"/>
          </p:cNvSpPr>
          <p:nvPr/>
        </p:nvSpPr>
        <p:spPr bwMode="auto">
          <a:xfrm rot="5400000" flipV="1">
            <a:off x="7390443" y="4422277"/>
            <a:ext cx="239249" cy="206315"/>
          </a:xfrm>
          <a:prstGeom prst="triangle">
            <a:avLst>
              <a:gd name="adj" fmla="val 50000"/>
            </a:avLst>
          </a:prstGeom>
          <a:solidFill>
            <a:srgbClr val="B1A9A5"/>
          </a:solidFill>
          <a:ln>
            <a:noFill/>
          </a:ln>
        </p:spPr>
        <p:txBody>
          <a:bodyPr lIns="91428" tIns="45714" rIns="91428" bIns="45714"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charset="-122"/>
            </a:endParaRPr>
          </a:p>
        </p:txBody>
      </p:sp>
      <p:sp>
        <p:nvSpPr>
          <p:cNvPr id="12" name="矩形 47"/>
          <p:cNvSpPr>
            <a:spLocks noChangeArrowheads="1"/>
          </p:cNvSpPr>
          <p:nvPr/>
        </p:nvSpPr>
        <p:spPr bwMode="auto">
          <a:xfrm>
            <a:off x="7685827" y="4328084"/>
            <a:ext cx="2822407" cy="11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在此录入上述图表的综合描述说明，在此录入上述图表的综合描述说明，在此录入上述图表的综合描述说明。</a:t>
            </a:r>
          </a:p>
        </p:txBody>
      </p:sp>
      <p:sp>
        <p:nvSpPr>
          <p:cNvPr id="13" name="等腰三角形 18"/>
          <p:cNvSpPr>
            <a:spLocks noChangeAspect="1" noChangeArrowheads="1"/>
          </p:cNvSpPr>
          <p:nvPr/>
        </p:nvSpPr>
        <p:spPr bwMode="auto">
          <a:xfrm rot="16200000" flipH="1" flipV="1">
            <a:off x="4320132" y="3292321"/>
            <a:ext cx="239249" cy="206315"/>
          </a:xfrm>
          <a:prstGeom prst="triangle">
            <a:avLst>
              <a:gd name="adj" fmla="val 50000"/>
            </a:avLst>
          </a:prstGeom>
          <a:solidFill>
            <a:srgbClr val="B1A9A5"/>
          </a:solidFill>
          <a:ln>
            <a:noFill/>
          </a:ln>
        </p:spPr>
        <p:txBody>
          <a:bodyPr lIns="91428" tIns="45714" rIns="91428" bIns="45714"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charset="-122"/>
            </a:endParaRPr>
          </a:p>
        </p:txBody>
      </p:sp>
      <p:sp>
        <p:nvSpPr>
          <p:cNvPr id="14" name="矩形 47"/>
          <p:cNvSpPr>
            <a:spLocks noChangeArrowheads="1"/>
          </p:cNvSpPr>
          <p:nvPr/>
        </p:nvSpPr>
        <p:spPr bwMode="auto">
          <a:xfrm>
            <a:off x="1827872" y="3198120"/>
            <a:ext cx="2443253" cy="143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在此录入图表的综合描述说明，在此录入上述图表的描述说明，在此录入上述图表的描述说明。在此录入上述图表的描述说明。</a:t>
            </a:r>
          </a:p>
        </p:txBody>
      </p:sp>
      <p:sp>
        <p:nvSpPr>
          <p:cNvPr id="15" name="形状 14"/>
          <p:cNvSpPr/>
          <p:nvPr/>
        </p:nvSpPr>
        <p:spPr>
          <a:xfrm>
            <a:off x="4686043" y="2714853"/>
            <a:ext cx="1867985" cy="1868267"/>
          </a:xfrm>
          <a:prstGeom prst="leftCircularArrow">
            <a:avLst>
              <a:gd name="adj1" fmla="val 8909"/>
              <a:gd name="adj2" fmla="val 1142322"/>
              <a:gd name="adj3" fmla="val 6293598"/>
              <a:gd name="adj4" fmla="val 18900002"/>
              <a:gd name="adj5" fmla="val 12500"/>
            </a:avLst>
          </a:prstGeom>
          <a:solidFill>
            <a:srgbClr val="B1A9A5"/>
          </a:solidFill>
          <a:ln>
            <a:noFill/>
          </a:ln>
          <a:effectLst/>
        </p:spPr>
        <p:style>
          <a:lnRef idx="0">
            <a:scrgbClr r="0" g="0" b="0"/>
          </a:lnRef>
          <a:fillRef idx="3">
            <a:scrgbClr r="0" g="0" b="0"/>
          </a:fillRef>
          <a:effectRef idx="2">
            <a:scrgbClr r="0" g="0" b="0"/>
          </a:effectRef>
          <a:fontRef idx="minor">
            <a:schemeClr val="lt1"/>
          </a:fontRef>
        </p:style>
      </p:sp>
      <p:sp>
        <p:nvSpPr>
          <p:cNvPr id="16" name="空心弧 15"/>
          <p:cNvSpPr/>
          <p:nvPr/>
        </p:nvSpPr>
        <p:spPr>
          <a:xfrm>
            <a:off x="5356293" y="3937397"/>
            <a:ext cx="1604887" cy="1605531"/>
          </a:xfrm>
          <a:prstGeom prst="blockArc">
            <a:avLst>
              <a:gd name="adj1" fmla="val 13624405"/>
              <a:gd name="adj2" fmla="val 17228224"/>
              <a:gd name="adj3" fmla="val 11481"/>
            </a:avLst>
          </a:prstGeom>
          <a:solidFill>
            <a:srgbClr val="B1A9A5"/>
          </a:solidFill>
          <a:ln>
            <a:noFill/>
          </a:ln>
          <a:effectLst/>
        </p:spPr>
        <p:style>
          <a:lnRef idx="0">
            <a:scrgbClr r="0" g="0" b="0"/>
          </a:lnRef>
          <a:fillRef idx="3">
            <a:scrgbClr r="0" g="0" b="0"/>
          </a:fillRef>
          <a:effectRef idx="2">
            <a:scrgbClr r="0" g="0" b="0"/>
          </a:effectRef>
          <a:fontRef idx="minor">
            <a:schemeClr val="lt1"/>
          </a:fontRef>
        </p:style>
      </p:sp>
      <p:grpSp>
        <p:nvGrpSpPr>
          <p:cNvPr id="17" name="组合 16"/>
          <p:cNvGrpSpPr/>
          <p:nvPr/>
        </p:nvGrpSpPr>
        <p:grpSpPr>
          <a:xfrm rot="2736489">
            <a:off x="5904619" y="2252608"/>
            <a:ext cx="578227" cy="506765"/>
            <a:chOff x="4212441" y="1835306"/>
            <a:chExt cx="645570" cy="565784"/>
          </a:xfrm>
          <a:solidFill>
            <a:srgbClr val="B1A9A5"/>
          </a:solidFill>
        </p:grpSpPr>
        <p:sp>
          <p:nvSpPr>
            <p:cNvPr id="18"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19"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20"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21"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grpSp>
      <p:grpSp>
        <p:nvGrpSpPr>
          <p:cNvPr id="22" name="组合 21"/>
          <p:cNvGrpSpPr/>
          <p:nvPr/>
        </p:nvGrpSpPr>
        <p:grpSpPr>
          <a:xfrm>
            <a:off x="5328047" y="3408419"/>
            <a:ext cx="554403" cy="442165"/>
            <a:chOff x="3009633" y="2833220"/>
            <a:chExt cx="591168" cy="471487"/>
          </a:xfrm>
          <a:solidFill>
            <a:srgbClr val="B1A9A5"/>
          </a:solidFill>
        </p:grpSpPr>
        <p:sp>
          <p:nvSpPr>
            <p:cNvPr id="23"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24"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25"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grpSp>
      <p:grpSp>
        <p:nvGrpSpPr>
          <p:cNvPr id="26" name="组合 25"/>
          <p:cNvGrpSpPr/>
          <p:nvPr/>
        </p:nvGrpSpPr>
        <p:grpSpPr>
          <a:xfrm>
            <a:off x="5914904" y="4462959"/>
            <a:ext cx="425157" cy="554407"/>
            <a:chOff x="6889388" y="2720789"/>
            <a:chExt cx="453350" cy="591172"/>
          </a:xfrm>
          <a:solidFill>
            <a:srgbClr val="B1A9A5"/>
          </a:solidFill>
        </p:grpSpPr>
        <p:sp>
          <p:nvSpPr>
            <p:cNvPr id="27"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sp>
          <p:nvSpPr>
            <p:cNvPr id="28"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162560" tIns="81280" rIns="162560" bIns="81280" numCol="1" anchor="t" anchorCtr="0" compatLnSpc="1"/>
            <a:lstStyle/>
            <a:p>
              <a:endParaRPr lang="zh-CN" altLang="en-US" sz="2535">
                <a:solidFill>
                  <a:schemeClr val="tx1">
                    <a:lumMod val="65000"/>
                    <a:lumOff val="35000"/>
                  </a:schemeClr>
                </a:solidFill>
              </a:endParaRPr>
            </a:p>
          </p:txBody>
        </p:sp>
      </p:grpSp>
      <p:sp>
        <p:nvSpPr>
          <p:cNvPr id="29" name="空心弧 28"/>
          <p:cNvSpPr/>
          <p:nvPr/>
        </p:nvSpPr>
        <p:spPr>
          <a:xfrm>
            <a:off x="5483293" y="4064397"/>
            <a:ext cx="1604887" cy="1605531"/>
          </a:xfrm>
          <a:prstGeom prst="blockArc">
            <a:avLst>
              <a:gd name="adj1" fmla="val 17085111"/>
              <a:gd name="adj2" fmla="val 10799997"/>
              <a:gd name="adj3" fmla="val 11504"/>
            </a:avLst>
          </a:prstGeom>
          <a:solidFill>
            <a:srgbClr val="B1A9A5"/>
          </a:solidFill>
          <a:ln>
            <a:noFill/>
          </a:ln>
          <a:effectLst/>
        </p:spPr>
        <p:style>
          <a:lnRef idx="0">
            <a:scrgbClr r="0" g="0" b="0"/>
          </a:lnRef>
          <a:fillRef idx="3">
            <a:scrgbClr r="0" g="0" b="0"/>
          </a:fillRef>
          <a:effectRef idx="2">
            <a:scrgbClr r="0" g="0" b="0"/>
          </a:effectRef>
          <a:fontRef idx="minor">
            <a:schemeClr val="lt1"/>
          </a:fontRef>
        </p:style>
      </p:sp>
      <p:sp>
        <p:nvSpPr>
          <p:cNvPr id="30" name="任意多边形 29"/>
          <p:cNvSpPr/>
          <p:nvPr/>
        </p:nvSpPr>
        <p:spPr>
          <a:xfrm rot="17307692">
            <a:off x="5713791" y="2197915"/>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2535">
              <a:solidFill>
                <a:schemeClr val="tx1">
                  <a:lumMod val="65000"/>
                  <a:lumOff val="35000"/>
                </a:schemeClr>
              </a:solidFill>
            </a:endParaRPr>
          </a:p>
        </p:txBody>
      </p:sp>
      <p:sp>
        <p:nvSpPr>
          <p:cNvPr id="31" name="任意多边形 30"/>
          <p:cNvSpPr/>
          <p:nvPr/>
        </p:nvSpPr>
        <p:spPr>
          <a:xfrm rot="17307692">
            <a:off x="5317716" y="1746768"/>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2535">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35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600"/>
                                        <p:tgtEl>
                                          <p:spTgt spid="30"/>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9"/>
                                        </p:tgtEl>
                                      </p:cBhvr>
                                    </p:animEffect>
                                    <p:animScale>
                                      <p:cBhvr>
                                        <p:cTn id="21" dur="250" autoRev="1" fill="hold"/>
                                        <p:tgtEl>
                                          <p:spTgt spid="9"/>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750"/>
                                        <p:tgtEl>
                                          <p:spTgt spid="15"/>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13"/>
                                        </p:tgtEl>
                                      </p:cBhvr>
                                    </p:animEffect>
                                    <p:animScale>
                                      <p:cBhvr>
                                        <p:cTn id="42" dur="250" autoRev="1" fill="hold"/>
                                        <p:tgtEl>
                                          <p:spTgt spid="13"/>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right)">
                                      <p:cBhvr>
                                        <p:cTn id="46" dur="500"/>
                                        <p:tgtEl>
                                          <p:spTgt spid="8"/>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50"/>
                                        <p:tgtEl>
                                          <p:spTgt spid="16"/>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heel(1)">
                                      <p:cBhvr>
                                        <p:cTn id="58" dur="1000"/>
                                        <p:tgtEl>
                                          <p:spTgt spid="29"/>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11"/>
                                        </p:tgtEl>
                                      </p:cBhvr>
                                    </p:animEffect>
                                    <p:animScale>
                                      <p:cBhvr>
                                        <p:cTn id="68" dur="250" autoRev="1" fill="hold"/>
                                        <p:tgtEl>
                                          <p:spTgt spid="11"/>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bldLvl="0" animBg="1"/>
      <p:bldP spid="9" grpId="1" bldLvl="0" animBg="1"/>
      <p:bldP spid="10" grpId="0"/>
      <p:bldP spid="11" grpId="0" bldLvl="0" animBg="1"/>
      <p:bldP spid="11" grpId="1" bldLvl="0" animBg="1"/>
      <p:bldP spid="12" grpId="0"/>
      <p:bldP spid="13" grpId="0" bldLvl="0" animBg="1"/>
      <p:bldP spid="13" grpId="1" bldLvl="0" animBg="1"/>
      <p:bldP spid="14" grpId="0"/>
      <p:bldP spid="30" grpId="0" bldLvl="0" animBg="1"/>
      <p:bldP spid="3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pSp>
        <p:nvGrpSpPr>
          <p:cNvPr id="6" name="组合 5"/>
          <p:cNvGrpSpPr/>
          <p:nvPr/>
        </p:nvGrpSpPr>
        <p:grpSpPr>
          <a:xfrm>
            <a:off x="6485333" y="1607714"/>
            <a:ext cx="4224469" cy="930139"/>
            <a:chOff x="6327173" y="1681099"/>
            <a:chExt cx="4224470" cy="930139"/>
          </a:xfrm>
        </p:grpSpPr>
        <p:sp>
          <p:nvSpPr>
            <p:cNvPr id="7" name="文本框 20"/>
            <p:cNvSpPr txBox="1"/>
            <p:nvPr/>
          </p:nvSpPr>
          <p:spPr>
            <a:xfrm>
              <a:off x="6327174" y="1681099"/>
              <a:ext cx="2321526" cy="39116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8" name="文本框 21"/>
            <p:cNvSpPr txBox="1"/>
            <p:nvPr/>
          </p:nvSpPr>
          <p:spPr>
            <a:xfrm>
              <a:off x="6327173" y="1938138"/>
              <a:ext cx="4224470" cy="67310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p>
          </p:txBody>
        </p:sp>
      </p:grpSp>
      <p:grpSp>
        <p:nvGrpSpPr>
          <p:cNvPr id="9" name="组合 8"/>
          <p:cNvGrpSpPr/>
          <p:nvPr/>
        </p:nvGrpSpPr>
        <p:grpSpPr>
          <a:xfrm>
            <a:off x="1972831" y="3642886"/>
            <a:ext cx="889616" cy="731807"/>
            <a:chOff x="1465545" y="3524250"/>
            <a:chExt cx="889616" cy="731806"/>
          </a:xfrm>
          <a:solidFill>
            <a:srgbClr val="009900"/>
          </a:solidFill>
        </p:grpSpPr>
        <p:sp>
          <p:nvSpPr>
            <p:cNvPr id="10" name="六边形 9"/>
            <p:cNvSpPr/>
            <p:nvPr/>
          </p:nvSpPr>
          <p:spPr>
            <a:xfrm>
              <a:off x="1480540" y="3524250"/>
              <a:ext cx="848894" cy="73180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文本框 24"/>
            <p:cNvSpPr txBox="1"/>
            <p:nvPr/>
          </p:nvSpPr>
          <p:spPr>
            <a:xfrm>
              <a:off x="1465545" y="3719336"/>
              <a:ext cx="889616" cy="476885"/>
            </a:xfrm>
            <a:prstGeom prst="rect">
              <a:avLst/>
            </a:prstGeom>
            <a:noFill/>
          </p:spPr>
          <p:txBody>
            <a:bodyPr wrap="square" rtlCol="0">
              <a:spAutoFit/>
            </a:bodyPr>
            <a:lstStyle/>
            <a:p>
              <a:pPr algn="ctr">
                <a:lnSpc>
                  <a:spcPct val="90000"/>
                </a:lnSpc>
                <a:spcBef>
                  <a:spcPts val="750"/>
                </a:spcBef>
              </a:pPr>
              <a:r>
                <a:rPr lang="en-US" altLang="zh-CN" sz="1865" b="1" dirty="0">
                  <a:solidFill>
                    <a:srgbClr val="E4F7F8"/>
                  </a:solidFill>
                  <a:latin typeface="微软雅黑" panose="020B0503020204020204" charset="-122"/>
                  <a:ea typeface="微软雅黑" panose="020B0503020204020204" charset="-122"/>
                </a:rPr>
                <a:t>30</a:t>
              </a:r>
              <a:r>
                <a:rPr lang="en-US" altLang="zh-CN" sz="2400" b="1" dirty="0">
                  <a:solidFill>
                    <a:srgbClr val="E4F7F8"/>
                  </a:solidFill>
                  <a:latin typeface="微软雅黑" panose="020B0503020204020204" charset="-122"/>
                  <a:ea typeface="微软雅黑" panose="020B0503020204020204" charset="-122"/>
                </a:rPr>
                <a:t>%</a:t>
              </a:r>
              <a:endParaRPr lang="zh-CN" altLang="en-US" sz="2400" b="1" dirty="0">
                <a:solidFill>
                  <a:srgbClr val="E4F7F8"/>
                </a:solidFill>
                <a:latin typeface="微软雅黑" panose="020B0503020204020204" charset="-122"/>
                <a:ea typeface="微软雅黑" panose="020B0503020204020204" charset="-122"/>
              </a:endParaRPr>
            </a:p>
          </p:txBody>
        </p:sp>
      </p:grpSp>
      <p:grpSp>
        <p:nvGrpSpPr>
          <p:cNvPr id="12" name="组合 11"/>
          <p:cNvGrpSpPr/>
          <p:nvPr/>
        </p:nvGrpSpPr>
        <p:grpSpPr>
          <a:xfrm>
            <a:off x="2740917" y="4200318"/>
            <a:ext cx="1334263" cy="1150227"/>
            <a:chOff x="2329434" y="4081682"/>
            <a:chExt cx="1334262" cy="1150226"/>
          </a:xfrm>
          <a:solidFill>
            <a:srgbClr val="009900"/>
          </a:solidFill>
        </p:grpSpPr>
        <p:sp>
          <p:nvSpPr>
            <p:cNvPr id="13" name="六边形 12"/>
            <p:cNvSpPr/>
            <p:nvPr/>
          </p:nvSpPr>
          <p:spPr>
            <a:xfrm>
              <a:off x="2329434" y="4081682"/>
              <a:ext cx="1334262" cy="1150226"/>
            </a:xfrm>
            <a:prstGeom prst="hexagon">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文本框 25"/>
            <p:cNvSpPr txBox="1"/>
            <p:nvPr/>
          </p:nvSpPr>
          <p:spPr>
            <a:xfrm>
              <a:off x="2426710" y="4416728"/>
              <a:ext cx="1134779" cy="541020"/>
            </a:xfrm>
            <a:prstGeom prst="rect">
              <a:avLst/>
            </a:prstGeom>
            <a:noFill/>
          </p:spPr>
          <p:txBody>
            <a:bodyPr wrap="square" rtlCol="0">
              <a:spAutoFit/>
            </a:bodyPr>
            <a:lstStyle/>
            <a:p>
              <a:pPr algn="ctr">
                <a:lnSpc>
                  <a:spcPct val="90000"/>
                </a:lnSpc>
                <a:spcBef>
                  <a:spcPts val="750"/>
                </a:spcBef>
              </a:pPr>
              <a:r>
                <a:rPr lang="en-US" altLang="zh-CN" sz="2800" b="1" dirty="0">
                  <a:solidFill>
                    <a:srgbClr val="E4F7F8"/>
                  </a:solidFill>
                  <a:latin typeface="微软雅黑" panose="020B0503020204020204" charset="-122"/>
                  <a:ea typeface="微软雅黑" panose="020B0503020204020204" charset="-122"/>
                </a:rPr>
                <a:t>40%</a:t>
              </a:r>
              <a:endParaRPr lang="zh-CN" altLang="en-US" sz="2800" b="1" dirty="0">
                <a:solidFill>
                  <a:srgbClr val="E4F7F8"/>
                </a:solidFill>
                <a:latin typeface="微软雅黑" panose="020B0503020204020204" charset="-122"/>
                <a:ea typeface="微软雅黑" panose="020B0503020204020204" charset="-122"/>
              </a:endParaRPr>
            </a:p>
          </p:txBody>
        </p:sp>
      </p:grpSp>
      <p:grpSp>
        <p:nvGrpSpPr>
          <p:cNvPr id="15" name="组合 14"/>
          <p:cNvGrpSpPr/>
          <p:nvPr/>
        </p:nvGrpSpPr>
        <p:grpSpPr>
          <a:xfrm>
            <a:off x="3797034" y="2664013"/>
            <a:ext cx="2432304" cy="2096815"/>
            <a:chOff x="3663696" y="2559981"/>
            <a:chExt cx="2432304" cy="2096814"/>
          </a:xfrm>
          <a:solidFill>
            <a:srgbClr val="009900"/>
          </a:solidFill>
        </p:grpSpPr>
        <p:sp>
          <p:nvSpPr>
            <p:cNvPr id="16" name="六边形 15"/>
            <p:cNvSpPr/>
            <p:nvPr/>
          </p:nvSpPr>
          <p:spPr>
            <a:xfrm>
              <a:off x="3663696" y="2559981"/>
              <a:ext cx="2432304" cy="2096814"/>
            </a:xfrm>
            <a:prstGeom prst="hexagon">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文本框 26"/>
            <p:cNvSpPr txBox="1"/>
            <p:nvPr/>
          </p:nvSpPr>
          <p:spPr>
            <a:xfrm>
              <a:off x="4040565" y="3229823"/>
              <a:ext cx="1678565" cy="861695"/>
            </a:xfrm>
            <a:prstGeom prst="rect">
              <a:avLst/>
            </a:prstGeom>
            <a:noFill/>
          </p:spPr>
          <p:txBody>
            <a:bodyPr wrap="square" rtlCol="0">
              <a:spAutoFit/>
            </a:bodyPr>
            <a:lstStyle/>
            <a:p>
              <a:pPr algn="ctr">
                <a:lnSpc>
                  <a:spcPct val="90000"/>
                </a:lnSpc>
                <a:spcBef>
                  <a:spcPts val="750"/>
                </a:spcBef>
              </a:pPr>
              <a:r>
                <a:rPr lang="en-US" altLang="zh-CN" sz="4800" b="1" dirty="0">
                  <a:solidFill>
                    <a:srgbClr val="E4F7F8"/>
                  </a:solidFill>
                  <a:latin typeface="微软雅黑" panose="020B0503020204020204" charset="-122"/>
                  <a:ea typeface="微软雅黑" panose="020B0503020204020204" charset="-122"/>
                </a:rPr>
                <a:t>80%</a:t>
              </a:r>
              <a:endParaRPr lang="zh-CN" altLang="en-US" sz="4800" b="1" dirty="0">
                <a:solidFill>
                  <a:srgbClr val="E4F7F8"/>
                </a:solidFill>
                <a:latin typeface="微软雅黑" panose="020B0503020204020204" charset="-122"/>
                <a:ea typeface="微软雅黑" panose="020B0503020204020204" charset="-122"/>
              </a:endParaRPr>
            </a:p>
          </p:txBody>
        </p:sp>
      </p:grpSp>
      <p:grpSp>
        <p:nvGrpSpPr>
          <p:cNvPr id="18" name="组合 17"/>
          <p:cNvGrpSpPr/>
          <p:nvPr/>
        </p:nvGrpSpPr>
        <p:grpSpPr>
          <a:xfrm>
            <a:off x="2357611" y="1790768"/>
            <a:ext cx="1727455" cy="1489184"/>
            <a:chOff x="1936242" y="1686736"/>
            <a:chExt cx="1727454" cy="1489184"/>
          </a:xfrm>
          <a:solidFill>
            <a:srgbClr val="009900"/>
          </a:solidFill>
        </p:grpSpPr>
        <p:sp>
          <p:nvSpPr>
            <p:cNvPr id="19" name="六边形 18"/>
            <p:cNvSpPr/>
            <p:nvPr/>
          </p:nvSpPr>
          <p:spPr>
            <a:xfrm>
              <a:off x="1936242" y="1686736"/>
              <a:ext cx="1727454" cy="1489184"/>
            </a:xfrm>
            <a:prstGeom prst="hexagon">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文本框 27"/>
            <p:cNvSpPr txBox="1"/>
            <p:nvPr/>
          </p:nvSpPr>
          <p:spPr>
            <a:xfrm>
              <a:off x="1957362" y="2135861"/>
              <a:ext cx="1678565" cy="669290"/>
            </a:xfrm>
            <a:prstGeom prst="rect">
              <a:avLst/>
            </a:prstGeom>
            <a:noFill/>
          </p:spPr>
          <p:txBody>
            <a:bodyPr wrap="square" rtlCol="0">
              <a:spAutoFit/>
            </a:bodyPr>
            <a:lstStyle/>
            <a:p>
              <a:pPr algn="ctr">
                <a:lnSpc>
                  <a:spcPct val="90000"/>
                </a:lnSpc>
                <a:spcBef>
                  <a:spcPts val="750"/>
                </a:spcBef>
              </a:pPr>
              <a:r>
                <a:rPr lang="en-US" altLang="zh-CN" sz="3600" b="1" dirty="0">
                  <a:solidFill>
                    <a:srgbClr val="E4F7F8"/>
                  </a:solidFill>
                  <a:latin typeface="微软雅黑" panose="020B0503020204020204" charset="-122"/>
                  <a:ea typeface="微软雅黑" panose="020B0503020204020204" charset="-122"/>
                </a:rPr>
                <a:t>50%</a:t>
              </a:r>
              <a:endParaRPr lang="zh-CN" altLang="en-US" sz="3600" b="1" dirty="0">
                <a:solidFill>
                  <a:srgbClr val="E4F7F8"/>
                </a:solidFill>
                <a:latin typeface="微软雅黑" panose="020B0503020204020204" charset="-122"/>
                <a:ea typeface="微软雅黑" panose="020B0503020204020204" charset="-122"/>
              </a:endParaRPr>
            </a:p>
          </p:txBody>
        </p:sp>
      </p:grpSp>
      <p:grpSp>
        <p:nvGrpSpPr>
          <p:cNvPr id="21" name="组合 20"/>
          <p:cNvGrpSpPr/>
          <p:nvPr/>
        </p:nvGrpSpPr>
        <p:grpSpPr>
          <a:xfrm>
            <a:off x="6485333" y="4673186"/>
            <a:ext cx="4224469" cy="930139"/>
            <a:chOff x="6327173" y="4322384"/>
            <a:chExt cx="4224470" cy="930139"/>
          </a:xfrm>
        </p:grpSpPr>
        <p:sp>
          <p:nvSpPr>
            <p:cNvPr id="22" name="文本框 29"/>
            <p:cNvSpPr txBox="1"/>
            <p:nvPr/>
          </p:nvSpPr>
          <p:spPr>
            <a:xfrm>
              <a:off x="6327174" y="4322384"/>
              <a:ext cx="2321526" cy="39116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3" name="文本框 30"/>
            <p:cNvSpPr txBox="1"/>
            <p:nvPr/>
          </p:nvSpPr>
          <p:spPr>
            <a:xfrm>
              <a:off x="6327173" y="4579423"/>
              <a:ext cx="4224470" cy="67310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p>
          </p:txBody>
        </p:sp>
      </p:grpSp>
      <p:grpSp>
        <p:nvGrpSpPr>
          <p:cNvPr id="24" name="组合 23"/>
          <p:cNvGrpSpPr/>
          <p:nvPr/>
        </p:nvGrpSpPr>
        <p:grpSpPr>
          <a:xfrm>
            <a:off x="6485333" y="2663832"/>
            <a:ext cx="4224469" cy="930139"/>
            <a:chOff x="6327173" y="3001742"/>
            <a:chExt cx="4224470" cy="930139"/>
          </a:xfrm>
        </p:grpSpPr>
        <p:sp>
          <p:nvSpPr>
            <p:cNvPr id="25" name="文本框 31"/>
            <p:cNvSpPr txBox="1"/>
            <p:nvPr/>
          </p:nvSpPr>
          <p:spPr>
            <a:xfrm>
              <a:off x="6327174" y="3001742"/>
              <a:ext cx="2321526" cy="39116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6" name="文本框 32"/>
            <p:cNvSpPr txBox="1"/>
            <p:nvPr/>
          </p:nvSpPr>
          <p:spPr>
            <a:xfrm>
              <a:off x="6327173" y="3258781"/>
              <a:ext cx="4224470" cy="67310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p>
          </p:txBody>
        </p:sp>
      </p:grpSp>
      <p:grpSp>
        <p:nvGrpSpPr>
          <p:cNvPr id="27" name="组合 26"/>
          <p:cNvGrpSpPr/>
          <p:nvPr/>
        </p:nvGrpSpPr>
        <p:grpSpPr>
          <a:xfrm>
            <a:off x="6485333" y="3713080"/>
            <a:ext cx="4224469" cy="930139"/>
            <a:chOff x="6327173" y="4322384"/>
            <a:chExt cx="4224470" cy="930139"/>
          </a:xfrm>
        </p:grpSpPr>
        <p:sp>
          <p:nvSpPr>
            <p:cNvPr id="28" name="文本框 33"/>
            <p:cNvSpPr txBox="1"/>
            <p:nvPr/>
          </p:nvSpPr>
          <p:spPr>
            <a:xfrm>
              <a:off x="6327174" y="4322384"/>
              <a:ext cx="2321526" cy="391160"/>
            </a:xfrm>
            <a:prstGeom prst="rect">
              <a:avLst/>
            </a:prstGeom>
            <a:noFill/>
          </p:spPr>
          <p:txBody>
            <a:bodyPr wrap="square" rtlCol="0">
              <a:spAutoFit/>
            </a:bodyPr>
            <a:lstStyle/>
            <a:p>
              <a:pPr algn="just">
                <a:lnSpc>
                  <a:spcPct val="90000"/>
                </a:lnSpc>
                <a:spcBef>
                  <a:spcPts val="750"/>
                </a:spcBef>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9" name="文本框 34"/>
            <p:cNvSpPr txBox="1"/>
            <p:nvPr/>
          </p:nvSpPr>
          <p:spPr>
            <a:xfrm>
              <a:off x="6327173" y="4579423"/>
              <a:ext cx="4224470" cy="673100"/>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anim calcmode="lin" valueType="num">
                                      <p:cBhvr>
                                        <p:cTn id="24" dur="500" fill="hold"/>
                                        <p:tgtEl>
                                          <p:spTgt spid="18"/>
                                        </p:tgtEl>
                                        <p:attrNameLst>
                                          <p:attrName>ppt_x</p:attrName>
                                        </p:attrNameLst>
                                      </p:cBhvr>
                                      <p:tavLst>
                                        <p:tav tm="0">
                                          <p:val>
                                            <p:fltVal val="0.5"/>
                                          </p:val>
                                        </p:tav>
                                        <p:tav tm="100000">
                                          <p:val>
                                            <p:strVal val="#ppt_x"/>
                                          </p:val>
                                        </p:tav>
                                      </p:tavLst>
                                    </p:anim>
                                    <p:anim calcmode="lin" valueType="num">
                                      <p:cBhvr>
                                        <p:cTn id="25" dur="500" fill="hold"/>
                                        <p:tgtEl>
                                          <p:spTgt spid="18"/>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anim calcmode="lin" valueType="num">
                                      <p:cBhvr>
                                        <p:cTn id="31" dur="500" fill="hold"/>
                                        <p:tgtEl>
                                          <p:spTgt spid="15"/>
                                        </p:tgtEl>
                                        <p:attrNameLst>
                                          <p:attrName>ppt_x</p:attrName>
                                        </p:attrNameLst>
                                      </p:cBhvr>
                                      <p:tavLst>
                                        <p:tav tm="0">
                                          <p:val>
                                            <p:fltVal val="0.5"/>
                                          </p:val>
                                        </p:tav>
                                        <p:tav tm="100000">
                                          <p:val>
                                            <p:strVal val="#ppt_x"/>
                                          </p:val>
                                        </p:tav>
                                      </p:tavLst>
                                    </p:anim>
                                    <p:anim calcmode="lin" valueType="num">
                                      <p:cBhvr>
                                        <p:cTn id="32" dur="500" fill="hold"/>
                                        <p:tgtEl>
                                          <p:spTgt spid="15"/>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37"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anim calcmode="lin" valueType="num">
                                      <p:cBhvr>
                                        <p:cTn id="37" dur="500" fill="hold"/>
                                        <p:tgtEl>
                                          <p:spTgt spid="6"/>
                                        </p:tgtEl>
                                        <p:attrNameLst>
                                          <p:attrName>ppt_x</p:attrName>
                                        </p:attrNameLst>
                                      </p:cBhvr>
                                      <p:tavLst>
                                        <p:tav tm="0">
                                          <p:val>
                                            <p:strVal val="#ppt_x"/>
                                          </p:val>
                                        </p:tav>
                                        <p:tav tm="100000">
                                          <p:val>
                                            <p:strVal val="#ppt_x"/>
                                          </p:val>
                                        </p:tav>
                                      </p:tavLst>
                                    </p:anim>
                                    <p:anim calcmode="lin" valueType="num">
                                      <p:cBhvr>
                                        <p:cTn id="38" dur="450" decel="100000" fill="hold"/>
                                        <p:tgtEl>
                                          <p:spTgt spid="6"/>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6"/>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25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450" decel="100000" fill="hold"/>
                                        <p:tgtEl>
                                          <p:spTgt spid="24"/>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4"/>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50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anim calcmode="lin" valueType="num">
                                      <p:cBhvr>
                                        <p:cTn id="49" dur="500" fill="hold"/>
                                        <p:tgtEl>
                                          <p:spTgt spid="27"/>
                                        </p:tgtEl>
                                        <p:attrNameLst>
                                          <p:attrName>ppt_x</p:attrName>
                                        </p:attrNameLst>
                                      </p:cBhvr>
                                      <p:tavLst>
                                        <p:tav tm="0">
                                          <p:val>
                                            <p:strVal val="#ppt_x"/>
                                          </p:val>
                                        </p:tav>
                                        <p:tav tm="100000">
                                          <p:val>
                                            <p:strVal val="#ppt_x"/>
                                          </p:val>
                                        </p:tav>
                                      </p:tavLst>
                                    </p:anim>
                                    <p:anim calcmode="lin" valueType="num">
                                      <p:cBhvr>
                                        <p:cTn id="50" dur="450" decel="100000" fill="hold"/>
                                        <p:tgtEl>
                                          <p:spTgt spid="27"/>
                                        </p:tgtEl>
                                        <p:attrNameLst>
                                          <p:attrName>ppt_y</p:attrName>
                                        </p:attrNameLst>
                                      </p:cBhvr>
                                      <p:tavLst>
                                        <p:tav tm="0">
                                          <p:val>
                                            <p:strVal val="#ppt_y+1"/>
                                          </p:val>
                                        </p:tav>
                                        <p:tav tm="100000">
                                          <p:val>
                                            <p:strVal val="#ppt_y-.03"/>
                                          </p:val>
                                        </p:tav>
                                      </p:tavLst>
                                    </p:anim>
                                    <p:anim calcmode="lin" valueType="num">
                                      <p:cBhvr>
                                        <p:cTn id="51" dur="50" accel="100000" fill="hold">
                                          <p:stCondLst>
                                            <p:cond delay="450"/>
                                          </p:stCondLst>
                                        </p:cTn>
                                        <p:tgtEl>
                                          <p:spTgt spid="27"/>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75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strVal val="#ppt_x"/>
                                          </p:val>
                                        </p:tav>
                                        <p:tav tm="100000">
                                          <p:val>
                                            <p:strVal val="#ppt_x"/>
                                          </p:val>
                                        </p:tav>
                                      </p:tavLst>
                                    </p:anim>
                                    <p:anim calcmode="lin" valueType="num">
                                      <p:cBhvr>
                                        <p:cTn id="56" dur="450" decel="100000" fill="hold"/>
                                        <p:tgtEl>
                                          <p:spTgt spid="21"/>
                                        </p:tgtEl>
                                        <p:attrNameLst>
                                          <p:attrName>ppt_y</p:attrName>
                                        </p:attrNameLst>
                                      </p:cBhvr>
                                      <p:tavLst>
                                        <p:tav tm="0">
                                          <p:val>
                                            <p:strVal val="#ppt_y+1"/>
                                          </p:val>
                                        </p:tav>
                                        <p:tav tm="100000">
                                          <p:val>
                                            <p:strVal val="#ppt_y-.03"/>
                                          </p:val>
                                        </p:tav>
                                      </p:tavLst>
                                    </p:anim>
                                    <p:anim calcmode="lin" valueType="num">
                                      <p:cBhvr>
                                        <p:cTn id="57"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章</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节</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35" name="Rectangle 4"/>
          <p:cNvSpPr txBox="1">
            <a:spLocks noChangeArrowheads="1"/>
          </p:cNvSpPr>
          <p:nvPr/>
        </p:nvSpPr>
        <p:spPr bwMode="auto">
          <a:xfrm>
            <a:off x="5675630" y="212725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3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pSp>
        <p:nvGrpSpPr>
          <p:cNvPr id="6" name="组合 5"/>
          <p:cNvGrpSpPr/>
          <p:nvPr/>
        </p:nvGrpSpPr>
        <p:grpSpPr>
          <a:xfrm>
            <a:off x="2361429" y="1723609"/>
            <a:ext cx="2227423" cy="2232424"/>
            <a:chOff x="800752" y="1176303"/>
            <a:chExt cx="2227424" cy="2232424"/>
          </a:xfrm>
        </p:grpSpPr>
        <p:grpSp>
          <p:nvGrpSpPr>
            <p:cNvPr id="7" name="组合 6"/>
            <p:cNvGrpSpPr/>
            <p:nvPr/>
          </p:nvGrpSpPr>
          <p:grpSpPr>
            <a:xfrm>
              <a:off x="800752" y="1176303"/>
              <a:ext cx="2227424" cy="2232424"/>
              <a:chOff x="1529375" y="1276859"/>
              <a:chExt cx="2373418" cy="2378746"/>
            </a:xfrm>
          </p:grpSpPr>
          <p:sp>
            <p:nvSpPr>
              <p:cNvPr id="10" name="椭圆 9"/>
              <p:cNvSpPr/>
              <p:nvPr/>
            </p:nvSpPr>
            <p:spPr>
              <a:xfrm>
                <a:off x="1636782" y="1386930"/>
                <a:ext cx="2158604" cy="2158604"/>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椭圆 1"/>
              <p:cNvSpPr/>
              <p:nvPr/>
            </p:nvSpPr>
            <p:spPr>
              <a:xfrm>
                <a:off x="1529375" y="1276859"/>
                <a:ext cx="2373418" cy="2378746"/>
              </a:xfrm>
              <a:custGeom>
                <a:avLst/>
                <a:gdLst/>
                <a:ahLst/>
                <a:cxnLst/>
                <a:rect l="l" t="t" r="r" b="b"/>
                <a:pathLst>
                  <a:path w="2373418" h="2378746">
                    <a:moveTo>
                      <a:pt x="1189373" y="0"/>
                    </a:moveTo>
                    <a:lnTo>
                      <a:pt x="1189373" y="287688"/>
                    </a:lnTo>
                    <a:cubicBezTo>
                      <a:pt x="691386" y="287688"/>
                      <a:pt x="287688" y="691386"/>
                      <a:pt x="287688" y="1189373"/>
                    </a:cubicBezTo>
                    <a:cubicBezTo>
                      <a:pt x="287688" y="1687360"/>
                      <a:pt x="691386" y="2091058"/>
                      <a:pt x="1189373" y="2091058"/>
                    </a:cubicBezTo>
                    <a:cubicBezTo>
                      <a:pt x="1651642" y="2091058"/>
                      <a:pt x="2032663" y="1743194"/>
                      <a:pt x="2084369" y="1294891"/>
                    </a:cubicBezTo>
                    <a:lnTo>
                      <a:pt x="2373418" y="1294891"/>
                    </a:lnTo>
                    <a:cubicBezTo>
                      <a:pt x="2320695" y="1902370"/>
                      <a:pt x="1810666" y="2378746"/>
                      <a:pt x="1189373" y="2378746"/>
                    </a:cubicBezTo>
                    <a:cubicBezTo>
                      <a:pt x="532500" y="2378746"/>
                      <a:pt x="0" y="1846246"/>
                      <a:pt x="0" y="1189373"/>
                    </a:cubicBezTo>
                    <a:cubicBezTo>
                      <a:pt x="0" y="532500"/>
                      <a:pt x="532500" y="0"/>
                      <a:pt x="1189373" y="0"/>
                    </a:cubicBezTo>
                    <a:close/>
                  </a:path>
                </a:pathLst>
              </a:custGeom>
              <a:solidFill>
                <a:srgbClr val="B1A9A5"/>
              </a:solidFill>
              <a:ln>
                <a:no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grpSp>
        <p:sp>
          <p:nvSpPr>
            <p:cNvPr id="8" name="TextBox 7"/>
            <p:cNvSpPr txBox="1"/>
            <p:nvPr/>
          </p:nvSpPr>
          <p:spPr>
            <a:xfrm>
              <a:off x="1584480" y="1844450"/>
              <a:ext cx="791210" cy="457200"/>
            </a:xfrm>
            <a:prstGeom prst="rect">
              <a:avLst/>
            </a:prstGeom>
            <a:noFill/>
          </p:spPr>
          <p:txBody>
            <a:bodyPr wrap="none" rtlCol="0">
              <a:spAutoFit/>
            </a:bodyPr>
            <a:lstStyle/>
            <a:p>
              <a:r>
                <a:rPr lang="en-US" altLang="zh-CN" sz="2400" dirty="0">
                  <a:latin typeface="方正大黑简体" panose="02010601030101010101" pitchFamily="2" charset="-122"/>
                  <a:ea typeface="方正大黑简体" panose="02010601030101010101" pitchFamily="2" charset="-122"/>
                </a:rPr>
                <a:t>76%</a:t>
              </a:r>
              <a:endParaRPr lang="zh-CN" altLang="en-US" sz="2400" dirty="0">
                <a:latin typeface="方正大黑简体" panose="02010601030101010101" pitchFamily="2" charset="-122"/>
                <a:ea typeface="方正大黑简体" panose="02010601030101010101" pitchFamily="2" charset="-122"/>
              </a:endParaRPr>
            </a:p>
          </p:txBody>
        </p:sp>
        <p:sp>
          <p:nvSpPr>
            <p:cNvPr id="9" name="TextBox 8"/>
            <p:cNvSpPr txBox="1"/>
            <p:nvPr/>
          </p:nvSpPr>
          <p:spPr>
            <a:xfrm>
              <a:off x="1382103" y="2288610"/>
              <a:ext cx="1198881" cy="41783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添加标题</a:t>
              </a:r>
            </a:p>
          </p:txBody>
        </p:sp>
      </p:grpSp>
      <p:grpSp>
        <p:nvGrpSpPr>
          <p:cNvPr id="12" name="组合 11"/>
          <p:cNvGrpSpPr/>
          <p:nvPr/>
        </p:nvGrpSpPr>
        <p:grpSpPr>
          <a:xfrm>
            <a:off x="2365347" y="4031190"/>
            <a:ext cx="2223504" cy="1963708"/>
            <a:chOff x="804672" y="3483883"/>
            <a:chExt cx="2223504" cy="1963708"/>
          </a:xfrm>
        </p:grpSpPr>
        <p:sp>
          <p:nvSpPr>
            <p:cNvPr id="13" name="矩形 12"/>
            <p:cNvSpPr/>
            <p:nvPr/>
          </p:nvSpPr>
          <p:spPr>
            <a:xfrm>
              <a:off x="901552" y="3483883"/>
              <a:ext cx="2126624" cy="70717"/>
            </a:xfrm>
            <a:prstGeom prst="rect">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65">
                <a:solidFill>
                  <a:schemeClr val="tx1">
                    <a:lumMod val="75000"/>
                    <a:lumOff val="25000"/>
                  </a:schemeClr>
                </a:solidFill>
              </a:endParaRPr>
            </a:p>
          </p:txBody>
        </p:sp>
        <p:sp>
          <p:nvSpPr>
            <p:cNvPr id="14" name="矩形 13"/>
            <p:cNvSpPr/>
            <p:nvPr/>
          </p:nvSpPr>
          <p:spPr>
            <a:xfrm>
              <a:off x="804672" y="3633396"/>
              <a:ext cx="2198213" cy="1814195"/>
            </a:xfrm>
            <a:prstGeom prst="rect">
              <a:avLst/>
            </a:prstGeom>
          </p:spPr>
          <p:txBody>
            <a:bodyPr wrap="square">
              <a:spAutoFit/>
            </a:bodyPr>
            <a:lstStyle/>
            <a:p>
              <a:pPr>
                <a:lnSpc>
                  <a:spcPct val="130000"/>
                </a:lnSpc>
                <a:spcBef>
                  <a:spcPct val="0"/>
                </a:spcBef>
                <a:buNone/>
              </a:pPr>
              <a:r>
                <a:rPr lang="zh-CN" altLang="en-US" sz="146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a:t>
              </a:r>
              <a:r>
                <a:rPr lang="zh-CN" altLang="en-US" sz="146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p>
            <a:p>
              <a:pPr>
                <a:lnSpc>
                  <a:spcPct val="120000"/>
                </a:lnSpc>
              </a:pPr>
              <a:endParaRPr lang="zh-CN" altLang="en-US" sz="146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grpSp>
        <p:nvGrpSpPr>
          <p:cNvPr id="15" name="组合 14"/>
          <p:cNvGrpSpPr/>
          <p:nvPr/>
        </p:nvGrpSpPr>
        <p:grpSpPr>
          <a:xfrm>
            <a:off x="5100845" y="1723609"/>
            <a:ext cx="2126625" cy="2129124"/>
            <a:chOff x="3540169" y="1176303"/>
            <a:chExt cx="2126625" cy="2129124"/>
          </a:xfrm>
        </p:grpSpPr>
        <p:sp>
          <p:nvSpPr>
            <p:cNvPr id="16" name="椭圆 15"/>
            <p:cNvSpPr/>
            <p:nvPr/>
          </p:nvSpPr>
          <p:spPr>
            <a:xfrm>
              <a:off x="3540169"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椭圆 1"/>
            <p:cNvSpPr/>
            <p:nvPr/>
          </p:nvSpPr>
          <p:spPr>
            <a:xfrm>
              <a:off x="3577963" y="2288243"/>
              <a:ext cx="2088831" cy="1017184"/>
            </a:xfrm>
            <a:custGeom>
              <a:avLst/>
              <a:gdLst/>
              <a:ahLst/>
              <a:cxnLst/>
              <a:rect l="l" t="t" r="r" b="b"/>
              <a:pathLst>
                <a:path w="2088831" h="1017184">
                  <a:moveTo>
                    <a:pt x="1817562" y="0"/>
                  </a:moveTo>
                  <a:lnTo>
                    <a:pt x="2088831" y="0"/>
                  </a:lnTo>
                  <a:cubicBezTo>
                    <a:pt x="2039351" y="570111"/>
                    <a:pt x="1560695" y="1017184"/>
                    <a:pt x="977619" y="1017184"/>
                  </a:cubicBezTo>
                  <a:cubicBezTo>
                    <a:pt x="556457" y="1017184"/>
                    <a:pt x="189775" y="783931"/>
                    <a:pt x="0" y="439399"/>
                  </a:cubicBezTo>
                  <a:lnTo>
                    <a:pt x="248210" y="323051"/>
                  </a:lnTo>
                  <a:cubicBezTo>
                    <a:pt x="391494" y="577373"/>
                    <a:pt x="664725" y="747193"/>
                    <a:pt x="977619" y="747193"/>
                  </a:cubicBezTo>
                  <a:cubicBezTo>
                    <a:pt x="1411453" y="747193"/>
                    <a:pt x="1769037" y="420726"/>
                    <a:pt x="1817562" y="0"/>
                  </a:cubicBezTo>
                  <a:close/>
                </a:path>
              </a:pathLst>
            </a:cu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TextBox 17"/>
            <p:cNvSpPr txBox="1"/>
            <p:nvPr/>
          </p:nvSpPr>
          <p:spPr>
            <a:xfrm>
              <a:off x="4223097" y="1741150"/>
              <a:ext cx="791210" cy="457200"/>
            </a:xfrm>
            <a:prstGeom prst="rect">
              <a:avLst/>
            </a:prstGeom>
            <a:noFill/>
          </p:spPr>
          <p:txBody>
            <a:bodyPr wrap="none" rtlCol="0">
              <a:spAutoFit/>
            </a:bodyPr>
            <a:lstStyle/>
            <a:p>
              <a:r>
                <a:rPr lang="en-US" altLang="zh-CN" sz="2400" dirty="0">
                  <a:latin typeface="方正大黑简体" panose="02010601030101010101" pitchFamily="2" charset="-122"/>
                  <a:ea typeface="方正大黑简体" panose="02010601030101010101" pitchFamily="2" charset="-122"/>
                </a:rPr>
                <a:t>48%</a:t>
              </a:r>
              <a:endParaRPr lang="zh-CN" altLang="en-US" sz="2400" dirty="0">
                <a:latin typeface="方正大黑简体" panose="02010601030101010101" pitchFamily="2" charset="-122"/>
                <a:ea typeface="方正大黑简体" panose="02010601030101010101" pitchFamily="2" charset="-122"/>
              </a:endParaRPr>
            </a:p>
          </p:txBody>
        </p:sp>
        <p:sp>
          <p:nvSpPr>
            <p:cNvPr id="19" name="TextBox 18"/>
            <p:cNvSpPr txBox="1"/>
            <p:nvPr/>
          </p:nvSpPr>
          <p:spPr>
            <a:xfrm>
              <a:off x="3996970" y="2209059"/>
              <a:ext cx="1198880" cy="41783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添加标题</a:t>
              </a:r>
            </a:p>
          </p:txBody>
        </p:sp>
      </p:grpSp>
      <p:grpSp>
        <p:nvGrpSpPr>
          <p:cNvPr id="20" name="组合 19"/>
          <p:cNvGrpSpPr/>
          <p:nvPr/>
        </p:nvGrpSpPr>
        <p:grpSpPr>
          <a:xfrm>
            <a:off x="5003967" y="4031018"/>
            <a:ext cx="2295900" cy="1695103"/>
            <a:chOff x="3443290" y="3483074"/>
            <a:chExt cx="2295900" cy="1695103"/>
          </a:xfrm>
        </p:grpSpPr>
        <p:sp>
          <p:nvSpPr>
            <p:cNvPr id="21" name="矩形 20"/>
            <p:cNvSpPr/>
            <p:nvPr/>
          </p:nvSpPr>
          <p:spPr>
            <a:xfrm>
              <a:off x="3540169" y="3483074"/>
              <a:ext cx="2126624" cy="70717"/>
            </a:xfrm>
            <a:prstGeom prst="rect">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65">
                <a:solidFill>
                  <a:schemeClr val="tx1">
                    <a:lumMod val="75000"/>
                    <a:lumOff val="25000"/>
                  </a:schemeClr>
                </a:solidFill>
              </a:endParaRPr>
            </a:p>
          </p:txBody>
        </p:sp>
        <p:sp>
          <p:nvSpPr>
            <p:cNvPr id="22" name="矩形 21"/>
            <p:cNvSpPr/>
            <p:nvPr/>
          </p:nvSpPr>
          <p:spPr>
            <a:xfrm>
              <a:off x="3443290" y="3632587"/>
              <a:ext cx="2295900" cy="1545590"/>
            </a:xfrm>
            <a:prstGeom prst="rect">
              <a:avLst/>
            </a:prstGeom>
          </p:spPr>
          <p:txBody>
            <a:bodyPr wrap="square">
              <a:spAutoFit/>
            </a:bodyPr>
            <a:lstStyle/>
            <a:p>
              <a:pPr>
                <a:lnSpc>
                  <a:spcPct val="130000"/>
                </a:lnSpc>
                <a:spcBef>
                  <a:spcPct val="0"/>
                </a:spcBef>
                <a:buNone/>
              </a:pPr>
              <a:r>
                <a:rPr lang="zh-CN" altLang="en-US" sz="146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a:t>
              </a:r>
              <a:r>
                <a:rPr lang="zh-CN" altLang="en-US" sz="146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p>
          </p:txBody>
        </p:sp>
      </p:grpSp>
      <p:grpSp>
        <p:nvGrpSpPr>
          <p:cNvPr id="23" name="组合 22"/>
          <p:cNvGrpSpPr/>
          <p:nvPr/>
        </p:nvGrpSpPr>
        <p:grpSpPr>
          <a:xfrm>
            <a:off x="7739463" y="1723609"/>
            <a:ext cx="2122208" cy="2129124"/>
            <a:chOff x="6178788" y="1176303"/>
            <a:chExt cx="2122208" cy="2129124"/>
          </a:xfrm>
        </p:grpSpPr>
        <p:sp>
          <p:nvSpPr>
            <p:cNvPr id="24" name="椭圆 23"/>
            <p:cNvSpPr/>
            <p:nvPr/>
          </p:nvSpPr>
          <p:spPr>
            <a:xfrm>
              <a:off x="6275172"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6958100" y="1741150"/>
              <a:ext cx="791210" cy="457200"/>
            </a:xfrm>
            <a:prstGeom prst="rect">
              <a:avLst/>
            </a:prstGeom>
            <a:noFill/>
          </p:spPr>
          <p:txBody>
            <a:bodyPr wrap="none" rtlCol="0">
              <a:spAutoFit/>
            </a:bodyPr>
            <a:lstStyle/>
            <a:p>
              <a:r>
                <a:rPr lang="en-US" altLang="zh-CN" sz="2400" dirty="0">
                  <a:latin typeface="方正大黑简体" panose="02010601030101010101" pitchFamily="2" charset="-122"/>
                  <a:ea typeface="方正大黑简体" panose="02010601030101010101" pitchFamily="2" charset="-122"/>
                </a:rPr>
                <a:t>22%</a:t>
              </a:r>
              <a:endParaRPr lang="zh-CN" altLang="en-US" sz="2400" dirty="0">
                <a:latin typeface="方正大黑简体" panose="02010601030101010101" pitchFamily="2" charset="-122"/>
                <a:ea typeface="方正大黑简体" panose="02010601030101010101" pitchFamily="2" charset="-122"/>
              </a:endParaRPr>
            </a:p>
          </p:txBody>
        </p:sp>
        <p:sp>
          <p:nvSpPr>
            <p:cNvPr id="26" name="TextBox 25"/>
            <p:cNvSpPr txBox="1"/>
            <p:nvPr/>
          </p:nvSpPr>
          <p:spPr>
            <a:xfrm>
              <a:off x="6743848" y="2244684"/>
              <a:ext cx="1198880" cy="41783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7" name="椭圆 1"/>
            <p:cNvSpPr/>
            <p:nvPr/>
          </p:nvSpPr>
          <p:spPr>
            <a:xfrm>
              <a:off x="6178788" y="2276645"/>
              <a:ext cx="1173991" cy="1028782"/>
            </a:xfrm>
            <a:custGeom>
              <a:avLst/>
              <a:gdLst/>
              <a:ahLst/>
              <a:cxnLst/>
              <a:rect l="l" t="t" r="r" b="b"/>
              <a:pathLst>
                <a:path w="1173991" h="1028782">
                  <a:moveTo>
                    <a:pt x="0" y="0"/>
                  </a:moveTo>
                  <a:lnTo>
                    <a:pt x="270084" y="0"/>
                  </a:lnTo>
                  <a:cubicBezTo>
                    <a:pt x="313795" y="426278"/>
                    <a:pt x="673965" y="758791"/>
                    <a:pt x="1111797" y="758791"/>
                  </a:cubicBezTo>
                  <a:lnTo>
                    <a:pt x="1173991" y="755875"/>
                  </a:lnTo>
                  <a:lnTo>
                    <a:pt x="1173991" y="1025811"/>
                  </a:lnTo>
                  <a:cubicBezTo>
                    <a:pt x="1153450" y="1028208"/>
                    <a:pt x="1132691" y="1028782"/>
                    <a:pt x="1111797" y="1028782"/>
                  </a:cubicBezTo>
                  <a:cubicBezTo>
                    <a:pt x="524781" y="1028782"/>
                    <a:pt x="43600" y="575645"/>
                    <a:pt x="0" y="0"/>
                  </a:cubicBezTo>
                  <a:close/>
                </a:path>
              </a:pathLst>
            </a:custGeom>
            <a:solidFill>
              <a:srgbClr val="BCB7B3"/>
            </a:solidFill>
            <a:ln>
              <a:no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grpSp>
      <p:grpSp>
        <p:nvGrpSpPr>
          <p:cNvPr id="28" name="组合 27"/>
          <p:cNvGrpSpPr/>
          <p:nvPr/>
        </p:nvGrpSpPr>
        <p:grpSpPr>
          <a:xfrm>
            <a:off x="7762413" y="4032662"/>
            <a:ext cx="2225195" cy="1695105"/>
            <a:chOff x="6201738" y="3485358"/>
            <a:chExt cx="2225194" cy="1695105"/>
          </a:xfrm>
        </p:grpSpPr>
        <p:sp>
          <p:nvSpPr>
            <p:cNvPr id="29" name="矩形 28"/>
            <p:cNvSpPr/>
            <p:nvPr/>
          </p:nvSpPr>
          <p:spPr>
            <a:xfrm>
              <a:off x="6275172" y="3485358"/>
              <a:ext cx="2126624" cy="70717"/>
            </a:xfrm>
            <a:prstGeom prst="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65">
                <a:solidFill>
                  <a:schemeClr val="tx1">
                    <a:lumMod val="75000"/>
                    <a:lumOff val="25000"/>
                  </a:schemeClr>
                </a:solidFill>
              </a:endParaRPr>
            </a:p>
          </p:txBody>
        </p:sp>
        <p:sp>
          <p:nvSpPr>
            <p:cNvPr id="30" name="矩形 29"/>
            <p:cNvSpPr/>
            <p:nvPr/>
          </p:nvSpPr>
          <p:spPr>
            <a:xfrm>
              <a:off x="6201738" y="3634873"/>
              <a:ext cx="2225194" cy="1545590"/>
            </a:xfrm>
            <a:prstGeom prst="rect">
              <a:avLst/>
            </a:prstGeom>
          </p:spPr>
          <p:txBody>
            <a:bodyPr wrap="square">
              <a:spAutoFit/>
            </a:bodyPr>
            <a:lstStyle/>
            <a:p>
              <a:pPr>
                <a:lnSpc>
                  <a:spcPct val="130000"/>
                </a:lnSpc>
                <a:spcBef>
                  <a:spcPct val="0"/>
                </a:spcBef>
                <a:buNone/>
              </a:pPr>
              <a:r>
                <a:rPr lang="zh-CN" altLang="en-US" sz="146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a:t>
              </a:r>
              <a:r>
                <a:rPr lang="zh-CN" altLang="en-US" sz="146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360"/>
                                          </p:val>
                                        </p:tav>
                                        <p:tav tm="100000">
                                          <p:val>
                                            <p:fltVal val="0"/>
                                          </p:val>
                                        </p:tav>
                                      </p:tavLst>
                                    </p:anim>
                                    <p:animEffect transition="in" filter="fade">
                                      <p:cBhvr>
                                        <p:cTn id="10" dur="1000"/>
                                        <p:tgtEl>
                                          <p:spTgt spid="6"/>
                                        </p:tgtEl>
                                      </p:cBhvr>
                                    </p:animEffect>
                                  </p:childTnLst>
                                </p:cTn>
                              </p:par>
                              <p:par>
                                <p:cTn id="11" presetID="47" presetClass="entr" presetSubtype="0" fill="hold" nodeType="withEffect">
                                  <p:stCondLst>
                                    <p:cond delay="6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9" presetClass="entr" presetSubtype="0" decel="100000" fill="hold" nodeType="withEffect">
                                  <p:stCondLst>
                                    <p:cond delay="700"/>
                                  </p:stCondLst>
                                  <p:childTnLst>
                                    <p:set>
                                      <p:cBhvr>
                                        <p:cTn id="17" dur="1" fill="hold">
                                          <p:stCondLst>
                                            <p:cond delay="0"/>
                                          </p:stCondLst>
                                        </p:cTn>
                                        <p:tgtEl>
                                          <p:spTgt spid="15"/>
                                        </p:tgtEl>
                                        <p:attrNameLst>
                                          <p:attrName>style.visibility</p:attrName>
                                        </p:attrNameLst>
                                      </p:cBhvr>
                                      <p:to>
                                        <p:strVal val="visible"/>
                                      </p:to>
                                    </p:set>
                                    <p:anim calcmode="lin" valueType="num">
                                      <p:cBhvr>
                                        <p:cTn id="18" dur="1000" fill="hold"/>
                                        <p:tgtEl>
                                          <p:spTgt spid="15"/>
                                        </p:tgtEl>
                                        <p:attrNameLst>
                                          <p:attrName>ppt_w</p:attrName>
                                        </p:attrNameLst>
                                      </p:cBhvr>
                                      <p:tavLst>
                                        <p:tav tm="0">
                                          <p:val>
                                            <p:fltVal val="0"/>
                                          </p:val>
                                        </p:tav>
                                        <p:tav tm="100000">
                                          <p:val>
                                            <p:strVal val="#ppt_w"/>
                                          </p:val>
                                        </p:tav>
                                      </p:tavLst>
                                    </p:anim>
                                    <p:anim calcmode="lin" valueType="num">
                                      <p:cBhvr>
                                        <p:cTn id="19" dur="1000" fill="hold"/>
                                        <p:tgtEl>
                                          <p:spTgt spid="15"/>
                                        </p:tgtEl>
                                        <p:attrNameLst>
                                          <p:attrName>ppt_h</p:attrName>
                                        </p:attrNameLst>
                                      </p:cBhvr>
                                      <p:tavLst>
                                        <p:tav tm="0">
                                          <p:val>
                                            <p:fltVal val="0"/>
                                          </p:val>
                                        </p:tav>
                                        <p:tav tm="100000">
                                          <p:val>
                                            <p:strVal val="#ppt_h"/>
                                          </p:val>
                                        </p:tav>
                                      </p:tavLst>
                                    </p:anim>
                                    <p:anim calcmode="lin" valueType="num">
                                      <p:cBhvr>
                                        <p:cTn id="20" dur="1000" fill="hold"/>
                                        <p:tgtEl>
                                          <p:spTgt spid="15"/>
                                        </p:tgtEl>
                                        <p:attrNameLst>
                                          <p:attrName>style.rotation</p:attrName>
                                        </p:attrNameLst>
                                      </p:cBhvr>
                                      <p:tavLst>
                                        <p:tav tm="0">
                                          <p:val>
                                            <p:fltVal val="360"/>
                                          </p:val>
                                        </p:tav>
                                        <p:tav tm="100000">
                                          <p:val>
                                            <p:fltVal val="0"/>
                                          </p:val>
                                        </p:tav>
                                      </p:tavLst>
                                    </p:anim>
                                    <p:animEffect transition="in" filter="fade">
                                      <p:cBhvr>
                                        <p:cTn id="21" dur="1000"/>
                                        <p:tgtEl>
                                          <p:spTgt spid="15"/>
                                        </p:tgtEl>
                                      </p:cBhvr>
                                    </p:animEffect>
                                  </p:childTnLst>
                                </p:cTn>
                              </p:par>
                              <p:par>
                                <p:cTn id="22" presetID="47" presetClass="entr" presetSubtype="0" fill="hold" nodeType="withEffect">
                                  <p:stCondLst>
                                    <p:cond delay="16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9" presetClass="entr" presetSubtype="0" decel="100000" fill="hold" nodeType="withEffect">
                                  <p:stCondLst>
                                    <p:cond delay="15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360"/>
                                          </p:val>
                                        </p:tav>
                                        <p:tav tm="100000">
                                          <p:val>
                                            <p:fltVal val="0"/>
                                          </p:val>
                                        </p:tav>
                                      </p:tavLst>
                                    </p:anim>
                                    <p:animEffect transition="in" filter="fade">
                                      <p:cBhvr>
                                        <p:cTn id="32" dur="1000"/>
                                        <p:tgtEl>
                                          <p:spTgt spid="23"/>
                                        </p:tgtEl>
                                      </p:cBhvr>
                                    </p:animEffect>
                                  </p:childTnLst>
                                </p:cTn>
                              </p:par>
                              <p:par>
                                <p:cTn id="33" presetID="47" presetClass="entr" presetSubtype="0" fill="hold" nodeType="withEffect">
                                  <p:stCondLst>
                                    <p:cond delay="230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矩形 47"/>
          <p:cNvSpPr>
            <a:spLocks noChangeArrowheads="1"/>
          </p:cNvSpPr>
          <p:nvPr/>
        </p:nvSpPr>
        <p:spPr bwMode="auto">
          <a:xfrm>
            <a:off x="1408885" y="5337086"/>
            <a:ext cx="9203453" cy="62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7" name="组合 6"/>
          <p:cNvGrpSpPr/>
          <p:nvPr/>
        </p:nvGrpSpPr>
        <p:grpSpPr>
          <a:xfrm>
            <a:off x="1687631" y="1504889"/>
            <a:ext cx="4082455" cy="136083"/>
            <a:chOff x="1507396" y="1628800"/>
            <a:chExt cx="4320480" cy="144016"/>
          </a:xfrm>
        </p:grpSpPr>
        <p:cxnSp>
          <p:nvCxnSpPr>
            <p:cNvPr id="8" name="直接连接符 7"/>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294850" y="1504889"/>
            <a:ext cx="4082455" cy="136083"/>
            <a:chOff x="1507396" y="1628800"/>
            <a:chExt cx="4320480" cy="144016"/>
          </a:xfrm>
        </p:grpSpPr>
        <p:cxnSp>
          <p:nvCxnSpPr>
            <p:cNvPr id="20" name="直接连接符 19"/>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TextBox 132"/>
          <p:cNvSpPr txBox="1"/>
          <p:nvPr/>
        </p:nvSpPr>
        <p:spPr>
          <a:xfrm>
            <a:off x="5590816"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10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2" name="TextBox 133"/>
          <p:cNvSpPr txBox="1"/>
          <p:nvPr/>
        </p:nvSpPr>
        <p:spPr>
          <a:xfrm>
            <a:off x="5144408"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20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3" name="TextBox 134"/>
          <p:cNvSpPr txBox="1"/>
          <p:nvPr/>
        </p:nvSpPr>
        <p:spPr>
          <a:xfrm>
            <a:off x="4690802"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30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4" name="TextBox 135"/>
          <p:cNvSpPr txBox="1"/>
          <p:nvPr/>
        </p:nvSpPr>
        <p:spPr>
          <a:xfrm>
            <a:off x="4237196"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40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5" name="TextBox 136"/>
          <p:cNvSpPr txBox="1"/>
          <p:nvPr/>
        </p:nvSpPr>
        <p:spPr>
          <a:xfrm>
            <a:off x="3783590"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50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6" name="TextBox 137"/>
          <p:cNvSpPr txBox="1"/>
          <p:nvPr/>
        </p:nvSpPr>
        <p:spPr>
          <a:xfrm>
            <a:off x="3329984"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60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7" name="TextBox 138"/>
          <p:cNvSpPr txBox="1"/>
          <p:nvPr/>
        </p:nvSpPr>
        <p:spPr>
          <a:xfrm>
            <a:off x="2876380"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70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8" name="TextBox 139"/>
          <p:cNvSpPr txBox="1"/>
          <p:nvPr/>
        </p:nvSpPr>
        <p:spPr>
          <a:xfrm>
            <a:off x="2422774"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80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39" name="TextBox 140"/>
          <p:cNvSpPr txBox="1"/>
          <p:nvPr/>
        </p:nvSpPr>
        <p:spPr>
          <a:xfrm>
            <a:off x="1969168"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90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0" name="TextBox 141"/>
          <p:cNvSpPr txBox="1"/>
          <p:nvPr/>
        </p:nvSpPr>
        <p:spPr>
          <a:xfrm>
            <a:off x="1473150" y="1243155"/>
            <a:ext cx="450215"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100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1" name="TextBox 142"/>
          <p:cNvSpPr txBox="1"/>
          <p:nvPr/>
        </p:nvSpPr>
        <p:spPr>
          <a:xfrm>
            <a:off x="6124792"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10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2" name="TextBox 143"/>
          <p:cNvSpPr txBox="1"/>
          <p:nvPr/>
        </p:nvSpPr>
        <p:spPr>
          <a:xfrm>
            <a:off x="6576388"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20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3" name="TextBox 144"/>
          <p:cNvSpPr txBox="1"/>
          <p:nvPr/>
        </p:nvSpPr>
        <p:spPr>
          <a:xfrm>
            <a:off x="7029992"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30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4" name="TextBox 145"/>
          <p:cNvSpPr txBox="1"/>
          <p:nvPr/>
        </p:nvSpPr>
        <p:spPr>
          <a:xfrm>
            <a:off x="7483598"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40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5" name="TextBox 146"/>
          <p:cNvSpPr txBox="1"/>
          <p:nvPr/>
        </p:nvSpPr>
        <p:spPr>
          <a:xfrm>
            <a:off x="7937204"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50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6" name="TextBox 147"/>
          <p:cNvSpPr txBox="1"/>
          <p:nvPr/>
        </p:nvSpPr>
        <p:spPr>
          <a:xfrm>
            <a:off x="8390810"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60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7" name="TextBox 148"/>
          <p:cNvSpPr txBox="1"/>
          <p:nvPr/>
        </p:nvSpPr>
        <p:spPr>
          <a:xfrm>
            <a:off x="8844416"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70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8" name="TextBox 149"/>
          <p:cNvSpPr txBox="1"/>
          <p:nvPr/>
        </p:nvSpPr>
        <p:spPr>
          <a:xfrm>
            <a:off x="9298020"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80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49" name="TextBox 150"/>
          <p:cNvSpPr txBox="1"/>
          <p:nvPr/>
        </p:nvSpPr>
        <p:spPr>
          <a:xfrm>
            <a:off x="9751626" y="1243155"/>
            <a:ext cx="360680" cy="285750"/>
          </a:xfrm>
          <a:prstGeom prst="rect">
            <a:avLst/>
          </a:prstGeom>
          <a:noFill/>
        </p:spPr>
        <p:txBody>
          <a:bodyPr wrap="none" lIns="91438" tIns="45718" rIns="91438" bIns="45718" rtlCol="0">
            <a:spAutoFit/>
          </a:bodyPr>
          <a:lstStyle/>
          <a:p>
            <a:r>
              <a:rPr lang="en-US" altLang="zh-CN" sz="1200">
                <a:solidFill>
                  <a:schemeClr val="tx1">
                    <a:lumMod val="75000"/>
                    <a:lumOff val="25000"/>
                  </a:schemeClr>
                </a:solidFill>
                <a:latin typeface="微软雅黑" panose="020B0503020204020204" charset="-122"/>
                <a:ea typeface="微软雅黑" panose="020B0503020204020204" charset="-122"/>
              </a:rPr>
              <a:t>90</a:t>
            </a:r>
            <a:endParaRPr lang="zh-CN" altLang="en-US" sz="1200">
              <a:solidFill>
                <a:schemeClr val="tx1">
                  <a:lumMod val="75000"/>
                  <a:lumOff val="25000"/>
                </a:schemeClr>
              </a:solidFill>
              <a:latin typeface="微软雅黑" panose="020B0503020204020204" charset="-122"/>
              <a:ea typeface="微软雅黑" panose="020B0503020204020204" charset="-122"/>
            </a:endParaRPr>
          </a:p>
        </p:txBody>
      </p:sp>
      <p:sp>
        <p:nvSpPr>
          <p:cNvPr id="50" name="TextBox 151"/>
          <p:cNvSpPr txBox="1"/>
          <p:nvPr/>
        </p:nvSpPr>
        <p:spPr>
          <a:xfrm>
            <a:off x="10162824" y="1243155"/>
            <a:ext cx="450215" cy="285750"/>
          </a:xfrm>
          <a:prstGeom prst="rect">
            <a:avLst/>
          </a:prstGeom>
          <a:noFill/>
        </p:spPr>
        <p:txBody>
          <a:bodyPr wrap="none" lIns="91438" tIns="45718" rIns="91438" bIns="45718" rtlCol="0">
            <a:spAutoFit/>
          </a:bodyPr>
          <a:lstStyle/>
          <a:p>
            <a:r>
              <a:rPr lang="en-US" altLang="zh-CN" sz="1200" dirty="0">
                <a:solidFill>
                  <a:schemeClr val="tx1">
                    <a:lumMod val="75000"/>
                    <a:lumOff val="25000"/>
                  </a:schemeClr>
                </a:solidFill>
                <a:latin typeface="微软雅黑" panose="020B0503020204020204" charset="-122"/>
                <a:ea typeface="微软雅黑" panose="020B0503020204020204" charset="-122"/>
              </a:rPr>
              <a:t>100</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1" name="五边形 50"/>
          <p:cNvSpPr/>
          <p:nvPr/>
        </p:nvSpPr>
        <p:spPr>
          <a:xfrm flipH="1">
            <a:off x="2766911" y="1882915"/>
            <a:ext cx="3003175"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2" name="五边形 51"/>
          <p:cNvSpPr/>
          <p:nvPr/>
        </p:nvSpPr>
        <p:spPr>
          <a:xfrm flipH="1">
            <a:off x="3923138" y="2368560"/>
            <a:ext cx="1846947"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3" name="五边形 52"/>
          <p:cNvSpPr/>
          <p:nvPr/>
        </p:nvSpPr>
        <p:spPr>
          <a:xfrm flipH="1">
            <a:off x="3220515" y="2854207"/>
            <a:ext cx="2549568"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4" name="五边形 53"/>
          <p:cNvSpPr/>
          <p:nvPr/>
        </p:nvSpPr>
        <p:spPr>
          <a:xfrm flipH="1">
            <a:off x="1716976" y="3339851"/>
            <a:ext cx="4053111"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5" name="五边形 54"/>
          <p:cNvSpPr/>
          <p:nvPr/>
        </p:nvSpPr>
        <p:spPr>
          <a:xfrm flipH="1">
            <a:off x="2422776" y="3825497"/>
            <a:ext cx="3347311"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6" name="五边形 55"/>
          <p:cNvSpPr/>
          <p:nvPr/>
        </p:nvSpPr>
        <p:spPr>
          <a:xfrm flipH="1">
            <a:off x="3502055" y="4311143"/>
            <a:ext cx="2268031"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7" name="五边形 56"/>
          <p:cNvSpPr/>
          <p:nvPr/>
        </p:nvSpPr>
        <p:spPr>
          <a:xfrm flipH="1">
            <a:off x="4409263" y="4797235"/>
            <a:ext cx="1360820" cy="306151"/>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58" name="TextBox 159"/>
          <p:cNvSpPr txBox="1"/>
          <p:nvPr/>
        </p:nvSpPr>
        <p:spPr>
          <a:xfrm>
            <a:off x="2165884" y="1890581"/>
            <a:ext cx="521970" cy="308610"/>
          </a:xfrm>
          <a:prstGeom prst="rect">
            <a:avLst/>
          </a:prstGeom>
          <a:noFill/>
        </p:spPr>
        <p:txBody>
          <a:bodyPr wrap="none" lIns="91438" tIns="45718" rIns="91438" bIns="45718" rtlCol="0">
            <a:spAutoFit/>
          </a:bodyPr>
          <a:lstStyle/>
          <a:p>
            <a:r>
              <a:rPr lang="zh-CN" altLang="en-US" sz="1335" dirty="0">
                <a:solidFill>
                  <a:schemeClr val="tx1">
                    <a:lumMod val="75000"/>
                    <a:lumOff val="25000"/>
                  </a:schemeClr>
                </a:solidFill>
                <a:latin typeface="微软雅黑" panose="020B0503020204020204" charset="-122"/>
                <a:ea typeface="微软雅黑" panose="020B0503020204020204" charset="-122"/>
              </a:rPr>
              <a:t>文字</a:t>
            </a:r>
          </a:p>
        </p:txBody>
      </p:sp>
      <p:sp>
        <p:nvSpPr>
          <p:cNvPr id="59" name="TextBox 160"/>
          <p:cNvSpPr txBox="1"/>
          <p:nvPr/>
        </p:nvSpPr>
        <p:spPr>
          <a:xfrm>
            <a:off x="3299528" y="2376817"/>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60" name="TextBox 161"/>
          <p:cNvSpPr txBox="1"/>
          <p:nvPr/>
        </p:nvSpPr>
        <p:spPr>
          <a:xfrm>
            <a:off x="2623304" y="2862096"/>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61" name="TextBox 162"/>
          <p:cNvSpPr txBox="1"/>
          <p:nvPr/>
        </p:nvSpPr>
        <p:spPr>
          <a:xfrm>
            <a:off x="1173851" y="3339853"/>
            <a:ext cx="521970" cy="308610"/>
          </a:xfrm>
          <a:prstGeom prst="rect">
            <a:avLst/>
          </a:prstGeom>
          <a:noFill/>
        </p:spPr>
        <p:txBody>
          <a:bodyPr wrap="none" lIns="91438" tIns="45718" rIns="91438" bIns="45718" rtlCol="0">
            <a:spAutoFit/>
          </a:bodyPr>
          <a:lstStyle/>
          <a:p>
            <a:r>
              <a:rPr lang="zh-CN" altLang="en-US" sz="1335" dirty="0">
                <a:solidFill>
                  <a:schemeClr val="tx1">
                    <a:lumMod val="75000"/>
                    <a:lumOff val="25000"/>
                  </a:schemeClr>
                </a:solidFill>
                <a:latin typeface="微软雅黑" panose="020B0503020204020204" charset="-122"/>
                <a:ea typeface="微软雅黑" panose="020B0503020204020204" charset="-122"/>
              </a:rPr>
              <a:t>文字</a:t>
            </a:r>
          </a:p>
        </p:txBody>
      </p:sp>
      <p:sp>
        <p:nvSpPr>
          <p:cNvPr id="62" name="TextBox 163"/>
          <p:cNvSpPr txBox="1"/>
          <p:nvPr/>
        </p:nvSpPr>
        <p:spPr>
          <a:xfrm>
            <a:off x="1884132" y="3833165"/>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63" name="TextBox 164"/>
          <p:cNvSpPr txBox="1"/>
          <p:nvPr/>
        </p:nvSpPr>
        <p:spPr>
          <a:xfrm>
            <a:off x="2876380" y="4319401"/>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64" name="TextBox 165"/>
          <p:cNvSpPr txBox="1"/>
          <p:nvPr/>
        </p:nvSpPr>
        <p:spPr>
          <a:xfrm>
            <a:off x="3775975" y="4804677"/>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65" name="五边形 64"/>
          <p:cNvSpPr/>
          <p:nvPr/>
        </p:nvSpPr>
        <p:spPr>
          <a:xfrm>
            <a:off x="6294851" y="1882915"/>
            <a:ext cx="1532885"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66" name="五边形 65"/>
          <p:cNvSpPr/>
          <p:nvPr/>
        </p:nvSpPr>
        <p:spPr>
          <a:xfrm>
            <a:off x="6294852" y="2368560"/>
            <a:ext cx="2893703"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67" name="五边形 66"/>
          <p:cNvSpPr/>
          <p:nvPr/>
        </p:nvSpPr>
        <p:spPr>
          <a:xfrm>
            <a:off x="6294851" y="2854207"/>
            <a:ext cx="1814423"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68" name="五边形 67"/>
          <p:cNvSpPr/>
          <p:nvPr/>
        </p:nvSpPr>
        <p:spPr>
          <a:xfrm>
            <a:off x="6294851" y="3339851"/>
            <a:ext cx="3867975"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69" name="五边形 68"/>
          <p:cNvSpPr/>
          <p:nvPr/>
        </p:nvSpPr>
        <p:spPr>
          <a:xfrm>
            <a:off x="6294854" y="3825497"/>
            <a:ext cx="2799457"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70" name="五边形 69"/>
          <p:cNvSpPr/>
          <p:nvPr/>
        </p:nvSpPr>
        <p:spPr>
          <a:xfrm>
            <a:off x="6294851" y="4311143"/>
            <a:ext cx="3244692" cy="30615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71" name="五边形 70"/>
          <p:cNvSpPr/>
          <p:nvPr/>
        </p:nvSpPr>
        <p:spPr>
          <a:xfrm>
            <a:off x="6294851" y="4797236"/>
            <a:ext cx="2391212" cy="298261"/>
          </a:xfrm>
          <a:prstGeom prst="homePlat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zh-CN" altLang="en-US" sz="1600"/>
          </a:p>
        </p:txBody>
      </p:sp>
      <p:sp>
        <p:nvSpPr>
          <p:cNvPr id="72" name="TextBox 173"/>
          <p:cNvSpPr txBox="1"/>
          <p:nvPr/>
        </p:nvSpPr>
        <p:spPr>
          <a:xfrm>
            <a:off x="7907487" y="1890581"/>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3" name="TextBox 174"/>
          <p:cNvSpPr txBox="1"/>
          <p:nvPr/>
        </p:nvSpPr>
        <p:spPr>
          <a:xfrm>
            <a:off x="9260936" y="2376817"/>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4" name="TextBox 175"/>
          <p:cNvSpPr txBox="1"/>
          <p:nvPr/>
        </p:nvSpPr>
        <p:spPr>
          <a:xfrm>
            <a:off x="8172283" y="2862096"/>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5" name="TextBox 176"/>
          <p:cNvSpPr txBox="1"/>
          <p:nvPr/>
        </p:nvSpPr>
        <p:spPr>
          <a:xfrm>
            <a:off x="10162827" y="3339853"/>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6" name="TextBox 177"/>
          <p:cNvSpPr txBox="1"/>
          <p:nvPr/>
        </p:nvSpPr>
        <p:spPr>
          <a:xfrm>
            <a:off x="9213200" y="3833165"/>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7" name="TextBox 178"/>
          <p:cNvSpPr txBox="1"/>
          <p:nvPr/>
        </p:nvSpPr>
        <p:spPr>
          <a:xfrm>
            <a:off x="9598479" y="4319401"/>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8" name="TextBox 179"/>
          <p:cNvSpPr txBox="1"/>
          <p:nvPr/>
        </p:nvSpPr>
        <p:spPr>
          <a:xfrm>
            <a:off x="8765019" y="4804677"/>
            <a:ext cx="521970" cy="308610"/>
          </a:xfrm>
          <a:prstGeom prst="rect">
            <a:avLst/>
          </a:prstGeom>
          <a:noFill/>
        </p:spPr>
        <p:txBody>
          <a:bodyPr wrap="none" lIns="91438" tIns="45718" rIns="91438" bIns="45718" rtlCol="0">
            <a:spAutoFit/>
          </a:bodyPr>
          <a:lstStyle/>
          <a:p>
            <a:r>
              <a:rPr lang="zh-CN" altLang="en-US" sz="1335">
                <a:solidFill>
                  <a:schemeClr val="tx1">
                    <a:lumMod val="75000"/>
                    <a:lumOff val="25000"/>
                  </a:schemeClr>
                </a:solidFill>
                <a:latin typeface="微软雅黑" panose="020B0503020204020204" charset="-122"/>
                <a:ea typeface="微软雅黑" panose="020B0503020204020204" charset="-122"/>
              </a:rPr>
              <a:t>文字</a:t>
            </a:r>
          </a:p>
        </p:txBody>
      </p:sp>
      <p:sp>
        <p:nvSpPr>
          <p:cNvPr id="79" name="TextBox 180"/>
          <p:cNvSpPr txBox="1"/>
          <p:nvPr/>
        </p:nvSpPr>
        <p:spPr>
          <a:xfrm>
            <a:off x="5859639" y="1846956"/>
            <a:ext cx="396240"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A</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80" name="TextBox 181"/>
          <p:cNvSpPr txBox="1"/>
          <p:nvPr/>
        </p:nvSpPr>
        <p:spPr>
          <a:xfrm>
            <a:off x="5859639" y="2332603"/>
            <a:ext cx="372745"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B</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81" name="TextBox 182"/>
          <p:cNvSpPr txBox="1"/>
          <p:nvPr/>
        </p:nvSpPr>
        <p:spPr>
          <a:xfrm>
            <a:off x="5859640" y="2818247"/>
            <a:ext cx="385445"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C</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82" name="TextBox 183"/>
          <p:cNvSpPr txBox="1"/>
          <p:nvPr/>
        </p:nvSpPr>
        <p:spPr>
          <a:xfrm>
            <a:off x="5859639" y="3303892"/>
            <a:ext cx="414020"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D</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83" name="TextBox 184"/>
          <p:cNvSpPr txBox="1"/>
          <p:nvPr/>
        </p:nvSpPr>
        <p:spPr>
          <a:xfrm>
            <a:off x="5859639" y="3789539"/>
            <a:ext cx="349250"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E</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84" name="TextBox 185"/>
          <p:cNvSpPr txBox="1"/>
          <p:nvPr/>
        </p:nvSpPr>
        <p:spPr>
          <a:xfrm>
            <a:off x="5859640" y="4275184"/>
            <a:ext cx="343535"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F</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2" name="TextBox 186"/>
          <p:cNvSpPr txBox="1"/>
          <p:nvPr/>
        </p:nvSpPr>
        <p:spPr>
          <a:xfrm>
            <a:off x="5859640" y="4760831"/>
            <a:ext cx="408305" cy="481965"/>
          </a:xfrm>
          <a:prstGeom prst="rect">
            <a:avLst/>
          </a:prstGeom>
          <a:noFill/>
        </p:spPr>
        <p:txBody>
          <a:bodyPr wrap="none" lIns="91438" tIns="45718" rIns="91438" bIns="45718" rtlCol="0">
            <a:spAutoFit/>
          </a:bodyPr>
          <a:lstStyle/>
          <a:p>
            <a:r>
              <a:rPr lang="en-US" altLang="zh-CN" sz="2400">
                <a:solidFill>
                  <a:schemeClr val="tx1">
                    <a:lumMod val="75000"/>
                    <a:lumOff val="25000"/>
                  </a:schemeClr>
                </a:solidFill>
                <a:latin typeface="微软雅黑" panose="020B0503020204020204" charset="-122"/>
                <a:ea typeface="微软雅黑" panose="020B0503020204020204" charset="-122"/>
              </a:rPr>
              <a:t>G</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ppt_x"/>
                                          </p:val>
                                        </p:tav>
                                        <p:tav tm="100000">
                                          <p:val>
                                            <p:strVal val="#ppt_x"/>
                                          </p:val>
                                        </p:tav>
                                      </p:tavLst>
                                    </p:anim>
                                    <p:anim calcmode="lin" valueType="num">
                                      <p:cBhvr additive="base">
                                        <p:cTn id="20" dur="5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ppt_x"/>
                                          </p:val>
                                        </p:tav>
                                        <p:tav tm="100000">
                                          <p:val>
                                            <p:strVal val="#ppt_x"/>
                                          </p:val>
                                        </p:tav>
                                      </p:tavLst>
                                    </p:anim>
                                    <p:anim calcmode="lin" valueType="num">
                                      <p:cBhvr additive="base">
                                        <p:cTn id="28" dur="5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500" fill="hold"/>
                                        <p:tgtEl>
                                          <p:spTgt spid="84"/>
                                        </p:tgtEl>
                                        <p:attrNameLst>
                                          <p:attrName>ppt_x</p:attrName>
                                        </p:attrNameLst>
                                      </p:cBhvr>
                                      <p:tavLst>
                                        <p:tav tm="0">
                                          <p:val>
                                            <p:strVal val="#ppt_x"/>
                                          </p:val>
                                        </p:tav>
                                        <p:tav tm="100000">
                                          <p:val>
                                            <p:strVal val="#ppt_x"/>
                                          </p:val>
                                        </p:tav>
                                      </p:tavLst>
                                    </p:anim>
                                    <p:anim calcmode="lin" valueType="num">
                                      <p:cBhvr additive="base">
                                        <p:cTn id="32" dur="5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500"/>
                                        <p:tgtEl>
                                          <p:spTgt spid="65"/>
                                        </p:tgtEl>
                                      </p:cBhvr>
                                    </p:animEffect>
                                  </p:childTnLst>
                                </p:cTn>
                              </p:par>
                              <p:par>
                                <p:cTn id="41" presetID="22" presetClass="entr" presetSubtype="8" fill="hold" grpId="0" nodeType="withEffect">
                                  <p:stCondLst>
                                    <p:cond delay="10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67"/>
                                        </p:tgtEl>
                                        <p:attrNameLst>
                                          <p:attrName>style.visibility</p:attrName>
                                        </p:attrNameLst>
                                      </p:cBhvr>
                                      <p:to>
                                        <p:strVal val="visible"/>
                                      </p:to>
                                    </p:set>
                                    <p:animEffect transition="in" filter="wipe(left)">
                                      <p:cBhvr>
                                        <p:cTn id="46" dur="500"/>
                                        <p:tgtEl>
                                          <p:spTgt spid="67"/>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68"/>
                                        </p:tgtEl>
                                        <p:attrNameLst>
                                          <p:attrName>style.visibility</p:attrName>
                                        </p:attrNameLst>
                                      </p:cBhvr>
                                      <p:to>
                                        <p:strVal val="visible"/>
                                      </p:to>
                                    </p:set>
                                    <p:animEffect transition="in" filter="wipe(left)">
                                      <p:cBhvr>
                                        <p:cTn id="49" dur="500"/>
                                        <p:tgtEl>
                                          <p:spTgt spid="68"/>
                                        </p:tgtEl>
                                      </p:cBhvr>
                                    </p:animEffect>
                                  </p:childTnLst>
                                </p:cTn>
                              </p:par>
                              <p:par>
                                <p:cTn id="50" presetID="22" presetClass="entr" presetSubtype="8" fill="hold" grpId="0" nodeType="withEffect">
                                  <p:stCondLst>
                                    <p:cond delay="400"/>
                                  </p:stCondLst>
                                  <p:childTnLst>
                                    <p:set>
                                      <p:cBhvr>
                                        <p:cTn id="51" dur="1" fill="hold">
                                          <p:stCondLst>
                                            <p:cond delay="0"/>
                                          </p:stCondLst>
                                        </p:cTn>
                                        <p:tgtEl>
                                          <p:spTgt spid="69"/>
                                        </p:tgtEl>
                                        <p:attrNameLst>
                                          <p:attrName>style.visibility</p:attrName>
                                        </p:attrNameLst>
                                      </p:cBhvr>
                                      <p:to>
                                        <p:strVal val="visible"/>
                                      </p:to>
                                    </p:set>
                                    <p:animEffect transition="in" filter="wipe(left)">
                                      <p:cBhvr>
                                        <p:cTn id="52" dur="500"/>
                                        <p:tgtEl>
                                          <p:spTgt spid="69"/>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70"/>
                                        </p:tgtEl>
                                        <p:attrNameLst>
                                          <p:attrName>style.visibility</p:attrName>
                                        </p:attrNameLst>
                                      </p:cBhvr>
                                      <p:to>
                                        <p:strVal val="visible"/>
                                      </p:to>
                                    </p:set>
                                    <p:animEffect transition="in" filter="wipe(left)">
                                      <p:cBhvr>
                                        <p:cTn id="55" dur="500"/>
                                        <p:tgtEl>
                                          <p:spTgt spid="70"/>
                                        </p:tgtEl>
                                      </p:cBhvr>
                                    </p:animEffect>
                                  </p:childTnLst>
                                </p:cTn>
                              </p:par>
                              <p:par>
                                <p:cTn id="56" presetID="22" presetClass="entr" presetSubtype="8" fill="hold" grpId="0" nodeType="withEffect">
                                  <p:stCondLst>
                                    <p:cond delay="600"/>
                                  </p:stCondLst>
                                  <p:childTnLst>
                                    <p:set>
                                      <p:cBhvr>
                                        <p:cTn id="57" dur="1" fill="hold">
                                          <p:stCondLst>
                                            <p:cond delay="0"/>
                                          </p:stCondLst>
                                        </p:cTn>
                                        <p:tgtEl>
                                          <p:spTgt spid="71"/>
                                        </p:tgtEl>
                                        <p:attrNameLst>
                                          <p:attrName>style.visibility</p:attrName>
                                        </p:attrNameLst>
                                      </p:cBhvr>
                                      <p:to>
                                        <p:strVal val="visible"/>
                                      </p:to>
                                    </p:set>
                                    <p:animEffect transition="in" filter="wipe(left)">
                                      <p:cBhvr>
                                        <p:cTn id="58" dur="500"/>
                                        <p:tgtEl>
                                          <p:spTgt spid="71"/>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right)">
                                      <p:cBhvr>
                                        <p:cTn id="61" dur="500"/>
                                        <p:tgtEl>
                                          <p:spTgt spid="51"/>
                                        </p:tgtEl>
                                      </p:cBhvr>
                                    </p:animEffect>
                                  </p:childTnLst>
                                </p:cTn>
                              </p:par>
                              <p:par>
                                <p:cTn id="62" presetID="22" presetClass="entr" presetSubtype="2" fill="hold" grpId="0" nodeType="withEffect">
                                  <p:stCondLst>
                                    <p:cond delay="100"/>
                                  </p:stCondLst>
                                  <p:childTnLst>
                                    <p:set>
                                      <p:cBhvr>
                                        <p:cTn id="63" dur="1" fill="hold">
                                          <p:stCondLst>
                                            <p:cond delay="0"/>
                                          </p:stCondLst>
                                        </p:cTn>
                                        <p:tgtEl>
                                          <p:spTgt spid="52"/>
                                        </p:tgtEl>
                                        <p:attrNameLst>
                                          <p:attrName>style.visibility</p:attrName>
                                        </p:attrNameLst>
                                      </p:cBhvr>
                                      <p:to>
                                        <p:strVal val="visible"/>
                                      </p:to>
                                    </p:set>
                                    <p:animEffect transition="in" filter="wipe(right)">
                                      <p:cBhvr>
                                        <p:cTn id="64" dur="500"/>
                                        <p:tgtEl>
                                          <p:spTgt spid="52"/>
                                        </p:tgtEl>
                                      </p:cBhvr>
                                    </p:animEffect>
                                  </p:childTnLst>
                                </p:cTn>
                              </p:par>
                              <p:par>
                                <p:cTn id="65" presetID="22" presetClass="entr" presetSubtype="2" fill="hold" grpId="0" nodeType="withEffect">
                                  <p:stCondLst>
                                    <p:cond delay="200"/>
                                  </p:stCondLst>
                                  <p:childTnLst>
                                    <p:set>
                                      <p:cBhvr>
                                        <p:cTn id="66" dur="1" fill="hold">
                                          <p:stCondLst>
                                            <p:cond delay="0"/>
                                          </p:stCondLst>
                                        </p:cTn>
                                        <p:tgtEl>
                                          <p:spTgt spid="53"/>
                                        </p:tgtEl>
                                        <p:attrNameLst>
                                          <p:attrName>style.visibility</p:attrName>
                                        </p:attrNameLst>
                                      </p:cBhvr>
                                      <p:to>
                                        <p:strVal val="visible"/>
                                      </p:to>
                                    </p:set>
                                    <p:animEffect transition="in" filter="wipe(right)">
                                      <p:cBhvr>
                                        <p:cTn id="67" dur="500"/>
                                        <p:tgtEl>
                                          <p:spTgt spid="53"/>
                                        </p:tgtEl>
                                      </p:cBhvr>
                                    </p:animEffect>
                                  </p:childTnLst>
                                </p:cTn>
                              </p:par>
                              <p:par>
                                <p:cTn id="68" presetID="22" presetClass="entr" presetSubtype="2" fill="hold" grpId="0" nodeType="withEffect">
                                  <p:stCondLst>
                                    <p:cond delay="300"/>
                                  </p:stCondLst>
                                  <p:childTnLst>
                                    <p:set>
                                      <p:cBhvr>
                                        <p:cTn id="69" dur="1" fill="hold">
                                          <p:stCondLst>
                                            <p:cond delay="0"/>
                                          </p:stCondLst>
                                        </p:cTn>
                                        <p:tgtEl>
                                          <p:spTgt spid="54"/>
                                        </p:tgtEl>
                                        <p:attrNameLst>
                                          <p:attrName>style.visibility</p:attrName>
                                        </p:attrNameLst>
                                      </p:cBhvr>
                                      <p:to>
                                        <p:strVal val="visible"/>
                                      </p:to>
                                    </p:set>
                                    <p:animEffect transition="in" filter="wipe(right)">
                                      <p:cBhvr>
                                        <p:cTn id="70" dur="500"/>
                                        <p:tgtEl>
                                          <p:spTgt spid="54"/>
                                        </p:tgtEl>
                                      </p:cBhvr>
                                    </p:animEffect>
                                  </p:childTnLst>
                                </p:cTn>
                              </p:par>
                              <p:par>
                                <p:cTn id="71" presetID="22" presetClass="entr" presetSubtype="2" fill="hold" grpId="0" nodeType="withEffect">
                                  <p:stCondLst>
                                    <p:cond delay="400"/>
                                  </p:stCondLst>
                                  <p:childTnLst>
                                    <p:set>
                                      <p:cBhvr>
                                        <p:cTn id="72" dur="1" fill="hold">
                                          <p:stCondLst>
                                            <p:cond delay="0"/>
                                          </p:stCondLst>
                                        </p:cTn>
                                        <p:tgtEl>
                                          <p:spTgt spid="55"/>
                                        </p:tgtEl>
                                        <p:attrNameLst>
                                          <p:attrName>style.visibility</p:attrName>
                                        </p:attrNameLst>
                                      </p:cBhvr>
                                      <p:to>
                                        <p:strVal val="visible"/>
                                      </p:to>
                                    </p:set>
                                    <p:animEffect transition="in" filter="wipe(right)">
                                      <p:cBhvr>
                                        <p:cTn id="73" dur="500"/>
                                        <p:tgtEl>
                                          <p:spTgt spid="55"/>
                                        </p:tgtEl>
                                      </p:cBhvr>
                                    </p:animEffect>
                                  </p:childTnLst>
                                </p:cTn>
                              </p:par>
                              <p:par>
                                <p:cTn id="74" presetID="22" presetClass="entr" presetSubtype="2" fill="hold" grpId="0" nodeType="withEffect">
                                  <p:stCondLst>
                                    <p:cond delay="500"/>
                                  </p:stCondLst>
                                  <p:childTnLst>
                                    <p:set>
                                      <p:cBhvr>
                                        <p:cTn id="75" dur="1" fill="hold">
                                          <p:stCondLst>
                                            <p:cond delay="0"/>
                                          </p:stCondLst>
                                        </p:cTn>
                                        <p:tgtEl>
                                          <p:spTgt spid="56"/>
                                        </p:tgtEl>
                                        <p:attrNameLst>
                                          <p:attrName>style.visibility</p:attrName>
                                        </p:attrNameLst>
                                      </p:cBhvr>
                                      <p:to>
                                        <p:strVal val="visible"/>
                                      </p:to>
                                    </p:set>
                                    <p:animEffect transition="in" filter="wipe(right)">
                                      <p:cBhvr>
                                        <p:cTn id="76" dur="500"/>
                                        <p:tgtEl>
                                          <p:spTgt spid="56"/>
                                        </p:tgtEl>
                                      </p:cBhvr>
                                    </p:animEffect>
                                  </p:childTnLst>
                                </p:cTn>
                              </p:par>
                              <p:par>
                                <p:cTn id="77" presetID="22" presetClass="entr" presetSubtype="2" fill="hold" grpId="0" nodeType="withEffect">
                                  <p:stCondLst>
                                    <p:cond delay="600"/>
                                  </p:stCondLst>
                                  <p:childTnLst>
                                    <p:set>
                                      <p:cBhvr>
                                        <p:cTn id="78" dur="1" fill="hold">
                                          <p:stCondLst>
                                            <p:cond delay="0"/>
                                          </p:stCondLst>
                                        </p:cTn>
                                        <p:tgtEl>
                                          <p:spTgt spid="57"/>
                                        </p:tgtEl>
                                        <p:attrNameLst>
                                          <p:attrName>style.visibility</p:attrName>
                                        </p:attrNameLst>
                                      </p:cBhvr>
                                      <p:to>
                                        <p:strVal val="visible"/>
                                      </p:to>
                                    </p:set>
                                    <p:animEffect transition="in" filter="wipe(right)">
                                      <p:cBhvr>
                                        <p:cTn id="79" dur="500"/>
                                        <p:tgtEl>
                                          <p:spTgt spid="57"/>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left)">
                                      <p:cBhvr>
                                        <p:cTn id="83" dur="500"/>
                                        <p:tgtEl>
                                          <p:spTgt spid="7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wipe(left)">
                                      <p:cBhvr>
                                        <p:cTn id="86" dur="500"/>
                                        <p:tgtEl>
                                          <p:spTgt spid="7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left)">
                                      <p:cBhvr>
                                        <p:cTn id="89" dur="500"/>
                                        <p:tgtEl>
                                          <p:spTgt spid="74"/>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wipe(left)">
                                      <p:cBhvr>
                                        <p:cTn id="92" dur="500"/>
                                        <p:tgtEl>
                                          <p:spTgt spid="7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wipe(left)">
                                      <p:cBhvr>
                                        <p:cTn id="98" dur="500"/>
                                        <p:tgtEl>
                                          <p:spTgt spid="77"/>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wipe(left)">
                                      <p:cBhvr>
                                        <p:cTn id="101" dur="500"/>
                                        <p:tgtEl>
                                          <p:spTgt spid="78"/>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right)">
                                      <p:cBhvr>
                                        <p:cTn id="104" dur="500"/>
                                        <p:tgtEl>
                                          <p:spTgt spid="58"/>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wipe(right)">
                                      <p:cBhvr>
                                        <p:cTn id="107" dur="500"/>
                                        <p:tgtEl>
                                          <p:spTgt spid="59"/>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wipe(right)">
                                      <p:cBhvr>
                                        <p:cTn id="110" dur="500"/>
                                        <p:tgtEl>
                                          <p:spTgt spid="60"/>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animEffect transition="in" filter="wipe(right)">
                                      <p:cBhvr>
                                        <p:cTn id="113" dur="500"/>
                                        <p:tgtEl>
                                          <p:spTgt spid="61"/>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wipe(right)">
                                      <p:cBhvr>
                                        <p:cTn id="116" dur="500"/>
                                        <p:tgtEl>
                                          <p:spTgt spid="62"/>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wipe(right)">
                                      <p:cBhvr>
                                        <p:cTn id="119" dur="500"/>
                                        <p:tgtEl>
                                          <p:spTgt spid="63"/>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wipe(right)">
                                      <p:cBhvr>
                                        <p:cTn id="122" dur="500"/>
                                        <p:tgtEl>
                                          <p:spTgt spid="64"/>
                                        </p:tgtEl>
                                      </p:cBhvr>
                                    </p:animEffec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10" presetClass="entr" presetSubtype="0" fill="hold" nodeType="with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fade">
                                      <p:cBhvr>
                                        <p:cTn id="129" dur="500"/>
                                        <p:tgtEl>
                                          <p:spTgt spid="19"/>
                                        </p:tgtEl>
                                      </p:cBhvr>
                                    </p:animEffect>
                                  </p:childTnLst>
                                </p:cTn>
                              </p:par>
                            </p:childTnLst>
                          </p:cTn>
                        </p:par>
                        <p:par>
                          <p:cTn id="130" fill="hold">
                            <p:stCondLst>
                              <p:cond delay="2500"/>
                            </p:stCondLst>
                            <p:childTnLst>
                              <p:par>
                                <p:cTn id="131" presetID="12" presetClass="entr" presetSubtype="4" fill="hold" grpId="0" nodeType="after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500"/>
                                        <p:tgtEl>
                                          <p:spTgt spid="31"/>
                                        </p:tgtEl>
                                        <p:attrNameLst>
                                          <p:attrName>ppt_y</p:attrName>
                                        </p:attrNameLst>
                                      </p:cBhvr>
                                      <p:tavLst>
                                        <p:tav tm="0">
                                          <p:val>
                                            <p:strVal val="#ppt_y+#ppt_h*1.125000"/>
                                          </p:val>
                                        </p:tav>
                                        <p:tav tm="100000">
                                          <p:val>
                                            <p:strVal val="#ppt_y"/>
                                          </p:val>
                                        </p:tav>
                                      </p:tavLst>
                                    </p:anim>
                                    <p:animEffect transition="in" filter="wipe(up)">
                                      <p:cBhvr>
                                        <p:cTn id="134" dur="500"/>
                                        <p:tgtEl>
                                          <p:spTgt spid="31"/>
                                        </p:tgtEl>
                                      </p:cBhvr>
                                    </p:animEffect>
                                  </p:childTnLst>
                                </p:cTn>
                              </p:par>
                              <p:par>
                                <p:cTn id="135" presetID="12" presetClass="entr" presetSubtype="4" fill="hold" grpId="0" nodeType="withEffect">
                                  <p:stCondLst>
                                    <p:cond delay="100"/>
                                  </p:stCondLst>
                                  <p:childTnLst>
                                    <p:set>
                                      <p:cBhvr>
                                        <p:cTn id="136" dur="1" fill="hold">
                                          <p:stCondLst>
                                            <p:cond delay="0"/>
                                          </p:stCondLst>
                                        </p:cTn>
                                        <p:tgtEl>
                                          <p:spTgt spid="32"/>
                                        </p:tgtEl>
                                        <p:attrNameLst>
                                          <p:attrName>style.visibility</p:attrName>
                                        </p:attrNameLst>
                                      </p:cBhvr>
                                      <p:to>
                                        <p:strVal val="visible"/>
                                      </p:to>
                                    </p:set>
                                    <p:anim calcmode="lin" valueType="num">
                                      <p:cBhvr additive="base">
                                        <p:cTn id="137" dur="500"/>
                                        <p:tgtEl>
                                          <p:spTgt spid="32"/>
                                        </p:tgtEl>
                                        <p:attrNameLst>
                                          <p:attrName>ppt_y</p:attrName>
                                        </p:attrNameLst>
                                      </p:cBhvr>
                                      <p:tavLst>
                                        <p:tav tm="0">
                                          <p:val>
                                            <p:strVal val="#ppt_y+#ppt_h*1.125000"/>
                                          </p:val>
                                        </p:tav>
                                        <p:tav tm="100000">
                                          <p:val>
                                            <p:strVal val="#ppt_y"/>
                                          </p:val>
                                        </p:tav>
                                      </p:tavLst>
                                    </p:anim>
                                    <p:animEffect transition="in" filter="wipe(up)">
                                      <p:cBhvr>
                                        <p:cTn id="138" dur="500"/>
                                        <p:tgtEl>
                                          <p:spTgt spid="32"/>
                                        </p:tgtEl>
                                      </p:cBhvr>
                                    </p:animEffect>
                                  </p:childTnLst>
                                </p:cTn>
                              </p:par>
                              <p:par>
                                <p:cTn id="139" presetID="12" presetClass="entr" presetSubtype="4" fill="hold" grpId="0" nodeType="withEffect">
                                  <p:stCondLst>
                                    <p:cond delay="200"/>
                                  </p:stCondLst>
                                  <p:childTnLst>
                                    <p:set>
                                      <p:cBhvr>
                                        <p:cTn id="140" dur="1" fill="hold">
                                          <p:stCondLst>
                                            <p:cond delay="0"/>
                                          </p:stCondLst>
                                        </p:cTn>
                                        <p:tgtEl>
                                          <p:spTgt spid="33"/>
                                        </p:tgtEl>
                                        <p:attrNameLst>
                                          <p:attrName>style.visibility</p:attrName>
                                        </p:attrNameLst>
                                      </p:cBhvr>
                                      <p:to>
                                        <p:strVal val="visible"/>
                                      </p:to>
                                    </p:set>
                                    <p:anim calcmode="lin" valueType="num">
                                      <p:cBhvr additive="base">
                                        <p:cTn id="141" dur="500"/>
                                        <p:tgtEl>
                                          <p:spTgt spid="33"/>
                                        </p:tgtEl>
                                        <p:attrNameLst>
                                          <p:attrName>ppt_y</p:attrName>
                                        </p:attrNameLst>
                                      </p:cBhvr>
                                      <p:tavLst>
                                        <p:tav tm="0">
                                          <p:val>
                                            <p:strVal val="#ppt_y+#ppt_h*1.125000"/>
                                          </p:val>
                                        </p:tav>
                                        <p:tav tm="100000">
                                          <p:val>
                                            <p:strVal val="#ppt_y"/>
                                          </p:val>
                                        </p:tav>
                                      </p:tavLst>
                                    </p:anim>
                                    <p:animEffect transition="in" filter="wipe(up)">
                                      <p:cBhvr>
                                        <p:cTn id="142" dur="500"/>
                                        <p:tgtEl>
                                          <p:spTgt spid="33"/>
                                        </p:tgtEl>
                                      </p:cBhvr>
                                    </p:animEffect>
                                  </p:childTnLst>
                                </p:cTn>
                              </p:par>
                              <p:par>
                                <p:cTn id="143" presetID="12" presetClass="entr" presetSubtype="4" fill="hold" grpId="0" nodeType="withEffect">
                                  <p:stCondLst>
                                    <p:cond delay="300"/>
                                  </p:stCondLst>
                                  <p:childTnLst>
                                    <p:set>
                                      <p:cBhvr>
                                        <p:cTn id="144" dur="1" fill="hold">
                                          <p:stCondLst>
                                            <p:cond delay="0"/>
                                          </p:stCondLst>
                                        </p:cTn>
                                        <p:tgtEl>
                                          <p:spTgt spid="34"/>
                                        </p:tgtEl>
                                        <p:attrNameLst>
                                          <p:attrName>style.visibility</p:attrName>
                                        </p:attrNameLst>
                                      </p:cBhvr>
                                      <p:to>
                                        <p:strVal val="visible"/>
                                      </p:to>
                                    </p:set>
                                    <p:anim calcmode="lin" valueType="num">
                                      <p:cBhvr additive="base">
                                        <p:cTn id="145" dur="500"/>
                                        <p:tgtEl>
                                          <p:spTgt spid="34"/>
                                        </p:tgtEl>
                                        <p:attrNameLst>
                                          <p:attrName>ppt_y</p:attrName>
                                        </p:attrNameLst>
                                      </p:cBhvr>
                                      <p:tavLst>
                                        <p:tav tm="0">
                                          <p:val>
                                            <p:strVal val="#ppt_y+#ppt_h*1.125000"/>
                                          </p:val>
                                        </p:tav>
                                        <p:tav tm="100000">
                                          <p:val>
                                            <p:strVal val="#ppt_y"/>
                                          </p:val>
                                        </p:tav>
                                      </p:tavLst>
                                    </p:anim>
                                    <p:animEffect transition="in" filter="wipe(up)">
                                      <p:cBhvr>
                                        <p:cTn id="146" dur="500"/>
                                        <p:tgtEl>
                                          <p:spTgt spid="34"/>
                                        </p:tgtEl>
                                      </p:cBhvr>
                                    </p:animEffect>
                                  </p:childTnLst>
                                </p:cTn>
                              </p:par>
                              <p:par>
                                <p:cTn id="147" presetID="12" presetClass="entr" presetSubtype="4" fill="hold" grpId="0" nodeType="withEffect">
                                  <p:stCondLst>
                                    <p:cond delay="400"/>
                                  </p:stCondLst>
                                  <p:childTnLst>
                                    <p:set>
                                      <p:cBhvr>
                                        <p:cTn id="148" dur="1" fill="hold">
                                          <p:stCondLst>
                                            <p:cond delay="0"/>
                                          </p:stCondLst>
                                        </p:cTn>
                                        <p:tgtEl>
                                          <p:spTgt spid="35"/>
                                        </p:tgtEl>
                                        <p:attrNameLst>
                                          <p:attrName>style.visibility</p:attrName>
                                        </p:attrNameLst>
                                      </p:cBhvr>
                                      <p:to>
                                        <p:strVal val="visible"/>
                                      </p:to>
                                    </p:set>
                                    <p:anim calcmode="lin" valueType="num">
                                      <p:cBhvr additive="base">
                                        <p:cTn id="149" dur="500"/>
                                        <p:tgtEl>
                                          <p:spTgt spid="35"/>
                                        </p:tgtEl>
                                        <p:attrNameLst>
                                          <p:attrName>ppt_y</p:attrName>
                                        </p:attrNameLst>
                                      </p:cBhvr>
                                      <p:tavLst>
                                        <p:tav tm="0">
                                          <p:val>
                                            <p:strVal val="#ppt_y+#ppt_h*1.125000"/>
                                          </p:val>
                                        </p:tav>
                                        <p:tav tm="100000">
                                          <p:val>
                                            <p:strVal val="#ppt_y"/>
                                          </p:val>
                                        </p:tav>
                                      </p:tavLst>
                                    </p:anim>
                                    <p:animEffect transition="in" filter="wipe(up)">
                                      <p:cBhvr>
                                        <p:cTn id="150" dur="500"/>
                                        <p:tgtEl>
                                          <p:spTgt spid="35"/>
                                        </p:tgtEl>
                                      </p:cBhvr>
                                    </p:animEffect>
                                  </p:childTnLst>
                                </p:cTn>
                              </p:par>
                              <p:par>
                                <p:cTn id="151" presetID="12" presetClass="entr" presetSubtype="4" fill="hold" grpId="0" nodeType="withEffect">
                                  <p:stCondLst>
                                    <p:cond delay="500"/>
                                  </p:stCondLst>
                                  <p:childTnLst>
                                    <p:set>
                                      <p:cBhvr>
                                        <p:cTn id="152" dur="1" fill="hold">
                                          <p:stCondLst>
                                            <p:cond delay="0"/>
                                          </p:stCondLst>
                                        </p:cTn>
                                        <p:tgtEl>
                                          <p:spTgt spid="36"/>
                                        </p:tgtEl>
                                        <p:attrNameLst>
                                          <p:attrName>style.visibility</p:attrName>
                                        </p:attrNameLst>
                                      </p:cBhvr>
                                      <p:to>
                                        <p:strVal val="visible"/>
                                      </p:to>
                                    </p:set>
                                    <p:anim calcmode="lin" valueType="num">
                                      <p:cBhvr additive="base">
                                        <p:cTn id="153" dur="500"/>
                                        <p:tgtEl>
                                          <p:spTgt spid="36"/>
                                        </p:tgtEl>
                                        <p:attrNameLst>
                                          <p:attrName>ppt_y</p:attrName>
                                        </p:attrNameLst>
                                      </p:cBhvr>
                                      <p:tavLst>
                                        <p:tav tm="0">
                                          <p:val>
                                            <p:strVal val="#ppt_y+#ppt_h*1.125000"/>
                                          </p:val>
                                        </p:tav>
                                        <p:tav tm="100000">
                                          <p:val>
                                            <p:strVal val="#ppt_y"/>
                                          </p:val>
                                        </p:tav>
                                      </p:tavLst>
                                    </p:anim>
                                    <p:animEffect transition="in" filter="wipe(up)">
                                      <p:cBhvr>
                                        <p:cTn id="154" dur="500"/>
                                        <p:tgtEl>
                                          <p:spTgt spid="36"/>
                                        </p:tgtEl>
                                      </p:cBhvr>
                                    </p:animEffect>
                                  </p:childTnLst>
                                </p:cTn>
                              </p:par>
                              <p:par>
                                <p:cTn id="155" presetID="12" presetClass="entr" presetSubtype="4" fill="hold" grpId="0" nodeType="withEffect">
                                  <p:stCondLst>
                                    <p:cond delay="600"/>
                                  </p:stCondLst>
                                  <p:childTnLst>
                                    <p:set>
                                      <p:cBhvr>
                                        <p:cTn id="156" dur="1" fill="hold">
                                          <p:stCondLst>
                                            <p:cond delay="0"/>
                                          </p:stCondLst>
                                        </p:cTn>
                                        <p:tgtEl>
                                          <p:spTgt spid="37"/>
                                        </p:tgtEl>
                                        <p:attrNameLst>
                                          <p:attrName>style.visibility</p:attrName>
                                        </p:attrNameLst>
                                      </p:cBhvr>
                                      <p:to>
                                        <p:strVal val="visible"/>
                                      </p:to>
                                    </p:set>
                                    <p:anim calcmode="lin" valueType="num">
                                      <p:cBhvr additive="base">
                                        <p:cTn id="157" dur="500"/>
                                        <p:tgtEl>
                                          <p:spTgt spid="37"/>
                                        </p:tgtEl>
                                        <p:attrNameLst>
                                          <p:attrName>ppt_y</p:attrName>
                                        </p:attrNameLst>
                                      </p:cBhvr>
                                      <p:tavLst>
                                        <p:tav tm="0">
                                          <p:val>
                                            <p:strVal val="#ppt_y+#ppt_h*1.125000"/>
                                          </p:val>
                                        </p:tav>
                                        <p:tav tm="100000">
                                          <p:val>
                                            <p:strVal val="#ppt_y"/>
                                          </p:val>
                                        </p:tav>
                                      </p:tavLst>
                                    </p:anim>
                                    <p:animEffect transition="in" filter="wipe(up)">
                                      <p:cBhvr>
                                        <p:cTn id="158" dur="500"/>
                                        <p:tgtEl>
                                          <p:spTgt spid="37"/>
                                        </p:tgtEl>
                                      </p:cBhvr>
                                    </p:animEffect>
                                  </p:childTnLst>
                                </p:cTn>
                              </p:par>
                              <p:par>
                                <p:cTn id="159" presetID="12" presetClass="entr" presetSubtype="4" fill="hold" grpId="0" nodeType="withEffect">
                                  <p:stCondLst>
                                    <p:cond delay="700"/>
                                  </p:stCondLst>
                                  <p:childTnLst>
                                    <p:set>
                                      <p:cBhvr>
                                        <p:cTn id="160" dur="1" fill="hold">
                                          <p:stCondLst>
                                            <p:cond delay="0"/>
                                          </p:stCondLst>
                                        </p:cTn>
                                        <p:tgtEl>
                                          <p:spTgt spid="38"/>
                                        </p:tgtEl>
                                        <p:attrNameLst>
                                          <p:attrName>style.visibility</p:attrName>
                                        </p:attrNameLst>
                                      </p:cBhvr>
                                      <p:to>
                                        <p:strVal val="visible"/>
                                      </p:to>
                                    </p:set>
                                    <p:anim calcmode="lin" valueType="num">
                                      <p:cBhvr additive="base">
                                        <p:cTn id="161" dur="500"/>
                                        <p:tgtEl>
                                          <p:spTgt spid="38"/>
                                        </p:tgtEl>
                                        <p:attrNameLst>
                                          <p:attrName>ppt_y</p:attrName>
                                        </p:attrNameLst>
                                      </p:cBhvr>
                                      <p:tavLst>
                                        <p:tav tm="0">
                                          <p:val>
                                            <p:strVal val="#ppt_y+#ppt_h*1.125000"/>
                                          </p:val>
                                        </p:tav>
                                        <p:tav tm="100000">
                                          <p:val>
                                            <p:strVal val="#ppt_y"/>
                                          </p:val>
                                        </p:tav>
                                      </p:tavLst>
                                    </p:anim>
                                    <p:animEffect transition="in" filter="wipe(up)">
                                      <p:cBhvr>
                                        <p:cTn id="162" dur="500"/>
                                        <p:tgtEl>
                                          <p:spTgt spid="38"/>
                                        </p:tgtEl>
                                      </p:cBhvr>
                                    </p:animEffect>
                                  </p:childTnLst>
                                </p:cTn>
                              </p:par>
                              <p:par>
                                <p:cTn id="163" presetID="12" presetClass="entr" presetSubtype="4" fill="hold" grpId="0" nodeType="withEffect">
                                  <p:stCondLst>
                                    <p:cond delay="800"/>
                                  </p:stCondLst>
                                  <p:childTnLst>
                                    <p:set>
                                      <p:cBhvr>
                                        <p:cTn id="164" dur="1" fill="hold">
                                          <p:stCondLst>
                                            <p:cond delay="0"/>
                                          </p:stCondLst>
                                        </p:cTn>
                                        <p:tgtEl>
                                          <p:spTgt spid="39"/>
                                        </p:tgtEl>
                                        <p:attrNameLst>
                                          <p:attrName>style.visibility</p:attrName>
                                        </p:attrNameLst>
                                      </p:cBhvr>
                                      <p:to>
                                        <p:strVal val="visible"/>
                                      </p:to>
                                    </p:set>
                                    <p:anim calcmode="lin" valueType="num">
                                      <p:cBhvr additive="base">
                                        <p:cTn id="165" dur="500"/>
                                        <p:tgtEl>
                                          <p:spTgt spid="39"/>
                                        </p:tgtEl>
                                        <p:attrNameLst>
                                          <p:attrName>ppt_y</p:attrName>
                                        </p:attrNameLst>
                                      </p:cBhvr>
                                      <p:tavLst>
                                        <p:tav tm="0">
                                          <p:val>
                                            <p:strVal val="#ppt_y+#ppt_h*1.125000"/>
                                          </p:val>
                                        </p:tav>
                                        <p:tav tm="100000">
                                          <p:val>
                                            <p:strVal val="#ppt_y"/>
                                          </p:val>
                                        </p:tav>
                                      </p:tavLst>
                                    </p:anim>
                                    <p:animEffect transition="in" filter="wipe(up)">
                                      <p:cBhvr>
                                        <p:cTn id="166" dur="500"/>
                                        <p:tgtEl>
                                          <p:spTgt spid="39"/>
                                        </p:tgtEl>
                                      </p:cBhvr>
                                    </p:animEffect>
                                  </p:childTnLst>
                                </p:cTn>
                              </p:par>
                              <p:par>
                                <p:cTn id="167" presetID="12" presetClass="entr" presetSubtype="4" fill="hold" grpId="0" nodeType="withEffect">
                                  <p:stCondLst>
                                    <p:cond delay="90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p:tgtEl>
                                          <p:spTgt spid="40"/>
                                        </p:tgtEl>
                                        <p:attrNameLst>
                                          <p:attrName>ppt_y</p:attrName>
                                        </p:attrNameLst>
                                      </p:cBhvr>
                                      <p:tavLst>
                                        <p:tav tm="0">
                                          <p:val>
                                            <p:strVal val="#ppt_y+#ppt_h*1.125000"/>
                                          </p:val>
                                        </p:tav>
                                        <p:tav tm="100000">
                                          <p:val>
                                            <p:strVal val="#ppt_y"/>
                                          </p:val>
                                        </p:tav>
                                      </p:tavLst>
                                    </p:anim>
                                    <p:animEffect transition="in" filter="wipe(up)">
                                      <p:cBhvr>
                                        <p:cTn id="170" dur="500"/>
                                        <p:tgtEl>
                                          <p:spTgt spid="40"/>
                                        </p:tgtEl>
                                      </p:cBhvr>
                                    </p:animEffect>
                                  </p:childTnLst>
                                </p:cTn>
                              </p:par>
                              <p:par>
                                <p:cTn id="171" presetID="12" presetClass="entr" presetSubtype="4"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 calcmode="lin" valueType="num">
                                      <p:cBhvr additive="base">
                                        <p:cTn id="173" dur="500"/>
                                        <p:tgtEl>
                                          <p:spTgt spid="41"/>
                                        </p:tgtEl>
                                        <p:attrNameLst>
                                          <p:attrName>ppt_y</p:attrName>
                                        </p:attrNameLst>
                                      </p:cBhvr>
                                      <p:tavLst>
                                        <p:tav tm="0">
                                          <p:val>
                                            <p:strVal val="#ppt_y+#ppt_h*1.125000"/>
                                          </p:val>
                                        </p:tav>
                                        <p:tav tm="100000">
                                          <p:val>
                                            <p:strVal val="#ppt_y"/>
                                          </p:val>
                                        </p:tav>
                                      </p:tavLst>
                                    </p:anim>
                                    <p:animEffect transition="in" filter="wipe(up)">
                                      <p:cBhvr>
                                        <p:cTn id="174" dur="500"/>
                                        <p:tgtEl>
                                          <p:spTgt spid="41"/>
                                        </p:tgtEl>
                                      </p:cBhvr>
                                    </p:animEffect>
                                  </p:childTnLst>
                                </p:cTn>
                              </p:par>
                              <p:par>
                                <p:cTn id="175" presetID="12" presetClass="entr" presetSubtype="4" fill="hold" grpId="0" nodeType="withEffect">
                                  <p:stCondLst>
                                    <p:cond delay="100"/>
                                  </p:stCondLst>
                                  <p:childTnLst>
                                    <p:set>
                                      <p:cBhvr>
                                        <p:cTn id="176" dur="1" fill="hold">
                                          <p:stCondLst>
                                            <p:cond delay="0"/>
                                          </p:stCondLst>
                                        </p:cTn>
                                        <p:tgtEl>
                                          <p:spTgt spid="42"/>
                                        </p:tgtEl>
                                        <p:attrNameLst>
                                          <p:attrName>style.visibility</p:attrName>
                                        </p:attrNameLst>
                                      </p:cBhvr>
                                      <p:to>
                                        <p:strVal val="visible"/>
                                      </p:to>
                                    </p:set>
                                    <p:anim calcmode="lin" valueType="num">
                                      <p:cBhvr additive="base">
                                        <p:cTn id="177" dur="500"/>
                                        <p:tgtEl>
                                          <p:spTgt spid="42"/>
                                        </p:tgtEl>
                                        <p:attrNameLst>
                                          <p:attrName>ppt_y</p:attrName>
                                        </p:attrNameLst>
                                      </p:cBhvr>
                                      <p:tavLst>
                                        <p:tav tm="0">
                                          <p:val>
                                            <p:strVal val="#ppt_y+#ppt_h*1.125000"/>
                                          </p:val>
                                        </p:tav>
                                        <p:tav tm="100000">
                                          <p:val>
                                            <p:strVal val="#ppt_y"/>
                                          </p:val>
                                        </p:tav>
                                      </p:tavLst>
                                    </p:anim>
                                    <p:animEffect transition="in" filter="wipe(up)">
                                      <p:cBhvr>
                                        <p:cTn id="178" dur="500"/>
                                        <p:tgtEl>
                                          <p:spTgt spid="42"/>
                                        </p:tgtEl>
                                      </p:cBhvr>
                                    </p:animEffect>
                                  </p:childTnLst>
                                </p:cTn>
                              </p:par>
                              <p:par>
                                <p:cTn id="179" presetID="12" presetClass="entr" presetSubtype="4" fill="hold" grpId="0" nodeType="withEffect">
                                  <p:stCondLst>
                                    <p:cond delay="200"/>
                                  </p:stCondLst>
                                  <p:childTnLst>
                                    <p:set>
                                      <p:cBhvr>
                                        <p:cTn id="180" dur="1" fill="hold">
                                          <p:stCondLst>
                                            <p:cond delay="0"/>
                                          </p:stCondLst>
                                        </p:cTn>
                                        <p:tgtEl>
                                          <p:spTgt spid="43"/>
                                        </p:tgtEl>
                                        <p:attrNameLst>
                                          <p:attrName>style.visibility</p:attrName>
                                        </p:attrNameLst>
                                      </p:cBhvr>
                                      <p:to>
                                        <p:strVal val="visible"/>
                                      </p:to>
                                    </p:set>
                                    <p:anim calcmode="lin" valueType="num">
                                      <p:cBhvr additive="base">
                                        <p:cTn id="181" dur="500"/>
                                        <p:tgtEl>
                                          <p:spTgt spid="43"/>
                                        </p:tgtEl>
                                        <p:attrNameLst>
                                          <p:attrName>ppt_y</p:attrName>
                                        </p:attrNameLst>
                                      </p:cBhvr>
                                      <p:tavLst>
                                        <p:tav tm="0">
                                          <p:val>
                                            <p:strVal val="#ppt_y+#ppt_h*1.125000"/>
                                          </p:val>
                                        </p:tav>
                                        <p:tav tm="100000">
                                          <p:val>
                                            <p:strVal val="#ppt_y"/>
                                          </p:val>
                                        </p:tav>
                                      </p:tavLst>
                                    </p:anim>
                                    <p:animEffect transition="in" filter="wipe(up)">
                                      <p:cBhvr>
                                        <p:cTn id="182" dur="500"/>
                                        <p:tgtEl>
                                          <p:spTgt spid="43"/>
                                        </p:tgtEl>
                                      </p:cBhvr>
                                    </p:animEffect>
                                  </p:childTnLst>
                                </p:cTn>
                              </p:par>
                              <p:par>
                                <p:cTn id="183" presetID="12" presetClass="entr" presetSubtype="4" fill="hold" grpId="0" nodeType="withEffect">
                                  <p:stCondLst>
                                    <p:cond delay="300"/>
                                  </p:stCondLst>
                                  <p:childTnLst>
                                    <p:set>
                                      <p:cBhvr>
                                        <p:cTn id="184" dur="1" fill="hold">
                                          <p:stCondLst>
                                            <p:cond delay="0"/>
                                          </p:stCondLst>
                                        </p:cTn>
                                        <p:tgtEl>
                                          <p:spTgt spid="44"/>
                                        </p:tgtEl>
                                        <p:attrNameLst>
                                          <p:attrName>style.visibility</p:attrName>
                                        </p:attrNameLst>
                                      </p:cBhvr>
                                      <p:to>
                                        <p:strVal val="visible"/>
                                      </p:to>
                                    </p:set>
                                    <p:anim calcmode="lin" valueType="num">
                                      <p:cBhvr additive="base">
                                        <p:cTn id="185" dur="500"/>
                                        <p:tgtEl>
                                          <p:spTgt spid="44"/>
                                        </p:tgtEl>
                                        <p:attrNameLst>
                                          <p:attrName>ppt_y</p:attrName>
                                        </p:attrNameLst>
                                      </p:cBhvr>
                                      <p:tavLst>
                                        <p:tav tm="0">
                                          <p:val>
                                            <p:strVal val="#ppt_y+#ppt_h*1.125000"/>
                                          </p:val>
                                        </p:tav>
                                        <p:tav tm="100000">
                                          <p:val>
                                            <p:strVal val="#ppt_y"/>
                                          </p:val>
                                        </p:tav>
                                      </p:tavLst>
                                    </p:anim>
                                    <p:animEffect transition="in" filter="wipe(up)">
                                      <p:cBhvr>
                                        <p:cTn id="186" dur="500"/>
                                        <p:tgtEl>
                                          <p:spTgt spid="44"/>
                                        </p:tgtEl>
                                      </p:cBhvr>
                                    </p:animEffect>
                                  </p:childTnLst>
                                </p:cTn>
                              </p:par>
                              <p:par>
                                <p:cTn id="187" presetID="12" presetClass="entr" presetSubtype="4" fill="hold" grpId="0" nodeType="withEffect">
                                  <p:stCondLst>
                                    <p:cond delay="400"/>
                                  </p:stCondLst>
                                  <p:childTnLst>
                                    <p:set>
                                      <p:cBhvr>
                                        <p:cTn id="188" dur="1" fill="hold">
                                          <p:stCondLst>
                                            <p:cond delay="0"/>
                                          </p:stCondLst>
                                        </p:cTn>
                                        <p:tgtEl>
                                          <p:spTgt spid="45"/>
                                        </p:tgtEl>
                                        <p:attrNameLst>
                                          <p:attrName>style.visibility</p:attrName>
                                        </p:attrNameLst>
                                      </p:cBhvr>
                                      <p:to>
                                        <p:strVal val="visible"/>
                                      </p:to>
                                    </p:set>
                                    <p:anim calcmode="lin" valueType="num">
                                      <p:cBhvr additive="base">
                                        <p:cTn id="189" dur="500"/>
                                        <p:tgtEl>
                                          <p:spTgt spid="45"/>
                                        </p:tgtEl>
                                        <p:attrNameLst>
                                          <p:attrName>ppt_y</p:attrName>
                                        </p:attrNameLst>
                                      </p:cBhvr>
                                      <p:tavLst>
                                        <p:tav tm="0">
                                          <p:val>
                                            <p:strVal val="#ppt_y+#ppt_h*1.125000"/>
                                          </p:val>
                                        </p:tav>
                                        <p:tav tm="100000">
                                          <p:val>
                                            <p:strVal val="#ppt_y"/>
                                          </p:val>
                                        </p:tav>
                                      </p:tavLst>
                                    </p:anim>
                                    <p:animEffect transition="in" filter="wipe(up)">
                                      <p:cBhvr>
                                        <p:cTn id="190" dur="500"/>
                                        <p:tgtEl>
                                          <p:spTgt spid="45"/>
                                        </p:tgtEl>
                                      </p:cBhvr>
                                    </p:animEffect>
                                  </p:childTnLst>
                                </p:cTn>
                              </p:par>
                              <p:par>
                                <p:cTn id="191" presetID="12" presetClass="entr" presetSubtype="4" fill="hold" grpId="0" nodeType="withEffect">
                                  <p:stCondLst>
                                    <p:cond delay="500"/>
                                  </p:stCondLst>
                                  <p:childTnLst>
                                    <p:set>
                                      <p:cBhvr>
                                        <p:cTn id="192" dur="1" fill="hold">
                                          <p:stCondLst>
                                            <p:cond delay="0"/>
                                          </p:stCondLst>
                                        </p:cTn>
                                        <p:tgtEl>
                                          <p:spTgt spid="46"/>
                                        </p:tgtEl>
                                        <p:attrNameLst>
                                          <p:attrName>style.visibility</p:attrName>
                                        </p:attrNameLst>
                                      </p:cBhvr>
                                      <p:to>
                                        <p:strVal val="visible"/>
                                      </p:to>
                                    </p:set>
                                    <p:anim calcmode="lin" valueType="num">
                                      <p:cBhvr additive="base">
                                        <p:cTn id="193" dur="500"/>
                                        <p:tgtEl>
                                          <p:spTgt spid="46"/>
                                        </p:tgtEl>
                                        <p:attrNameLst>
                                          <p:attrName>ppt_y</p:attrName>
                                        </p:attrNameLst>
                                      </p:cBhvr>
                                      <p:tavLst>
                                        <p:tav tm="0">
                                          <p:val>
                                            <p:strVal val="#ppt_y+#ppt_h*1.125000"/>
                                          </p:val>
                                        </p:tav>
                                        <p:tav tm="100000">
                                          <p:val>
                                            <p:strVal val="#ppt_y"/>
                                          </p:val>
                                        </p:tav>
                                      </p:tavLst>
                                    </p:anim>
                                    <p:animEffect transition="in" filter="wipe(up)">
                                      <p:cBhvr>
                                        <p:cTn id="194" dur="500"/>
                                        <p:tgtEl>
                                          <p:spTgt spid="46"/>
                                        </p:tgtEl>
                                      </p:cBhvr>
                                    </p:animEffect>
                                  </p:childTnLst>
                                </p:cTn>
                              </p:par>
                              <p:par>
                                <p:cTn id="195" presetID="12" presetClass="entr" presetSubtype="4" fill="hold" grpId="0" nodeType="withEffect">
                                  <p:stCondLst>
                                    <p:cond delay="600"/>
                                  </p:stCondLst>
                                  <p:childTnLst>
                                    <p:set>
                                      <p:cBhvr>
                                        <p:cTn id="196" dur="1" fill="hold">
                                          <p:stCondLst>
                                            <p:cond delay="0"/>
                                          </p:stCondLst>
                                        </p:cTn>
                                        <p:tgtEl>
                                          <p:spTgt spid="47"/>
                                        </p:tgtEl>
                                        <p:attrNameLst>
                                          <p:attrName>style.visibility</p:attrName>
                                        </p:attrNameLst>
                                      </p:cBhvr>
                                      <p:to>
                                        <p:strVal val="visible"/>
                                      </p:to>
                                    </p:set>
                                    <p:anim calcmode="lin" valueType="num">
                                      <p:cBhvr additive="base">
                                        <p:cTn id="197" dur="500"/>
                                        <p:tgtEl>
                                          <p:spTgt spid="47"/>
                                        </p:tgtEl>
                                        <p:attrNameLst>
                                          <p:attrName>ppt_y</p:attrName>
                                        </p:attrNameLst>
                                      </p:cBhvr>
                                      <p:tavLst>
                                        <p:tav tm="0">
                                          <p:val>
                                            <p:strVal val="#ppt_y+#ppt_h*1.125000"/>
                                          </p:val>
                                        </p:tav>
                                        <p:tav tm="100000">
                                          <p:val>
                                            <p:strVal val="#ppt_y"/>
                                          </p:val>
                                        </p:tav>
                                      </p:tavLst>
                                    </p:anim>
                                    <p:animEffect transition="in" filter="wipe(up)">
                                      <p:cBhvr>
                                        <p:cTn id="198" dur="500"/>
                                        <p:tgtEl>
                                          <p:spTgt spid="47"/>
                                        </p:tgtEl>
                                      </p:cBhvr>
                                    </p:animEffect>
                                  </p:childTnLst>
                                </p:cTn>
                              </p:par>
                              <p:par>
                                <p:cTn id="199" presetID="12" presetClass="entr" presetSubtype="4" fill="hold" grpId="0" nodeType="withEffect">
                                  <p:stCondLst>
                                    <p:cond delay="700"/>
                                  </p:stCondLst>
                                  <p:childTnLst>
                                    <p:set>
                                      <p:cBhvr>
                                        <p:cTn id="200" dur="1" fill="hold">
                                          <p:stCondLst>
                                            <p:cond delay="0"/>
                                          </p:stCondLst>
                                        </p:cTn>
                                        <p:tgtEl>
                                          <p:spTgt spid="48"/>
                                        </p:tgtEl>
                                        <p:attrNameLst>
                                          <p:attrName>style.visibility</p:attrName>
                                        </p:attrNameLst>
                                      </p:cBhvr>
                                      <p:to>
                                        <p:strVal val="visible"/>
                                      </p:to>
                                    </p:set>
                                    <p:anim calcmode="lin" valueType="num">
                                      <p:cBhvr additive="base">
                                        <p:cTn id="201" dur="500"/>
                                        <p:tgtEl>
                                          <p:spTgt spid="48"/>
                                        </p:tgtEl>
                                        <p:attrNameLst>
                                          <p:attrName>ppt_y</p:attrName>
                                        </p:attrNameLst>
                                      </p:cBhvr>
                                      <p:tavLst>
                                        <p:tav tm="0">
                                          <p:val>
                                            <p:strVal val="#ppt_y+#ppt_h*1.125000"/>
                                          </p:val>
                                        </p:tav>
                                        <p:tav tm="100000">
                                          <p:val>
                                            <p:strVal val="#ppt_y"/>
                                          </p:val>
                                        </p:tav>
                                      </p:tavLst>
                                    </p:anim>
                                    <p:animEffect transition="in" filter="wipe(up)">
                                      <p:cBhvr>
                                        <p:cTn id="202" dur="500"/>
                                        <p:tgtEl>
                                          <p:spTgt spid="48"/>
                                        </p:tgtEl>
                                      </p:cBhvr>
                                    </p:animEffect>
                                  </p:childTnLst>
                                </p:cTn>
                              </p:par>
                              <p:par>
                                <p:cTn id="203" presetID="12" presetClass="entr" presetSubtype="4" fill="hold" grpId="0" nodeType="withEffect">
                                  <p:stCondLst>
                                    <p:cond delay="800"/>
                                  </p:stCondLst>
                                  <p:childTnLst>
                                    <p:set>
                                      <p:cBhvr>
                                        <p:cTn id="204" dur="1" fill="hold">
                                          <p:stCondLst>
                                            <p:cond delay="0"/>
                                          </p:stCondLst>
                                        </p:cTn>
                                        <p:tgtEl>
                                          <p:spTgt spid="49"/>
                                        </p:tgtEl>
                                        <p:attrNameLst>
                                          <p:attrName>style.visibility</p:attrName>
                                        </p:attrNameLst>
                                      </p:cBhvr>
                                      <p:to>
                                        <p:strVal val="visible"/>
                                      </p:to>
                                    </p:set>
                                    <p:anim calcmode="lin" valueType="num">
                                      <p:cBhvr additive="base">
                                        <p:cTn id="205" dur="500"/>
                                        <p:tgtEl>
                                          <p:spTgt spid="49"/>
                                        </p:tgtEl>
                                        <p:attrNameLst>
                                          <p:attrName>ppt_y</p:attrName>
                                        </p:attrNameLst>
                                      </p:cBhvr>
                                      <p:tavLst>
                                        <p:tav tm="0">
                                          <p:val>
                                            <p:strVal val="#ppt_y+#ppt_h*1.125000"/>
                                          </p:val>
                                        </p:tav>
                                        <p:tav tm="100000">
                                          <p:val>
                                            <p:strVal val="#ppt_y"/>
                                          </p:val>
                                        </p:tav>
                                      </p:tavLst>
                                    </p:anim>
                                    <p:animEffect transition="in" filter="wipe(up)">
                                      <p:cBhvr>
                                        <p:cTn id="206" dur="500"/>
                                        <p:tgtEl>
                                          <p:spTgt spid="49"/>
                                        </p:tgtEl>
                                      </p:cBhvr>
                                    </p:animEffect>
                                  </p:childTnLst>
                                </p:cTn>
                              </p:par>
                              <p:par>
                                <p:cTn id="207" presetID="12" presetClass="entr" presetSubtype="4" fill="hold" grpId="0" nodeType="withEffect">
                                  <p:stCondLst>
                                    <p:cond delay="900"/>
                                  </p:stCondLst>
                                  <p:childTnLst>
                                    <p:set>
                                      <p:cBhvr>
                                        <p:cTn id="208" dur="1" fill="hold">
                                          <p:stCondLst>
                                            <p:cond delay="0"/>
                                          </p:stCondLst>
                                        </p:cTn>
                                        <p:tgtEl>
                                          <p:spTgt spid="50"/>
                                        </p:tgtEl>
                                        <p:attrNameLst>
                                          <p:attrName>style.visibility</p:attrName>
                                        </p:attrNameLst>
                                      </p:cBhvr>
                                      <p:to>
                                        <p:strVal val="visible"/>
                                      </p:to>
                                    </p:set>
                                    <p:anim calcmode="lin" valueType="num">
                                      <p:cBhvr additive="base">
                                        <p:cTn id="209" dur="500"/>
                                        <p:tgtEl>
                                          <p:spTgt spid="50"/>
                                        </p:tgtEl>
                                        <p:attrNameLst>
                                          <p:attrName>ppt_y</p:attrName>
                                        </p:attrNameLst>
                                      </p:cBhvr>
                                      <p:tavLst>
                                        <p:tav tm="0">
                                          <p:val>
                                            <p:strVal val="#ppt_y+#ppt_h*1.125000"/>
                                          </p:val>
                                        </p:tav>
                                        <p:tav tm="100000">
                                          <p:val>
                                            <p:strVal val="#ppt_y"/>
                                          </p:val>
                                        </p:tav>
                                      </p:tavLst>
                                    </p:anim>
                                    <p:animEffect transition="in" filter="wipe(up)">
                                      <p:cBhvr>
                                        <p:cTn id="21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bldLvl="0" animBg="1"/>
      <p:bldP spid="52" grpId="0" bldLvl="0" animBg="1"/>
      <p:bldP spid="53" grpId="0" bldLvl="0" animBg="1"/>
      <p:bldP spid="54" grpId="0" bldLvl="0" animBg="1"/>
      <p:bldP spid="55" grpId="0" bldLvl="0" animBg="1"/>
      <p:bldP spid="56" grpId="0" bldLvl="0" animBg="1"/>
      <p:bldP spid="57" grpId="0" bldLvl="0" animBg="1"/>
      <p:bldP spid="58" grpId="0"/>
      <p:bldP spid="59" grpId="0"/>
      <p:bldP spid="60" grpId="0"/>
      <p:bldP spid="61" grpId="0"/>
      <p:bldP spid="62" grpId="0"/>
      <p:bldP spid="63" grpId="0"/>
      <p:bldP spid="64" grpId="0"/>
      <p:bldP spid="65" grpId="0" bldLvl="0" animBg="1"/>
      <p:bldP spid="66" grpId="0" bldLvl="0" animBg="1"/>
      <p:bldP spid="67" grpId="0" bldLvl="0" animBg="1"/>
      <p:bldP spid="68" grpId="0" bldLvl="0" animBg="1"/>
      <p:bldP spid="69" grpId="0" bldLvl="0" animBg="1"/>
      <p:bldP spid="70" grpId="0" bldLvl="0" animBg="1"/>
      <p:bldP spid="71" grpId="0" bldLvl="0" animBg="1"/>
      <p:bldP spid="72" grpId="0"/>
      <p:bldP spid="73" grpId="0"/>
      <p:bldP spid="74" grpId="0"/>
      <p:bldP spid="75" grpId="0"/>
      <p:bldP spid="76" grpId="0"/>
      <p:bldP spid="77" grpId="0"/>
      <p:bldP spid="78" grpId="0"/>
      <p:bldP spid="79" grpId="0"/>
      <p:bldP spid="80" grpId="0"/>
      <p:bldP spid="81" grpId="0"/>
      <p:bldP spid="82" grpId="0"/>
      <p:bldP spid="83" grpId="0"/>
      <p:bldP spid="8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cxnSp>
        <p:nvCxnSpPr>
          <p:cNvPr id="56" name="直接连接符 55"/>
          <p:cNvCxnSpPr/>
          <p:nvPr/>
        </p:nvCxnSpPr>
        <p:spPr>
          <a:xfrm>
            <a:off x="6856141" y="1653544"/>
            <a:ext cx="0" cy="42267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529866" y="1957548"/>
            <a:ext cx="2877871" cy="360045"/>
            <a:chOff x="3249264" y="1751685"/>
            <a:chExt cx="2994025" cy="360043"/>
          </a:xfrm>
        </p:grpSpPr>
        <p:grpSp>
          <p:nvGrpSpPr>
            <p:cNvPr id="58" name="组合 57"/>
            <p:cNvGrpSpPr/>
            <p:nvPr/>
          </p:nvGrpSpPr>
          <p:grpSpPr>
            <a:xfrm>
              <a:off x="3249264" y="1776444"/>
              <a:ext cx="2994025" cy="314202"/>
              <a:chOff x="2940050" y="2132898"/>
              <a:chExt cx="2994025" cy="314202"/>
            </a:xfrm>
          </p:grpSpPr>
          <p:sp>
            <p:nvSpPr>
              <p:cNvPr id="60" name="圆角矩形 59"/>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endParaRPr>
              </a:p>
            </p:txBody>
          </p:sp>
          <p:sp>
            <p:nvSpPr>
              <p:cNvPr id="61" name="圆角矩形 60"/>
              <p:cNvSpPr/>
              <p:nvPr/>
            </p:nvSpPr>
            <p:spPr>
              <a:xfrm>
                <a:off x="2940050" y="2132898"/>
                <a:ext cx="2108200" cy="314202"/>
              </a:xfrm>
              <a:prstGeom prst="roundRect">
                <a:avLst>
                  <a:gd name="adj" fmla="val 50000"/>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endParaRPr>
              </a:p>
            </p:txBody>
          </p:sp>
        </p:grpSp>
        <p:sp>
          <p:nvSpPr>
            <p:cNvPr id="59" name="文本框 4"/>
            <p:cNvSpPr txBox="1"/>
            <p:nvPr/>
          </p:nvSpPr>
          <p:spPr>
            <a:xfrm>
              <a:off x="5335260" y="1751685"/>
              <a:ext cx="673755" cy="360043"/>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70%</a:t>
              </a:r>
              <a:endParaRPr lang="zh-CN" altLang="en-US" sz="1465" baseline="-30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grpSp>
      <p:grpSp>
        <p:nvGrpSpPr>
          <p:cNvPr id="62" name="组合 61"/>
          <p:cNvGrpSpPr/>
          <p:nvPr/>
        </p:nvGrpSpPr>
        <p:grpSpPr>
          <a:xfrm>
            <a:off x="3529866" y="2368615"/>
            <a:ext cx="2877871" cy="360045"/>
            <a:chOff x="3249264" y="2162753"/>
            <a:chExt cx="2994025" cy="360044"/>
          </a:xfrm>
        </p:grpSpPr>
        <p:grpSp>
          <p:nvGrpSpPr>
            <p:cNvPr id="63" name="组合 62"/>
            <p:cNvGrpSpPr/>
            <p:nvPr/>
          </p:nvGrpSpPr>
          <p:grpSpPr>
            <a:xfrm>
              <a:off x="3249264" y="2178703"/>
              <a:ext cx="2994025" cy="314618"/>
              <a:chOff x="2940050" y="2519659"/>
              <a:chExt cx="2994025" cy="314618"/>
            </a:xfrm>
          </p:grpSpPr>
          <p:sp>
            <p:nvSpPr>
              <p:cNvPr id="65" name="圆角矩形 64"/>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endParaRPr>
              </a:p>
            </p:txBody>
          </p:sp>
          <p:sp>
            <p:nvSpPr>
              <p:cNvPr id="66" name="圆角矩形 65"/>
              <p:cNvSpPr/>
              <p:nvPr/>
            </p:nvSpPr>
            <p:spPr>
              <a:xfrm>
                <a:off x="2940051" y="2519659"/>
                <a:ext cx="889000" cy="314202"/>
              </a:xfrm>
              <a:prstGeom prst="roundRect">
                <a:avLst>
                  <a:gd name="adj" fmla="val 50000"/>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endParaRPr>
              </a:p>
            </p:txBody>
          </p:sp>
        </p:grpSp>
        <p:sp>
          <p:nvSpPr>
            <p:cNvPr id="64" name="文本框 9"/>
            <p:cNvSpPr txBox="1"/>
            <p:nvPr/>
          </p:nvSpPr>
          <p:spPr>
            <a:xfrm>
              <a:off x="4118871" y="2162753"/>
              <a:ext cx="673755" cy="360044"/>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30%</a:t>
              </a:r>
              <a:endParaRPr lang="zh-CN" altLang="en-US" sz="1465" baseline="-30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grpSp>
      <p:grpSp>
        <p:nvGrpSpPr>
          <p:cNvPr id="67" name="组合 66"/>
          <p:cNvGrpSpPr/>
          <p:nvPr/>
        </p:nvGrpSpPr>
        <p:grpSpPr>
          <a:xfrm>
            <a:off x="3524869" y="4139435"/>
            <a:ext cx="2894725" cy="360045"/>
            <a:chOff x="3244272" y="3932941"/>
            <a:chExt cx="3011560" cy="360043"/>
          </a:xfrm>
        </p:grpSpPr>
        <p:sp>
          <p:nvSpPr>
            <p:cNvPr id="68" name="圆角矩形 67"/>
            <p:cNvSpPr/>
            <p:nvPr/>
          </p:nvSpPr>
          <p:spPr>
            <a:xfrm>
              <a:off x="3261807" y="3971332"/>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69" name="圆角矩形 68"/>
            <p:cNvSpPr/>
            <p:nvPr/>
          </p:nvSpPr>
          <p:spPr>
            <a:xfrm>
              <a:off x="3244272" y="3971332"/>
              <a:ext cx="1201953" cy="314202"/>
            </a:xfrm>
            <a:prstGeom prst="roundRect">
              <a:avLst>
                <a:gd name="adj" fmla="val 50000"/>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70" name="文本框 15"/>
            <p:cNvSpPr txBox="1"/>
            <p:nvPr/>
          </p:nvSpPr>
          <p:spPr>
            <a:xfrm>
              <a:off x="4418923" y="3932941"/>
              <a:ext cx="907694" cy="360043"/>
            </a:xfrm>
            <a:prstGeom prst="rect">
              <a:avLst/>
            </a:prstGeom>
            <a:noFill/>
          </p:spPr>
          <p:txBody>
            <a:bodyPr wrap="square" rtlCol="0">
              <a:spAutoFit/>
            </a:bodyPr>
            <a:lstStyle/>
            <a:p>
              <a:pPr algn="ctr">
                <a:lnSpc>
                  <a:spcPct val="120000"/>
                </a:lnSpc>
              </a:pPr>
              <a:r>
                <a:rPr lang="en-US" altLang="zh-CN" sz="1465" dirty="0">
                  <a:solidFill>
                    <a:srgbClr val="333333"/>
                  </a:solidFill>
                  <a:latin typeface="Arial" panose="020B0604020202020204" pitchFamily="34" charset="0"/>
                  <a:ea typeface="微软雅黑" panose="020B0503020204020204" charset="-122"/>
                  <a:cs typeface="Arial" panose="020B0604020202020204" pitchFamily="34" charset="0"/>
                </a:rPr>
                <a:t>40%</a:t>
              </a:r>
              <a:endParaRPr lang="zh-CN" altLang="en-US" sz="1465" baseline="-3000" dirty="0">
                <a:solidFill>
                  <a:srgbClr val="333333"/>
                </a:solidFill>
                <a:latin typeface="Arial" panose="020B0604020202020204" pitchFamily="34" charset="0"/>
                <a:ea typeface="微软雅黑" panose="020B0503020204020204" charset="-122"/>
                <a:cs typeface="Arial" panose="020B0604020202020204" pitchFamily="34" charset="0"/>
              </a:endParaRPr>
            </a:p>
          </p:txBody>
        </p:sp>
      </p:grpSp>
      <p:grpSp>
        <p:nvGrpSpPr>
          <p:cNvPr id="71" name="组合 70"/>
          <p:cNvGrpSpPr/>
          <p:nvPr/>
        </p:nvGrpSpPr>
        <p:grpSpPr>
          <a:xfrm>
            <a:off x="3524876" y="4530831"/>
            <a:ext cx="2891825" cy="360045"/>
            <a:chOff x="3244272" y="4324968"/>
            <a:chExt cx="3008542" cy="360043"/>
          </a:xfrm>
        </p:grpSpPr>
        <p:sp>
          <p:nvSpPr>
            <p:cNvPr id="72" name="圆角矩形 71"/>
            <p:cNvSpPr/>
            <p:nvPr/>
          </p:nvSpPr>
          <p:spPr>
            <a:xfrm>
              <a:off x="3258789" y="4362615"/>
              <a:ext cx="2994025" cy="314202"/>
            </a:xfrm>
            <a:prstGeom prst="roundRect">
              <a:avLst>
                <a:gd name="adj" fmla="val 50000"/>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73" name="圆角矩形 72"/>
            <p:cNvSpPr/>
            <p:nvPr/>
          </p:nvSpPr>
          <p:spPr>
            <a:xfrm>
              <a:off x="3244272" y="4362651"/>
              <a:ext cx="2108200" cy="314202"/>
            </a:xfrm>
            <a:prstGeom prst="roundRect">
              <a:avLst>
                <a:gd name="adj" fmla="val 50000"/>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74" name="文本框 19"/>
            <p:cNvSpPr txBox="1"/>
            <p:nvPr/>
          </p:nvSpPr>
          <p:spPr>
            <a:xfrm>
              <a:off x="5326614" y="4324968"/>
              <a:ext cx="673754" cy="360043"/>
            </a:xfrm>
            <a:prstGeom prst="rect">
              <a:avLst/>
            </a:prstGeom>
            <a:noFill/>
          </p:spPr>
          <p:txBody>
            <a:bodyPr wrap="square" rtlCol="0">
              <a:spAutoFit/>
            </a:bodyPr>
            <a:lstStyle/>
            <a:p>
              <a:pPr algn="ctr">
                <a:lnSpc>
                  <a:spcPct val="120000"/>
                </a:lnSpc>
              </a:pPr>
              <a:r>
                <a:rPr lang="en-US" altLang="zh-CN" sz="1465" dirty="0">
                  <a:solidFill>
                    <a:srgbClr val="333333"/>
                  </a:solidFill>
                  <a:latin typeface="Arial" panose="020B0604020202020204" pitchFamily="34" charset="0"/>
                  <a:ea typeface="微软雅黑" panose="020B0503020204020204" charset="-122"/>
                  <a:cs typeface="Arial" panose="020B0604020202020204" pitchFamily="34" charset="0"/>
                </a:rPr>
                <a:t>60%</a:t>
              </a:r>
              <a:endParaRPr lang="zh-CN" altLang="en-US" sz="1465" baseline="-3000" dirty="0">
                <a:solidFill>
                  <a:srgbClr val="333333"/>
                </a:solidFill>
                <a:latin typeface="Arial" panose="020B0604020202020204" pitchFamily="34" charset="0"/>
                <a:ea typeface="微软雅黑" panose="020B0503020204020204" charset="-122"/>
                <a:cs typeface="Arial" panose="020B0604020202020204" pitchFamily="34" charset="0"/>
              </a:endParaRPr>
            </a:p>
          </p:txBody>
        </p:sp>
      </p:grpSp>
      <p:grpSp>
        <p:nvGrpSpPr>
          <p:cNvPr id="75" name="组合 74"/>
          <p:cNvGrpSpPr/>
          <p:nvPr/>
        </p:nvGrpSpPr>
        <p:grpSpPr>
          <a:xfrm>
            <a:off x="1564533" y="1653543"/>
            <a:ext cx="2158455" cy="2196000"/>
            <a:chOff x="471707" y="1675770"/>
            <a:chExt cx="2158455" cy="2196000"/>
          </a:xfrm>
          <a:solidFill>
            <a:srgbClr val="B1A9A5"/>
          </a:solidFill>
        </p:grpSpPr>
        <p:grpSp>
          <p:nvGrpSpPr>
            <p:cNvPr id="76" name="组合 75"/>
            <p:cNvGrpSpPr>
              <a:grpSpLocks noChangeAspect="1"/>
            </p:cNvGrpSpPr>
            <p:nvPr/>
          </p:nvGrpSpPr>
          <p:grpSpPr>
            <a:xfrm>
              <a:off x="471707" y="1675770"/>
              <a:ext cx="2158455" cy="2196000"/>
              <a:chOff x="5397500" y="5734050"/>
              <a:chExt cx="365125" cy="371476"/>
            </a:xfrm>
            <a:grpFill/>
          </p:grpSpPr>
          <p:sp>
            <p:nvSpPr>
              <p:cNvPr id="80"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1"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2"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grpSp>
        <p:grpSp>
          <p:nvGrpSpPr>
            <p:cNvPr id="77" name="组合 76"/>
            <p:cNvGrpSpPr>
              <a:grpSpLocks noChangeAspect="1"/>
            </p:cNvGrpSpPr>
            <p:nvPr/>
          </p:nvGrpSpPr>
          <p:grpSpPr>
            <a:xfrm>
              <a:off x="1735995" y="2108076"/>
              <a:ext cx="462003" cy="468000"/>
              <a:chOff x="2665061" y="4979202"/>
              <a:chExt cx="284308" cy="288000"/>
            </a:xfrm>
            <a:grpFill/>
          </p:grpSpPr>
          <p:sp>
            <p:nvSpPr>
              <p:cNvPr id="78"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79"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a:latin typeface="Arial" panose="020B0604020202020204" pitchFamily="34" charset="0"/>
                  <a:ea typeface="微软雅黑" panose="020B0503020204020204" charset="-122"/>
                  <a:cs typeface="Arial" panose="020B0604020202020204" pitchFamily="34" charset="0"/>
                </a:endParaRPr>
              </a:p>
            </p:txBody>
          </p:sp>
        </p:grpSp>
      </p:grpSp>
      <p:grpSp>
        <p:nvGrpSpPr>
          <p:cNvPr id="83" name="组合 82"/>
          <p:cNvGrpSpPr/>
          <p:nvPr/>
        </p:nvGrpSpPr>
        <p:grpSpPr>
          <a:xfrm>
            <a:off x="1574609" y="3867575"/>
            <a:ext cx="2158455" cy="2196000"/>
            <a:chOff x="478903" y="4355475"/>
            <a:chExt cx="2158455" cy="2196000"/>
          </a:xfrm>
          <a:solidFill>
            <a:srgbClr val="BCB7B3"/>
          </a:solidFill>
        </p:grpSpPr>
        <p:grpSp>
          <p:nvGrpSpPr>
            <p:cNvPr id="84" name="组合 83"/>
            <p:cNvGrpSpPr>
              <a:grpSpLocks noChangeAspect="1"/>
            </p:cNvGrpSpPr>
            <p:nvPr/>
          </p:nvGrpSpPr>
          <p:grpSpPr>
            <a:xfrm>
              <a:off x="1795203" y="4733013"/>
              <a:ext cx="366333" cy="576000"/>
              <a:chOff x="2257888" y="5547128"/>
              <a:chExt cx="137373" cy="216000"/>
            </a:xfrm>
            <a:grpFill/>
          </p:grpSpPr>
          <p:sp>
            <p:nvSpPr>
              <p:cNvPr id="89"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90"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grpSp>
        <p:grpSp>
          <p:nvGrpSpPr>
            <p:cNvPr id="2" name="组合 1"/>
            <p:cNvGrpSpPr>
              <a:grpSpLocks noChangeAspect="1"/>
            </p:cNvGrpSpPr>
            <p:nvPr/>
          </p:nvGrpSpPr>
          <p:grpSpPr>
            <a:xfrm>
              <a:off x="478903" y="4355475"/>
              <a:ext cx="2158455" cy="2196000"/>
              <a:chOff x="5397500" y="5734050"/>
              <a:chExt cx="365125" cy="371476"/>
            </a:xfrm>
            <a:grpFill/>
          </p:grpSpPr>
          <p:sp>
            <p:nvSpPr>
              <p:cNvPr id="8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sp>
            <p:nvSpPr>
              <p:cNvPr id="8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zh-CN" altLang="en-US" sz="2535">
                  <a:latin typeface="Arial" panose="020B0604020202020204" pitchFamily="34" charset="0"/>
                  <a:ea typeface="微软雅黑" panose="020B0503020204020204" charset="-122"/>
                  <a:cs typeface="Arial" panose="020B0604020202020204" pitchFamily="34" charset="0"/>
                </a:endParaRPr>
              </a:p>
            </p:txBody>
          </p:sp>
        </p:grpSp>
      </p:grpSp>
      <p:sp>
        <p:nvSpPr>
          <p:cNvPr id="91" name="矩形 90"/>
          <p:cNvSpPr/>
          <p:nvPr/>
        </p:nvSpPr>
        <p:spPr>
          <a:xfrm>
            <a:off x="7370645" y="1686396"/>
            <a:ext cx="1334770" cy="459740"/>
          </a:xfrm>
          <a:prstGeom prst="rect">
            <a:avLst/>
          </a:prstGeom>
        </p:spPr>
        <p:txBody>
          <a:bodyPr wrap="none" lIns="91428" tIns="45714" rIns="91428" bIns="45714">
            <a:spAutoFit/>
          </a:bodyPr>
          <a:lstStyle/>
          <a:p>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92" name="矩形 47"/>
          <p:cNvSpPr>
            <a:spLocks noChangeArrowheads="1"/>
          </p:cNvSpPr>
          <p:nvPr/>
        </p:nvSpPr>
        <p:spPr bwMode="auto">
          <a:xfrm>
            <a:off x="7370648" y="2074695"/>
            <a:ext cx="3621551"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在此录入上述图表的综合描述说明，在此录入上述图表的综合描述说明，在此录入上述图表的综合描述说明。</a:t>
            </a:r>
          </a:p>
        </p:txBody>
      </p:sp>
      <p:sp>
        <p:nvSpPr>
          <p:cNvPr id="93" name="矩形 92"/>
          <p:cNvSpPr/>
          <p:nvPr/>
        </p:nvSpPr>
        <p:spPr>
          <a:xfrm>
            <a:off x="7370645" y="3210322"/>
            <a:ext cx="1334770" cy="459740"/>
          </a:xfrm>
          <a:prstGeom prst="rect">
            <a:avLst/>
          </a:prstGeom>
        </p:spPr>
        <p:txBody>
          <a:bodyPr wrap="none" lIns="91428" tIns="45714" rIns="91428" bIns="45714">
            <a:spAutoFit/>
          </a:bodyPr>
          <a:lstStyle/>
          <a:p>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94" name="矩形 47"/>
          <p:cNvSpPr>
            <a:spLocks noChangeArrowheads="1"/>
          </p:cNvSpPr>
          <p:nvPr/>
        </p:nvSpPr>
        <p:spPr bwMode="auto">
          <a:xfrm>
            <a:off x="7370648" y="3598619"/>
            <a:ext cx="3621551"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在此录入上述图表的综合描述说明，在此录入上述图表的综合描述说明，在此录入上述图表的综合描述说明。</a:t>
            </a:r>
          </a:p>
        </p:txBody>
      </p:sp>
      <p:sp>
        <p:nvSpPr>
          <p:cNvPr id="95" name="矩形 94"/>
          <p:cNvSpPr/>
          <p:nvPr/>
        </p:nvSpPr>
        <p:spPr>
          <a:xfrm>
            <a:off x="7370645" y="4734246"/>
            <a:ext cx="1334770" cy="459740"/>
          </a:xfrm>
          <a:prstGeom prst="rect">
            <a:avLst/>
          </a:prstGeom>
        </p:spPr>
        <p:txBody>
          <a:bodyPr wrap="none" lIns="91428" tIns="45714" rIns="91428" bIns="45714">
            <a:spAutoFit/>
          </a:bodyPr>
          <a:lstStyle/>
          <a:p>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96" name="矩形 47"/>
          <p:cNvSpPr>
            <a:spLocks noChangeArrowheads="1"/>
          </p:cNvSpPr>
          <p:nvPr/>
        </p:nvSpPr>
        <p:spPr bwMode="auto">
          <a:xfrm>
            <a:off x="7370648" y="5122543"/>
            <a:ext cx="3621551"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在此录入上述图表的综合描述说明，在此录入上述图表的综合描述说明，在此录入上述图表的描述说明。</a:t>
            </a:r>
          </a:p>
        </p:txBody>
      </p:sp>
      <p:sp>
        <p:nvSpPr>
          <p:cNvPr id="97" name="矩形 96"/>
          <p:cNvSpPr/>
          <p:nvPr/>
        </p:nvSpPr>
        <p:spPr>
          <a:xfrm>
            <a:off x="3622698" y="1555880"/>
            <a:ext cx="1197610" cy="416560"/>
          </a:xfrm>
          <a:prstGeom prst="rect">
            <a:avLst/>
          </a:prstGeom>
        </p:spPr>
        <p:txBody>
          <a:bodyPr wrap="none" lIns="91428" tIns="45714" rIns="91428" bIns="45714">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98" name="矩形 47"/>
          <p:cNvSpPr>
            <a:spLocks noChangeArrowheads="1"/>
          </p:cNvSpPr>
          <p:nvPr/>
        </p:nvSpPr>
        <p:spPr bwMode="auto">
          <a:xfrm>
            <a:off x="3606937" y="2737954"/>
            <a:ext cx="2812663" cy="52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200" dirty="0">
                <a:solidFill>
                  <a:schemeClr val="tx1">
                    <a:lumMod val="75000"/>
                    <a:lumOff val="25000"/>
                  </a:schemeClr>
                </a:solidFill>
                <a:sym typeface="微软雅黑" panose="020B0503020204020204" charset="-122"/>
              </a:rPr>
              <a:t>在此录入上述图表的描述说明，在此录入上述图表的描述说明。</a:t>
            </a:r>
          </a:p>
        </p:txBody>
      </p:sp>
      <p:sp>
        <p:nvSpPr>
          <p:cNvPr id="99" name="矩形 98"/>
          <p:cNvSpPr/>
          <p:nvPr/>
        </p:nvSpPr>
        <p:spPr>
          <a:xfrm>
            <a:off x="3622698" y="3761260"/>
            <a:ext cx="1197610" cy="416560"/>
          </a:xfrm>
          <a:prstGeom prst="rect">
            <a:avLst/>
          </a:prstGeom>
        </p:spPr>
        <p:txBody>
          <a:bodyPr wrap="none" lIns="91428" tIns="45714" rIns="91428" bIns="45714">
            <a:spAutoFit/>
          </a:bodyPr>
          <a:lstStyle/>
          <a:p>
            <a:r>
              <a:rPr lang="zh-CN" altLang="en-US" sz="2000"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100" name="矩形 47"/>
          <p:cNvSpPr>
            <a:spLocks noChangeArrowheads="1"/>
          </p:cNvSpPr>
          <p:nvPr/>
        </p:nvSpPr>
        <p:spPr bwMode="auto">
          <a:xfrm>
            <a:off x="3606937" y="4927570"/>
            <a:ext cx="2812663" cy="52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20000"/>
              </a:lnSpc>
              <a:spcBef>
                <a:spcPct val="0"/>
              </a:spcBef>
              <a:buNone/>
            </a:pPr>
            <a:r>
              <a:rPr lang="zh-CN" altLang="en-US" sz="1200" dirty="0">
                <a:solidFill>
                  <a:schemeClr val="tx1">
                    <a:lumMod val="75000"/>
                    <a:lumOff val="25000"/>
                  </a:schemeClr>
                </a:solidFill>
                <a:sym typeface="微软雅黑" panose="020B0503020204020204" charset="-122"/>
              </a:rPr>
              <a:t>在此录入上述图表的描述说明，在此录入上述图表的描述说明。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75"/>
                                        </p:tgtEl>
                                        <p:attrNameLst>
                                          <p:attrName>style.visibility</p:attrName>
                                        </p:attrNameLst>
                                      </p:cBhvr>
                                      <p:to>
                                        <p:strVal val="visible"/>
                                      </p:to>
                                    </p:set>
                                    <p:anim calcmode="lin" valueType="num">
                                      <p:cBhvr>
                                        <p:cTn id="7" dur="350" fill="hold"/>
                                        <p:tgtEl>
                                          <p:spTgt spid="75"/>
                                        </p:tgtEl>
                                        <p:attrNameLst>
                                          <p:attrName>ppt_w</p:attrName>
                                        </p:attrNameLst>
                                      </p:cBhvr>
                                      <p:tavLst>
                                        <p:tav tm="0">
                                          <p:val>
                                            <p:fltVal val="0"/>
                                          </p:val>
                                        </p:tav>
                                        <p:tav tm="100000">
                                          <p:val>
                                            <p:strVal val="#ppt_w"/>
                                          </p:val>
                                        </p:tav>
                                      </p:tavLst>
                                    </p:anim>
                                    <p:anim calcmode="lin" valueType="num">
                                      <p:cBhvr>
                                        <p:cTn id="8" dur="350" fill="hold"/>
                                        <p:tgtEl>
                                          <p:spTgt spid="75"/>
                                        </p:tgtEl>
                                        <p:attrNameLst>
                                          <p:attrName>ppt_h</p:attrName>
                                        </p:attrNameLst>
                                      </p:cBhvr>
                                      <p:tavLst>
                                        <p:tav tm="0">
                                          <p:val>
                                            <p:fltVal val="0"/>
                                          </p:val>
                                        </p:tav>
                                        <p:tav tm="100000">
                                          <p:val>
                                            <p:strVal val="#ppt_h"/>
                                          </p:val>
                                        </p:tav>
                                      </p:tavLst>
                                    </p:anim>
                                    <p:animEffect transition="in" filter="fade">
                                      <p:cBhvr>
                                        <p:cTn id="9" dur="350"/>
                                        <p:tgtEl>
                                          <p:spTgt spid="75"/>
                                        </p:tgtEl>
                                      </p:cBhvr>
                                    </p:animEffect>
                                  </p:childTnLst>
                                </p:cTn>
                              </p:par>
                              <p:par>
                                <p:cTn id="10" presetID="22" presetClass="entr" presetSubtype="8" fill="hold" nodeType="withEffect">
                                  <p:stCondLst>
                                    <p:cond delay="100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par>
                                <p:cTn id="13" presetID="22" presetClass="entr" presetSubtype="8" fill="hold" nodeType="withEffect">
                                  <p:stCondLst>
                                    <p:cond delay="190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98"/>
                                        </p:tgtEl>
                                        <p:attrNameLst>
                                          <p:attrName>style.visibility</p:attrName>
                                        </p:attrNameLst>
                                      </p:cBhvr>
                                      <p:to>
                                        <p:strVal val="visible"/>
                                      </p:to>
                                    </p:set>
                                    <p:animEffect transition="in" filter="wipe(up)">
                                      <p:cBhvr>
                                        <p:cTn id="21" dur="500"/>
                                        <p:tgtEl>
                                          <p:spTgt spid="98"/>
                                        </p:tgtEl>
                                      </p:cBhvr>
                                    </p:animEffect>
                                  </p:childTnLst>
                                </p:cTn>
                              </p:par>
                              <p:par>
                                <p:cTn id="22" presetID="53" presetClass="entr" presetSubtype="16" fill="hold" nodeType="withEffect">
                                  <p:stCondLst>
                                    <p:cond delay="35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350" fill="hold"/>
                                        <p:tgtEl>
                                          <p:spTgt spid="83"/>
                                        </p:tgtEl>
                                        <p:attrNameLst>
                                          <p:attrName>ppt_w</p:attrName>
                                        </p:attrNameLst>
                                      </p:cBhvr>
                                      <p:tavLst>
                                        <p:tav tm="0">
                                          <p:val>
                                            <p:fltVal val="0"/>
                                          </p:val>
                                        </p:tav>
                                        <p:tav tm="100000">
                                          <p:val>
                                            <p:strVal val="#ppt_w"/>
                                          </p:val>
                                        </p:tav>
                                      </p:tavLst>
                                    </p:anim>
                                    <p:anim calcmode="lin" valueType="num">
                                      <p:cBhvr>
                                        <p:cTn id="25" dur="350" fill="hold"/>
                                        <p:tgtEl>
                                          <p:spTgt spid="83"/>
                                        </p:tgtEl>
                                        <p:attrNameLst>
                                          <p:attrName>ppt_h</p:attrName>
                                        </p:attrNameLst>
                                      </p:cBhvr>
                                      <p:tavLst>
                                        <p:tav tm="0">
                                          <p:val>
                                            <p:fltVal val="0"/>
                                          </p:val>
                                        </p:tav>
                                        <p:tav tm="100000">
                                          <p:val>
                                            <p:strVal val="#ppt_h"/>
                                          </p:val>
                                        </p:tav>
                                      </p:tavLst>
                                    </p:anim>
                                    <p:animEffect transition="in" filter="fade">
                                      <p:cBhvr>
                                        <p:cTn id="26" dur="350"/>
                                        <p:tgtEl>
                                          <p:spTgt spid="83"/>
                                        </p:tgtEl>
                                      </p:cBhvr>
                                    </p:animEffect>
                                  </p:childTnLst>
                                </p:cTn>
                              </p:par>
                              <p:par>
                                <p:cTn id="27" presetID="22" presetClass="entr" presetSubtype="8" fill="hold" nodeType="withEffect">
                                  <p:stCondLst>
                                    <p:cond delay="4200"/>
                                  </p:stCondLst>
                                  <p:childTnLst>
                                    <p:set>
                                      <p:cBhvr>
                                        <p:cTn id="28" dur="1" fill="hold">
                                          <p:stCondLst>
                                            <p:cond delay="0"/>
                                          </p:stCondLst>
                                        </p:cTn>
                                        <p:tgtEl>
                                          <p:spTgt spid="67"/>
                                        </p:tgtEl>
                                        <p:attrNameLst>
                                          <p:attrName>style.visibility</p:attrName>
                                        </p:attrNameLst>
                                      </p:cBhvr>
                                      <p:to>
                                        <p:strVal val="visible"/>
                                      </p:to>
                                    </p:set>
                                    <p:animEffect transition="in" filter="wipe(left)">
                                      <p:cBhvr>
                                        <p:cTn id="29" dur="500"/>
                                        <p:tgtEl>
                                          <p:spTgt spid="67"/>
                                        </p:tgtEl>
                                      </p:cBhvr>
                                    </p:animEffect>
                                  </p:childTnLst>
                                </p:cTn>
                              </p:par>
                              <p:par>
                                <p:cTn id="30" presetID="22" presetClass="entr" presetSubtype="8" fill="hold" nodeType="withEffect">
                                  <p:stCondLst>
                                    <p:cond delay="510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500"/>
                                        <p:tgtEl>
                                          <p:spTgt spid="71"/>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99"/>
                                        </p:tgtEl>
                                        <p:attrNameLst>
                                          <p:attrName>style.visibility</p:attrName>
                                        </p:attrNameLst>
                                      </p:cBhvr>
                                      <p:to>
                                        <p:strVal val="visible"/>
                                      </p:to>
                                    </p:set>
                                    <p:animEffect transition="in" filter="wipe(down)">
                                      <p:cBhvr>
                                        <p:cTn id="35" dur="500"/>
                                        <p:tgtEl>
                                          <p:spTgt spid="99"/>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100"/>
                                        </p:tgtEl>
                                        <p:attrNameLst>
                                          <p:attrName>style.visibility</p:attrName>
                                        </p:attrNameLst>
                                      </p:cBhvr>
                                      <p:to>
                                        <p:strVal val="visible"/>
                                      </p:to>
                                    </p:set>
                                    <p:animEffect transition="in" filter="wipe(up)">
                                      <p:cBhvr>
                                        <p:cTn id="38" dur="500"/>
                                        <p:tgtEl>
                                          <p:spTgt spid="100"/>
                                        </p:tgtEl>
                                      </p:cBhvr>
                                    </p:animEffect>
                                  </p:childTnLst>
                                </p:cTn>
                              </p:par>
                              <p:par>
                                <p:cTn id="39" presetID="16" presetClass="entr" presetSubtype="26" fill="hold" nodeType="withEffect">
                                  <p:stCondLst>
                                    <p:cond delay="6700"/>
                                  </p:stCondLst>
                                  <p:childTnLst>
                                    <p:set>
                                      <p:cBhvr>
                                        <p:cTn id="40" dur="1" fill="hold">
                                          <p:stCondLst>
                                            <p:cond delay="0"/>
                                          </p:stCondLst>
                                        </p:cTn>
                                        <p:tgtEl>
                                          <p:spTgt spid="56"/>
                                        </p:tgtEl>
                                        <p:attrNameLst>
                                          <p:attrName>style.visibility</p:attrName>
                                        </p:attrNameLst>
                                      </p:cBhvr>
                                      <p:to>
                                        <p:strVal val="visible"/>
                                      </p:to>
                                    </p:set>
                                    <p:animEffect transition="in" filter="barn(inHorizontal)">
                                      <p:cBhvr>
                                        <p:cTn id="41" dur="250"/>
                                        <p:tgtEl>
                                          <p:spTgt spid="56"/>
                                        </p:tgtEl>
                                      </p:cBhvr>
                                    </p:animEffect>
                                  </p:childTnLst>
                                </p:cTn>
                              </p:par>
                            </p:childTnLst>
                          </p:cTn>
                        </p:par>
                        <p:par>
                          <p:cTn id="42" fill="hold">
                            <p:stCondLst>
                              <p:cond delay="750"/>
                            </p:stCondLst>
                            <p:childTnLst>
                              <p:par>
                                <p:cTn id="43" presetID="10" presetClass="entr" presetSubtype="0" fill="hold" grpId="0" nodeType="afterEffect">
                                  <p:stCondLst>
                                    <p:cond delay="0"/>
                                  </p:stCondLst>
                                  <p:childTnLst>
                                    <p:set>
                                      <p:cBhvr>
                                        <p:cTn id="44" dur="1" fill="hold">
                                          <p:stCondLst>
                                            <p:cond delay="0"/>
                                          </p:stCondLst>
                                        </p:cTn>
                                        <p:tgtEl>
                                          <p:spTgt spid="91"/>
                                        </p:tgtEl>
                                        <p:attrNameLst>
                                          <p:attrName>style.visibility</p:attrName>
                                        </p:attrNameLst>
                                      </p:cBhvr>
                                      <p:to>
                                        <p:strVal val="visible"/>
                                      </p:to>
                                    </p:set>
                                    <p:animEffect transition="in" filter="fade">
                                      <p:cBhvr>
                                        <p:cTn id="45" dur="500"/>
                                        <p:tgtEl>
                                          <p:spTgt spid="9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fade">
                                      <p:cBhvr>
                                        <p:cTn id="48" dur="500"/>
                                        <p:tgtEl>
                                          <p:spTgt spid="92"/>
                                        </p:tgtEl>
                                      </p:cBhvr>
                                    </p:animEffect>
                                  </p:childTnLst>
                                </p:cTn>
                              </p:par>
                            </p:childTnLst>
                          </p:cTn>
                        </p:par>
                        <p:par>
                          <p:cTn id="49" fill="hold">
                            <p:stCondLst>
                              <p:cond delay="1250"/>
                            </p:stCondLst>
                            <p:childTnLst>
                              <p:par>
                                <p:cTn id="50" presetID="10" presetClass="entr" presetSubtype="0" fill="hold" grpId="0" nodeType="afterEffect">
                                  <p:stCondLst>
                                    <p:cond delay="50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500"/>
                                        <p:tgtEl>
                                          <p:spTgt spid="94"/>
                                        </p:tgtEl>
                                      </p:cBhvr>
                                    </p:animEffect>
                                  </p:childTnLst>
                                </p:cTn>
                              </p:par>
                            </p:childTnLst>
                          </p:cTn>
                        </p:par>
                        <p:par>
                          <p:cTn id="56" fill="hold">
                            <p:stCondLst>
                              <p:cond delay="2250"/>
                            </p:stCondLst>
                            <p:childTnLst>
                              <p:par>
                                <p:cTn id="57" presetID="10" presetClass="entr" presetSubtype="0" fill="hold" grpId="0" nodeType="afterEffect">
                                  <p:stCondLst>
                                    <p:cond delay="50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500"/>
                                        <p:tgtEl>
                                          <p:spTgt spid="95"/>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96"/>
                                        </p:tgtEl>
                                        <p:attrNameLst>
                                          <p:attrName>style.visibility</p:attrName>
                                        </p:attrNameLst>
                                      </p:cBhvr>
                                      <p:to>
                                        <p:strVal val="visible"/>
                                      </p:to>
                                    </p:set>
                                    <p:animEffect transition="in" filter="fade">
                                      <p:cBhvr>
                                        <p:cTn id="6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P spid="95" grpId="0"/>
      <p:bldP spid="96" grpId="0"/>
      <p:bldP spid="97" grpId="0"/>
      <p:bldP spid="98" grpId="0"/>
      <p:bldP spid="99" grpId="0"/>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51" name="矩形 50"/>
          <p:cNvSpPr/>
          <p:nvPr/>
        </p:nvSpPr>
        <p:spPr>
          <a:xfrm>
            <a:off x="4562351" y="1884611"/>
            <a:ext cx="1422436" cy="1414024"/>
          </a:xfrm>
          <a:prstGeom prst="rect">
            <a:avLst/>
          </a:prstGeom>
          <a:blipFill>
            <a:blip r:embed="rId2"/>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endParaRPr lang="zh-CN" altLang="en-US" sz="2400">
              <a:solidFill>
                <a:schemeClr val="tx1"/>
              </a:solidFill>
            </a:endParaRPr>
          </a:p>
        </p:txBody>
      </p:sp>
      <p:sp>
        <p:nvSpPr>
          <p:cNvPr id="52" name="矩形 51"/>
          <p:cNvSpPr/>
          <p:nvPr/>
        </p:nvSpPr>
        <p:spPr>
          <a:xfrm>
            <a:off x="6178496" y="1884611"/>
            <a:ext cx="1422436" cy="1414024"/>
          </a:xfrm>
          <a:prstGeom prst="rect">
            <a:avLst/>
          </a:prstGeom>
          <a:blipFill>
            <a:blip r:embed="rId3"/>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endParaRPr lang="zh-CN" altLang="en-US" sz="2400">
              <a:solidFill>
                <a:schemeClr val="tx1"/>
              </a:solidFill>
            </a:endParaRPr>
          </a:p>
        </p:txBody>
      </p:sp>
      <p:sp>
        <p:nvSpPr>
          <p:cNvPr id="53" name="矩形 52"/>
          <p:cNvSpPr/>
          <p:nvPr/>
        </p:nvSpPr>
        <p:spPr>
          <a:xfrm>
            <a:off x="4562351" y="3491577"/>
            <a:ext cx="1422436" cy="1414024"/>
          </a:xfrm>
          <a:prstGeom prst="rect">
            <a:avLst/>
          </a:prstGeom>
          <a:blipFill>
            <a:blip r:embed="rId4"/>
            <a:srcRect/>
            <a:stretch>
              <a:fillRect l="-16273" r="-162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endParaRPr lang="zh-CN" altLang="en-US" sz="2400">
              <a:solidFill>
                <a:schemeClr val="tx1"/>
              </a:solidFill>
            </a:endParaRPr>
          </a:p>
        </p:txBody>
      </p:sp>
      <p:sp>
        <p:nvSpPr>
          <p:cNvPr id="54" name="矩形 53"/>
          <p:cNvSpPr/>
          <p:nvPr/>
        </p:nvSpPr>
        <p:spPr>
          <a:xfrm>
            <a:off x="6178496" y="3491577"/>
            <a:ext cx="1422436" cy="1414024"/>
          </a:xfrm>
          <a:prstGeom prst="rect">
            <a:avLst/>
          </a:prstGeom>
          <a:blipFill>
            <a:blip r:embed="rId5"/>
            <a:srcRect/>
            <a:stretch>
              <a:fillRect t="-1480" b="-14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endParaRPr lang="zh-CN" altLang="en-US" sz="2400">
              <a:solidFill>
                <a:schemeClr val="tx1"/>
              </a:solidFill>
            </a:endParaRPr>
          </a:p>
        </p:txBody>
      </p:sp>
      <p:sp>
        <p:nvSpPr>
          <p:cNvPr id="55" name="圆角矩形 54"/>
          <p:cNvSpPr/>
          <p:nvPr/>
        </p:nvSpPr>
        <p:spPr>
          <a:xfrm>
            <a:off x="5596851" y="2912991"/>
            <a:ext cx="387937" cy="385643"/>
          </a:xfrm>
          <a:prstGeom prst="round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r>
              <a:rPr lang="en-US" altLang="zh-CN" sz="2400" dirty="0" smtClean="0">
                <a:solidFill>
                  <a:schemeClr val="bg1"/>
                </a:solidFill>
                <a:latin typeface="微软雅黑" panose="020B0503020204020204" charset="-122"/>
                <a:ea typeface="微软雅黑" panose="020B0503020204020204" charset="-122"/>
              </a:rPr>
              <a:t>1</a:t>
            </a:r>
            <a:endParaRPr lang="zh-CN" altLang="en-US" sz="2400" dirty="0">
              <a:solidFill>
                <a:schemeClr val="bg1"/>
              </a:solidFill>
              <a:latin typeface="微软雅黑" panose="020B0503020204020204" charset="-122"/>
              <a:ea typeface="微软雅黑" panose="020B0503020204020204" charset="-122"/>
            </a:endParaRPr>
          </a:p>
        </p:txBody>
      </p:sp>
      <p:sp>
        <p:nvSpPr>
          <p:cNvPr id="101" name="圆角矩形 100"/>
          <p:cNvSpPr/>
          <p:nvPr/>
        </p:nvSpPr>
        <p:spPr>
          <a:xfrm>
            <a:off x="6178496" y="2912991"/>
            <a:ext cx="387937" cy="385643"/>
          </a:xfrm>
          <a:prstGeom prst="round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r>
              <a:rPr lang="en-US" altLang="zh-CN" sz="2400" smtClean="0">
                <a:solidFill>
                  <a:schemeClr val="bg1"/>
                </a:solidFill>
                <a:latin typeface="微软雅黑" panose="020B0503020204020204" charset="-122"/>
                <a:ea typeface="微软雅黑" panose="020B0503020204020204" charset="-122"/>
              </a:rPr>
              <a:t>2</a:t>
            </a:r>
            <a:endParaRPr lang="zh-CN" altLang="en-US" sz="2400">
              <a:solidFill>
                <a:schemeClr val="bg1"/>
              </a:solidFill>
              <a:latin typeface="微软雅黑" panose="020B0503020204020204" charset="-122"/>
              <a:ea typeface="微软雅黑" panose="020B0503020204020204" charset="-122"/>
            </a:endParaRPr>
          </a:p>
        </p:txBody>
      </p:sp>
      <p:sp>
        <p:nvSpPr>
          <p:cNvPr id="102" name="圆角矩形 101"/>
          <p:cNvSpPr/>
          <p:nvPr/>
        </p:nvSpPr>
        <p:spPr>
          <a:xfrm>
            <a:off x="5596851" y="3491578"/>
            <a:ext cx="387937" cy="385643"/>
          </a:xfrm>
          <a:prstGeom prst="round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r>
              <a:rPr lang="en-US" altLang="zh-CN" sz="2400" smtClean="0">
                <a:solidFill>
                  <a:schemeClr val="bg1"/>
                </a:solidFill>
                <a:latin typeface="微软雅黑" panose="020B0503020204020204" charset="-122"/>
                <a:ea typeface="微软雅黑" panose="020B0503020204020204" charset="-122"/>
              </a:rPr>
              <a:t>3</a:t>
            </a:r>
            <a:endParaRPr lang="zh-CN" altLang="en-US" sz="2400">
              <a:solidFill>
                <a:schemeClr val="bg1"/>
              </a:solidFill>
              <a:latin typeface="微软雅黑" panose="020B0503020204020204" charset="-122"/>
              <a:ea typeface="微软雅黑" panose="020B0503020204020204" charset="-122"/>
            </a:endParaRPr>
          </a:p>
        </p:txBody>
      </p:sp>
      <p:sp>
        <p:nvSpPr>
          <p:cNvPr id="103" name="圆角矩形 102"/>
          <p:cNvSpPr/>
          <p:nvPr/>
        </p:nvSpPr>
        <p:spPr>
          <a:xfrm>
            <a:off x="6178496" y="3491578"/>
            <a:ext cx="387937" cy="385643"/>
          </a:xfrm>
          <a:prstGeom prst="round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81885" tIns="40942" rIns="81885" bIns="40942" rtlCol="0" anchor="ctr"/>
          <a:lstStyle/>
          <a:p>
            <a:pPr algn="ctr"/>
            <a:r>
              <a:rPr lang="en-US" altLang="zh-CN" sz="2400" smtClean="0">
                <a:solidFill>
                  <a:schemeClr val="bg1"/>
                </a:solidFill>
                <a:latin typeface="微软雅黑" panose="020B0503020204020204" charset="-122"/>
                <a:ea typeface="微软雅黑" panose="020B0503020204020204" charset="-122"/>
              </a:rPr>
              <a:t>4</a:t>
            </a:r>
            <a:endParaRPr lang="zh-CN" altLang="en-US" sz="2400">
              <a:solidFill>
                <a:schemeClr val="bg1"/>
              </a:solidFill>
              <a:latin typeface="微软雅黑" panose="020B0503020204020204" charset="-122"/>
              <a:ea typeface="微软雅黑" panose="020B0503020204020204" charset="-122"/>
            </a:endParaRPr>
          </a:p>
        </p:txBody>
      </p:sp>
      <p:sp>
        <p:nvSpPr>
          <p:cNvPr id="104" name="TextBox 103"/>
          <p:cNvSpPr txBox="1"/>
          <p:nvPr/>
        </p:nvSpPr>
        <p:spPr>
          <a:xfrm>
            <a:off x="1394152" y="2191630"/>
            <a:ext cx="3000028" cy="1155700"/>
          </a:xfrm>
          <a:prstGeom prst="rect">
            <a:avLst/>
          </a:prstGeom>
          <a:noFill/>
        </p:spPr>
        <p:txBody>
          <a:bodyPr wrap="square" lIns="81885" tIns="40942" rIns="81885" bIns="40942" rtlCol="0">
            <a:spAutoFit/>
          </a:bodyPr>
          <a:lstStyle/>
          <a:p>
            <a:pPr algn="just">
              <a:lnSpc>
                <a:spcPct val="12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46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105" name="TextBox 104"/>
          <p:cNvSpPr txBox="1"/>
          <p:nvPr/>
        </p:nvSpPr>
        <p:spPr>
          <a:xfrm>
            <a:off x="3125453" y="1788947"/>
            <a:ext cx="1268730" cy="438785"/>
          </a:xfrm>
          <a:prstGeom prst="rect">
            <a:avLst/>
          </a:prstGeom>
        </p:spPr>
        <p:txBody>
          <a:bodyPr wrap="none" lIns="91428" tIns="45714" rIns="91428" bIns="45714">
            <a:spAutoFit/>
          </a:bodyPr>
          <a:lstStyle>
            <a:defPPr>
              <a:defRPr lang="zh-CN"/>
            </a:defPPr>
            <a:lvl1pPr algn="ctr">
              <a:defRPr sz="2200" b="1">
                <a:solidFill>
                  <a:schemeClr val="tx1">
                    <a:lumMod val="65000"/>
                    <a:lumOff val="35000"/>
                  </a:schemeClr>
                </a:solidFill>
                <a:latin typeface="微软雅黑" panose="020B0503020204020204" charset="-122"/>
                <a:ea typeface="微软雅黑" panose="020B0503020204020204" charset="-122"/>
              </a:defRPr>
            </a:lvl1pPr>
          </a:lstStyle>
          <a:p>
            <a:pPr algn="r"/>
            <a:r>
              <a:rPr lang="zh-CN" altLang="en-US" sz="2135" dirty="0">
                <a:solidFill>
                  <a:schemeClr val="tx1">
                    <a:lumMod val="75000"/>
                    <a:lumOff val="25000"/>
                  </a:schemeClr>
                </a:solidFill>
              </a:rPr>
              <a:t>添加标题</a:t>
            </a:r>
          </a:p>
        </p:txBody>
      </p:sp>
      <p:sp>
        <p:nvSpPr>
          <p:cNvPr id="106" name="TextBox 105"/>
          <p:cNvSpPr txBox="1"/>
          <p:nvPr/>
        </p:nvSpPr>
        <p:spPr>
          <a:xfrm>
            <a:off x="7758920" y="2191630"/>
            <a:ext cx="3000028" cy="1155700"/>
          </a:xfrm>
          <a:prstGeom prst="rect">
            <a:avLst/>
          </a:prstGeom>
          <a:noFill/>
        </p:spPr>
        <p:txBody>
          <a:bodyPr wrap="square" lIns="81885" tIns="40942" rIns="81885" bIns="40942"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465" dirty="0">
                <a:solidFill>
                  <a:schemeClr val="tx1">
                    <a:lumMod val="75000"/>
                    <a:lumOff val="25000"/>
                  </a:schemeClr>
                </a:solidFill>
              </a:rPr>
              <a:t>您的内容打在这里，或者通过复制您的文本后，在此框中选择粘贴，并选择只保留文字，</a:t>
            </a:r>
            <a:r>
              <a:rPr lang="zh-CN" altLang="en-US" sz="1465" dirty="0">
                <a:solidFill>
                  <a:schemeClr val="tx1">
                    <a:lumMod val="75000"/>
                    <a:lumOff val="25000"/>
                  </a:schemeClr>
                </a:solidFill>
                <a:sym typeface="微软雅黑" panose="020B0503020204020204" charset="-122"/>
              </a:rPr>
              <a:t>在此录入上述图表的综合描述说明。</a:t>
            </a:r>
          </a:p>
        </p:txBody>
      </p:sp>
      <p:sp>
        <p:nvSpPr>
          <p:cNvPr id="107" name="TextBox 106"/>
          <p:cNvSpPr txBox="1"/>
          <p:nvPr/>
        </p:nvSpPr>
        <p:spPr>
          <a:xfrm>
            <a:off x="7746043" y="1788947"/>
            <a:ext cx="1268730" cy="438785"/>
          </a:xfrm>
          <a:prstGeom prst="rect">
            <a:avLst/>
          </a:prstGeom>
        </p:spPr>
        <p:txBody>
          <a:bodyPr wrap="none" lIns="91428" tIns="45714" rIns="91428" bIns="45714">
            <a:spAutoFit/>
          </a:bodyPr>
          <a:lstStyle>
            <a:defPPr>
              <a:defRPr lang="zh-CN"/>
            </a:defPPr>
            <a:lvl1pPr algn="r">
              <a:defRPr sz="2200" b="1">
                <a:solidFill>
                  <a:schemeClr val="tx1">
                    <a:lumMod val="65000"/>
                    <a:lumOff val="35000"/>
                  </a:schemeClr>
                </a:solidFill>
                <a:latin typeface="微软雅黑" panose="020B0503020204020204" charset="-122"/>
                <a:ea typeface="微软雅黑" panose="020B0503020204020204" charset="-122"/>
              </a:defRPr>
            </a:lvl1pPr>
          </a:lstStyle>
          <a:p>
            <a:pPr algn="l"/>
            <a:r>
              <a:rPr lang="zh-CN" altLang="en-US" sz="2135" dirty="0">
                <a:solidFill>
                  <a:schemeClr val="tx1">
                    <a:lumMod val="75000"/>
                    <a:lumOff val="25000"/>
                  </a:schemeClr>
                </a:solidFill>
              </a:rPr>
              <a:t>添加标题</a:t>
            </a:r>
          </a:p>
        </p:txBody>
      </p:sp>
      <p:sp>
        <p:nvSpPr>
          <p:cNvPr id="108" name="TextBox 107"/>
          <p:cNvSpPr txBox="1"/>
          <p:nvPr/>
        </p:nvSpPr>
        <p:spPr>
          <a:xfrm>
            <a:off x="1394152" y="3913525"/>
            <a:ext cx="3000028" cy="1155700"/>
          </a:xfrm>
          <a:prstGeom prst="rect">
            <a:avLst/>
          </a:prstGeom>
          <a:noFill/>
        </p:spPr>
        <p:txBody>
          <a:bodyPr wrap="square" lIns="81885" tIns="40942" rIns="81885" bIns="40942"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465" dirty="0">
                <a:solidFill>
                  <a:schemeClr val="tx1">
                    <a:lumMod val="75000"/>
                    <a:lumOff val="25000"/>
                  </a:schemeClr>
                </a:solidFill>
              </a:rPr>
              <a:t>您的内容打在这里，或者通过复制您的文本后，在此框中选择粘贴，并选择只保留文字，</a:t>
            </a:r>
            <a:r>
              <a:rPr lang="zh-CN" altLang="en-US" sz="1465" dirty="0">
                <a:solidFill>
                  <a:schemeClr val="tx1">
                    <a:lumMod val="75000"/>
                    <a:lumOff val="25000"/>
                  </a:schemeClr>
                </a:solidFill>
                <a:sym typeface="微软雅黑" panose="020B0503020204020204" charset="-122"/>
              </a:rPr>
              <a:t>在此录入上述图表的综合描述说明。</a:t>
            </a:r>
          </a:p>
        </p:txBody>
      </p:sp>
      <p:sp>
        <p:nvSpPr>
          <p:cNvPr id="109" name="TextBox 108"/>
          <p:cNvSpPr txBox="1"/>
          <p:nvPr/>
        </p:nvSpPr>
        <p:spPr>
          <a:xfrm>
            <a:off x="3125453" y="3498879"/>
            <a:ext cx="1268730" cy="438785"/>
          </a:xfrm>
          <a:prstGeom prst="rect">
            <a:avLst/>
          </a:prstGeom>
        </p:spPr>
        <p:txBody>
          <a:bodyPr wrap="none" lIns="91428" tIns="45714" rIns="91428" bIns="45714">
            <a:spAutoFit/>
          </a:bodyPr>
          <a:lstStyle>
            <a:defPPr>
              <a:defRPr lang="zh-CN"/>
            </a:defPPr>
            <a:lvl1pPr algn="r">
              <a:defRPr sz="2200" b="1">
                <a:solidFill>
                  <a:schemeClr val="tx1">
                    <a:lumMod val="65000"/>
                    <a:lumOff val="35000"/>
                  </a:schemeClr>
                </a:solidFill>
                <a:latin typeface="微软雅黑" panose="020B0503020204020204" charset="-122"/>
                <a:ea typeface="微软雅黑" panose="020B0503020204020204" charset="-122"/>
              </a:defRPr>
            </a:lvl1pPr>
          </a:lstStyle>
          <a:p>
            <a:r>
              <a:rPr lang="zh-CN" altLang="en-US" sz="2135" dirty="0">
                <a:solidFill>
                  <a:schemeClr val="tx1">
                    <a:lumMod val="75000"/>
                    <a:lumOff val="25000"/>
                  </a:schemeClr>
                </a:solidFill>
              </a:rPr>
              <a:t>添加标题</a:t>
            </a:r>
          </a:p>
        </p:txBody>
      </p:sp>
      <p:sp>
        <p:nvSpPr>
          <p:cNvPr id="110" name="TextBox 109"/>
          <p:cNvSpPr txBox="1"/>
          <p:nvPr/>
        </p:nvSpPr>
        <p:spPr>
          <a:xfrm>
            <a:off x="7758920" y="3913525"/>
            <a:ext cx="3000028" cy="1155700"/>
          </a:xfrm>
          <a:prstGeom prst="rect">
            <a:avLst/>
          </a:prstGeom>
          <a:noFill/>
        </p:spPr>
        <p:txBody>
          <a:bodyPr wrap="square" lIns="81885" tIns="40942" rIns="81885" bIns="40942" rtlCol="0">
            <a:spAutoFit/>
          </a:bodyPr>
          <a:lstStyle>
            <a:defPPr>
              <a:defRPr lang="zh-CN"/>
            </a:defPPr>
            <a:lvl1pPr algn="just">
              <a:lnSpc>
                <a:spcPct val="12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465" dirty="0">
                <a:solidFill>
                  <a:schemeClr val="tx1">
                    <a:lumMod val="75000"/>
                    <a:lumOff val="25000"/>
                  </a:schemeClr>
                </a:solidFill>
              </a:rPr>
              <a:t>您的内容打在这里，或者通过复制您的文本后，在此框中选择粘贴，并选择只保留文字，</a:t>
            </a:r>
            <a:r>
              <a:rPr lang="zh-CN" altLang="en-US" sz="1465" dirty="0">
                <a:solidFill>
                  <a:schemeClr val="tx1">
                    <a:lumMod val="75000"/>
                    <a:lumOff val="25000"/>
                  </a:schemeClr>
                </a:solidFill>
                <a:sym typeface="微软雅黑" panose="020B0503020204020204" charset="-122"/>
              </a:rPr>
              <a:t>在此录入上述图表的综合描述说明。</a:t>
            </a:r>
          </a:p>
        </p:txBody>
      </p:sp>
      <p:sp>
        <p:nvSpPr>
          <p:cNvPr id="111" name="TextBox 110"/>
          <p:cNvSpPr txBox="1"/>
          <p:nvPr/>
        </p:nvSpPr>
        <p:spPr>
          <a:xfrm>
            <a:off x="7758920" y="3498879"/>
            <a:ext cx="1268730" cy="438785"/>
          </a:xfrm>
          <a:prstGeom prst="rect">
            <a:avLst/>
          </a:prstGeom>
        </p:spPr>
        <p:txBody>
          <a:bodyPr wrap="none" lIns="91428" tIns="45714" rIns="91428" bIns="45714">
            <a:spAutoFit/>
          </a:bodyPr>
          <a:lstStyle>
            <a:defPPr>
              <a:defRPr lang="zh-CN"/>
            </a:defPPr>
            <a:lvl1pPr>
              <a:defRPr sz="2200" b="1">
                <a:solidFill>
                  <a:schemeClr val="tx1">
                    <a:lumMod val="65000"/>
                    <a:lumOff val="35000"/>
                  </a:schemeClr>
                </a:solidFill>
                <a:latin typeface="微软雅黑" panose="020B0503020204020204" charset="-122"/>
                <a:ea typeface="微软雅黑" panose="020B0503020204020204" charset="-122"/>
              </a:defRPr>
            </a:lvl1pPr>
          </a:lstStyle>
          <a:p>
            <a:r>
              <a:rPr lang="zh-CN" altLang="en-US" sz="2135" dirty="0">
                <a:solidFill>
                  <a:schemeClr val="tx1">
                    <a:lumMod val="75000"/>
                    <a:lumOff val="25000"/>
                  </a:schemeClr>
                </a:solidFill>
              </a:rPr>
              <a:t>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 calcmode="lin" valueType="num">
                                      <p:cBhvr>
                                        <p:cTn id="9" dur="500" fill="hold"/>
                                        <p:tgtEl>
                                          <p:spTgt spid="51"/>
                                        </p:tgtEl>
                                        <p:attrNameLst>
                                          <p:attrName>style.rotation</p:attrName>
                                        </p:attrNameLst>
                                      </p:cBhvr>
                                      <p:tavLst>
                                        <p:tav tm="0">
                                          <p:val>
                                            <p:fltVal val="360"/>
                                          </p:val>
                                        </p:tav>
                                        <p:tav tm="100000">
                                          <p:val>
                                            <p:fltVal val="0"/>
                                          </p:val>
                                        </p:tav>
                                      </p:tavLst>
                                    </p:anim>
                                    <p:animEffect transition="in" filter="fade">
                                      <p:cBhvr>
                                        <p:cTn id="10" dur="500"/>
                                        <p:tgtEl>
                                          <p:spTgt spid="51"/>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52"/>
                                        </p:tgtEl>
                                        <p:attrNameLst>
                                          <p:attrName>style.visibility</p:attrName>
                                        </p:attrNameLst>
                                      </p:cBhvr>
                                      <p:to>
                                        <p:strVal val="visible"/>
                                      </p:to>
                                    </p:set>
                                    <p:anim calcmode="lin" valueType="num">
                                      <p:cBhvr>
                                        <p:cTn id="13" dur="500" fill="hold"/>
                                        <p:tgtEl>
                                          <p:spTgt spid="52"/>
                                        </p:tgtEl>
                                        <p:attrNameLst>
                                          <p:attrName>ppt_w</p:attrName>
                                        </p:attrNameLst>
                                      </p:cBhvr>
                                      <p:tavLst>
                                        <p:tav tm="0">
                                          <p:val>
                                            <p:fltVal val="0"/>
                                          </p:val>
                                        </p:tav>
                                        <p:tav tm="100000">
                                          <p:val>
                                            <p:strVal val="#ppt_w"/>
                                          </p:val>
                                        </p:tav>
                                      </p:tavLst>
                                    </p:anim>
                                    <p:anim calcmode="lin" valueType="num">
                                      <p:cBhvr>
                                        <p:cTn id="14" dur="500" fill="hold"/>
                                        <p:tgtEl>
                                          <p:spTgt spid="52"/>
                                        </p:tgtEl>
                                        <p:attrNameLst>
                                          <p:attrName>ppt_h</p:attrName>
                                        </p:attrNameLst>
                                      </p:cBhvr>
                                      <p:tavLst>
                                        <p:tav tm="0">
                                          <p:val>
                                            <p:fltVal val="0"/>
                                          </p:val>
                                        </p:tav>
                                        <p:tav tm="100000">
                                          <p:val>
                                            <p:strVal val="#ppt_h"/>
                                          </p:val>
                                        </p:tav>
                                      </p:tavLst>
                                    </p:anim>
                                    <p:anim calcmode="lin" valueType="num">
                                      <p:cBhvr>
                                        <p:cTn id="15" dur="500" fill="hold"/>
                                        <p:tgtEl>
                                          <p:spTgt spid="52"/>
                                        </p:tgtEl>
                                        <p:attrNameLst>
                                          <p:attrName>style.rotation</p:attrName>
                                        </p:attrNameLst>
                                      </p:cBhvr>
                                      <p:tavLst>
                                        <p:tav tm="0">
                                          <p:val>
                                            <p:fltVal val="360"/>
                                          </p:val>
                                        </p:tav>
                                        <p:tav tm="100000">
                                          <p:val>
                                            <p:fltVal val="0"/>
                                          </p:val>
                                        </p:tav>
                                      </p:tavLst>
                                    </p:anim>
                                    <p:animEffect transition="in" filter="fade">
                                      <p:cBhvr>
                                        <p:cTn id="16" dur="500"/>
                                        <p:tgtEl>
                                          <p:spTgt spid="52"/>
                                        </p:tgtEl>
                                      </p:cBhvr>
                                    </p:animEffect>
                                  </p:childTnLst>
                                </p:cTn>
                              </p:par>
                              <p:par>
                                <p:cTn id="17" presetID="49" presetClass="entr" presetSubtype="0" decel="100000" fill="hold" grpId="0" nodeType="withEffect">
                                  <p:stCondLst>
                                    <p:cond delay="40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 calcmode="lin" valueType="num">
                                      <p:cBhvr>
                                        <p:cTn id="21" dur="500" fill="hold"/>
                                        <p:tgtEl>
                                          <p:spTgt spid="53"/>
                                        </p:tgtEl>
                                        <p:attrNameLst>
                                          <p:attrName>style.rotation</p:attrName>
                                        </p:attrNameLst>
                                      </p:cBhvr>
                                      <p:tavLst>
                                        <p:tav tm="0">
                                          <p:val>
                                            <p:fltVal val="360"/>
                                          </p:val>
                                        </p:tav>
                                        <p:tav tm="100000">
                                          <p:val>
                                            <p:fltVal val="0"/>
                                          </p:val>
                                        </p:tav>
                                      </p:tavLst>
                                    </p:anim>
                                    <p:animEffect transition="in" filter="fade">
                                      <p:cBhvr>
                                        <p:cTn id="22" dur="500"/>
                                        <p:tgtEl>
                                          <p:spTgt spid="53"/>
                                        </p:tgtEl>
                                      </p:cBhvr>
                                    </p:animEffect>
                                  </p:childTnLst>
                                </p:cTn>
                              </p:par>
                              <p:par>
                                <p:cTn id="23" presetID="49" presetClass="entr" presetSubtype="0" decel="100000" fill="hold" grpId="0" nodeType="withEffect">
                                  <p:stCondLst>
                                    <p:cond delay="60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fltVal val="0"/>
                                          </p:val>
                                        </p:tav>
                                        <p:tav tm="100000">
                                          <p:val>
                                            <p:strVal val="#ppt_h"/>
                                          </p:val>
                                        </p:tav>
                                      </p:tavLst>
                                    </p:anim>
                                    <p:anim calcmode="lin" valueType="num">
                                      <p:cBhvr>
                                        <p:cTn id="27" dur="500" fill="hold"/>
                                        <p:tgtEl>
                                          <p:spTgt spid="54"/>
                                        </p:tgtEl>
                                        <p:attrNameLst>
                                          <p:attrName>style.rotation</p:attrName>
                                        </p:attrNameLst>
                                      </p:cBhvr>
                                      <p:tavLst>
                                        <p:tav tm="0">
                                          <p:val>
                                            <p:fltVal val="360"/>
                                          </p:val>
                                        </p:tav>
                                        <p:tav tm="100000">
                                          <p:val>
                                            <p:fltVal val="0"/>
                                          </p:val>
                                        </p:tav>
                                      </p:tavLst>
                                    </p:anim>
                                    <p:animEffect transition="in" filter="fade">
                                      <p:cBhvr>
                                        <p:cTn id="28" dur="500"/>
                                        <p:tgtEl>
                                          <p:spTgt spid="54"/>
                                        </p:tgtEl>
                                      </p:cBhvr>
                                    </p:animEffect>
                                  </p:childTnLst>
                                </p:cTn>
                              </p:par>
                            </p:childTnLst>
                          </p:cTn>
                        </p:par>
                        <p:par>
                          <p:cTn id="29" fill="hold">
                            <p:stCondLst>
                              <p:cond delay="500"/>
                            </p:stCondLst>
                            <p:childTnLst>
                              <p:par>
                                <p:cTn id="30" presetID="23" presetClass="entr" presetSubtype="528"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 calcmode="lin" valueType="num">
                                      <p:cBhvr>
                                        <p:cTn id="34" dur="500" fill="hold"/>
                                        <p:tgtEl>
                                          <p:spTgt spid="55"/>
                                        </p:tgtEl>
                                        <p:attrNameLst>
                                          <p:attrName>ppt_x</p:attrName>
                                        </p:attrNameLst>
                                      </p:cBhvr>
                                      <p:tavLst>
                                        <p:tav tm="0">
                                          <p:val>
                                            <p:fltVal val="0.5"/>
                                          </p:val>
                                        </p:tav>
                                        <p:tav tm="100000">
                                          <p:val>
                                            <p:strVal val="#ppt_x"/>
                                          </p:val>
                                        </p:tav>
                                      </p:tavLst>
                                    </p:anim>
                                    <p:anim calcmode="lin" valueType="num">
                                      <p:cBhvr>
                                        <p:cTn id="35" dur="500" fill="hold"/>
                                        <p:tgtEl>
                                          <p:spTgt spid="55"/>
                                        </p:tgtEl>
                                        <p:attrNameLst>
                                          <p:attrName>ppt_y</p:attrName>
                                        </p:attrNameLst>
                                      </p:cBhvr>
                                      <p:tavLst>
                                        <p:tav tm="0">
                                          <p:val>
                                            <p:fltVal val="0.5"/>
                                          </p:val>
                                        </p:tav>
                                        <p:tav tm="100000">
                                          <p:val>
                                            <p:strVal val="#ppt_y"/>
                                          </p:val>
                                        </p:tav>
                                      </p:tavLst>
                                    </p:anim>
                                  </p:childTnLst>
                                </p:cTn>
                              </p:par>
                              <p:par>
                                <p:cTn id="36" presetID="23" presetClass="entr" presetSubtype="528" fill="hold" grpId="0" nodeType="withEffect">
                                  <p:stCondLst>
                                    <p:cond delay="0"/>
                                  </p:stCondLst>
                                  <p:childTnLst>
                                    <p:set>
                                      <p:cBhvr>
                                        <p:cTn id="37" dur="1" fill="hold">
                                          <p:stCondLst>
                                            <p:cond delay="0"/>
                                          </p:stCondLst>
                                        </p:cTn>
                                        <p:tgtEl>
                                          <p:spTgt spid="101"/>
                                        </p:tgtEl>
                                        <p:attrNameLst>
                                          <p:attrName>style.visibility</p:attrName>
                                        </p:attrNameLst>
                                      </p:cBhvr>
                                      <p:to>
                                        <p:strVal val="visible"/>
                                      </p:to>
                                    </p:set>
                                    <p:anim calcmode="lin" valueType="num">
                                      <p:cBhvr>
                                        <p:cTn id="38" dur="500" fill="hold"/>
                                        <p:tgtEl>
                                          <p:spTgt spid="101"/>
                                        </p:tgtEl>
                                        <p:attrNameLst>
                                          <p:attrName>ppt_w</p:attrName>
                                        </p:attrNameLst>
                                      </p:cBhvr>
                                      <p:tavLst>
                                        <p:tav tm="0">
                                          <p:val>
                                            <p:fltVal val="0"/>
                                          </p:val>
                                        </p:tav>
                                        <p:tav tm="100000">
                                          <p:val>
                                            <p:strVal val="#ppt_w"/>
                                          </p:val>
                                        </p:tav>
                                      </p:tavLst>
                                    </p:anim>
                                    <p:anim calcmode="lin" valueType="num">
                                      <p:cBhvr>
                                        <p:cTn id="39" dur="500" fill="hold"/>
                                        <p:tgtEl>
                                          <p:spTgt spid="101"/>
                                        </p:tgtEl>
                                        <p:attrNameLst>
                                          <p:attrName>ppt_h</p:attrName>
                                        </p:attrNameLst>
                                      </p:cBhvr>
                                      <p:tavLst>
                                        <p:tav tm="0">
                                          <p:val>
                                            <p:fltVal val="0"/>
                                          </p:val>
                                        </p:tav>
                                        <p:tav tm="100000">
                                          <p:val>
                                            <p:strVal val="#ppt_h"/>
                                          </p:val>
                                        </p:tav>
                                      </p:tavLst>
                                    </p:anim>
                                    <p:anim calcmode="lin" valueType="num">
                                      <p:cBhvr>
                                        <p:cTn id="40" dur="500" fill="hold"/>
                                        <p:tgtEl>
                                          <p:spTgt spid="101"/>
                                        </p:tgtEl>
                                        <p:attrNameLst>
                                          <p:attrName>ppt_x</p:attrName>
                                        </p:attrNameLst>
                                      </p:cBhvr>
                                      <p:tavLst>
                                        <p:tav tm="0">
                                          <p:val>
                                            <p:fltVal val="0.5"/>
                                          </p:val>
                                        </p:tav>
                                        <p:tav tm="100000">
                                          <p:val>
                                            <p:strVal val="#ppt_x"/>
                                          </p:val>
                                        </p:tav>
                                      </p:tavLst>
                                    </p:anim>
                                    <p:anim calcmode="lin" valueType="num">
                                      <p:cBhvr>
                                        <p:cTn id="41" dur="500" fill="hold"/>
                                        <p:tgtEl>
                                          <p:spTgt spid="101"/>
                                        </p:tgtEl>
                                        <p:attrNameLst>
                                          <p:attrName>ppt_y</p:attrName>
                                        </p:attrNameLst>
                                      </p:cBhvr>
                                      <p:tavLst>
                                        <p:tav tm="0">
                                          <p:val>
                                            <p:fltVal val="0.5"/>
                                          </p:val>
                                        </p:tav>
                                        <p:tav tm="100000">
                                          <p:val>
                                            <p:strVal val="#ppt_y"/>
                                          </p:val>
                                        </p:tav>
                                      </p:tavLst>
                                    </p:anim>
                                  </p:childTnLst>
                                </p:cTn>
                              </p:par>
                              <p:par>
                                <p:cTn id="42" presetID="23" presetClass="entr" presetSubtype="528"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 calcmode="lin" valueType="num">
                                      <p:cBhvr>
                                        <p:cTn id="44" dur="500" fill="hold"/>
                                        <p:tgtEl>
                                          <p:spTgt spid="102"/>
                                        </p:tgtEl>
                                        <p:attrNameLst>
                                          <p:attrName>ppt_w</p:attrName>
                                        </p:attrNameLst>
                                      </p:cBhvr>
                                      <p:tavLst>
                                        <p:tav tm="0">
                                          <p:val>
                                            <p:fltVal val="0"/>
                                          </p:val>
                                        </p:tav>
                                        <p:tav tm="100000">
                                          <p:val>
                                            <p:strVal val="#ppt_w"/>
                                          </p:val>
                                        </p:tav>
                                      </p:tavLst>
                                    </p:anim>
                                    <p:anim calcmode="lin" valueType="num">
                                      <p:cBhvr>
                                        <p:cTn id="45" dur="500" fill="hold"/>
                                        <p:tgtEl>
                                          <p:spTgt spid="102"/>
                                        </p:tgtEl>
                                        <p:attrNameLst>
                                          <p:attrName>ppt_h</p:attrName>
                                        </p:attrNameLst>
                                      </p:cBhvr>
                                      <p:tavLst>
                                        <p:tav tm="0">
                                          <p:val>
                                            <p:fltVal val="0"/>
                                          </p:val>
                                        </p:tav>
                                        <p:tav tm="100000">
                                          <p:val>
                                            <p:strVal val="#ppt_h"/>
                                          </p:val>
                                        </p:tav>
                                      </p:tavLst>
                                    </p:anim>
                                    <p:anim calcmode="lin" valueType="num">
                                      <p:cBhvr>
                                        <p:cTn id="46" dur="500" fill="hold"/>
                                        <p:tgtEl>
                                          <p:spTgt spid="102"/>
                                        </p:tgtEl>
                                        <p:attrNameLst>
                                          <p:attrName>ppt_x</p:attrName>
                                        </p:attrNameLst>
                                      </p:cBhvr>
                                      <p:tavLst>
                                        <p:tav tm="0">
                                          <p:val>
                                            <p:fltVal val="0.5"/>
                                          </p:val>
                                        </p:tav>
                                        <p:tav tm="100000">
                                          <p:val>
                                            <p:strVal val="#ppt_x"/>
                                          </p:val>
                                        </p:tav>
                                      </p:tavLst>
                                    </p:anim>
                                    <p:anim calcmode="lin" valueType="num">
                                      <p:cBhvr>
                                        <p:cTn id="47" dur="500" fill="hold"/>
                                        <p:tgtEl>
                                          <p:spTgt spid="102"/>
                                        </p:tgtEl>
                                        <p:attrNameLst>
                                          <p:attrName>ppt_y</p:attrName>
                                        </p:attrNameLst>
                                      </p:cBhvr>
                                      <p:tavLst>
                                        <p:tav tm="0">
                                          <p:val>
                                            <p:fltVal val="0.5"/>
                                          </p:val>
                                        </p:tav>
                                        <p:tav tm="100000">
                                          <p:val>
                                            <p:strVal val="#ppt_y"/>
                                          </p:val>
                                        </p:tav>
                                      </p:tavLst>
                                    </p:anim>
                                  </p:childTnLst>
                                </p:cTn>
                              </p:par>
                              <p:par>
                                <p:cTn id="48" presetID="23" presetClass="entr" presetSubtype="528" fill="hold" grpId="0" nodeType="withEffect">
                                  <p:stCondLst>
                                    <p:cond delay="0"/>
                                  </p:stCondLst>
                                  <p:childTnLst>
                                    <p:set>
                                      <p:cBhvr>
                                        <p:cTn id="49" dur="1" fill="hold">
                                          <p:stCondLst>
                                            <p:cond delay="0"/>
                                          </p:stCondLst>
                                        </p:cTn>
                                        <p:tgtEl>
                                          <p:spTgt spid="103"/>
                                        </p:tgtEl>
                                        <p:attrNameLst>
                                          <p:attrName>style.visibility</p:attrName>
                                        </p:attrNameLst>
                                      </p:cBhvr>
                                      <p:to>
                                        <p:strVal val="visible"/>
                                      </p:to>
                                    </p:set>
                                    <p:anim calcmode="lin" valueType="num">
                                      <p:cBhvr>
                                        <p:cTn id="50" dur="500" fill="hold"/>
                                        <p:tgtEl>
                                          <p:spTgt spid="103"/>
                                        </p:tgtEl>
                                        <p:attrNameLst>
                                          <p:attrName>ppt_w</p:attrName>
                                        </p:attrNameLst>
                                      </p:cBhvr>
                                      <p:tavLst>
                                        <p:tav tm="0">
                                          <p:val>
                                            <p:fltVal val="0"/>
                                          </p:val>
                                        </p:tav>
                                        <p:tav tm="100000">
                                          <p:val>
                                            <p:strVal val="#ppt_w"/>
                                          </p:val>
                                        </p:tav>
                                      </p:tavLst>
                                    </p:anim>
                                    <p:anim calcmode="lin" valueType="num">
                                      <p:cBhvr>
                                        <p:cTn id="51" dur="500" fill="hold"/>
                                        <p:tgtEl>
                                          <p:spTgt spid="103"/>
                                        </p:tgtEl>
                                        <p:attrNameLst>
                                          <p:attrName>ppt_h</p:attrName>
                                        </p:attrNameLst>
                                      </p:cBhvr>
                                      <p:tavLst>
                                        <p:tav tm="0">
                                          <p:val>
                                            <p:fltVal val="0"/>
                                          </p:val>
                                        </p:tav>
                                        <p:tav tm="100000">
                                          <p:val>
                                            <p:strVal val="#ppt_h"/>
                                          </p:val>
                                        </p:tav>
                                      </p:tavLst>
                                    </p:anim>
                                    <p:anim calcmode="lin" valueType="num">
                                      <p:cBhvr>
                                        <p:cTn id="52" dur="500" fill="hold"/>
                                        <p:tgtEl>
                                          <p:spTgt spid="103"/>
                                        </p:tgtEl>
                                        <p:attrNameLst>
                                          <p:attrName>ppt_x</p:attrName>
                                        </p:attrNameLst>
                                      </p:cBhvr>
                                      <p:tavLst>
                                        <p:tav tm="0">
                                          <p:val>
                                            <p:fltVal val="0.5"/>
                                          </p:val>
                                        </p:tav>
                                        <p:tav tm="100000">
                                          <p:val>
                                            <p:strVal val="#ppt_x"/>
                                          </p:val>
                                        </p:tav>
                                      </p:tavLst>
                                    </p:anim>
                                    <p:anim calcmode="lin" valueType="num">
                                      <p:cBhvr>
                                        <p:cTn id="53" dur="500" fill="hold"/>
                                        <p:tgtEl>
                                          <p:spTgt spid="103"/>
                                        </p:tgtEl>
                                        <p:attrNameLst>
                                          <p:attrName>ppt_y</p:attrName>
                                        </p:attrNameLst>
                                      </p:cBhvr>
                                      <p:tavLst>
                                        <p:tav tm="0">
                                          <p:val>
                                            <p:fltVal val="0.5"/>
                                          </p:val>
                                        </p:tav>
                                        <p:tav tm="100000">
                                          <p:val>
                                            <p:strVal val="#ppt_y"/>
                                          </p:val>
                                        </p:tav>
                                      </p:tavLst>
                                    </p:anim>
                                  </p:childTnLst>
                                </p:cTn>
                              </p:par>
                            </p:childTnLst>
                          </p:cTn>
                        </p:par>
                        <p:par>
                          <p:cTn id="54" fill="hold">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105"/>
                                        </p:tgtEl>
                                        <p:attrNameLst>
                                          <p:attrName>style.visibility</p:attrName>
                                        </p:attrNameLst>
                                      </p:cBhvr>
                                      <p:to>
                                        <p:strVal val="visible"/>
                                      </p:to>
                                    </p:set>
                                    <p:anim calcmode="lin" valueType="num">
                                      <p:cBhvr additive="base">
                                        <p:cTn id="57" dur="500"/>
                                        <p:tgtEl>
                                          <p:spTgt spid="105"/>
                                        </p:tgtEl>
                                        <p:attrNameLst>
                                          <p:attrName>ppt_x</p:attrName>
                                        </p:attrNameLst>
                                      </p:cBhvr>
                                      <p:tavLst>
                                        <p:tav tm="0">
                                          <p:val>
                                            <p:strVal val="#ppt_x+#ppt_w*1.125000"/>
                                          </p:val>
                                        </p:tav>
                                        <p:tav tm="100000">
                                          <p:val>
                                            <p:strVal val="#ppt_x"/>
                                          </p:val>
                                        </p:tav>
                                      </p:tavLst>
                                    </p:anim>
                                    <p:animEffect transition="in" filter="wipe(left)">
                                      <p:cBhvr>
                                        <p:cTn id="58" dur="500"/>
                                        <p:tgtEl>
                                          <p:spTgt spid="105"/>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 calcmode="lin" valueType="num">
                                      <p:cBhvr additive="base">
                                        <p:cTn id="61" dur="500"/>
                                        <p:tgtEl>
                                          <p:spTgt spid="104"/>
                                        </p:tgtEl>
                                        <p:attrNameLst>
                                          <p:attrName>ppt_x</p:attrName>
                                        </p:attrNameLst>
                                      </p:cBhvr>
                                      <p:tavLst>
                                        <p:tav tm="0">
                                          <p:val>
                                            <p:strVal val="#ppt_x+#ppt_w*1.125000"/>
                                          </p:val>
                                        </p:tav>
                                        <p:tav tm="100000">
                                          <p:val>
                                            <p:strVal val="#ppt_x"/>
                                          </p:val>
                                        </p:tav>
                                      </p:tavLst>
                                    </p:anim>
                                    <p:animEffect transition="in" filter="wipe(left)">
                                      <p:cBhvr>
                                        <p:cTn id="62" dur="500"/>
                                        <p:tgtEl>
                                          <p:spTgt spid="104"/>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anim calcmode="lin" valueType="num">
                                      <p:cBhvr additive="base">
                                        <p:cTn id="65" dur="500"/>
                                        <p:tgtEl>
                                          <p:spTgt spid="107"/>
                                        </p:tgtEl>
                                        <p:attrNameLst>
                                          <p:attrName>ppt_x</p:attrName>
                                        </p:attrNameLst>
                                      </p:cBhvr>
                                      <p:tavLst>
                                        <p:tav tm="0">
                                          <p:val>
                                            <p:strVal val="#ppt_x-#ppt_w*1.125000"/>
                                          </p:val>
                                        </p:tav>
                                        <p:tav tm="100000">
                                          <p:val>
                                            <p:strVal val="#ppt_x"/>
                                          </p:val>
                                        </p:tav>
                                      </p:tavLst>
                                    </p:anim>
                                    <p:animEffect transition="in" filter="wipe(right)">
                                      <p:cBhvr>
                                        <p:cTn id="66" dur="500"/>
                                        <p:tgtEl>
                                          <p:spTgt spid="107"/>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p:tgtEl>
                                          <p:spTgt spid="106"/>
                                        </p:tgtEl>
                                        <p:attrNameLst>
                                          <p:attrName>ppt_x</p:attrName>
                                        </p:attrNameLst>
                                      </p:cBhvr>
                                      <p:tavLst>
                                        <p:tav tm="0">
                                          <p:val>
                                            <p:strVal val="#ppt_x-#ppt_w*1.125000"/>
                                          </p:val>
                                        </p:tav>
                                        <p:tav tm="100000">
                                          <p:val>
                                            <p:strVal val="#ppt_x"/>
                                          </p:val>
                                        </p:tav>
                                      </p:tavLst>
                                    </p:anim>
                                    <p:animEffect transition="in" filter="wipe(right)">
                                      <p:cBhvr>
                                        <p:cTn id="70" dur="500"/>
                                        <p:tgtEl>
                                          <p:spTgt spid="106"/>
                                        </p:tgtEl>
                                      </p:cBhvr>
                                    </p:animEffect>
                                  </p:childTnLst>
                                </p:cTn>
                              </p:par>
                              <p:par>
                                <p:cTn id="71" presetID="12" presetClass="entr" presetSubtype="2"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 calcmode="lin" valueType="num">
                                      <p:cBhvr additive="base">
                                        <p:cTn id="73" dur="500"/>
                                        <p:tgtEl>
                                          <p:spTgt spid="109"/>
                                        </p:tgtEl>
                                        <p:attrNameLst>
                                          <p:attrName>ppt_x</p:attrName>
                                        </p:attrNameLst>
                                      </p:cBhvr>
                                      <p:tavLst>
                                        <p:tav tm="0">
                                          <p:val>
                                            <p:strVal val="#ppt_x+#ppt_w*1.125000"/>
                                          </p:val>
                                        </p:tav>
                                        <p:tav tm="100000">
                                          <p:val>
                                            <p:strVal val="#ppt_x"/>
                                          </p:val>
                                        </p:tav>
                                      </p:tavLst>
                                    </p:anim>
                                    <p:animEffect transition="in" filter="wipe(left)">
                                      <p:cBhvr>
                                        <p:cTn id="74" dur="500"/>
                                        <p:tgtEl>
                                          <p:spTgt spid="109"/>
                                        </p:tgtEl>
                                      </p:cBhvr>
                                    </p:animEffect>
                                  </p:childTnLst>
                                </p:cTn>
                              </p:par>
                              <p:par>
                                <p:cTn id="75" presetID="12" presetClass="entr" presetSubtype="2" fill="hold" grpId="0" nodeType="withEffect">
                                  <p:stCondLst>
                                    <p:cond delay="0"/>
                                  </p:stCondLst>
                                  <p:childTnLst>
                                    <p:set>
                                      <p:cBhvr>
                                        <p:cTn id="76" dur="1" fill="hold">
                                          <p:stCondLst>
                                            <p:cond delay="0"/>
                                          </p:stCondLst>
                                        </p:cTn>
                                        <p:tgtEl>
                                          <p:spTgt spid="108"/>
                                        </p:tgtEl>
                                        <p:attrNameLst>
                                          <p:attrName>style.visibility</p:attrName>
                                        </p:attrNameLst>
                                      </p:cBhvr>
                                      <p:to>
                                        <p:strVal val="visible"/>
                                      </p:to>
                                    </p:set>
                                    <p:anim calcmode="lin" valueType="num">
                                      <p:cBhvr additive="base">
                                        <p:cTn id="77" dur="500"/>
                                        <p:tgtEl>
                                          <p:spTgt spid="108"/>
                                        </p:tgtEl>
                                        <p:attrNameLst>
                                          <p:attrName>ppt_x</p:attrName>
                                        </p:attrNameLst>
                                      </p:cBhvr>
                                      <p:tavLst>
                                        <p:tav tm="0">
                                          <p:val>
                                            <p:strVal val="#ppt_x+#ppt_w*1.125000"/>
                                          </p:val>
                                        </p:tav>
                                        <p:tav tm="100000">
                                          <p:val>
                                            <p:strVal val="#ppt_x"/>
                                          </p:val>
                                        </p:tav>
                                      </p:tavLst>
                                    </p:anim>
                                    <p:animEffect transition="in" filter="wipe(left)">
                                      <p:cBhvr>
                                        <p:cTn id="78" dur="500"/>
                                        <p:tgtEl>
                                          <p:spTgt spid="108"/>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111"/>
                                        </p:tgtEl>
                                        <p:attrNameLst>
                                          <p:attrName>style.visibility</p:attrName>
                                        </p:attrNameLst>
                                      </p:cBhvr>
                                      <p:to>
                                        <p:strVal val="visible"/>
                                      </p:to>
                                    </p:set>
                                    <p:anim calcmode="lin" valueType="num">
                                      <p:cBhvr additive="base">
                                        <p:cTn id="81" dur="500"/>
                                        <p:tgtEl>
                                          <p:spTgt spid="111"/>
                                        </p:tgtEl>
                                        <p:attrNameLst>
                                          <p:attrName>ppt_x</p:attrName>
                                        </p:attrNameLst>
                                      </p:cBhvr>
                                      <p:tavLst>
                                        <p:tav tm="0">
                                          <p:val>
                                            <p:strVal val="#ppt_x-#ppt_w*1.125000"/>
                                          </p:val>
                                        </p:tav>
                                        <p:tav tm="100000">
                                          <p:val>
                                            <p:strVal val="#ppt_x"/>
                                          </p:val>
                                        </p:tav>
                                      </p:tavLst>
                                    </p:anim>
                                    <p:animEffect transition="in" filter="wipe(right)">
                                      <p:cBhvr>
                                        <p:cTn id="82" dur="500"/>
                                        <p:tgtEl>
                                          <p:spTgt spid="111"/>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anim calcmode="lin" valueType="num">
                                      <p:cBhvr additive="base">
                                        <p:cTn id="85" dur="500"/>
                                        <p:tgtEl>
                                          <p:spTgt spid="110"/>
                                        </p:tgtEl>
                                        <p:attrNameLst>
                                          <p:attrName>ppt_x</p:attrName>
                                        </p:attrNameLst>
                                      </p:cBhvr>
                                      <p:tavLst>
                                        <p:tav tm="0">
                                          <p:val>
                                            <p:strVal val="#ppt_x-#ppt_w*1.125000"/>
                                          </p:val>
                                        </p:tav>
                                        <p:tav tm="100000">
                                          <p:val>
                                            <p:strVal val="#ppt_x"/>
                                          </p:val>
                                        </p:tav>
                                      </p:tavLst>
                                    </p:anim>
                                    <p:animEffect transition="in" filter="wipe(right)">
                                      <p:cBhvr>
                                        <p:cTn id="8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bldLvl="0" animBg="1"/>
      <p:bldP spid="54" grpId="0" bldLvl="0" animBg="1"/>
      <p:bldP spid="55" grpId="0" bldLvl="0" animBg="1"/>
      <p:bldP spid="101" grpId="0" bldLvl="0" animBg="1"/>
      <p:bldP spid="102" grpId="0" bldLvl="0" animBg="1"/>
      <p:bldP spid="103" grpId="0" bldLvl="0" animBg="1"/>
      <p:bldP spid="104" grpId="0"/>
      <p:bldP spid="105" grpId="0"/>
      <p:bldP spid="106" grpId="0"/>
      <p:bldP spid="107" grpId="0"/>
      <p:bldP spid="108" grpId="0"/>
      <p:bldP spid="109" grpId="0"/>
      <p:bldP spid="110" grpId="0"/>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Rectangle 3"/>
          <p:cNvSpPr/>
          <p:nvPr/>
        </p:nvSpPr>
        <p:spPr>
          <a:xfrm>
            <a:off x="3888718" y="1581050"/>
            <a:ext cx="4470400" cy="1284177"/>
          </a:xfrm>
          <a:prstGeom prst="rect">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sz="3200"/>
          </a:p>
        </p:txBody>
      </p:sp>
      <p:sp>
        <p:nvSpPr>
          <p:cNvPr id="7" name="Rectangle 4"/>
          <p:cNvSpPr/>
          <p:nvPr/>
        </p:nvSpPr>
        <p:spPr>
          <a:xfrm>
            <a:off x="3888718" y="3013742"/>
            <a:ext cx="4470400" cy="1284177"/>
          </a:xfrm>
          <a:prstGeom prst="rect">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sz="3200"/>
          </a:p>
        </p:txBody>
      </p:sp>
      <p:sp>
        <p:nvSpPr>
          <p:cNvPr id="8" name="Rectangle 5"/>
          <p:cNvSpPr/>
          <p:nvPr/>
        </p:nvSpPr>
        <p:spPr>
          <a:xfrm>
            <a:off x="3888718" y="4446432"/>
            <a:ext cx="4470400" cy="1284177"/>
          </a:xfrm>
          <a:prstGeom prst="rect">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endParaRPr lang="en-US" sz="3200"/>
          </a:p>
        </p:txBody>
      </p:sp>
      <p:grpSp>
        <p:nvGrpSpPr>
          <p:cNvPr id="9" name="Group 9"/>
          <p:cNvGrpSpPr/>
          <p:nvPr/>
        </p:nvGrpSpPr>
        <p:grpSpPr>
          <a:xfrm>
            <a:off x="7166149" y="3362712"/>
            <a:ext cx="863364" cy="640205"/>
            <a:chOff x="4572000" y="3414713"/>
            <a:chExt cx="374651" cy="277813"/>
          </a:xfrm>
          <a:solidFill>
            <a:schemeClr val="bg1"/>
          </a:solidFill>
        </p:grpSpPr>
        <p:sp>
          <p:nvSpPr>
            <p:cNvPr id="10"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sp>
          <p:nvSpPr>
            <p:cNvPr id="11"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grpSp>
      <p:grpSp>
        <p:nvGrpSpPr>
          <p:cNvPr id="12" name="Group 12"/>
          <p:cNvGrpSpPr/>
          <p:nvPr/>
        </p:nvGrpSpPr>
        <p:grpSpPr>
          <a:xfrm>
            <a:off x="4277796" y="4732533"/>
            <a:ext cx="725843" cy="711971"/>
            <a:chOff x="2905125" y="4002088"/>
            <a:chExt cx="249238" cy="244475"/>
          </a:xfrm>
          <a:solidFill>
            <a:schemeClr val="bg1"/>
          </a:solidFill>
        </p:grpSpPr>
        <p:sp>
          <p:nvSpPr>
            <p:cNvPr id="13" name="Freeform 50"/>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sp>
          <p:nvSpPr>
            <p:cNvPr id="14" name="Oval 51"/>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grpSp>
      <p:grpSp>
        <p:nvGrpSpPr>
          <p:cNvPr id="15" name="Group 15"/>
          <p:cNvGrpSpPr/>
          <p:nvPr/>
        </p:nvGrpSpPr>
        <p:grpSpPr>
          <a:xfrm>
            <a:off x="4240085" y="1914277"/>
            <a:ext cx="862640" cy="637088"/>
            <a:chOff x="3052763" y="2647950"/>
            <a:chExt cx="346075" cy="255588"/>
          </a:xfrm>
          <a:solidFill>
            <a:schemeClr val="bg1"/>
          </a:solidFill>
        </p:grpSpPr>
        <p:sp>
          <p:nvSpPr>
            <p:cNvPr id="16" name="Freeform 108"/>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sp>
          <p:nvSpPr>
            <p:cNvPr id="17" name="Freeform 109"/>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sp>
          <p:nvSpPr>
            <p:cNvPr id="18" name="Freeform 110"/>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3200"/>
            </a:p>
          </p:txBody>
        </p:sp>
      </p:grpSp>
      <p:grpSp>
        <p:nvGrpSpPr>
          <p:cNvPr id="19" name="组合 18"/>
          <p:cNvGrpSpPr/>
          <p:nvPr/>
        </p:nvGrpSpPr>
        <p:grpSpPr>
          <a:xfrm>
            <a:off x="9372568" y="2368686"/>
            <a:ext cx="1106281" cy="1106281"/>
            <a:chOff x="9347515" y="2921594"/>
            <a:chExt cx="1106281" cy="1106281"/>
          </a:xfrm>
        </p:grpSpPr>
        <p:sp>
          <p:nvSpPr>
            <p:cNvPr id="20" name="Oval 20"/>
            <p:cNvSpPr/>
            <p:nvPr/>
          </p:nvSpPr>
          <p:spPr>
            <a:xfrm>
              <a:off x="9347515" y="2921594"/>
              <a:ext cx="1106281" cy="1106281"/>
            </a:xfrm>
            <a:prstGeom prst="ellipse">
              <a:avLst/>
            </a:prstGeom>
            <a:noFill/>
            <a:ln w="12700">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1" name="组合 20"/>
            <p:cNvGrpSpPr/>
            <p:nvPr/>
          </p:nvGrpSpPr>
          <p:grpSpPr>
            <a:xfrm>
              <a:off x="9677520" y="3159972"/>
              <a:ext cx="446271" cy="582632"/>
              <a:chOff x="9896690" y="3140691"/>
              <a:chExt cx="425020" cy="554888"/>
            </a:xfrm>
            <a:solidFill>
              <a:srgbClr val="64A0DC"/>
            </a:solidFill>
          </p:grpSpPr>
          <p:sp>
            <p:nvSpPr>
              <p:cNvPr id="22" name="Freeform 37"/>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rgbClr val="BBB1A8"/>
              </a:solidFill>
              <a:ln w="9525">
                <a:noFill/>
                <a:round/>
              </a:ln>
            </p:spPr>
            <p:txBody>
              <a:bodyPr vert="horz" wrap="square" lIns="162560" tIns="81280" rIns="162560" bIns="81280" numCol="1" anchor="t" anchorCtr="0" compatLnSpc="1"/>
              <a:lstStyle/>
              <a:p>
                <a:endParaRPr lang="en-US" sz="3200"/>
              </a:p>
            </p:txBody>
          </p:sp>
          <p:sp>
            <p:nvSpPr>
              <p:cNvPr id="23" name="Freeform 38"/>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bg1"/>
              </a:solidFill>
              <a:ln w="9525">
                <a:noFill/>
                <a:round/>
              </a:ln>
            </p:spPr>
            <p:txBody>
              <a:bodyPr vert="horz" wrap="square" lIns="162560" tIns="81280" rIns="162560" bIns="81280" numCol="1" anchor="t" anchorCtr="0" compatLnSpc="1"/>
              <a:lstStyle/>
              <a:p>
                <a:endParaRPr lang="en-US" sz="3200"/>
              </a:p>
            </p:txBody>
          </p:sp>
        </p:grpSp>
      </p:grpSp>
      <p:grpSp>
        <p:nvGrpSpPr>
          <p:cNvPr id="24" name="组合 23"/>
          <p:cNvGrpSpPr/>
          <p:nvPr/>
        </p:nvGrpSpPr>
        <p:grpSpPr>
          <a:xfrm>
            <a:off x="1744892" y="2368686"/>
            <a:ext cx="1106281" cy="1106281"/>
            <a:chOff x="1529661" y="2921594"/>
            <a:chExt cx="1106281" cy="1106281"/>
          </a:xfrm>
        </p:grpSpPr>
        <p:sp>
          <p:nvSpPr>
            <p:cNvPr id="25" name="Oval 25"/>
            <p:cNvSpPr/>
            <p:nvPr/>
          </p:nvSpPr>
          <p:spPr>
            <a:xfrm>
              <a:off x="1529661" y="2921594"/>
              <a:ext cx="1106281" cy="1106281"/>
            </a:xfrm>
            <a:prstGeom prst="ellipse">
              <a:avLst/>
            </a:prstGeom>
            <a:noFill/>
            <a:ln w="12700">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 name="任意多边形 25"/>
            <p:cNvSpPr/>
            <p:nvPr/>
          </p:nvSpPr>
          <p:spPr bwMode="auto">
            <a:xfrm>
              <a:off x="1757443" y="3159097"/>
              <a:ext cx="650717" cy="63127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65"/>
            </a:p>
          </p:txBody>
        </p:sp>
      </p:grpSp>
      <p:sp>
        <p:nvSpPr>
          <p:cNvPr id="27" name="矩形 26"/>
          <p:cNvSpPr/>
          <p:nvPr/>
        </p:nvSpPr>
        <p:spPr>
          <a:xfrm>
            <a:off x="1542481" y="3630166"/>
            <a:ext cx="1551767" cy="459740"/>
          </a:xfrm>
          <a:prstGeom prst="rect">
            <a:avLst/>
          </a:prstGeom>
        </p:spPr>
        <p:txBody>
          <a:bodyPr wrap="square" lIns="91428" tIns="45714" rIns="91428" bIns="45714">
            <a:spAutoFit/>
          </a:bodyPr>
          <a:lstStyle/>
          <a:p>
            <a:pPr algn="ctr"/>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8" name="矩形 47"/>
          <p:cNvSpPr>
            <a:spLocks noChangeArrowheads="1"/>
          </p:cNvSpPr>
          <p:nvPr/>
        </p:nvSpPr>
        <p:spPr bwMode="auto">
          <a:xfrm>
            <a:off x="1332669" y="4050552"/>
            <a:ext cx="1971389"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在此录入上述图表的描述说明，在此录入上述图表的描述说明。</a:t>
            </a:r>
          </a:p>
        </p:txBody>
      </p:sp>
      <p:sp>
        <p:nvSpPr>
          <p:cNvPr id="29" name="矩形 28"/>
          <p:cNvSpPr/>
          <p:nvPr/>
        </p:nvSpPr>
        <p:spPr>
          <a:xfrm>
            <a:off x="9149825" y="3630166"/>
            <a:ext cx="1551767" cy="459740"/>
          </a:xfrm>
          <a:prstGeom prst="rect">
            <a:avLst/>
          </a:prstGeom>
        </p:spPr>
        <p:txBody>
          <a:bodyPr wrap="square" lIns="91428" tIns="45714" rIns="91428" bIns="45714">
            <a:spAutoFit/>
          </a:bodyPr>
          <a:lstStyle/>
          <a:p>
            <a:pPr algn="ctr"/>
            <a:r>
              <a:rPr lang="zh-CN" altLang="en-US" sz="22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30" name="矩形 47"/>
          <p:cNvSpPr>
            <a:spLocks noChangeArrowheads="1"/>
          </p:cNvSpPr>
          <p:nvPr/>
        </p:nvSpPr>
        <p:spPr bwMode="auto">
          <a:xfrm>
            <a:off x="8940013" y="4050552"/>
            <a:ext cx="1971389"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lnSpc>
                <a:spcPct val="120000"/>
              </a:lnSpc>
              <a:spcBef>
                <a:spcPct val="0"/>
              </a:spcBef>
              <a:buNone/>
            </a:pPr>
            <a:r>
              <a:rPr lang="zh-CN" altLang="en-US" sz="1465" dirty="0">
                <a:solidFill>
                  <a:schemeClr val="tx1">
                    <a:lumMod val="75000"/>
                    <a:lumOff val="25000"/>
                  </a:schemeClr>
                </a:solidFill>
                <a:sym typeface="微软雅黑" panose="020B0503020204020204" charset="-122"/>
              </a:rPr>
              <a:t>在此录入上述图表的描述说明，在此录入上述图表的描述说明。</a:t>
            </a:r>
          </a:p>
        </p:txBody>
      </p:sp>
      <p:sp>
        <p:nvSpPr>
          <p:cNvPr id="31" name="矩形 30"/>
          <p:cNvSpPr/>
          <p:nvPr/>
        </p:nvSpPr>
        <p:spPr>
          <a:xfrm>
            <a:off x="5184034" y="1623418"/>
            <a:ext cx="1551767" cy="459740"/>
          </a:xfrm>
          <a:prstGeom prst="rect">
            <a:avLst/>
          </a:prstGeom>
        </p:spPr>
        <p:txBody>
          <a:bodyPr wrap="square" lIns="91428" tIns="45714" rIns="91428" bIns="45714">
            <a:spAutoFit/>
          </a:bodyPr>
          <a:lstStyle/>
          <a:p>
            <a:r>
              <a:rPr lang="zh-CN" altLang="en-US" sz="2265" b="1" dirty="0">
                <a:solidFill>
                  <a:schemeClr val="bg1"/>
                </a:solidFill>
                <a:latin typeface="微软雅黑" panose="020B0503020204020204" charset="-122"/>
                <a:ea typeface="微软雅黑" panose="020B0503020204020204" charset="-122"/>
              </a:rPr>
              <a:t>添加标题</a:t>
            </a:r>
            <a:endParaRPr lang="en-US" altLang="zh-CN" sz="2265" b="1" dirty="0">
              <a:solidFill>
                <a:schemeClr val="bg1"/>
              </a:solidFill>
              <a:latin typeface="微软雅黑" panose="020B0503020204020204" charset="-122"/>
              <a:ea typeface="微软雅黑" panose="020B0503020204020204" charset="-122"/>
            </a:endParaRPr>
          </a:p>
        </p:txBody>
      </p:sp>
      <p:sp>
        <p:nvSpPr>
          <p:cNvPr id="32" name="矩形 47"/>
          <p:cNvSpPr>
            <a:spLocks noChangeArrowheads="1"/>
          </p:cNvSpPr>
          <p:nvPr/>
        </p:nvSpPr>
        <p:spPr bwMode="auto">
          <a:xfrm>
            <a:off x="5184034" y="2043804"/>
            <a:ext cx="3068293"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335" dirty="0">
                <a:solidFill>
                  <a:schemeClr val="bg1"/>
                </a:solidFill>
                <a:sym typeface="微软雅黑" panose="020B0503020204020204" charset="-122"/>
              </a:rPr>
              <a:t>在此录入上述图表的描述说明，在此录入上述图表的描述说明，在此录入上述图表的描述说明。</a:t>
            </a:r>
          </a:p>
        </p:txBody>
      </p:sp>
      <p:sp>
        <p:nvSpPr>
          <p:cNvPr id="33" name="矩形 32"/>
          <p:cNvSpPr/>
          <p:nvPr/>
        </p:nvSpPr>
        <p:spPr>
          <a:xfrm>
            <a:off x="5184034" y="4500148"/>
            <a:ext cx="1551767" cy="459740"/>
          </a:xfrm>
          <a:prstGeom prst="rect">
            <a:avLst/>
          </a:prstGeom>
        </p:spPr>
        <p:txBody>
          <a:bodyPr wrap="square" lIns="91428" tIns="45714" rIns="91428" bIns="45714">
            <a:spAutoFit/>
          </a:bodyPr>
          <a:lstStyle/>
          <a:p>
            <a:r>
              <a:rPr lang="zh-CN" altLang="en-US" sz="2265" b="1" dirty="0">
                <a:solidFill>
                  <a:schemeClr val="bg1"/>
                </a:solidFill>
                <a:latin typeface="微软雅黑" panose="020B0503020204020204" charset="-122"/>
                <a:ea typeface="微软雅黑" panose="020B0503020204020204" charset="-122"/>
              </a:rPr>
              <a:t>添加标题</a:t>
            </a:r>
            <a:endParaRPr lang="en-US" altLang="zh-CN" sz="2265" b="1" dirty="0">
              <a:solidFill>
                <a:schemeClr val="bg1"/>
              </a:solidFill>
              <a:latin typeface="微软雅黑" panose="020B0503020204020204" charset="-122"/>
              <a:ea typeface="微软雅黑" panose="020B0503020204020204" charset="-122"/>
            </a:endParaRPr>
          </a:p>
        </p:txBody>
      </p:sp>
      <p:sp>
        <p:nvSpPr>
          <p:cNvPr id="34" name="矩形 47"/>
          <p:cNvSpPr>
            <a:spLocks noChangeArrowheads="1"/>
          </p:cNvSpPr>
          <p:nvPr/>
        </p:nvSpPr>
        <p:spPr bwMode="auto">
          <a:xfrm>
            <a:off x="5184034" y="4920532"/>
            <a:ext cx="3068293"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335" dirty="0">
                <a:solidFill>
                  <a:schemeClr val="bg1"/>
                </a:solidFill>
                <a:sym typeface="微软雅黑" panose="020B0503020204020204" charset="-122"/>
              </a:rPr>
              <a:t>在此录入上述图表的描述说明，在此录入上述图表的描述说明，在此录入上述图表的描述说明。</a:t>
            </a:r>
          </a:p>
        </p:txBody>
      </p:sp>
      <p:sp>
        <p:nvSpPr>
          <p:cNvPr id="35" name="矩形 34"/>
          <p:cNvSpPr/>
          <p:nvPr/>
        </p:nvSpPr>
        <p:spPr>
          <a:xfrm>
            <a:off x="4069837" y="3068010"/>
            <a:ext cx="1551767" cy="459740"/>
          </a:xfrm>
          <a:prstGeom prst="rect">
            <a:avLst/>
          </a:prstGeom>
        </p:spPr>
        <p:txBody>
          <a:bodyPr wrap="square" lIns="91428" tIns="45714" rIns="91428" bIns="45714">
            <a:spAutoFit/>
          </a:bodyPr>
          <a:lstStyle/>
          <a:p>
            <a:r>
              <a:rPr lang="zh-CN" altLang="en-US" sz="2265" b="1" dirty="0">
                <a:solidFill>
                  <a:schemeClr val="bg1"/>
                </a:solidFill>
                <a:latin typeface="微软雅黑" panose="020B0503020204020204" charset="-122"/>
                <a:ea typeface="微软雅黑" panose="020B0503020204020204" charset="-122"/>
              </a:rPr>
              <a:t>添加标题</a:t>
            </a:r>
            <a:endParaRPr lang="en-US" altLang="zh-CN" sz="2265" b="1" dirty="0">
              <a:solidFill>
                <a:schemeClr val="bg1"/>
              </a:solidFill>
              <a:latin typeface="微软雅黑" panose="020B0503020204020204" charset="-122"/>
              <a:ea typeface="微软雅黑" panose="020B0503020204020204" charset="-122"/>
            </a:endParaRPr>
          </a:p>
        </p:txBody>
      </p:sp>
      <p:sp>
        <p:nvSpPr>
          <p:cNvPr id="36" name="矩形 47"/>
          <p:cNvSpPr>
            <a:spLocks noChangeArrowheads="1"/>
          </p:cNvSpPr>
          <p:nvPr/>
        </p:nvSpPr>
        <p:spPr bwMode="auto">
          <a:xfrm>
            <a:off x="4069834" y="3488394"/>
            <a:ext cx="3068293" cy="762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nSpc>
                <a:spcPct val="110000"/>
              </a:lnSpc>
              <a:spcBef>
                <a:spcPct val="0"/>
              </a:spcBef>
              <a:buNone/>
            </a:pPr>
            <a:r>
              <a:rPr lang="zh-CN" altLang="en-US" sz="1335" dirty="0">
                <a:solidFill>
                  <a:schemeClr val="bg1"/>
                </a:solidFill>
                <a:sym typeface="微软雅黑" panose="020B0503020204020204" charset="-122"/>
              </a:rPr>
              <a:t>在此录入上述图表的描述说明，在此录入上述图表的描述说明，在此录入上述图表的描述说明。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350" fill="hold"/>
                                        <p:tgtEl>
                                          <p:spTgt spid="15"/>
                                        </p:tgtEl>
                                        <p:attrNameLst>
                                          <p:attrName>ppt_w</p:attrName>
                                        </p:attrNameLst>
                                      </p:cBhvr>
                                      <p:tavLst>
                                        <p:tav tm="0">
                                          <p:val>
                                            <p:fltVal val="0"/>
                                          </p:val>
                                        </p:tav>
                                        <p:tav tm="100000">
                                          <p:val>
                                            <p:strVal val="#ppt_w"/>
                                          </p:val>
                                        </p:tav>
                                      </p:tavLst>
                                    </p:anim>
                                    <p:anim calcmode="lin" valueType="num">
                                      <p:cBhvr>
                                        <p:cTn id="21" dur="350" fill="hold"/>
                                        <p:tgtEl>
                                          <p:spTgt spid="15"/>
                                        </p:tgtEl>
                                        <p:attrNameLst>
                                          <p:attrName>ppt_h</p:attrName>
                                        </p:attrNameLst>
                                      </p:cBhvr>
                                      <p:tavLst>
                                        <p:tav tm="0">
                                          <p:val>
                                            <p:fltVal val="0"/>
                                          </p:val>
                                        </p:tav>
                                        <p:tav tm="100000">
                                          <p:val>
                                            <p:strVal val="#ppt_h"/>
                                          </p:val>
                                        </p:tav>
                                      </p:tavLst>
                                    </p:anim>
                                    <p:animEffect transition="in" filter="fade">
                                      <p:cBhvr>
                                        <p:cTn id="22" dur="350"/>
                                        <p:tgtEl>
                                          <p:spTgt spid="15"/>
                                        </p:tgtEl>
                                      </p:cBhvr>
                                    </p:animEffect>
                                  </p:childTnLst>
                                </p:cTn>
                              </p:par>
                            </p:childTnLst>
                          </p:cTn>
                        </p:par>
                        <p:par>
                          <p:cTn id="23" fill="hold">
                            <p:stCondLst>
                              <p:cond delay="1000"/>
                            </p:stCondLst>
                            <p:childTnLst>
                              <p:par>
                                <p:cTn id="24" presetID="26" presetClass="emph" presetSubtype="0" fill="hold" nodeType="afterEffect">
                                  <p:stCondLst>
                                    <p:cond delay="0"/>
                                  </p:stCondLst>
                                  <p:childTnLst>
                                    <p:animEffect transition="out" filter="fade">
                                      <p:cBhvr>
                                        <p:cTn id="25" dur="500" tmFilter="0, 0; .2, .5; .8, .5; 1, 0"/>
                                        <p:tgtEl>
                                          <p:spTgt spid="15"/>
                                        </p:tgtEl>
                                      </p:cBhvr>
                                    </p:animEffect>
                                    <p:animScale>
                                      <p:cBhvr>
                                        <p:cTn id="26" dur="250" autoRev="1" fill="hold"/>
                                        <p:tgtEl>
                                          <p:spTgt spid="15"/>
                                        </p:tgtEl>
                                      </p:cBhvr>
                                      <p:by x="105000" y="105000"/>
                                    </p:animScale>
                                  </p:childTnLst>
                                </p:cTn>
                              </p:par>
                              <p:par>
                                <p:cTn id="27" presetID="14" presetClass="entr" presetSubtype="10" fill="hold" grpId="0" nodeType="withEffect">
                                  <p:stCondLst>
                                    <p:cond delay="250"/>
                                  </p:stCondLst>
                                  <p:childTnLst>
                                    <p:set>
                                      <p:cBhvr>
                                        <p:cTn id="28" dur="1" fill="hold">
                                          <p:stCondLst>
                                            <p:cond delay="0"/>
                                          </p:stCondLst>
                                        </p:cTn>
                                        <p:tgtEl>
                                          <p:spTgt spid="31"/>
                                        </p:tgtEl>
                                        <p:attrNameLst>
                                          <p:attrName>style.visibility</p:attrName>
                                        </p:attrNameLst>
                                      </p:cBhvr>
                                      <p:to>
                                        <p:strVal val="visible"/>
                                      </p:to>
                                    </p:set>
                                    <p:animEffect transition="in" filter="randombar(horizontal)">
                                      <p:cBhvr>
                                        <p:cTn id="29" dur="400"/>
                                        <p:tgtEl>
                                          <p:spTgt spid="31"/>
                                        </p:tgtEl>
                                      </p:cBhvr>
                                    </p:animEffect>
                                  </p:childTnLst>
                                </p:cTn>
                              </p:par>
                              <p:par>
                                <p:cTn id="30" presetID="14" presetClass="entr" presetSubtype="10" fill="hold" grpId="0" nodeType="withEffect">
                                  <p:stCondLst>
                                    <p:cond delay="250"/>
                                  </p:stCondLst>
                                  <p:childTnLst>
                                    <p:set>
                                      <p:cBhvr>
                                        <p:cTn id="31" dur="1" fill="hold">
                                          <p:stCondLst>
                                            <p:cond delay="0"/>
                                          </p:stCondLst>
                                        </p:cTn>
                                        <p:tgtEl>
                                          <p:spTgt spid="32"/>
                                        </p:tgtEl>
                                        <p:attrNameLst>
                                          <p:attrName>style.visibility</p:attrName>
                                        </p:attrNameLst>
                                      </p:cBhvr>
                                      <p:to>
                                        <p:strVal val="visible"/>
                                      </p:to>
                                    </p:set>
                                    <p:animEffect transition="in" filter="randombar(horizontal)">
                                      <p:cBhvr>
                                        <p:cTn id="32" dur="400"/>
                                        <p:tgtEl>
                                          <p:spTgt spid="32"/>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350" fill="hold"/>
                                        <p:tgtEl>
                                          <p:spTgt spid="9"/>
                                        </p:tgtEl>
                                        <p:attrNameLst>
                                          <p:attrName>ppt_w</p:attrName>
                                        </p:attrNameLst>
                                      </p:cBhvr>
                                      <p:tavLst>
                                        <p:tav tm="0">
                                          <p:val>
                                            <p:fltVal val="0"/>
                                          </p:val>
                                        </p:tav>
                                        <p:tav tm="100000">
                                          <p:val>
                                            <p:strVal val="#ppt_w"/>
                                          </p:val>
                                        </p:tav>
                                      </p:tavLst>
                                    </p:anim>
                                    <p:anim calcmode="lin" valueType="num">
                                      <p:cBhvr>
                                        <p:cTn id="37" dur="350" fill="hold"/>
                                        <p:tgtEl>
                                          <p:spTgt spid="9"/>
                                        </p:tgtEl>
                                        <p:attrNameLst>
                                          <p:attrName>ppt_h</p:attrName>
                                        </p:attrNameLst>
                                      </p:cBhvr>
                                      <p:tavLst>
                                        <p:tav tm="0">
                                          <p:val>
                                            <p:fltVal val="0"/>
                                          </p:val>
                                        </p:tav>
                                        <p:tav tm="100000">
                                          <p:val>
                                            <p:strVal val="#ppt_h"/>
                                          </p:val>
                                        </p:tav>
                                      </p:tavLst>
                                    </p:anim>
                                    <p:animEffect transition="in" filter="fade">
                                      <p:cBhvr>
                                        <p:cTn id="38" dur="350"/>
                                        <p:tgtEl>
                                          <p:spTgt spid="9"/>
                                        </p:tgtEl>
                                      </p:cBhvr>
                                    </p:animEffect>
                                  </p:childTnLst>
                                </p:cTn>
                              </p:par>
                            </p:childTnLst>
                          </p:cTn>
                        </p:par>
                        <p:par>
                          <p:cTn id="39" fill="hold">
                            <p:stCondLst>
                              <p:cond delay="2000"/>
                            </p:stCondLst>
                            <p:childTnLst>
                              <p:par>
                                <p:cTn id="40" presetID="26" presetClass="emph" presetSubtype="0" fill="hold" nodeType="afterEffect">
                                  <p:stCondLst>
                                    <p:cond delay="0"/>
                                  </p:stCondLst>
                                  <p:childTnLst>
                                    <p:animEffect transition="out" filter="fade">
                                      <p:cBhvr>
                                        <p:cTn id="41" dur="500" tmFilter="0, 0; .2, .5; .8, .5; 1, 0"/>
                                        <p:tgtEl>
                                          <p:spTgt spid="9"/>
                                        </p:tgtEl>
                                      </p:cBhvr>
                                    </p:animEffect>
                                    <p:animScale>
                                      <p:cBhvr>
                                        <p:cTn id="42" dur="250" autoRev="1" fill="hold"/>
                                        <p:tgtEl>
                                          <p:spTgt spid="9"/>
                                        </p:tgtEl>
                                      </p:cBhvr>
                                      <p:by x="105000" y="105000"/>
                                    </p:animScale>
                                  </p:childTnLst>
                                </p:cTn>
                              </p:par>
                              <p:par>
                                <p:cTn id="43" presetID="14" presetClass="entr" presetSubtype="10" fill="hold" grpId="0" nodeType="withEffect">
                                  <p:stCondLst>
                                    <p:cond delay="250"/>
                                  </p:stCondLst>
                                  <p:childTnLst>
                                    <p:set>
                                      <p:cBhvr>
                                        <p:cTn id="44" dur="1" fill="hold">
                                          <p:stCondLst>
                                            <p:cond delay="0"/>
                                          </p:stCondLst>
                                        </p:cTn>
                                        <p:tgtEl>
                                          <p:spTgt spid="35"/>
                                        </p:tgtEl>
                                        <p:attrNameLst>
                                          <p:attrName>style.visibility</p:attrName>
                                        </p:attrNameLst>
                                      </p:cBhvr>
                                      <p:to>
                                        <p:strVal val="visible"/>
                                      </p:to>
                                    </p:set>
                                    <p:animEffect transition="in" filter="randombar(horizontal)">
                                      <p:cBhvr>
                                        <p:cTn id="45" dur="400"/>
                                        <p:tgtEl>
                                          <p:spTgt spid="35"/>
                                        </p:tgtEl>
                                      </p:cBhvr>
                                    </p:animEffect>
                                  </p:childTnLst>
                                </p:cTn>
                              </p:par>
                              <p:par>
                                <p:cTn id="46" presetID="14" presetClass="entr" presetSubtype="10" fill="hold" grpId="0" nodeType="withEffect">
                                  <p:stCondLst>
                                    <p:cond delay="25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400"/>
                                        <p:tgtEl>
                                          <p:spTgt spid="36"/>
                                        </p:tgtEl>
                                      </p:cBhvr>
                                    </p:animEffect>
                                  </p:childTnLst>
                                </p:cTn>
                              </p:par>
                            </p:childTnLst>
                          </p:cTn>
                        </p:par>
                        <p:par>
                          <p:cTn id="49" fill="hold">
                            <p:stCondLst>
                              <p:cond delay="2500"/>
                            </p:stCondLst>
                            <p:childTnLst>
                              <p:par>
                                <p:cTn id="50" presetID="53" presetClass="entr" presetSubtype="16"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350" fill="hold"/>
                                        <p:tgtEl>
                                          <p:spTgt spid="12"/>
                                        </p:tgtEl>
                                        <p:attrNameLst>
                                          <p:attrName>ppt_w</p:attrName>
                                        </p:attrNameLst>
                                      </p:cBhvr>
                                      <p:tavLst>
                                        <p:tav tm="0">
                                          <p:val>
                                            <p:fltVal val="0"/>
                                          </p:val>
                                        </p:tav>
                                        <p:tav tm="100000">
                                          <p:val>
                                            <p:strVal val="#ppt_w"/>
                                          </p:val>
                                        </p:tav>
                                      </p:tavLst>
                                    </p:anim>
                                    <p:anim calcmode="lin" valueType="num">
                                      <p:cBhvr>
                                        <p:cTn id="53" dur="350" fill="hold"/>
                                        <p:tgtEl>
                                          <p:spTgt spid="12"/>
                                        </p:tgtEl>
                                        <p:attrNameLst>
                                          <p:attrName>ppt_h</p:attrName>
                                        </p:attrNameLst>
                                      </p:cBhvr>
                                      <p:tavLst>
                                        <p:tav tm="0">
                                          <p:val>
                                            <p:fltVal val="0"/>
                                          </p:val>
                                        </p:tav>
                                        <p:tav tm="100000">
                                          <p:val>
                                            <p:strVal val="#ppt_h"/>
                                          </p:val>
                                        </p:tav>
                                      </p:tavLst>
                                    </p:anim>
                                    <p:animEffect transition="in" filter="fade">
                                      <p:cBhvr>
                                        <p:cTn id="54" dur="350"/>
                                        <p:tgtEl>
                                          <p:spTgt spid="12"/>
                                        </p:tgtEl>
                                      </p:cBhvr>
                                    </p:animEffect>
                                  </p:childTnLst>
                                </p:cTn>
                              </p:par>
                            </p:childTnLst>
                          </p:cTn>
                        </p:par>
                        <p:par>
                          <p:cTn id="55" fill="hold">
                            <p:stCondLst>
                              <p:cond delay="3000"/>
                            </p:stCondLst>
                            <p:childTnLst>
                              <p:par>
                                <p:cTn id="56" presetID="26" presetClass="emph" presetSubtype="0" fill="hold" nodeType="afterEffect">
                                  <p:stCondLst>
                                    <p:cond delay="0"/>
                                  </p:stCondLst>
                                  <p:childTnLst>
                                    <p:animEffect transition="out" filter="fade">
                                      <p:cBhvr>
                                        <p:cTn id="57" dur="500" tmFilter="0, 0; .2, .5; .8, .5; 1, 0"/>
                                        <p:tgtEl>
                                          <p:spTgt spid="12"/>
                                        </p:tgtEl>
                                      </p:cBhvr>
                                    </p:animEffect>
                                    <p:animScale>
                                      <p:cBhvr>
                                        <p:cTn id="58" dur="250" autoRev="1" fill="hold"/>
                                        <p:tgtEl>
                                          <p:spTgt spid="12"/>
                                        </p:tgtEl>
                                      </p:cBhvr>
                                      <p:by x="105000" y="105000"/>
                                    </p:animScale>
                                  </p:childTnLst>
                                </p:cTn>
                              </p:par>
                              <p:par>
                                <p:cTn id="59" presetID="14" presetClass="entr" presetSubtype="10" fill="hold" grpId="0" nodeType="withEffect">
                                  <p:stCondLst>
                                    <p:cond delay="250"/>
                                  </p:stCondLst>
                                  <p:childTnLst>
                                    <p:set>
                                      <p:cBhvr>
                                        <p:cTn id="60" dur="1" fill="hold">
                                          <p:stCondLst>
                                            <p:cond delay="0"/>
                                          </p:stCondLst>
                                        </p:cTn>
                                        <p:tgtEl>
                                          <p:spTgt spid="33"/>
                                        </p:tgtEl>
                                        <p:attrNameLst>
                                          <p:attrName>style.visibility</p:attrName>
                                        </p:attrNameLst>
                                      </p:cBhvr>
                                      <p:to>
                                        <p:strVal val="visible"/>
                                      </p:to>
                                    </p:set>
                                    <p:animEffect transition="in" filter="randombar(horizontal)">
                                      <p:cBhvr>
                                        <p:cTn id="61" dur="400"/>
                                        <p:tgtEl>
                                          <p:spTgt spid="33"/>
                                        </p:tgtEl>
                                      </p:cBhvr>
                                    </p:animEffect>
                                  </p:childTnLst>
                                </p:cTn>
                              </p:par>
                              <p:par>
                                <p:cTn id="62" presetID="14" presetClass="entr" presetSubtype="10" fill="hold" grpId="0" nodeType="withEffect">
                                  <p:stCondLst>
                                    <p:cond delay="250"/>
                                  </p:stCondLst>
                                  <p:childTnLst>
                                    <p:set>
                                      <p:cBhvr>
                                        <p:cTn id="63" dur="1" fill="hold">
                                          <p:stCondLst>
                                            <p:cond delay="0"/>
                                          </p:stCondLst>
                                        </p:cTn>
                                        <p:tgtEl>
                                          <p:spTgt spid="34"/>
                                        </p:tgtEl>
                                        <p:attrNameLst>
                                          <p:attrName>style.visibility</p:attrName>
                                        </p:attrNameLst>
                                      </p:cBhvr>
                                      <p:to>
                                        <p:strVal val="visible"/>
                                      </p:to>
                                    </p:set>
                                    <p:animEffect transition="in" filter="randombar(horizontal)">
                                      <p:cBhvr>
                                        <p:cTn id="64" dur="400"/>
                                        <p:tgtEl>
                                          <p:spTgt spid="34"/>
                                        </p:tgtEl>
                                      </p:cBhvr>
                                    </p:animEffect>
                                  </p:childTnLst>
                                </p:cTn>
                              </p:par>
                            </p:childTnLst>
                          </p:cTn>
                        </p:par>
                        <p:par>
                          <p:cTn id="65" fill="hold">
                            <p:stCondLst>
                              <p:cond delay="3500"/>
                            </p:stCondLst>
                            <p:childTnLst>
                              <p:par>
                                <p:cTn id="66" presetID="35"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750"/>
                                        <p:tgtEl>
                                          <p:spTgt spid="24"/>
                                        </p:tgtEl>
                                      </p:cBhvr>
                                    </p:animEffect>
                                    <p:anim calcmode="lin" valueType="num">
                                      <p:cBhvr>
                                        <p:cTn id="69" dur="750" fill="hold"/>
                                        <p:tgtEl>
                                          <p:spTgt spid="24"/>
                                        </p:tgtEl>
                                        <p:attrNameLst>
                                          <p:attrName>style.rotation</p:attrName>
                                        </p:attrNameLst>
                                      </p:cBhvr>
                                      <p:tavLst>
                                        <p:tav tm="0">
                                          <p:val>
                                            <p:fltVal val="720"/>
                                          </p:val>
                                        </p:tav>
                                        <p:tav tm="100000">
                                          <p:val>
                                            <p:fltVal val="0"/>
                                          </p:val>
                                        </p:tav>
                                      </p:tavLst>
                                    </p:anim>
                                    <p:anim calcmode="lin" valueType="num">
                                      <p:cBhvr>
                                        <p:cTn id="70" dur="750" fill="hold"/>
                                        <p:tgtEl>
                                          <p:spTgt spid="24"/>
                                        </p:tgtEl>
                                        <p:attrNameLst>
                                          <p:attrName>ppt_h</p:attrName>
                                        </p:attrNameLst>
                                      </p:cBhvr>
                                      <p:tavLst>
                                        <p:tav tm="0">
                                          <p:val>
                                            <p:fltVal val="0"/>
                                          </p:val>
                                        </p:tav>
                                        <p:tav tm="100000">
                                          <p:val>
                                            <p:strVal val="#ppt_h"/>
                                          </p:val>
                                        </p:tav>
                                      </p:tavLst>
                                    </p:anim>
                                    <p:anim calcmode="lin" valueType="num">
                                      <p:cBhvr>
                                        <p:cTn id="71" dur="750" fill="hold"/>
                                        <p:tgtEl>
                                          <p:spTgt spid="24"/>
                                        </p:tgtEl>
                                        <p:attrNameLst>
                                          <p:attrName>ppt_w</p:attrName>
                                        </p:attrNameLst>
                                      </p:cBhvr>
                                      <p:tavLst>
                                        <p:tav tm="0">
                                          <p:val>
                                            <p:fltVal val="0"/>
                                          </p:val>
                                        </p:tav>
                                        <p:tav tm="100000">
                                          <p:val>
                                            <p:strVal val="#ppt_w"/>
                                          </p:val>
                                        </p:tav>
                                      </p:tavLst>
                                    </p:anim>
                                  </p:childTnLst>
                                </p:cTn>
                              </p:par>
                            </p:childTnLst>
                          </p:cTn>
                        </p:par>
                        <p:par>
                          <p:cTn id="72" fill="hold">
                            <p:stCondLst>
                              <p:cond delay="4500"/>
                            </p:stCondLst>
                            <p:childTnLst>
                              <p:par>
                                <p:cTn id="73" presetID="14" presetClass="entr" presetSubtype="1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randombar(horizontal)">
                                      <p:cBhvr>
                                        <p:cTn id="75" dur="400"/>
                                        <p:tgtEl>
                                          <p:spTgt spid="27"/>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randombar(horizontal)">
                                      <p:cBhvr>
                                        <p:cTn id="78" dur="400"/>
                                        <p:tgtEl>
                                          <p:spTgt spid="28"/>
                                        </p:tgtEl>
                                      </p:cBhvr>
                                    </p:animEffect>
                                  </p:childTnLst>
                                </p:cTn>
                              </p:par>
                            </p:childTnLst>
                          </p:cTn>
                        </p:par>
                        <p:par>
                          <p:cTn id="79" fill="hold">
                            <p:stCondLst>
                              <p:cond delay="5000"/>
                            </p:stCondLst>
                            <p:childTnLst>
                              <p:par>
                                <p:cTn id="80" presetID="35" presetClass="entr" presetSubtype="0"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750"/>
                                        <p:tgtEl>
                                          <p:spTgt spid="19"/>
                                        </p:tgtEl>
                                      </p:cBhvr>
                                    </p:animEffect>
                                    <p:anim calcmode="lin" valueType="num">
                                      <p:cBhvr>
                                        <p:cTn id="83" dur="750" fill="hold"/>
                                        <p:tgtEl>
                                          <p:spTgt spid="19"/>
                                        </p:tgtEl>
                                        <p:attrNameLst>
                                          <p:attrName>style.rotation</p:attrName>
                                        </p:attrNameLst>
                                      </p:cBhvr>
                                      <p:tavLst>
                                        <p:tav tm="0">
                                          <p:val>
                                            <p:fltVal val="720"/>
                                          </p:val>
                                        </p:tav>
                                        <p:tav tm="100000">
                                          <p:val>
                                            <p:fltVal val="0"/>
                                          </p:val>
                                        </p:tav>
                                      </p:tavLst>
                                    </p:anim>
                                    <p:anim calcmode="lin" valueType="num">
                                      <p:cBhvr>
                                        <p:cTn id="84" dur="750" fill="hold"/>
                                        <p:tgtEl>
                                          <p:spTgt spid="19"/>
                                        </p:tgtEl>
                                        <p:attrNameLst>
                                          <p:attrName>ppt_h</p:attrName>
                                        </p:attrNameLst>
                                      </p:cBhvr>
                                      <p:tavLst>
                                        <p:tav tm="0">
                                          <p:val>
                                            <p:fltVal val="0"/>
                                          </p:val>
                                        </p:tav>
                                        <p:tav tm="100000">
                                          <p:val>
                                            <p:strVal val="#ppt_h"/>
                                          </p:val>
                                        </p:tav>
                                      </p:tavLst>
                                    </p:anim>
                                    <p:anim calcmode="lin" valueType="num">
                                      <p:cBhvr>
                                        <p:cTn id="85" dur="750" fill="hold"/>
                                        <p:tgtEl>
                                          <p:spTgt spid="19"/>
                                        </p:tgtEl>
                                        <p:attrNameLst>
                                          <p:attrName>ppt_w</p:attrName>
                                        </p:attrNameLst>
                                      </p:cBhvr>
                                      <p:tavLst>
                                        <p:tav tm="0">
                                          <p:val>
                                            <p:fltVal val="0"/>
                                          </p:val>
                                        </p:tav>
                                        <p:tav tm="100000">
                                          <p:val>
                                            <p:strVal val="#ppt_w"/>
                                          </p:val>
                                        </p:tav>
                                      </p:tavLst>
                                    </p:anim>
                                  </p:childTnLst>
                                </p:cTn>
                              </p:par>
                            </p:childTnLst>
                          </p:cTn>
                        </p:par>
                        <p:par>
                          <p:cTn id="86" fill="hold">
                            <p:stCondLst>
                              <p:cond delay="6000"/>
                            </p:stCondLst>
                            <p:childTnLst>
                              <p:par>
                                <p:cTn id="87" presetID="14" presetClass="entr" presetSubtype="1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randombar(horizontal)">
                                      <p:cBhvr>
                                        <p:cTn id="89" dur="400"/>
                                        <p:tgtEl>
                                          <p:spTgt spid="29"/>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randombar(horizontal)">
                                      <p:cBhvr>
                                        <p:cTn id="92"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27" grpId="0"/>
      <p:bldP spid="28" grpId="0"/>
      <p:bldP spid="29" grpId="0"/>
      <p:bldP spid="30" grpId="0"/>
      <p:bldP spid="31" grpId="0"/>
      <p:bldP spid="32" grpId="0"/>
      <p:bldP spid="33" grpId="0"/>
      <p:bldP spid="34" grpId="0"/>
      <p:bldP spid="35"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 165"/>
          <p:cNvSpPr/>
          <p:nvPr/>
        </p:nvSpPr>
        <p:spPr>
          <a:xfrm>
            <a:off x="3064510" y="1725295"/>
            <a:ext cx="6628130" cy="638175"/>
          </a:xfrm>
          <a:prstGeom prst="rect">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65"/>
          <p:cNvSpPr/>
          <p:nvPr/>
        </p:nvSpPr>
        <p:spPr>
          <a:xfrm>
            <a:off x="3064510" y="2647315"/>
            <a:ext cx="6628130" cy="638175"/>
          </a:xfrm>
          <a:prstGeom prst="rect">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65"/>
          <p:cNvSpPr/>
          <p:nvPr/>
        </p:nvSpPr>
        <p:spPr>
          <a:xfrm>
            <a:off x="3064510" y="3569335"/>
            <a:ext cx="6628130" cy="638175"/>
          </a:xfrm>
          <a:prstGeom prst="rect">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65"/>
          <p:cNvSpPr/>
          <p:nvPr/>
        </p:nvSpPr>
        <p:spPr>
          <a:xfrm>
            <a:off x="3064510" y="4491355"/>
            <a:ext cx="6628130" cy="638175"/>
          </a:xfrm>
          <a:prstGeom prst="rect">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矩形 84"/>
          <p:cNvSpPr/>
          <p:nvPr/>
        </p:nvSpPr>
        <p:spPr>
          <a:xfrm>
            <a:off x="881380" y="687705"/>
            <a:ext cx="348869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smtClean="0">
                <a:solidFill>
                  <a:schemeClr val="tx1">
                    <a:lumMod val="65000"/>
                    <a:lumOff val="35000"/>
                  </a:schemeClr>
                </a:solidFill>
                <a:latin typeface="黑体" panose="02010600030101010101" charset="-122"/>
                <a:ea typeface="黑体" panose="02010600030101010101" charset="-122"/>
              </a:rPr>
              <a:t>目录 </a:t>
            </a:r>
            <a:r>
              <a:rPr lang="en-US" altLang="zh-CN" sz="2800" b="1" dirty="0" smtClean="0">
                <a:solidFill>
                  <a:schemeClr val="tx1">
                    <a:lumMod val="65000"/>
                    <a:lumOff val="35000"/>
                  </a:schemeClr>
                </a:solidFill>
                <a:latin typeface="华文中宋" panose="02010600040101010101" charset="-122"/>
                <a:ea typeface="华文中宋" panose="02010600040101010101" charset="-122"/>
              </a:rPr>
              <a:t>CONTENTS</a:t>
            </a:r>
          </a:p>
        </p:txBody>
      </p:sp>
      <p:sp>
        <p:nvSpPr>
          <p:cNvPr id="184" name=" 184"/>
          <p:cNvSpPr/>
          <p:nvPr/>
        </p:nvSpPr>
        <p:spPr>
          <a:xfrm>
            <a:off x="3332173" y="1761173"/>
            <a:ext cx="566420" cy="566420"/>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3870960" y="1733550"/>
            <a:ext cx="5439410" cy="543560"/>
          </a:xfrm>
          <a:prstGeom prst="rect">
            <a:avLst/>
          </a:prstGeom>
          <a:noFill/>
        </p:spPr>
        <p:txBody>
          <a:bodyPr wrap="square" lIns="68580" tIns="34290" rIns="68580" bIns="34290" rtlCol="0">
            <a:spAutoFit/>
          </a:bodyPr>
          <a:lstStyle/>
          <a:p>
            <a:pPr algn="ct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请在此粘贴或者输入您的文字内容</a:t>
            </a:r>
          </a:p>
        </p:txBody>
      </p:sp>
      <p:sp>
        <p:nvSpPr>
          <p:cNvPr id="87" name="文本框 18"/>
          <p:cNvSpPr txBox="1"/>
          <p:nvPr/>
        </p:nvSpPr>
        <p:spPr>
          <a:xfrm>
            <a:off x="3376717" y="1844340"/>
            <a:ext cx="477332" cy="405881"/>
          </a:xfrm>
          <a:prstGeom prst="rect">
            <a:avLst/>
          </a:prstGeom>
          <a:noFill/>
        </p:spPr>
        <p:txBody>
          <a:bodyPr wrap="square" lIns="51435" tIns="25718" rIns="51435" bIns="25718" rtlCol="0">
            <a:spAutoFit/>
          </a:bodyPr>
          <a:lstStyle/>
          <a:p>
            <a:pPr algn="ctr"/>
            <a:r>
              <a:rPr lang="en-US" altLang="zh-CN" sz="2300" dirty="0">
                <a:solidFill>
                  <a:schemeClr val="bg1"/>
                </a:solidFill>
                <a:latin typeface="Impact" panose="020B0806030902050204" pitchFamily="34" charset="0"/>
              </a:rPr>
              <a:t>01</a:t>
            </a:r>
          </a:p>
        </p:txBody>
      </p:sp>
      <p:sp>
        <p:nvSpPr>
          <p:cNvPr id="6" name=" 184"/>
          <p:cNvSpPr/>
          <p:nvPr/>
        </p:nvSpPr>
        <p:spPr>
          <a:xfrm>
            <a:off x="3332173" y="2683193"/>
            <a:ext cx="566420" cy="566420"/>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3870960" y="2639060"/>
            <a:ext cx="5439410" cy="543560"/>
          </a:xfrm>
          <a:prstGeom prst="rect">
            <a:avLst/>
          </a:prstGeom>
          <a:noFill/>
        </p:spPr>
        <p:txBody>
          <a:bodyPr wrap="square" lIns="68580" tIns="34290" rIns="68580" bIns="34290" rtlCol="0">
            <a:spAutoFit/>
          </a:bodyPr>
          <a:lstStyle/>
          <a:p>
            <a:pPr algn="ct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请在此粘贴或者输入您的文字内容</a:t>
            </a:r>
          </a:p>
        </p:txBody>
      </p:sp>
      <p:sp>
        <p:nvSpPr>
          <p:cNvPr id="8" name="文本框 18"/>
          <p:cNvSpPr txBox="1"/>
          <p:nvPr/>
        </p:nvSpPr>
        <p:spPr>
          <a:xfrm>
            <a:off x="3376717" y="2763462"/>
            <a:ext cx="477332" cy="404495"/>
          </a:xfrm>
          <a:prstGeom prst="rect">
            <a:avLst/>
          </a:prstGeom>
          <a:noFill/>
        </p:spPr>
        <p:txBody>
          <a:bodyPr wrap="square" lIns="51435" tIns="25718" rIns="51435" bIns="25718" rtlCol="0">
            <a:spAutoFit/>
          </a:bodyPr>
          <a:lstStyle/>
          <a:p>
            <a:pPr algn="ctr"/>
            <a:r>
              <a:rPr lang="en-US" altLang="zh-CN" sz="2300" dirty="0">
                <a:solidFill>
                  <a:schemeClr val="bg1"/>
                </a:solidFill>
                <a:latin typeface="Impact" panose="020B0806030902050204" pitchFamily="34" charset="0"/>
              </a:rPr>
              <a:t>02</a:t>
            </a:r>
          </a:p>
        </p:txBody>
      </p:sp>
      <p:sp>
        <p:nvSpPr>
          <p:cNvPr id="9" name=" 184"/>
          <p:cNvSpPr/>
          <p:nvPr/>
        </p:nvSpPr>
        <p:spPr>
          <a:xfrm>
            <a:off x="3332173" y="3605213"/>
            <a:ext cx="566420" cy="566420"/>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3870960" y="3663950"/>
            <a:ext cx="5439410" cy="543560"/>
          </a:xfrm>
          <a:prstGeom prst="rect">
            <a:avLst/>
          </a:prstGeom>
          <a:noFill/>
        </p:spPr>
        <p:txBody>
          <a:bodyPr wrap="square" lIns="68580" tIns="34290" rIns="68580" bIns="34290" rtlCol="0">
            <a:spAutoFit/>
          </a:bodyPr>
          <a:lstStyle/>
          <a:p>
            <a:pPr algn="ct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请在此粘贴或者输入您的文字内容</a:t>
            </a:r>
          </a:p>
        </p:txBody>
      </p:sp>
      <p:sp>
        <p:nvSpPr>
          <p:cNvPr id="11" name="文本框 18"/>
          <p:cNvSpPr txBox="1"/>
          <p:nvPr/>
        </p:nvSpPr>
        <p:spPr>
          <a:xfrm>
            <a:off x="3376717" y="3685482"/>
            <a:ext cx="477332" cy="404495"/>
          </a:xfrm>
          <a:prstGeom prst="rect">
            <a:avLst/>
          </a:prstGeom>
          <a:noFill/>
        </p:spPr>
        <p:txBody>
          <a:bodyPr wrap="square" lIns="51435" tIns="25718" rIns="51435" bIns="25718" rtlCol="0">
            <a:spAutoFit/>
          </a:bodyPr>
          <a:lstStyle/>
          <a:p>
            <a:pPr algn="ctr"/>
            <a:r>
              <a:rPr lang="en-US" altLang="zh-CN" sz="2300" dirty="0">
                <a:solidFill>
                  <a:schemeClr val="bg1"/>
                </a:solidFill>
                <a:latin typeface="Impact" panose="020B0806030902050204" pitchFamily="34" charset="0"/>
              </a:rPr>
              <a:t>03</a:t>
            </a:r>
          </a:p>
        </p:txBody>
      </p:sp>
      <p:sp>
        <p:nvSpPr>
          <p:cNvPr id="12" name=" 184"/>
          <p:cNvSpPr/>
          <p:nvPr/>
        </p:nvSpPr>
        <p:spPr>
          <a:xfrm>
            <a:off x="3332173" y="4527233"/>
            <a:ext cx="566420" cy="566420"/>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3870960" y="4569460"/>
            <a:ext cx="5439410" cy="543560"/>
          </a:xfrm>
          <a:prstGeom prst="rect">
            <a:avLst/>
          </a:prstGeom>
          <a:noFill/>
        </p:spPr>
        <p:txBody>
          <a:bodyPr wrap="square" lIns="68580" tIns="34290" rIns="68580" bIns="34290" rtlCol="0">
            <a:spAutoFit/>
          </a:bodyPr>
          <a:lstStyle/>
          <a:p>
            <a:pPr algn="ct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请在此粘贴或者输入您的文字内容</a:t>
            </a:r>
          </a:p>
        </p:txBody>
      </p:sp>
      <p:sp>
        <p:nvSpPr>
          <p:cNvPr id="14" name="文本框 18"/>
          <p:cNvSpPr txBox="1"/>
          <p:nvPr/>
        </p:nvSpPr>
        <p:spPr>
          <a:xfrm>
            <a:off x="3376717" y="4607502"/>
            <a:ext cx="477332" cy="404495"/>
          </a:xfrm>
          <a:prstGeom prst="rect">
            <a:avLst/>
          </a:prstGeom>
          <a:noFill/>
        </p:spPr>
        <p:txBody>
          <a:bodyPr wrap="square" lIns="51435" tIns="25718" rIns="51435" bIns="25718" rtlCol="0">
            <a:spAutoFit/>
          </a:bodyPr>
          <a:lstStyle/>
          <a:p>
            <a:pPr algn="ctr"/>
            <a:r>
              <a:rPr lang="en-US" altLang="zh-CN" sz="2300" dirty="0">
                <a:solidFill>
                  <a:schemeClr val="bg1"/>
                </a:solidFill>
                <a:latin typeface="Impact" panose="020B0806030902050204" pitchFamily="34" charset="0"/>
              </a:rPr>
              <a:t>04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章</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节</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35" name="Rectangle 4"/>
          <p:cNvSpPr txBox="1">
            <a:spLocks noChangeArrowheads="1"/>
          </p:cNvSpPr>
          <p:nvPr/>
        </p:nvSpPr>
        <p:spPr bwMode="auto">
          <a:xfrm>
            <a:off x="5675630" y="212725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3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十字箭头 5"/>
          <p:cNvSpPr/>
          <p:nvPr/>
        </p:nvSpPr>
        <p:spPr>
          <a:xfrm>
            <a:off x="4224584" y="1519822"/>
            <a:ext cx="3823759" cy="3823759"/>
          </a:xfrm>
          <a:prstGeom prst="quadArrow">
            <a:avLst>
              <a:gd name="adj1" fmla="val 2000"/>
              <a:gd name="adj2" fmla="val 4000"/>
              <a:gd name="adj3" fmla="val 5000"/>
            </a:avLst>
          </a:prstGeom>
          <a:solidFill>
            <a:srgbClr val="B1A9A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 name="组合 6"/>
          <p:cNvGrpSpPr/>
          <p:nvPr/>
        </p:nvGrpSpPr>
        <p:grpSpPr>
          <a:xfrm>
            <a:off x="4473130" y="1768367"/>
            <a:ext cx="1529503" cy="1529503"/>
            <a:chOff x="4432666" y="1953520"/>
            <a:chExt cx="1529503" cy="1529503"/>
          </a:xfrm>
        </p:grpSpPr>
        <p:sp>
          <p:nvSpPr>
            <p:cNvPr id="8" name="任意多边形 7"/>
            <p:cNvSpPr/>
            <p:nvPr/>
          </p:nvSpPr>
          <p:spPr>
            <a:xfrm>
              <a:off x="4432666"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BBB0A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512" tIns="287512" rIns="287512" bIns="287512" numCol="1" spcCol="1270" anchor="ctr" anchorCtr="0">
              <a:noAutofit/>
            </a:bodyPr>
            <a:lstStyle/>
            <a:p>
              <a:pPr algn="ctr" defTabSz="1233170">
                <a:lnSpc>
                  <a:spcPct val="90000"/>
                </a:lnSpc>
                <a:spcBef>
                  <a:spcPct val="0"/>
                </a:spcBef>
                <a:spcAft>
                  <a:spcPct val="35000"/>
                </a:spcAft>
              </a:pPr>
              <a:endParaRPr lang="zh-CN" altLang="en-US" sz="3735"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5114" y="2315966"/>
              <a:ext cx="804605" cy="804605"/>
            </a:xfrm>
            <a:prstGeom prst="rect">
              <a:avLst/>
            </a:prstGeom>
          </p:spPr>
        </p:pic>
      </p:grpSp>
      <p:grpSp>
        <p:nvGrpSpPr>
          <p:cNvPr id="10" name="组合 9"/>
          <p:cNvGrpSpPr/>
          <p:nvPr/>
        </p:nvGrpSpPr>
        <p:grpSpPr>
          <a:xfrm>
            <a:off x="4473130" y="3565533"/>
            <a:ext cx="1529503" cy="1529503"/>
            <a:chOff x="4432666" y="3750686"/>
            <a:chExt cx="1529503" cy="1529503"/>
          </a:xfrm>
        </p:grpSpPr>
        <p:sp>
          <p:nvSpPr>
            <p:cNvPr id="11" name="任意多边形 10"/>
            <p:cNvSpPr/>
            <p:nvPr/>
          </p:nvSpPr>
          <p:spPr>
            <a:xfrm>
              <a:off x="4432666"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BBB1A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512" tIns="287512" rIns="287512" bIns="287512" numCol="1" spcCol="1270" anchor="ctr" anchorCtr="0">
              <a:noAutofit/>
            </a:bodyPr>
            <a:lstStyle/>
            <a:p>
              <a:pPr algn="ctr" defTabSz="1233170">
                <a:lnSpc>
                  <a:spcPct val="90000"/>
                </a:lnSpc>
                <a:spcBef>
                  <a:spcPct val="0"/>
                </a:spcBef>
                <a:spcAft>
                  <a:spcPct val="35000"/>
                </a:spcAft>
              </a:pPr>
              <a:endParaRPr lang="zh-CN" altLang="en-US" sz="3735"/>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774" y="4043880"/>
              <a:ext cx="945284" cy="945284"/>
            </a:xfrm>
            <a:prstGeom prst="rect">
              <a:avLst/>
            </a:prstGeom>
          </p:spPr>
        </p:pic>
      </p:grpSp>
      <p:grpSp>
        <p:nvGrpSpPr>
          <p:cNvPr id="13" name="组合 12"/>
          <p:cNvGrpSpPr/>
          <p:nvPr/>
        </p:nvGrpSpPr>
        <p:grpSpPr>
          <a:xfrm>
            <a:off x="6270296" y="1768367"/>
            <a:ext cx="1529503" cy="1529503"/>
            <a:chOff x="6229832" y="1953520"/>
            <a:chExt cx="1529503" cy="1529503"/>
          </a:xfrm>
        </p:grpSpPr>
        <p:sp>
          <p:nvSpPr>
            <p:cNvPr id="14" name="任意多边形 13"/>
            <p:cNvSpPr/>
            <p:nvPr/>
          </p:nvSpPr>
          <p:spPr>
            <a:xfrm>
              <a:off x="6229832" y="1953520"/>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B1A9A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512" tIns="287512" rIns="287512" bIns="287512" numCol="1" spcCol="1270" anchor="ctr" anchorCtr="0">
              <a:noAutofit/>
            </a:bodyPr>
            <a:lstStyle/>
            <a:p>
              <a:pPr algn="ctr" defTabSz="1233170">
                <a:lnSpc>
                  <a:spcPct val="90000"/>
                </a:lnSpc>
                <a:spcBef>
                  <a:spcPct val="0"/>
                </a:spcBef>
                <a:spcAft>
                  <a:spcPct val="35000"/>
                </a:spcAft>
              </a:pPr>
              <a:endParaRPr lang="zh-CN" altLang="en-US" sz="3735"/>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0767" y="2435557"/>
              <a:ext cx="1046362" cy="565425"/>
            </a:xfrm>
            <a:prstGeom prst="rect">
              <a:avLst/>
            </a:prstGeom>
          </p:spPr>
        </p:pic>
      </p:grpSp>
      <p:grpSp>
        <p:nvGrpSpPr>
          <p:cNvPr id="16" name="组合 15"/>
          <p:cNvGrpSpPr/>
          <p:nvPr/>
        </p:nvGrpSpPr>
        <p:grpSpPr>
          <a:xfrm>
            <a:off x="6270296" y="3565533"/>
            <a:ext cx="1529503" cy="1529503"/>
            <a:chOff x="6229832" y="3750686"/>
            <a:chExt cx="1529503" cy="1529503"/>
          </a:xfrm>
        </p:grpSpPr>
        <p:sp>
          <p:nvSpPr>
            <p:cNvPr id="17" name="任意多边形 16"/>
            <p:cNvSpPr/>
            <p:nvPr/>
          </p:nvSpPr>
          <p:spPr>
            <a:xfrm>
              <a:off x="6229832" y="3750686"/>
              <a:ext cx="1529503" cy="1529503"/>
            </a:xfrm>
            <a:custGeom>
              <a:avLst/>
              <a:gdLst>
                <a:gd name="connsiteX0" fmla="*/ 0 w 1529503"/>
                <a:gd name="connsiteY0" fmla="*/ 254922 h 1529503"/>
                <a:gd name="connsiteX1" fmla="*/ 254922 w 1529503"/>
                <a:gd name="connsiteY1" fmla="*/ 0 h 1529503"/>
                <a:gd name="connsiteX2" fmla="*/ 1274581 w 1529503"/>
                <a:gd name="connsiteY2" fmla="*/ 0 h 1529503"/>
                <a:gd name="connsiteX3" fmla="*/ 1529503 w 1529503"/>
                <a:gd name="connsiteY3" fmla="*/ 254922 h 1529503"/>
                <a:gd name="connsiteX4" fmla="*/ 1529503 w 1529503"/>
                <a:gd name="connsiteY4" fmla="*/ 1274581 h 1529503"/>
                <a:gd name="connsiteX5" fmla="*/ 1274581 w 1529503"/>
                <a:gd name="connsiteY5" fmla="*/ 1529503 h 1529503"/>
                <a:gd name="connsiteX6" fmla="*/ 254922 w 1529503"/>
                <a:gd name="connsiteY6" fmla="*/ 1529503 h 1529503"/>
                <a:gd name="connsiteX7" fmla="*/ 0 w 1529503"/>
                <a:gd name="connsiteY7" fmla="*/ 1274581 h 1529503"/>
                <a:gd name="connsiteX8" fmla="*/ 0 w 1529503"/>
                <a:gd name="connsiteY8" fmla="*/ 254922 h 1529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9503" h="1529503">
                  <a:moveTo>
                    <a:pt x="0" y="254922"/>
                  </a:moveTo>
                  <a:cubicBezTo>
                    <a:pt x="0" y="114132"/>
                    <a:pt x="114132" y="0"/>
                    <a:pt x="254922" y="0"/>
                  </a:cubicBezTo>
                  <a:lnTo>
                    <a:pt x="1274581" y="0"/>
                  </a:lnTo>
                  <a:cubicBezTo>
                    <a:pt x="1415371" y="0"/>
                    <a:pt x="1529503" y="114132"/>
                    <a:pt x="1529503" y="254922"/>
                  </a:cubicBezTo>
                  <a:lnTo>
                    <a:pt x="1529503" y="1274581"/>
                  </a:lnTo>
                  <a:cubicBezTo>
                    <a:pt x="1529503" y="1415371"/>
                    <a:pt x="1415371" y="1529503"/>
                    <a:pt x="1274581" y="1529503"/>
                  </a:cubicBezTo>
                  <a:lnTo>
                    <a:pt x="254922" y="1529503"/>
                  </a:lnTo>
                  <a:cubicBezTo>
                    <a:pt x="114132" y="1529503"/>
                    <a:pt x="0" y="1415371"/>
                    <a:pt x="0" y="1274581"/>
                  </a:cubicBezTo>
                  <a:lnTo>
                    <a:pt x="0" y="254922"/>
                  </a:lnTo>
                  <a:close/>
                </a:path>
              </a:pathLst>
            </a:custGeom>
            <a:solidFill>
              <a:srgbClr val="BCB7B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512" tIns="287512" rIns="287512" bIns="287512" numCol="1" spcCol="1270" anchor="ctr" anchorCtr="0">
              <a:noAutofit/>
            </a:bodyPr>
            <a:lstStyle/>
            <a:p>
              <a:pPr algn="ctr" defTabSz="1233170">
                <a:lnSpc>
                  <a:spcPct val="90000"/>
                </a:lnSpc>
                <a:spcBef>
                  <a:spcPct val="0"/>
                </a:spcBef>
                <a:spcAft>
                  <a:spcPct val="35000"/>
                </a:spcAft>
              </a:pPr>
              <a:endParaRPr lang="zh-CN" altLang="en-US" sz="3735"/>
            </a:p>
          </p:txBody>
        </p:sp>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6360" y="4090165"/>
              <a:ext cx="855175" cy="855175"/>
            </a:xfrm>
            <a:prstGeom prst="rect">
              <a:avLst/>
            </a:prstGeom>
          </p:spPr>
        </p:pic>
      </p:grpSp>
      <p:grpSp>
        <p:nvGrpSpPr>
          <p:cNvPr id="19" name="组合 18"/>
          <p:cNvGrpSpPr/>
          <p:nvPr/>
        </p:nvGrpSpPr>
        <p:grpSpPr>
          <a:xfrm>
            <a:off x="1566815" y="1739986"/>
            <a:ext cx="2808079" cy="1429647"/>
            <a:chOff x="1127500" y="1925139"/>
            <a:chExt cx="2808078" cy="1429649"/>
          </a:xfrm>
        </p:grpSpPr>
        <p:sp>
          <p:nvSpPr>
            <p:cNvPr id="20" name="文本框 33"/>
            <p:cNvSpPr txBox="1"/>
            <p:nvPr/>
          </p:nvSpPr>
          <p:spPr>
            <a:xfrm>
              <a:off x="1127501" y="1925139"/>
              <a:ext cx="2808075" cy="434341"/>
            </a:xfrm>
            <a:prstGeom prst="rect">
              <a:avLst/>
            </a:prstGeom>
            <a:noFill/>
          </p:spPr>
          <p:txBody>
            <a:bodyPr wrap="square" rtlCol="0">
              <a:spAutoFit/>
            </a:bodyPr>
            <a:lstStyle/>
            <a:p>
              <a:pPr algn="r">
                <a:lnSpc>
                  <a:spcPct val="90000"/>
                </a:lnSpc>
                <a:spcBef>
                  <a:spcPts val="750"/>
                </a:spcBef>
              </a:pPr>
              <a:r>
                <a:rPr lang="zh-CN" altLang="en-US" sz="213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1" name="文本框 34"/>
            <p:cNvSpPr txBox="1"/>
            <p:nvPr/>
          </p:nvSpPr>
          <p:spPr>
            <a:xfrm>
              <a:off x="1127500" y="2201626"/>
              <a:ext cx="2808078" cy="1153162"/>
            </a:xfrm>
            <a:prstGeom prst="rect">
              <a:avLst/>
            </a:prstGeom>
            <a:noFill/>
          </p:spPr>
          <p:txBody>
            <a:bodyPr wrap="square" rtlCol="0">
              <a:spAutoFit/>
            </a:bodyPr>
            <a:lstStyle/>
            <a:p>
              <a:pPr algn="just">
                <a:lnSpc>
                  <a:spcPct val="130000"/>
                </a:lnSpc>
              </a:pPr>
              <a:r>
                <a:rPr lang="zh-CN" altLang="en-US" sz="133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p>
          </p:txBody>
        </p:sp>
      </p:grpSp>
      <p:grpSp>
        <p:nvGrpSpPr>
          <p:cNvPr id="22" name="组合 21"/>
          <p:cNvGrpSpPr/>
          <p:nvPr/>
        </p:nvGrpSpPr>
        <p:grpSpPr>
          <a:xfrm>
            <a:off x="1566815" y="3537150"/>
            <a:ext cx="2808079" cy="1429647"/>
            <a:chOff x="1127500" y="3722304"/>
            <a:chExt cx="2808078" cy="1429648"/>
          </a:xfrm>
        </p:grpSpPr>
        <p:sp>
          <p:nvSpPr>
            <p:cNvPr id="23" name="文本框 37"/>
            <p:cNvSpPr txBox="1"/>
            <p:nvPr/>
          </p:nvSpPr>
          <p:spPr>
            <a:xfrm>
              <a:off x="1127501" y="3722304"/>
              <a:ext cx="2808075" cy="434340"/>
            </a:xfrm>
            <a:prstGeom prst="rect">
              <a:avLst/>
            </a:prstGeom>
            <a:noFill/>
          </p:spPr>
          <p:txBody>
            <a:bodyPr wrap="square" rtlCol="0">
              <a:spAutoFit/>
            </a:bodyPr>
            <a:lstStyle/>
            <a:p>
              <a:pPr algn="r">
                <a:lnSpc>
                  <a:spcPct val="90000"/>
                </a:lnSpc>
                <a:spcBef>
                  <a:spcPts val="750"/>
                </a:spcBef>
              </a:pPr>
              <a:r>
                <a:rPr lang="zh-CN" altLang="en-US" sz="213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4" name="文本框 38"/>
            <p:cNvSpPr txBox="1"/>
            <p:nvPr/>
          </p:nvSpPr>
          <p:spPr>
            <a:xfrm>
              <a:off x="1127500" y="3998791"/>
              <a:ext cx="2808078" cy="1153161"/>
            </a:xfrm>
            <a:prstGeom prst="rect">
              <a:avLst/>
            </a:prstGeom>
            <a:noFill/>
          </p:spPr>
          <p:txBody>
            <a:bodyPr wrap="square" rtlCol="0">
              <a:spAutoFit/>
            </a:bodyPr>
            <a:lstStyle/>
            <a:p>
              <a:pPr algn="just">
                <a:lnSpc>
                  <a:spcPct val="130000"/>
                </a:lnSpc>
              </a:pPr>
              <a:r>
                <a:rPr lang="zh-CN" altLang="en-US" sz="133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p>
          </p:txBody>
        </p:sp>
      </p:grpSp>
      <p:grpSp>
        <p:nvGrpSpPr>
          <p:cNvPr id="25" name="组合 24"/>
          <p:cNvGrpSpPr/>
          <p:nvPr/>
        </p:nvGrpSpPr>
        <p:grpSpPr>
          <a:xfrm>
            <a:off x="7903519" y="1739986"/>
            <a:ext cx="2808077" cy="1429647"/>
            <a:chOff x="8248815" y="1925139"/>
            <a:chExt cx="2808077" cy="1429648"/>
          </a:xfrm>
        </p:grpSpPr>
        <p:sp>
          <p:nvSpPr>
            <p:cNvPr id="26" name="文本框 39"/>
            <p:cNvSpPr txBox="1"/>
            <p:nvPr/>
          </p:nvSpPr>
          <p:spPr>
            <a:xfrm>
              <a:off x="8248815" y="1925139"/>
              <a:ext cx="2808075"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7" name="文本框 40"/>
            <p:cNvSpPr txBox="1"/>
            <p:nvPr/>
          </p:nvSpPr>
          <p:spPr>
            <a:xfrm>
              <a:off x="8248815" y="2201626"/>
              <a:ext cx="2808077" cy="1153161"/>
            </a:xfrm>
            <a:prstGeom prst="rect">
              <a:avLst/>
            </a:prstGeom>
            <a:noFill/>
          </p:spPr>
          <p:txBody>
            <a:bodyPr wrap="square" rtlCol="0">
              <a:spAutoFit/>
            </a:bodyPr>
            <a:lstStyle/>
            <a:p>
              <a:pPr algn="just">
                <a:lnSpc>
                  <a:spcPct val="130000"/>
                </a:lnSpc>
              </a:pPr>
              <a:r>
                <a:rPr lang="zh-CN" altLang="en-US" sz="133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p>
          </p:txBody>
        </p:sp>
      </p:grpSp>
      <p:grpSp>
        <p:nvGrpSpPr>
          <p:cNvPr id="28" name="组合 27"/>
          <p:cNvGrpSpPr/>
          <p:nvPr/>
        </p:nvGrpSpPr>
        <p:grpSpPr>
          <a:xfrm>
            <a:off x="7903519" y="3537150"/>
            <a:ext cx="2808079" cy="1429647"/>
            <a:chOff x="8248814" y="3722304"/>
            <a:chExt cx="2808078" cy="1429648"/>
          </a:xfrm>
        </p:grpSpPr>
        <p:sp>
          <p:nvSpPr>
            <p:cNvPr id="29" name="文本框 41"/>
            <p:cNvSpPr txBox="1"/>
            <p:nvPr/>
          </p:nvSpPr>
          <p:spPr>
            <a:xfrm>
              <a:off x="8248815" y="3722304"/>
              <a:ext cx="2808075"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30" name="文本框 42"/>
            <p:cNvSpPr txBox="1"/>
            <p:nvPr/>
          </p:nvSpPr>
          <p:spPr>
            <a:xfrm>
              <a:off x="8248814" y="3998791"/>
              <a:ext cx="2808078" cy="1153161"/>
            </a:xfrm>
            <a:prstGeom prst="rect">
              <a:avLst/>
            </a:prstGeom>
            <a:noFill/>
          </p:spPr>
          <p:txBody>
            <a:bodyPr wrap="square" rtlCol="0">
              <a:spAutoFit/>
            </a:bodyPr>
            <a:lstStyle/>
            <a:p>
              <a:pPr algn="just">
                <a:lnSpc>
                  <a:spcPct val="130000"/>
                </a:lnSpc>
              </a:pPr>
              <a:r>
                <a:rPr lang="zh-CN" altLang="en-US" sz="1335" dirty="0">
                  <a:solidFill>
                    <a:schemeClr val="tx1">
                      <a:lumMod val="75000"/>
                      <a:lumOff val="25000"/>
                    </a:schemeClr>
                  </a:solidFill>
                  <a:latin typeface="微软雅黑" panose="020B0503020204020204" charset="-122"/>
                  <a:ea typeface="微软雅黑" panose="020B0503020204020204" charset="-122"/>
                </a:rPr>
                <a:t>单击添加文本单击添加文本单击添加文本单击添加文本单击添加文本单击添加文本单击添加文本单击添加文本单击添加文本</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1000"/>
                                        <p:tgtEl>
                                          <p:spTgt spid="6"/>
                                        </p:tgtEl>
                                      </p:cBhvr>
                                    </p:animEffect>
                                  </p:childTnLst>
                                </p:cTn>
                              </p:par>
                            </p:childTnLst>
                          </p:cTn>
                        </p:par>
                        <p:par>
                          <p:cTn id="8" fill="hold">
                            <p:stCondLst>
                              <p:cond delay="1000"/>
                            </p:stCondLst>
                            <p:childTnLst>
                              <p:par>
                                <p:cTn id="9" presetID="18" presetClass="entr" presetSubtype="9"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Left)">
                                      <p:cBhvr>
                                        <p:cTn id="11" dur="500"/>
                                        <p:tgtEl>
                                          <p:spTgt spid="7"/>
                                        </p:tgtEl>
                                      </p:cBhvr>
                                    </p:animEffect>
                                  </p:childTnLst>
                                </p:cTn>
                              </p:par>
                              <p:par>
                                <p:cTn id="12" presetID="18" presetClass="entr" presetSubtype="3"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strips(upRight)">
                                      <p:cBhvr>
                                        <p:cTn id="14" dur="500"/>
                                        <p:tgtEl>
                                          <p:spTgt spid="13"/>
                                        </p:tgtEl>
                                      </p:cBhvr>
                                    </p:animEffect>
                                  </p:childTnLst>
                                </p:cTn>
                              </p:par>
                              <p:par>
                                <p:cTn id="15" presetID="18" presetClass="entr" presetSubtype="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par>
                                <p:cTn id="18" presetID="18" presetClass="entr" presetSubtype="12"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Left)">
                                      <p:cBhvr>
                                        <p:cTn id="20" dur="500"/>
                                        <p:tgtEl>
                                          <p:spTgt spid="10"/>
                                        </p:tgtEl>
                                      </p:cBhvr>
                                    </p:animEffect>
                                  </p:childTnLst>
                                </p:cTn>
                              </p:par>
                            </p:childTnLst>
                          </p:cTn>
                        </p:par>
                        <p:par>
                          <p:cTn id="21" fill="hold">
                            <p:stCondLst>
                              <p:cond delay="1500"/>
                            </p:stCondLst>
                            <p:childTnLst>
                              <p:par>
                                <p:cTn id="22" presetID="49" presetClass="entr" presetSubtype="0" decel="10000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p:cTn id="24" dur="500" fill="hold"/>
                                        <p:tgtEl>
                                          <p:spTgt spid="19"/>
                                        </p:tgtEl>
                                        <p:attrNameLst>
                                          <p:attrName>ppt_w</p:attrName>
                                        </p:attrNameLst>
                                      </p:cBhvr>
                                      <p:tavLst>
                                        <p:tav tm="0">
                                          <p:val>
                                            <p:fltVal val="0"/>
                                          </p:val>
                                        </p:tav>
                                        <p:tav tm="100000">
                                          <p:val>
                                            <p:strVal val="#ppt_w"/>
                                          </p:val>
                                        </p:tav>
                                      </p:tavLst>
                                    </p:anim>
                                    <p:anim calcmode="lin" valueType="num">
                                      <p:cBhvr>
                                        <p:cTn id="25" dur="500" fill="hold"/>
                                        <p:tgtEl>
                                          <p:spTgt spid="19"/>
                                        </p:tgtEl>
                                        <p:attrNameLst>
                                          <p:attrName>ppt_h</p:attrName>
                                        </p:attrNameLst>
                                      </p:cBhvr>
                                      <p:tavLst>
                                        <p:tav tm="0">
                                          <p:val>
                                            <p:fltVal val="0"/>
                                          </p:val>
                                        </p:tav>
                                        <p:tav tm="100000">
                                          <p:val>
                                            <p:strVal val="#ppt_h"/>
                                          </p:val>
                                        </p:tav>
                                      </p:tavLst>
                                    </p:anim>
                                    <p:anim calcmode="lin" valueType="num">
                                      <p:cBhvr>
                                        <p:cTn id="26" dur="500" fill="hold"/>
                                        <p:tgtEl>
                                          <p:spTgt spid="19"/>
                                        </p:tgtEl>
                                        <p:attrNameLst>
                                          <p:attrName>style.rotation</p:attrName>
                                        </p:attrNameLst>
                                      </p:cBhvr>
                                      <p:tavLst>
                                        <p:tav tm="0">
                                          <p:val>
                                            <p:fltVal val="360"/>
                                          </p:val>
                                        </p:tav>
                                        <p:tav tm="100000">
                                          <p:val>
                                            <p:fltVal val="0"/>
                                          </p:val>
                                        </p:tav>
                                      </p:tavLst>
                                    </p:anim>
                                    <p:animEffect transition="in" filter="fade">
                                      <p:cBhvr>
                                        <p:cTn id="27" dur="500"/>
                                        <p:tgtEl>
                                          <p:spTgt spid="19"/>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 calcmode="lin" valueType="num">
                                      <p:cBhvr>
                                        <p:cTn id="32" dur="500" fill="hold"/>
                                        <p:tgtEl>
                                          <p:spTgt spid="22"/>
                                        </p:tgtEl>
                                        <p:attrNameLst>
                                          <p:attrName>style.rotation</p:attrName>
                                        </p:attrNameLst>
                                      </p:cBhvr>
                                      <p:tavLst>
                                        <p:tav tm="0">
                                          <p:val>
                                            <p:fltVal val="360"/>
                                          </p:val>
                                        </p:tav>
                                        <p:tav tm="100000">
                                          <p:val>
                                            <p:fltVal val="0"/>
                                          </p:val>
                                        </p:tav>
                                      </p:tavLst>
                                    </p:anim>
                                    <p:animEffect transition="in" filter="fade">
                                      <p:cBhvr>
                                        <p:cTn id="33" dur="500"/>
                                        <p:tgtEl>
                                          <p:spTgt spid="22"/>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 calcmode="lin" valueType="num">
                                      <p:cBhvr>
                                        <p:cTn id="38" dur="500" fill="hold"/>
                                        <p:tgtEl>
                                          <p:spTgt spid="25"/>
                                        </p:tgtEl>
                                        <p:attrNameLst>
                                          <p:attrName>style.rotation</p:attrName>
                                        </p:attrNameLst>
                                      </p:cBhvr>
                                      <p:tavLst>
                                        <p:tav tm="0">
                                          <p:val>
                                            <p:fltVal val="360"/>
                                          </p:val>
                                        </p:tav>
                                        <p:tav tm="100000">
                                          <p:val>
                                            <p:fltVal val="0"/>
                                          </p:val>
                                        </p:tav>
                                      </p:tavLst>
                                    </p:anim>
                                    <p:animEffect transition="in" filter="fade">
                                      <p:cBhvr>
                                        <p:cTn id="39" dur="500"/>
                                        <p:tgtEl>
                                          <p:spTgt spid="25"/>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 calcmode="lin" valueType="num">
                                      <p:cBhvr>
                                        <p:cTn id="44" dur="500" fill="hold"/>
                                        <p:tgtEl>
                                          <p:spTgt spid="28"/>
                                        </p:tgtEl>
                                        <p:attrNameLst>
                                          <p:attrName>style.rotation</p:attrName>
                                        </p:attrNameLst>
                                      </p:cBhvr>
                                      <p:tavLst>
                                        <p:tav tm="0">
                                          <p:val>
                                            <p:fltVal val="360"/>
                                          </p:val>
                                        </p:tav>
                                        <p:tav tm="100000">
                                          <p:val>
                                            <p:fltVal val="0"/>
                                          </p:val>
                                        </p:tav>
                                      </p:tavLst>
                                    </p:anim>
                                    <p:animEffect transition="in" filter="fade">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3" name="椭圆 2"/>
          <p:cNvSpPr/>
          <p:nvPr/>
        </p:nvSpPr>
        <p:spPr>
          <a:xfrm>
            <a:off x="7091815" y="1824209"/>
            <a:ext cx="3545276" cy="354527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 name="椭圆 3"/>
          <p:cNvSpPr/>
          <p:nvPr/>
        </p:nvSpPr>
        <p:spPr>
          <a:xfrm>
            <a:off x="7701246" y="2433640"/>
            <a:ext cx="2326416" cy="2326416"/>
          </a:xfrm>
          <a:prstGeom prst="ellipse">
            <a:avLst/>
          </a:prstGeom>
          <a:solidFill>
            <a:srgbClr val="B1A9A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5" name="组合 4"/>
          <p:cNvGrpSpPr/>
          <p:nvPr/>
        </p:nvGrpSpPr>
        <p:grpSpPr>
          <a:xfrm>
            <a:off x="6879307" y="4033169"/>
            <a:ext cx="899995" cy="899996"/>
            <a:chOff x="7244314" y="4054233"/>
            <a:chExt cx="899995" cy="899996"/>
          </a:xfrm>
          <a:solidFill>
            <a:srgbClr val="BCB7B3"/>
          </a:solidFill>
        </p:grpSpPr>
        <p:sp>
          <p:nvSpPr>
            <p:cNvPr id="41" name="任意多边形 40"/>
            <p:cNvSpPr/>
            <p:nvPr/>
          </p:nvSpPr>
          <p:spPr>
            <a:xfrm>
              <a:off x="7244314" y="4054233"/>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2094" tIns="262094" rIns="262094" bIns="262094" numCol="1" spcCol="1270" anchor="ctr" anchorCtr="0">
              <a:noAutofit/>
            </a:bodyPr>
            <a:lstStyle/>
            <a:p>
              <a:pPr algn="ctr" defTabSz="566420">
                <a:lnSpc>
                  <a:spcPct val="90000"/>
                </a:lnSpc>
                <a:spcBef>
                  <a:spcPct val="0"/>
                </a:spcBef>
                <a:spcAft>
                  <a:spcPct val="35000"/>
                </a:spcAft>
              </a:pPr>
              <a:endParaRPr lang="zh-CN" altLang="en-US" sz="1735"/>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7220" y="4317140"/>
              <a:ext cx="374183" cy="374183"/>
            </a:xfrm>
            <a:prstGeom prst="rect">
              <a:avLst/>
            </a:prstGeom>
            <a:grpFill/>
          </p:spPr>
        </p:pic>
      </p:grpSp>
      <p:grpSp>
        <p:nvGrpSpPr>
          <p:cNvPr id="43" name="组合 42"/>
          <p:cNvGrpSpPr/>
          <p:nvPr/>
        </p:nvGrpSpPr>
        <p:grpSpPr>
          <a:xfrm>
            <a:off x="8414458" y="1374213"/>
            <a:ext cx="899995" cy="899996"/>
            <a:chOff x="8779464" y="1395277"/>
            <a:chExt cx="899995" cy="899996"/>
          </a:xfrm>
          <a:solidFill>
            <a:srgbClr val="BCB7B3"/>
          </a:solidFill>
        </p:grpSpPr>
        <p:sp>
          <p:nvSpPr>
            <p:cNvPr id="44" name="任意多边形 43"/>
            <p:cNvSpPr/>
            <p:nvPr/>
          </p:nvSpPr>
          <p:spPr>
            <a:xfrm>
              <a:off x="8779464" y="1395277"/>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2094" tIns="262094" rIns="262094" bIns="262094" numCol="1" spcCol="1270" anchor="ctr" anchorCtr="0">
              <a:noAutofit/>
            </a:bodyPr>
            <a:lstStyle/>
            <a:p>
              <a:pPr algn="ctr" defTabSz="566420">
                <a:lnSpc>
                  <a:spcPct val="90000"/>
                </a:lnSpc>
                <a:spcBef>
                  <a:spcPct val="0"/>
                </a:spcBef>
                <a:spcAft>
                  <a:spcPct val="35000"/>
                </a:spcAft>
              </a:pPr>
              <a:endParaRPr lang="zh-CN" altLang="en-US" sz="1735"/>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7757" y="1663571"/>
              <a:ext cx="363408" cy="363408"/>
            </a:xfrm>
            <a:prstGeom prst="rect">
              <a:avLst/>
            </a:prstGeom>
            <a:grpFill/>
          </p:spPr>
        </p:pic>
      </p:grpSp>
      <p:grpSp>
        <p:nvGrpSpPr>
          <p:cNvPr id="46" name="组合 45"/>
          <p:cNvGrpSpPr/>
          <p:nvPr/>
        </p:nvGrpSpPr>
        <p:grpSpPr>
          <a:xfrm>
            <a:off x="9949606" y="4033169"/>
            <a:ext cx="899995" cy="899996"/>
            <a:chOff x="10314613" y="4054233"/>
            <a:chExt cx="899995" cy="899996"/>
          </a:xfrm>
          <a:solidFill>
            <a:srgbClr val="BCB7B3"/>
          </a:solidFill>
        </p:grpSpPr>
        <p:sp>
          <p:nvSpPr>
            <p:cNvPr id="47" name="任意多边形 46"/>
            <p:cNvSpPr/>
            <p:nvPr/>
          </p:nvSpPr>
          <p:spPr>
            <a:xfrm>
              <a:off x="10314613" y="4054233"/>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2094" tIns="262094" rIns="262094" bIns="262094" numCol="1" spcCol="1270" anchor="ctr" anchorCtr="0">
              <a:noAutofit/>
            </a:bodyPr>
            <a:lstStyle/>
            <a:p>
              <a:pPr algn="ctr" defTabSz="566420">
                <a:lnSpc>
                  <a:spcPct val="90000"/>
                </a:lnSpc>
                <a:spcBef>
                  <a:spcPct val="0"/>
                </a:spcBef>
                <a:spcAft>
                  <a:spcPct val="35000"/>
                </a:spcAft>
              </a:pPr>
              <a:endParaRPr lang="zh-CN" altLang="en-US" sz="1735"/>
            </a:p>
          </p:txBody>
        </p: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3852" y="4346162"/>
              <a:ext cx="421517" cy="316138"/>
            </a:xfrm>
            <a:prstGeom prst="rect">
              <a:avLst/>
            </a:prstGeom>
            <a:grpFill/>
          </p:spPr>
        </p:pic>
      </p:grpSp>
      <p:grpSp>
        <p:nvGrpSpPr>
          <p:cNvPr id="49" name="组合 48"/>
          <p:cNvGrpSpPr/>
          <p:nvPr/>
        </p:nvGrpSpPr>
        <p:grpSpPr>
          <a:xfrm>
            <a:off x="8414458" y="4919488"/>
            <a:ext cx="899995" cy="899996"/>
            <a:chOff x="8779464" y="4940552"/>
            <a:chExt cx="899995" cy="899996"/>
          </a:xfrm>
          <a:solidFill>
            <a:srgbClr val="BCB7B3"/>
          </a:solidFill>
        </p:grpSpPr>
        <p:sp>
          <p:nvSpPr>
            <p:cNvPr id="50" name="任意多边形 49"/>
            <p:cNvSpPr/>
            <p:nvPr/>
          </p:nvSpPr>
          <p:spPr>
            <a:xfrm>
              <a:off x="8779464" y="4940552"/>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054" tIns="323054" rIns="323054" bIns="323054" numCol="1" spcCol="1270" anchor="ctr" anchorCtr="0">
              <a:noAutofit/>
            </a:bodyPr>
            <a:lstStyle/>
            <a:p>
              <a:pPr algn="ctr" defTabSz="966470">
                <a:lnSpc>
                  <a:spcPct val="90000"/>
                </a:lnSpc>
                <a:spcBef>
                  <a:spcPct val="0"/>
                </a:spcBef>
                <a:spcAft>
                  <a:spcPct val="35000"/>
                </a:spcAft>
              </a:pPr>
              <a:endParaRPr lang="zh-CN" altLang="en-US" sz="2935"/>
            </a:p>
          </p:txBody>
        </p:sp>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7347" y="5207893"/>
              <a:ext cx="367200" cy="368297"/>
            </a:xfrm>
            <a:prstGeom prst="rect">
              <a:avLst/>
            </a:prstGeom>
            <a:grpFill/>
          </p:spPr>
        </p:pic>
      </p:grpSp>
      <p:grpSp>
        <p:nvGrpSpPr>
          <p:cNvPr id="52" name="组合 51"/>
          <p:cNvGrpSpPr/>
          <p:nvPr/>
        </p:nvGrpSpPr>
        <p:grpSpPr>
          <a:xfrm>
            <a:off x="9949606" y="2260530"/>
            <a:ext cx="899995" cy="899996"/>
            <a:chOff x="10314613" y="2281595"/>
            <a:chExt cx="899995" cy="899996"/>
          </a:xfrm>
          <a:solidFill>
            <a:srgbClr val="BCB7B3"/>
          </a:solidFill>
        </p:grpSpPr>
        <p:sp>
          <p:nvSpPr>
            <p:cNvPr id="53" name="任意多边形 52"/>
            <p:cNvSpPr/>
            <p:nvPr/>
          </p:nvSpPr>
          <p:spPr>
            <a:xfrm>
              <a:off x="10314613" y="2281595"/>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2094" tIns="262094" rIns="262094" bIns="262094" numCol="1" spcCol="1270" anchor="ctr" anchorCtr="0">
              <a:noAutofit/>
            </a:bodyPr>
            <a:lstStyle/>
            <a:p>
              <a:pPr algn="ctr" defTabSz="566420">
                <a:lnSpc>
                  <a:spcPct val="90000"/>
                </a:lnSpc>
                <a:spcBef>
                  <a:spcPct val="0"/>
                </a:spcBef>
                <a:spcAft>
                  <a:spcPct val="35000"/>
                </a:spcAft>
              </a:pPr>
              <a:endParaRPr lang="zh-CN" altLang="en-US" sz="1735"/>
            </a:p>
          </p:txBody>
        </p:sp>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68702" y="2535685"/>
              <a:ext cx="391816" cy="391816"/>
            </a:xfrm>
            <a:prstGeom prst="rect">
              <a:avLst/>
            </a:prstGeom>
            <a:grpFill/>
          </p:spPr>
        </p:pic>
      </p:grpSp>
      <p:grpSp>
        <p:nvGrpSpPr>
          <p:cNvPr id="55" name="组合 54"/>
          <p:cNvGrpSpPr/>
          <p:nvPr/>
        </p:nvGrpSpPr>
        <p:grpSpPr>
          <a:xfrm>
            <a:off x="6879307" y="2260530"/>
            <a:ext cx="899995" cy="899996"/>
            <a:chOff x="7244314" y="2281595"/>
            <a:chExt cx="899995" cy="899996"/>
          </a:xfrm>
          <a:solidFill>
            <a:srgbClr val="BCB7B3"/>
          </a:solidFill>
        </p:grpSpPr>
        <p:sp>
          <p:nvSpPr>
            <p:cNvPr id="56" name="任意多边形 55"/>
            <p:cNvSpPr/>
            <p:nvPr/>
          </p:nvSpPr>
          <p:spPr>
            <a:xfrm>
              <a:off x="7244314" y="2281595"/>
              <a:ext cx="899995" cy="899996"/>
            </a:xfrm>
            <a:custGeom>
              <a:avLst/>
              <a:gdLst>
                <a:gd name="connsiteX0" fmla="*/ 0 w 899995"/>
                <a:gd name="connsiteY0" fmla="*/ 449998 h 899996"/>
                <a:gd name="connsiteX1" fmla="*/ 449998 w 899995"/>
                <a:gd name="connsiteY1" fmla="*/ 0 h 899996"/>
                <a:gd name="connsiteX2" fmla="*/ 899996 w 899995"/>
                <a:gd name="connsiteY2" fmla="*/ 449998 h 899996"/>
                <a:gd name="connsiteX3" fmla="*/ 449998 w 899995"/>
                <a:gd name="connsiteY3" fmla="*/ 899996 h 899996"/>
                <a:gd name="connsiteX4" fmla="*/ 0 w 899995"/>
                <a:gd name="connsiteY4" fmla="*/ 449998 h 89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5" h="899996">
                  <a:moveTo>
                    <a:pt x="0" y="449998"/>
                  </a:moveTo>
                  <a:cubicBezTo>
                    <a:pt x="0" y="201471"/>
                    <a:pt x="201471" y="0"/>
                    <a:pt x="449998" y="0"/>
                  </a:cubicBezTo>
                  <a:cubicBezTo>
                    <a:pt x="698525" y="0"/>
                    <a:pt x="899996" y="201471"/>
                    <a:pt x="899996" y="449998"/>
                  </a:cubicBezTo>
                  <a:cubicBezTo>
                    <a:pt x="899996" y="698525"/>
                    <a:pt x="698525" y="899996"/>
                    <a:pt x="449998" y="899996"/>
                  </a:cubicBezTo>
                  <a:cubicBezTo>
                    <a:pt x="201471" y="899996"/>
                    <a:pt x="0" y="698525"/>
                    <a:pt x="0" y="449998"/>
                  </a:cubicBezTo>
                  <a:close/>
                </a:path>
              </a:pathLst>
            </a:custGeom>
            <a:grp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2094" tIns="262094" rIns="262094" bIns="262094" numCol="1" spcCol="1270" anchor="ctr" anchorCtr="0">
              <a:noAutofit/>
            </a:bodyPr>
            <a:lstStyle/>
            <a:p>
              <a:pPr algn="ctr" defTabSz="566420">
                <a:lnSpc>
                  <a:spcPct val="90000"/>
                </a:lnSpc>
                <a:spcBef>
                  <a:spcPct val="0"/>
                </a:spcBef>
                <a:spcAft>
                  <a:spcPct val="35000"/>
                </a:spcAft>
              </a:pPr>
              <a:endParaRPr lang="zh-CN" altLang="en-US" sz="1735"/>
            </a:p>
          </p:txBody>
        </p:sp>
        <p:pic>
          <p:nvPicPr>
            <p:cNvPr id="57" name="图片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6866" y="2533422"/>
              <a:ext cx="394890" cy="396343"/>
            </a:xfrm>
            <a:prstGeom prst="rect">
              <a:avLst/>
            </a:prstGeom>
            <a:grpFill/>
          </p:spPr>
        </p:pic>
      </p:grpSp>
      <p:grpSp>
        <p:nvGrpSpPr>
          <p:cNvPr id="58" name="组合 57"/>
          <p:cNvGrpSpPr/>
          <p:nvPr/>
        </p:nvGrpSpPr>
        <p:grpSpPr>
          <a:xfrm>
            <a:off x="1585281" y="1994132"/>
            <a:ext cx="2512485" cy="945610"/>
            <a:chOff x="1294421" y="2015194"/>
            <a:chExt cx="2512484" cy="945609"/>
          </a:xfrm>
        </p:grpSpPr>
        <p:sp>
          <p:nvSpPr>
            <p:cNvPr id="59" name="文本框 72"/>
            <p:cNvSpPr txBox="1"/>
            <p:nvPr/>
          </p:nvSpPr>
          <p:spPr>
            <a:xfrm>
              <a:off x="1294421" y="2015194"/>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60" name="文本框 73"/>
            <p:cNvSpPr txBox="1"/>
            <p:nvPr/>
          </p:nvSpPr>
          <p:spPr>
            <a:xfrm>
              <a:off x="1301340" y="2287704"/>
              <a:ext cx="2505565"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61" name="组合 60"/>
          <p:cNvGrpSpPr/>
          <p:nvPr/>
        </p:nvGrpSpPr>
        <p:grpSpPr>
          <a:xfrm>
            <a:off x="1585281" y="3135429"/>
            <a:ext cx="2512485" cy="945610"/>
            <a:chOff x="1294421" y="3156490"/>
            <a:chExt cx="2512484" cy="945609"/>
          </a:xfrm>
        </p:grpSpPr>
        <p:sp>
          <p:nvSpPr>
            <p:cNvPr id="62" name="文本框 74"/>
            <p:cNvSpPr txBox="1"/>
            <p:nvPr/>
          </p:nvSpPr>
          <p:spPr>
            <a:xfrm>
              <a:off x="1294421" y="3156490"/>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63" name="文本框 75"/>
            <p:cNvSpPr txBox="1"/>
            <p:nvPr/>
          </p:nvSpPr>
          <p:spPr>
            <a:xfrm>
              <a:off x="1301340" y="3429000"/>
              <a:ext cx="2505565"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64" name="组合 63"/>
          <p:cNvGrpSpPr/>
          <p:nvPr/>
        </p:nvGrpSpPr>
        <p:grpSpPr>
          <a:xfrm>
            <a:off x="1585281" y="4259893"/>
            <a:ext cx="2512484" cy="945610"/>
            <a:chOff x="1294421" y="4280954"/>
            <a:chExt cx="2512483" cy="945609"/>
          </a:xfrm>
        </p:grpSpPr>
        <p:sp>
          <p:nvSpPr>
            <p:cNvPr id="65" name="文本框 76"/>
            <p:cNvSpPr txBox="1"/>
            <p:nvPr/>
          </p:nvSpPr>
          <p:spPr>
            <a:xfrm>
              <a:off x="1294421" y="4280954"/>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66" name="文本框 77"/>
            <p:cNvSpPr txBox="1"/>
            <p:nvPr/>
          </p:nvSpPr>
          <p:spPr>
            <a:xfrm>
              <a:off x="1301338" y="4553464"/>
              <a:ext cx="2505566"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67" name="组合 66"/>
          <p:cNvGrpSpPr/>
          <p:nvPr/>
        </p:nvGrpSpPr>
        <p:grpSpPr>
          <a:xfrm>
            <a:off x="4196146" y="1994132"/>
            <a:ext cx="2589919" cy="945610"/>
            <a:chOff x="4274170" y="2015194"/>
            <a:chExt cx="2589918" cy="945609"/>
          </a:xfrm>
        </p:grpSpPr>
        <p:sp>
          <p:nvSpPr>
            <p:cNvPr id="68" name="文本框 78"/>
            <p:cNvSpPr txBox="1"/>
            <p:nvPr/>
          </p:nvSpPr>
          <p:spPr>
            <a:xfrm>
              <a:off x="4274170" y="2015194"/>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69" name="文本框 79"/>
            <p:cNvSpPr txBox="1"/>
            <p:nvPr/>
          </p:nvSpPr>
          <p:spPr>
            <a:xfrm>
              <a:off x="4281089" y="2287704"/>
              <a:ext cx="2582999"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70" name="组合 69"/>
          <p:cNvGrpSpPr/>
          <p:nvPr/>
        </p:nvGrpSpPr>
        <p:grpSpPr>
          <a:xfrm>
            <a:off x="4196147" y="3135429"/>
            <a:ext cx="2589917" cy="945610"/>
            <a:chOff x="4274170" y="3156490"/>
            <a:chExt cx="2589916" cy="945609"/>
          </a:xfrm>
        </p:grpSpPr>
        <p:sp>
          <p:nvSpPr>
            <p:cNvPr id="90" name="文本框 80"/>
            <p:cNvSpPr txBox="1"/>
            <p:nvPr/>
          </p:nvSpPr>
          <p:spPr>
            <a:xfrm>
              <a:off x="4274170" y="3156490"/>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91" name="文本框 81"/>
            <p:cNvSpPr txBox="1"/>
            <p:nvPr/>
          </p:nvSpPr>
          <p:spPr>
            <a:xfrm>
              <a:off x="4281089" y="3429000"/>
              <a:ext cx="2582997"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92" name="组合 91"/>
          <p:cNvGrpSpPr/>
          <p:nvPr/>
        </p:nvGrpSpPr>
        <p:grpSpPr>
          <a:xfrm>
            <a:off x="4196146" y="4259893"/>
            <a:ext cx="2589919" cy="945610"/>
            <a:chOff x="4274170" y="4280954"/>
            <a:chExt cx="2589918" cy="945609"/>
          </a:xfrm>
        </p:grpSpPr>
        <p:sp>
          <p:nvSpPr>
            <p:cNvPr id="93" name="文本框 82"/>
            <p:cNvSpPr txBox="1"/>
            <p:nvPr/>
          </p:nvSpPr>
          <p:spPr>
            <a:xfrm>
              <a:off x="4274170" y="4280954"/>
              <a:ext cx="2317999" cy="434340"/>
            </a:xfrm>
            <a:prstGeom prst="rect">
              <a:avLst/>
            </a:prstGeom>
            <a:noFill/>
          </p:spPr>
          <p:txBody>
            <a:bodyPr wrap="square" rtlCol="0">
              <a:spAutoFit/>
            </a:bodyPr>
            <a:lstStyle/>
            <a:p>
              <a:pPr>
                <a:lnSpc>
                  <a:spcPct val="90000"/>
                </a:lnSpc>
                <a:spcBef>
                  <a:spcPts val="750"/>
                </a:spcBef>
              </a:pPr>
              <a:r>
                <a:rPr lang="zh-CN" altLang="en-US" sz="2135" b="1" dirty="0">
                  <a:solidFill>
                    <a:schemeClr val="tx1">
                      <a:lumMod val="75000"/>
                      <a:lumOff val="25000"/>
                    </a:schemeClr>
                  </a:solidFill>
                  <a:effectLst/>
                  <a:latin typeface="微软雅黑" panose="020B0503020204020204" charset="-122"/>
                  <a:ea typeface="微软雅黑" panose="020B0503020204020204" charset="-122"/>
                </a:rPr>
                <a:t>添加标题</a:t>
              </a:r>
            </a:p>
          </p:txBody>
        </p:sp>
        <p:sp>
          <p:nvSpPr>
            <p:cNvPr id="94" name="文本框 83"/>
            <p:cNvSpPr txBox="1"/>
            <p:nvPr/>
          </p:nvSpPr>
          <p:spPr>
            <a:xfrm>
              <a:off x="4281089" y="4553464"/>
              <a:ext cx="2582999" cy="673099"/>
            </a:xfrm>
            <a:prstGeom prst="rect">
              <a:avLst/>
            </a:prstGeom>
            <a:noFill/>
          </p:spPr>
          <p:txBody>
            <a:bodyPr wrap="square" rtlCol="0">
              <a:spAutoFit/>
            </a:bodyPr>
            <a:lstStyle/>
            <a:p>
              <a:pPr algn="just">
                <a:lnSpc>
                  <a:spcPct val="130000"/>
                </a:lnSpc>
              </a:pPr>
              <a:r>
                <a:rPr lang="zh-CN" altLang="en-US" sz="1465" dirty="0">
                  <a:solidFill>
                    <a:schemeClr val="tx1">
                      <a:lumMod val="75000"/>
                      <a:lumOff val="25000"/>
                    </a:schemeClr>
                  </a:solidFill>
                  <a:effectLst/>
                  <a:latin typeface="微软雅黑" panose="020B0503020204020204" charset="-122"/>
                  <a:ea typeface="微软雅黑" panose="020B0503020204020204" charset="-122"/>
                </a:rPr>
                <a:t>单击添加文本单击添加文本单击添加文本单击添加文本</a:t>
              </a:r>
            </a:p>
          </p:txBody>
        </p:sp>
      </p:grpSp>
      <p:grpSp>
        <p:nvGrpSpPr>
          <p:cNvPr id="95" name="组合 94"/>
          <p:cNvGrpSpPr/>
          <p:nvPr/>
        </p:nvGrpSpPr>
        <p:grpSpPr>
          <a:xfrm>
            <a:off x="8081718" y="2907924"/>
            <a:ext cx="1564655" cy="1377847"/>
            <a:chOff x="8446724" y="2928989"/>
            <a:chExt cx="1564655" cy="1377846"/>
          </a:xfrm>
        </p:grpSpPr>
        <p:sp>
          <p:nvSpPr>
            <p:cNvPr id="96" name="椭圆 95"/>
            <p:cNvSpPr/>
            <p:nvPr/>
          </p:nvSpPr>
          <p:spPr>
            <a:xfrm>
              <a:off x="8540538" y="2928989"/>
              <a:ext cx="1377846" cy="1377846"/>
            </a:xfrm>
            <a:prstGeom prst="ellipse">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文本框 84"/>
            <p:cNvSpPr txBox="1"/>
            <p:nvPr/>
          </p:nvSpPr>
          <p:spPr>
            <a:xfrm>
              <a:off x="8446724" y="3400741"/>
              <a:ext cx="1564655" cy="434340"/>
            </a:xfrm>
            <a:prstGeom prst="rect">
              <a:avLst/>
            </a:prstGeom>
            <a:noFill/>
          </p:spPr>
          <p:txBody>
            <a:bodyPr wrap="square" rtlCol="0" anchor="ctr">
              <a:spAutoFit/>
            </a:bodyPr>
            <a:lstStyle/>
            <a:p>
              <a:pPr algn="ctr">
                <a:lnSpc>
                  <a:spcPct val="90000"/>
                </a:lnSpc>
                <a:spcBef>
                  <a:spcPts val="750"/>
                </a:spcBef>
              </a:pPr>
              <a:r>
                <a:rPr lang="zh-CN" altLang="en-US" sz="2135" b="1" dirty="0">
                  <a:solidFill>
                    <a:srgbClr val="DBF3F5"/>
                  </a:solidFill>
                  <a:latin typeface="微软雅黑" panose="020B0503020204020204" charset="-122"/>
                  <a:ea typeface="微软雅黑" panose="020B0503020204020204" charset="-122"/>
                </a:rPr>
                <a:t>添加标题</a:t>
              </a:r>
            </a:p>
          </p:txBody>
        </p:sp>
      </p:grpSp>
      <p:pic>
        <p:nvPicPr>
          <p:cNvPr id="98" name="图片 97"/>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flipH="1">
            <a:off x="7130662" y="2512529"/>
            <a:ext cx="394551" cy="396000"/>
          </a:xfrm>
          <a:prstGeom prst="rect">
            <a:avLst/>
          </a:prstGeom>
          <a:noFill/>
        </p:spPr>
      </p:pic>
      <p:pic>
        <p:nvPicPr>
          <p:cNvPr id="99" name="图片 9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682558" y="1644554"/>
            <a:ext cx="363600" cy="363600"/>
          </a:xfrm>
          <a:prstGeom prst="rect">
            <a:avLst/>
          </a:prstGeom>
          <a:noFill/>
        </p:spPr>
      </p:pic>
      <p:pic>
        <p:nvPicPr>
          <p:cNvPr id="100" name="图片 9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207254" y="2523297"/>
            <a:ext cx="392400" cy="392400"/>
          </a:xfrm>
          <a:prstGeom prst="rect">
            <a:avLst/>
          </a:prstGeom>
          <a:noFill/>
        </p:spPr>
      </p:pic>
      <p:pic>
        <p:nvPicPr>
          <p:cNvPr id="101" name="图片 100"/>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7140737" y="4296076"/>
            <a:ext cx="374400" cy="374400"/>
          </a:xfrm>
          <a:prstGeom prst="rect">
            <a:avLst/>
          </a:prstGeom>
          <a:noFill/>
        </p:spPr>
      </p:pic>
      <p:pic>
        <p:nvPicPr>
          <p:cNvPr id="102" name="图片 10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8809339" y="5313829"/>
            <a:ext cx="367200" cy="368295"/>
          </a:xfrm>
          <a:prstGeom prst="rect">
            <a:avLst/>
          </a:prstGeom>
          <a:noFill/>
        </p:spPr>
      </p:pic>
      <p:pic>
        <p:nvPicPr>
          <p:cNvPr id="103" name="图片 102"/>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0185811" y="4316921"/>
            <a:ext cx="422400" cy="316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250"/>
                                        <p:tgtEl>
                                          <p:spTgt spid="95"/>
                                        </p:tgtEl>
                                      </p:cBhvr>
                                    </p:animEffect>
                                    <p:anim calcmode="lin" valueType="num">
                                      <p:cBhvr>
                                        <p:cTn id="8" dur="250" fill="hold"/>
                                        <p:tgtEl>
                                          <p:spTgt spid="95"/>
                                        </p:tgtEl>
                                        <p:attrNameLst>
                                          <p:attrName>ppt_x</p:attrName>
                                        </p:attrNameLst>
                                      </p:cBhvr>
                                      <p:tavLst>
                                        <p:tav tm="0">
                                          <p:val>
                                            <p:strVal val="#ppt_x"/>
                                          </p:val>
                                        </p:tav>
                                        <p:tav tm="100000">
                                          <p:val>
                                            <p:strVal val="#ppt_x"/>
                                          </p:val>
                                        </p:tav>
                                      </p:tavLst>
                                    </p:anim>
                                    <p:anim calcmode="lin" valueType="num">
                                      <p:cBhvr>
                                        <p:cTn id="9" dur="250" fill="hold"/>
                                        <p:tgtEl>
                                          <p:spTgt spid="9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1"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250"/>
                                        <p:tgtEl>
                                          <p:spTgt spid="43"/>
                                        </p:tgtEl>
                                      </p:cBhvr>
                                    </p:animEffect>
                                  </p:childTnLst>
                                </p:cTn>
                              </p:par>
                              <p:par>
                                <p:cTn id="22" presetID="10" presetClass="entr" presetSubtype="0" fill="hold" nodeType="withEffect">
                                  <p:stCondLst>
                                    <p:cond delay="25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250"/>
                                        <p:tgtEl>
                                          <p:spTgt spid="52"/>
                                        </p:tgtEl>
                                      </p:cBhvr>
                                    </p:animEffect>
                                  </p:childTnLst>
                                </p:cTn>
                              </p:par>
                              <p:par>
                                <p:cTn id="25" presetID="10" presetClass="entr" presetSubtype="0" fill="hold" nodeType="withEffect">
                                  <p:stCondLst>
                                    <p:cond delay="50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250"/>
                                        <p:tgtEl>
                                          <p:spTgt spid="46"/>
                                        </p:tgtEl>
                                      </p:cBhvr>
                                    </p:animEffect>
                                  </p:childTnLst>
                                </p:cTn>
                              </p:par>
                              <p:par>
                                <p:cTn id="28" presetID="10" presetClass="entr" presetSubtype="0" fill="hold" nodeType="withEffect">
                                  <p:stCondLst>
                                    <p:cond delay="75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250"/>
                                        <p:tgtEl>
                                          <p:spTgt spid="49"/>
                                        </p:tgtEl>
                                      </p:cBhvr>
                                    </p:animEffect>
                                  </p:childTnLst>
                                </p:cTn>
                              </p:par>
                              <p:par>
                                <p:cTn id="31" presetID="10" presetClass="entr" presetSubtype="0" fill="hold" nodeType="withEffect">
                                  <p:stCondLst>
                                    <p:cond delay="100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50"/>
                                        <p:tgtEl>
                                          <p:spTgt spid="5"/>
                                        </p:tgtEl>
                                      </p:cBhvr>
                                    </p:animEffect>
                                  </p:childTnLst>
                                </p:cTn>
                              </p:par>
                              <p:par>
                                <p:cTn id="34" presetID="10" presetClass="entr" presetSubtype="0" fill="hold" nodeType="withEffect">
                                  <p:stCondLst>
                                    <p:cond delay="125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250"/>
                                        <p:tgtEl>
                                          <p:spTgt spid="55"/>
                                        </p:tgtEl>
                                      </p:cBhvr>
                                    </p:animEffect>
                                  </p:childTnLst>
                                </p:cTn>
                              </p:par>
                            </p:childTnLst>
                          </p:cTn>
                        </p:par>
                        <p:par>
                          <p:cTn id="37" fill="hold">
                            <p:stCondLst>
                              <p:cond delay="2500"/>
                            </p:stCondLst>
                            <p:childTnLst>
                              <p:par>
                                <p:cTn id="38" presetID="1" presetClass="entr" presetSubtype="0" fill="hold" nodeType="afterEffect">
                                  <p:stCondLst>
                                    <p:cond delay="0"/>
                                  </p:stCondLst>
                                  <p:childTnLst>
                                    <p:set>
                                      <p:cBhvr>
                                        <p:cTn id="39" dur="1" fill="hold">
                                          <p:stCondLst>
                                            <p:cond delay="0"/>
                                          </p:stCondLst>
                                        </p:cTn>
                                        <p:tgtEl>
                                          <p:spTgt spid="98"/>
                                        </p:tgtEl>
                                        <p:attrNameLst>
                                          <p:attrName>style.visibility</p:attrName>
                                        </p:attrNameLst>
                                      </p:cBhvr>
                                      <p:to>
                                        <p:strVal val="visible"/>
                                      </p:to>
                                    </p:set>
                                  </p:childTnLst>
                                </p:cTn>
                              </p:par>
                              <p:par>
                                <p:cTn id="40" presetID="6" presetClass="emph" presetSubtype="0" fill="hold" nodeType="withEffect">
                                  <p:stCondLst>
                                    <p:cond delay="0"/>
                                  </p:stCondLst>
                                  <p:childTnLst>
                                    <p:animScale>
                                      <p:cBhvr>
                                        <p:cTn id="41" dur="750" fill="hold"/>
                                        <p:tgtEl>
                                          <p:spTgt spid="98"/>
                                        </p:tgtEl>
                                      </p:cBhvr>
                                      <p:by x="50000" y="50000"/>
                                    </p:animScale>
                                  </p:childTnLst>
                                </p:cTn>
                              </p:par>
                              <p:par>
                                <p:cTn id="42" presetID="35" presetClass="path" presetSubtype="0" accel="50000" decel="50000" fill="hold" nodeType="withEffect">
                                  <p:stCondLst>
                                    <p:cond delay="0"/>
                                  </p:stCondLst>
                                  <p:childTnLst>
                                    <p:animMotion origin="layout" path="M 2.5E-6 4.34702E-6 L -0.47761 -0.07873 " pathEditMode="relative" rAng="0" ptsTypes="AA">
                                      <p:cBhvr>
                                        <p:cTn id="43" dur="1000" fill="hold"/>
                                        <p:tgtEl>
                                          <p:spTgt spid="98"/>
                                        </p:tgtEl>
                                        <p:attrNameLst>
                                          <p:attrName>ppt_x</p:attrName>
                                          <p:attrName>ppt_y</p:attrName>
                                        </p:attrNameLst>
                                      </p:cBhvr>
                                      <p:rCtr x="-23889" y="-3952"/>
                                    </p:animMotion>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3000"/>
                            </p:stCondLst>
                            <p:childTnLst>
                              <p:par>
                                <p:cTn id="49" presetID="1" presetClass="entr" presetSubtype="0" fill="hold" nodeType="after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par>
                                <p:cTn id="51" presetID="6" presetClass="emph" presetSubtype="0" fill="hold" nodeType="withEffect">
                                  <p:stCondLst>
                                    <p:cond delay="0"/>
                                  </p:stCondLst>
                                  <p:childTnLst>
                                    <p:animScale>
                                      <p:cBhvr>
                                        <p:cTn id="52" dur="750" fill="hold"/>
                                        <p:tgtEl>
                                          <p:spTgt spid="99"/>
                                        </p:tgtEl>
                                      </p:cBhvr>
                                      <p:by x="50000" y="50000"/>
                                    </p:animScale>
                                  </p:childTnLst>
                                </p:cTn>
                              </p:par>
                              <p:par>
                                <p:cTn id="53" presetID="35" presetClass="path" presetSubtype="0" accel="50000" decel="50000" fill="hold" nodeType="withEffect">
                                  <p:stCondLst>
                                    <p:cond delay="0"/>
                                  </p:stCondLst>
                                  <p:childTnLst>
                                    <p:animMotion origin="layout" path="M 8.33333E-7 -3.47638E-6 L -0.60365 0.23248 " pathEditMode="relative" rAng="0" ptsTypes="AA">
                                      <p:cBhvr>
                                        <p:cTn id="54" dur="1000" fill="hold"/>
                                        <p:tgtEl>
                                          <p:spTgt spid="99"/>
                                        </p:tgtEl>
                                        <p:attrNameLst>
                                          <p:attrName>ppt_x</p:attrName>
                                          <p:attrName>ppt_y</p:attrName>
                                        </p:attrNameLst>
                                      </p:cBhvr>
                                      <p:rCtr x="-30191" y="11609"/>
                                    </p:animMotion>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left)">
                                      <p:cBhvr>
                                        <p:cTn id="58" dur="500"/>
                                        <p:tgtEl>
                                          <p:spTgt spid="61"/>
                                        </p:tgtEl>
                                      </p:cBhvr>
                                    </p:animEffect>
                                  </p:childTnLst>
                                </p:cTn>
                              </p:par>
                            </p:childTnLst>
                          </p:cTn>
                        </p:par>
                        <p:par>
                          <p:cTn id="59" fill="hold">
                            <p:stCondLst>
                              <p:cond delay="3500"/>
                            </p:stCondLst>
                            <p:childTnLst>
                              <p:par>
                                <p:cTn id="60" presetID="1" presetClass="entr" presetSubtype="0" fill="hold" nodeType="after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6" presetClass="emph" presetSubtype="0" fill="hold" nodeType="withEffect">
                                  <p:stCondLst>
                                    <p:cond delay="0"/>
                                  </p:stCondLst>
                                  <p:childTnLst>
                                    <p:animScale>
                                      <p:cBhvr>
                                        <p:cTn id="63" dur="750" fill="hold"/>
                                        <p:tgtEl>
                                          <p:spTgt spid="100"/>
                                        </p:tgtEl>
                                      </p:cBhvr>
                                      <p:by x="50000" y="50000"/>
                                    </p:animScale>
                                  </p:childTnLst>
                                </p:cTn>
                              </p:par>
                              <p:par>
                                <p:cTn id="64" presetID="35" presetClass="path" presetSubtype="0" accel="50000" decel="50000" fill="hold" nodeType="withEffect">
                                  <p:stCondLst>
                                    <p:cond delay="0"/>
                                  </p:stCondLst>
                                  <p:childTnLst>
                                    <p:animMotion origin="layout" path="M -4.44444E-6 -6.02038E-7 L -0.72986 0.25625 " pathEditMode="relative" rAng="0" ptsTypes="AA">
                                      <p:cBhvr>
                                        <p:cTn id="65" dur="1000" fill="hold"/>
                                        <p:tgtEl>
                                          <p:spTgt spid="100"/>
                                        </p:tgtEl>
                                        <p:attrNameLst>
                                          <p:attrName>ppt_x</p:attrName>
                                          <p:attrName>ppt_y</p:attrName>
                                        </p:attrNameLst>
                                      </p:cBhvr>
                                      <p:rCtr x="-36493" y="12813"/>
                                    </p:animMotion>
                                  </p:childTnLst>
                                </p:cTn>
                              </p:par>
                            </p:childTnLst>
                          </p:cTn>
                        </p:par>
                        <p:par>
                          <p:cTn id="66" fill="hold">
                            <p:stCondLst>
                              <p:cond delay="350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childTnLst>
                          </p:cTn>
                        </p:par>
                        <p:par>
                          <p:cTn id="70" fill="hold">
                            <p:stCondLst>
                              <p:cond delay="4000"/>
                            </p:stCondLst>
                            <p:childTnLst>
                              <p:par>
                                <p:cTn id="71" presetID="1" presetClass="entr" presetSubtype="0" fill="hold" nodeType="after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6" presetClass="emph" presetSubtype="0" fill="hold" nodeType="withEffect">
                                  <p:stCondLst>
                                    <p:cond delay="0"/>
                                  </p:stCondLst>
                                  <p:childTnLst>
                                    <p:animScale>
                                      <p:cBhvr>
                                        <p:cTn id="74" dur="750" fill="hold"/>
                                        <p:tgtEl>
                                          <p:spTgt spid="101"/>
                                        </p:tgtEl>
                                      </p:cBhvr>
                                      <p:by x="50000" y="50000"/>
                                    </p:animScale>
                                  </p:childTnLst>
                                </p:cTn>
                              </p:par>
                              <p:par>
                                <p:cTn id="75" presetID="35" presetClass="path" presetSubtype="0" accel="50000" decel="50000" fill="hold" nodeType="withEffect">
                                  <p:stCondLst>
                                    <p:cond delay="0"/>
                                  </p:stCondLst>
                                  <p:childTnLst>
                                    <p:animMotion origin="layout" path="M 0.03732 0.00278 L -0.25712 -0.33714 " pathEditMode="relative" rAng="0" ptsTypes="AA">
                                      <p:cBhvr>
                                        <p:cTn id="76" dur="1000" fill="hold"/>
                                        <p:tgtEl>
                                          <p:spTgt spid="101"/>
                                        </p:tgtEl>
                                        <p:attrNameLst>
                                          <p:attrName>ppt_x</p:attrName>
                                          <p:attrName>ppt_y</p:attrName>
                                        </p:attrNameLst>
                                      </p:cBhvr>
                                      <p:rCtr x="-14722" y="-17011"/>
                                    </p:animMotion>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wipe(left)">
                                      <p:cBhvr>
                                        <p:cTn id="80" dur="500"/>
                                        <p:tgtEl>
                                          <p:spTgt spid="67"/>
                                        </p:tgtEl>
                                      </p:cBhvr>
                                    </p:animEffect>
                                  </p:childTnLst>
                                </p:cTn>
                              </p:par>
                            </p:childTnLst>
                          </p:cTn>
                        </p:par>
                        <p:par>
                          <p:cTn id="81" fill="hold">
                            <p:stCondLst>
                              <p:cond delay="4500"/>
                            </p:stCondLst>
                            <p:childTnLst>
                              <p:par>
                                <p:cTn id="82" presetID="1" presetClass="entr" presetSubtype="0" fill="hold" nodeType="afterEffect">
                                  <p:stCondLst>
                                    <p:cond delay="0"/>
                                  </p:stCondLst>
                                  <p:childTnLst>
                                    <p:set>
                                      <p:cBhvr>
                                        <p:cTn id="83" dur="1" fill="hold">
                                          <p:stCondLst>
                                            <p:cond delay="0"/>
                                          </p:stCondLst>
                                        </p:cTn>
                                        <p:tgtEl>
                                          <p:spTgt spid="102"/>
                                        </p:tgtEl>
                                        <p:attrNameLst>
                                          <p:attrName>style.visibility</p:attrName>
                                        </p:attrNameLst>
                                      </p:cBhvr>
                                      <p:to>
                                        <p:strVal val="visible"/>
                                      </p:to>
                                    </p:set>
                                  </p:childTnLst>
                                </p:cTn>
                              </p:par>
                              <p:par>
                                <p:cTn id="84" presetID="6" presetClass="emph" presetSubtype="0" fill="hold" nodeType="withEffect">
                                  <p:stCondLst>
                                    <p:cond delay="0"/>
                                  </p:stCondLst>
                                  <p:childTnLst>
                                    <p:animScale>
                                      <p:cBhvr>
                                        <p:cTn id="85" dur="750" fill="hold"/>
                                        <p:tgtEl>
                                          <p:spTgt spid="102"/>
                                        </p:tgtEl>
                                      </p:cBhvr>
                                      <p:by x="50000" y="50000"/>
                                    </p:animScale>
                                  </p:childTnLst>
                                </p:cTn>
                              </p:par>
                              <p:par>
                                <p:cTn id="86" presetID="35" presetClass="path" presetSubtype="0" accel="50000" decel="50000" fill="hold" nodeType="withEffect">
                                  <p:stCondLst>
                                    <p:cond delay="0"/>
                                  </p:stCondLst>
                                  <p:childTnLst>
                                    <p:animMotion origin="layout" path="M 8.33333E-7 1.60543E-6 L -0.38316 -0.29855 " pathEditMode="relative" rAng="0" ptsTypes="AA">
                                      <p:cBhvr>
                                        <p:cTn id="87" dur="1000" fill="hold"/>
                                        <p:tgtEl>
                                          <p:spTgt spid="102"/>
                                        </p:tgtEl>
                                        <p:attrNameLst>
                                          <p:attrName>ppt_x</p:attrName>
                                          <p:attrName>ppt_y</p:attrName>
                                        </p:attrNameLst>
                                      </p:cBhvr>
                                      <p:rCtr x="-19167" y="-14943"/>
                                    </p:animMotion>
                                  </p:childTnLst>
                                </p:cTn>
                              </p:par>
                            </p:childTnLst>
                          </p:cTn>
                        </p:par>
                        <p:par>
                          <p:cTn id="88" fill="hold">
                            <p:stCondLst>
                              <p:cond delay="4500"/>
                            </p:stCondLst>
                            <p:childTnLst>
                              <p:par>
                                <p:cTn id="89" presetID="22" presetClass="entr" presetSubtype="8" fill="hold" nodeType="afterEffect">
                                  <p:stCondLst>
                                    <p:cond delay="0"/>
                                  </p:stCondLst>
                                  <p:childTnLst>
                                    <p:set>
                                      <p:cBhvr>
                                        <p:cTn id="90" dur="1" fill="hold">
                                          <p:stCondLst>
                                            <p:cond delay="0"/>
                                          </p:stCondLst>
                                        </p:cTn>
                                        <p:tgtEl>
                                          <p:spTgt spid="70"/>
                                        </p:tgtEl>
                                        <p:attrNameLst>
                                          <p:attrName>style.visibility</p:attrName>
                                        </p:attrNameLst>
                                      </p:cBhvr>
                                      <p:to>
                                        <p:strVal val="visible"/>
                                      </p:to>
                                    </p:set>
                                    <p:animEffect transition="in" filter="wipe(left)">
                                      <p:cBhvr>
                                        <p:cTn id="91" dur="500"/>
                                        <p:tgtEl>
                                          <p:spTgt spid="70"/>
                                        </p:tgtEl>
                                      </p:cBhvr>
                                    </p:animEffect>
                                  </p:childTnLst>
                                </p:cTn>
                              </p:par>
                            </p:childTnLst>
                          </p:cTn>
                        </p:par>
                        <p:par>
                          <p:cTn id="92" fill="hold">
                            <p:stCondLst>
                              <p:cond delay="5000"/>
                            </p:stCondLst>
                            <p:childTnLst>
                              <p:par>
                                <p:cTn id="93" presetID="1" presetClass="entr" presetSubtype="0" fill="hold" nodeType="afterEffect">
                                  <p:stCondLst>
                                    <p:cond delay="0"/>
                                  </p:stCondLst>
                                  <p:childTnLst>
                                    <p:set>
                                      <p:cBhvr>
                                        <p:cTn id="94" dur="1" fill="hold">
                                          <p:stCondLst>
                                            <p:cond delay="0"/>
                                          </p:stCondLst>
                                        </p:cTn>
                                        <p:tgtEl>
                                          <p:spTgt spid="103"/>
                                        </p:tgtEl>
                                        <p:attrNameLst>
                                          <p:attrName>style.visibility</p:attrName>
                                        </p:attrNameLst>
                                      </p:cBhvr>
                                      <p:to>
                                        <p:strVal val="visible"/>
                                      </p:to>
                                    </p:set>
                                  </p:childTnLst>
                                </p:cTn>
                              </p:par>
                              <p:par>
                                <p:cTn id="95" presetID="6" presetClass="emph" presetSubtype="0" fill="hold" nodeType="withEffect">
                                  <p:stCondLst>
                                    <p:cond delay="0"/>
                                  </p:stCondLst>
                                  <p:childTnLst>
                                    <p:animScale>
                                      <p:cBhvr>
                                        <p:cTn id="96" dur="750" fill="hold"/>
                                        <p:tgtEl>
                                          <p:spTgt spid="103"/>
                                        </p:tgtEl>
                                      </p:cBhvr>
                                      <p:by x="50000" y="50000"/>
                                    </p:animScale>
                                  </p:childTnLst>
                                </p:cTn>
                              </p:par>
                              <p:par>
                                <p:cTn id="97" presetID="35" presetClass="path" presetSubtype="0" accel="50000" decel="50000" fill="hold" nodeType="withEffect">
                                  <p:stCondLst>
                                    <p:cond delay="0"/>
                                  </p:stCondLst>
                                  <p:childTnLst>
                                    <p:animMotion origin="layout" path="M -3.61111E-6 -2.53165E-6 L -0.50885 -2.53165E-6 " pathEditMode="relative" rAng="0" ptsTypes="AA">
                                      <p:cBhvr>
                                        <p:cTn id="98" dur="1000" fill="hold"/>
                                        <p:tgtEl>
                                          <p:spTgt spid="103"/>
                                        </p:tgtEl>
                                        <p:attrNameLst>
                                          <p:attrName>ppt_x</p:attrName>
                                          <p:attrName>ppt_y</p:attrName>
                                        </p:attrNameLst>
                                      </p:cBhvr>
                                      <p:rCtr x="-25451" y="0"/>
                                    </p:animMotion>
                                  </p:childTnLst>
                                </p:cTn>
                              </p:par>
                            </p:childTnLst>
                          </p:cTn>
                        </p:par>
                        <p:par>
                          <p:cTn id="99" fill="hold">
                            <p:stCondLst>
                              <p:cond delay="5000"/>
                            </p:stCondLst>
                            <p:childTnLst>
                              <p:par>
                                <p:cTn id="100" presetID="22" presetClass="entr" presetSubtype="8" fill="hold" nodeType="after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wipe(left)">
                                      <p:cBhvr>
                                        <p:cTn id="10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AutoShape 28"/>
          <p:cNvSpPr>
            <a:spLocks noChangeArrowheads="1"/>
          </p:cNvSpPr>
          <p:nvPr/>
        </p:nvSpPr>
        <p:spPr bwMode="auto">
          <a:xfrm>
            <a:off x="4694536" y="2113523"/>
            <a:ext cx="2880100" cy="28797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5400" cap="rnd">
            <a:solidFill>
              <a:srgbClr val="B1A9A5"/>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ctr"/>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7" name="Oval 53"/>
          <p:cNvSpPr>
            <a:spLocks noChangeArrowheads="1"/>
          </p:cNvSpPr>
          <p:nvPr/>
        </p:nvSpPr>
        <p:spPr bwMode="auto">
          <a:xfrm>
            <a:off x="4817049" y="1729865"/>
            <a:ext cx="1022367" cy="1022775"/>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8" name="Oval 53"/>
          <p:cNvSpPr>
            <a:spLocks noChangeArrowheads="1"/>
          </p:cNvSpPr>
          <p:nvPr/>
        </p:nvSpPr>
        <p:spPr bwMode="auto">
          <a:xfrm>
            <a:off x="4266115" y="3036378"/>
            <a:ext cx="1022367" cy="1022773"/>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9" name="Oval 53"/>
          <p:cNvSpPr>
            <a:spLocks noChangeArrowheads="1"/>
          </p:cNvSpPr>
          <p:nvPr/>
        </p:nvSpPr>
        <p:spPr bwMode="auto">
          <a:xfrm>
            <a:off x="4842453" y="4250814"/>
            <a:ext cx="1022367" cy="1022775"/>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0" name="Oval 53"/>
          <p:cNvSpPr>
            <a:spLocks noChangeArrowheads="1"/>
          </p:cNvSpPr>
          <p:nvPr/>
        </p:nvSpPr>
        <p:spPr bwMode="auto">
          <a:xfrm>
            <a:off x="6353951" y="4250814"/>
            <a:ext cx="1022367" cy="1022775"/>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1" name="Oval 53"/>
          <p:cNvSpPr>
            <a:spLocks noChangeArrowheads="1"/>
          </p:cNvSpPr>
          <p:nvPr/>
        </p:nvSpPr>
        <p:spPr bwMode="auto">
          <a:xfrm>
            <a:off x="6974743" y="2955414"/>
            <a:ext cx="1022367" cy="1022775"/>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2" name="Oval 53"/>
          <p:cNvSpPr>
            <a:spLocks noChangeArrowheads="1"/>
          </p:cNvSpPr>
          <p:nvPr/>
        </p:nvSpPr>
        <p:spPr bwMode="auto">
          <a:xfrm>
            <a:off x="6363476" y="1687003"/>
            <a:ext cx="1022367" cy="1022773"/>
          </a:xfrm>
          <a:prstGeom prst="ellipse">
            <a:avLst/>
          </a:prstGeom>
          <a:solidFill>
            <a:srgbClr val="B1A9A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3" name="Line 548"/>
          <p:cNvSpPr>
            <a:spLocks noChangeShapeType="1"/>
          </p:cNvSpPr>
          <p:nvPr/>
        </p:nvSpPr>
        <p:spPr bwMode="auto">
          <a:xfrm flipH="1">
            <a:off x="8008080" y="3839137"/>
            <a:ext cx="2448244"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4" name="Line 548"/>
          <p:cNvSpPr>
            <a:spLocks noChangeShapeType="1"/>
          </p:cNvSpPr>
          <p:nvPr/>
        </p:nvSpPr>
        <p:spPr bwMode="auto">
          <a:xfrm flipH="1">
            <a:off x="7360296" y="5136123"/>
            <a:ext cx="2303761"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5" name="Line 548"/>
          <p:cNvSpPr>
            <a:spLocks noChangeShapeType="1"/>
          </p:cNvSpPr>
          <p:nvPr/>
        </p:nvSpPr>
        <p:spPr bwMode="auto">
          <a:xfrm flipH="1">
            <a:off x="7431743" y="2472298"/>
            <a:ext cx="2448244"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6" name="Line 548"/>
          <p:cNvSpPr>
            <a:spLocks noChangeShapeType="1"/>
          </p:cNvSpPr>
          <p:nvPr/>
        </p:nvSpPr>
        <p:spPr bwMode="auto">
          <a:xfrm>
            <a:off x="2462221" y="2472298"/>
            <a:ext cx="2303763"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17" name="Rectangle 42"/>
          <p:cNvSpPr>
            <a:spLocks noChangeArrowheads="1"/>
          </p:cNvSpPr>
          <p:nvPr/>
        </p:nvSpPr>
        <p:spPr bwMode="auto">
          <a:xfrm>
            <a:off x="2462220" y="1896037"/>
            <a:ext cx="2448244"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18" name="Rectangle 45"/>
          <p:cNvSpPr>
            <a:spLocks noChangeArrowheads="1"/>
          </p:cNvSpPr>
          <p:nvPr/>
        </p:nvSpPr>
        <p:spPr bwMode="auto">
          <a:xfrm>
            <a:off x="7431743" y="4631298"/>
            <a:ext cx="3384991"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19" name="Rectangle 46"/>
          <p:cNvSpPr>
            <a:spLocks noChangeArrowheads="1"/>
          </p:cNvSpPr>
          <p:nvPr/>
        </p:nvSpPr>
        <p:spPr bwMode="auto">
          <a:xfrm>
            <a:off x="8224009" y="3334311"/>
            <a:ext cx="2592724"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20" name="Rectangle 47"/>
          <p:cNvSpPr>
            <a:spLocks noChangeArrowheads="1"/>
          </p:cNvSpPr>
          <p:nvPr/>
        </p:nvSpPr>
        <p:spPr bwMode="auto">
          <a:xfrm>
            <a:off x="7574636" y="1970649"/>
            <a:ext cx="237679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21" name="Rectangle 49"/>
          <p:cNvSpPr>
            <a:spLocks noChangeArrowheads="1"/>
          </p:cNvSpPr>
          <p:nvPr/>
        </p:nvSpPr>
        <p:spPr bwMode="auto">
          <a:xfrm>
            <a:off x="3686341" y="1492270"/>
            <a:ext cx="1151088"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nSpc>
                <a:spcPct val="150000"/>
              </a:lnSpc>
            </a:pPr>
            <a:r>
              <a:rPr lang="zh-CN" altLang="en-US" sz="1865" b="1" dirty="0" smtClean="0">
                <a:solidFill>
                  <a:schemeClr val="tx1">
                    <a:lumMod val="75000"/>
                    <a:lumOff val="25000"/>
                  </a:schemeClr>
                </a:solidFill>
                <a:latin typeface="微软雅黑" panose="020B0503020204020204" charset="-122"/>
                <a:ea typeface="微软雅黑" panose="020B0503020204020204" charset="-122"/>
              </a:rPr>
              <a:t>添加标题</a:t>
            </a:r>
          </a:p>
        </p:txBody>
      </p:sp>
      <p:sp>
        <p:nvSpPr>
          <p:cNvPr id="22" name="Line 548"/>
          <p:cNvSpPr>
            <a:spLocks noChangeShapeType="1"/>
          </p:cNvSpPr>
          <p:nvPr/>
        </p:nvSpPr>
        <p:spPr bwMode="auto">
          <a:xfrm>
            <a:off x="1885883" y="3839137"/>
            <a:ext cx="2305351"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23" name="Rectangle 51"/>
          <p:cNvSpPr>
            <a:spLocks noChangeArrowheads="1"/>
          </p:cNvSpPr>
          <p:nvPr/>
        </p:nvSpPr>
        <p:spPr bwMode="auto">
          <a:xfrm>
            <a:off x="1885884" y="3266049"/>
            <a:ext cx="2448244"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24" name="Rectangle 52"/>
          <p:cNvSpPr>
            <a:spLocks noChangeArrowheads="1"/>
          </p:cNvSpPr>
          <p:nvPr/>
        </p:nvSpPr>
        <p:spPr bwMode="auto">
          <a:xfrm>
            <a:off x="3038557" y="2860694"/>
            <a:ext cx="1224123"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nSpc>
                <a:spcPct val="150000"/>
              </a:lnSpc>
            </a:pPr>
            <a:r>
              <a:rPr lang="zh-CN" altLang="en-US" sz="1865" b="1" dirty="0" smtClean="0">
                <a:solidFill>
                  <a:schemeClr val="tx1">
                    <a:lumMod val="75000"/>
                    <a:lumOff val="25000"/>
                  </a:schemeClr>
                </a:solidFill>
                <a:latin typeface="微软雅黑" panose="020B0503020204020204" charset="-122"/>
                <a:ea typeface="微软雅黑" panose="020B0503020204020204" charset="-122"/>
              </a:rPr>
              <a:t>添加标题</a:t>
            </a:r>
          </a:p>
        </p:txBody>
      </p:sp>
      <p:sp>
        <p:nvSpPr>
          <p:cNvPr id="25" name="Line 548"/>
          <p:cNvSpPr>
            <a:spLocks noChangeShapeType="1"/>
          </p:cNvSpPr>
          <p:nvPr/>
        </p:nvSpPr>
        <p:spPr bwMode="auto">
          <a:xfrm>
            <a:off x="2533667" y="5136123"/>
            <a:ext cx="2305351" cy="0"/>
          </a:xfrm>
          <a:prstGeom prst="line">
            <a:avLst/>
          </a:prstGeom>
          <a:noFill/>
          <a:ln w="19050">
            <a:solidFill>
              <a:srgbClr val="B1A9A5"/>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26" name="Rectangle 54"/>
          <p:cNvSpPr>
            <a:spLocks noChangeArrowheads="1"/>
          </p:cNvSpPr>
          <p:nvPr/>
        </p:nvSpPr>
        <p:spPr bwMode="auto">
          <a:xfrm>
            <a:off x="2533668" y="4631298"/>
            <a:ext cx="2448244"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a:p>
            <a:pPr>
              <a:lnSpc>
                <a:spcPct val="150000"/>
              </a:lnSpc>
            </a:pPr>
            <a:r>
              <a:rPr lang="zh-CN" altLang="en-US" sz="935">
                <a:solidFill>
                  <a:schemeClr val="tx1">
                    <a:lumMod val="75000"/>
                    <a:lumOff val="25000"/>
                  </a:schemeClr>
                </a:solidFill>
                <a:latin typeface="微软雅黑" panose="020B0503020204020204" charset="-122"/>
                <a:ea typeface="微软雅黑" panose="020B0503020204020204" charset="-122"/>
              </a:rPr>
              <a:t>添加文本内容添加文本内容添加文本内容</a:t>
            </a:r>
          </a:p>
        </p:txBody>
      </p:sp>
      <p:sp>
        <p:nvSpPr>
          <p:cNvPr id="27" name="Rectangle 55"/>
          <p:cNvSpPr>
            <a:spLocks noChangeArrowheads="1"/>
          </p:cNvSpPr>
          <p:nvPr/>
        </p:nvSpPr>
        <p:spPr bwMode="auto">
          <a:xfrm>
            <a:off x="3614103" y="4202131"/>
            <a:ext cx="1296361"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nSpc>
                <a:spcPct val="150000"/>
              </a:lnSpc>
            </a:pPr>
            <a:r>
              <a:rPr lang="zh-CN" altLang="en-US" sz="1865" b="1" dirty="0" smtClean="0">
                <a:solidFill>
                  <a:schemeClr val="tx1">
                    <a:lumMod val="75000"/>
                    <a:lumOff val="25000"/>
                  </a:schemeClr>
                </a:solidFill>
                <a:latin typeface="微软雅黑" panose="020B0503020204020204" charset="-122"/>
                <a:ea typeface="微软雅黑" panose="020B0503020204020204" charset="-122"/>
              </a:rPr>
              <a:t>添加标题</a:t>
            </a:r>
          </a:p>
        </p:txBody>
      </p:sp>
      <p:sp>
        <p:nvSpPr>
          <p:cNvPr id="28" name="Rectangle 59"/>
          <p:cNvSpPr>
            <a:spLocks noChangeArrowheads="1"/>
          </p:cNvSpPr>
          <p:nvPr/>
        </p:nvSpPr>
        <p:spPr bwMode="auto">
          <a:xfrm>
            <a:off x="7576224" y="1538306"/>
            <a:ext cx="1655977"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1865" b="1" dirty="0">
                <a:solidFill>
                  <a:schemeClr val="tx1">
                    <a:lumMod val="75000"/>
                    <a:lumOff val="25000"/>
                  </a:schemeClr>
                </a:solidFill>
                <a:latin typeface="微软雅黑" panose="020B0503020204020204" charset="-122"/>
                <a:ea typeface="微软雅黑" panose="020B0503020204020204" charset="-122"/>
              </a:rPr>
              <a:t>添加标题</a:t>
            </a:r>
          </a:p>
        </p:txBody>
      </p:sp>
      <p:sp>
        <p:nvSpPr>
          <p:cNvPr id="29" name="Rectangle 60"/>
          <p:cNvSpPr>
            <a:spLocks noChangeArrowheads="1"/>
          </p:cNvSpPr>
          <p:nvPr/>
        </p:nvSpPr>
        <p:spPr bwMode="auto">
          <a:xfrm>
            <a:off x="8224008" y="2905145"/>
            <a:ext cx="1440049"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1865" b="1" dirty="0" smtClean="0">
                <a:solidFill>
                  <a:schemeClr val="tx1">
                    <a:lumMod val="75000"/>
                    <a:lumOff val="25000"/>
                  </a:schemeClr>
                </a:solidFill>
                <a:latin typeface="微软雅黑" panose="020B0503020204020204" charset="-122"/>
                <a:ea typeface="微软雅黑" panose="020B0503020204020204" charset="-122"/>
              </a:rPr>
              <a:t>添加标题</a:t>
            </a:r>
          </a:p>
        </p:txBody>
      </p:sp>
      <p:sp>
        <p:nvSpPr>
          <p:cNvPr id="30" name="Rectangle 61"/>
          <p:cNvSpPr>
            <a:spLocks noChangeArrowheads="1"/>
          </p:cNvSpPr>
          <p:nvPr/>
        </p:nvSpPr>
        <p:spPr bwMode="auto">
          <a:xfrm>
            <a:off x="7431741" y="4229119"/>
            <a:ext cx="1511497" cy="5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nSpc>
                <a:spcPct val="150000"/>
              </a:lnSpc>
            </a:pPr>
            <a:r>
              <a:rPr lang="zh-CN" altLang="en-US" sz="1865" b="1" dirty="0" smtClean="0">
                <a:solidFill>
                  <a:schemeClr val="tx1">
                    <a:lumMod val="75000"/>
                    <a:lumOff val="25000"/>
                  </a:schemeClr>
                </a:solidFill>
                <a:latin typeface="微软雅黑" panose="020B0503020204020204" charset="-122"/>
                <a:ea typeface="微软雅黑" panose="020B0503020204020204" charset="-122"/>
              </a:rPr>
              <a:t>添加标题</a:t>
            </a:r>
          </a:p>
        </p:txBody>
      </p:sp>
      <p:sp>
        <p:nvSpPr>
          <p:cNvPr id="31" name="Freeform 34"/>
          <p:cNvSpPr>
            <a:spLocks noEditPoints="1"/>
          </p:cNvSpPr>
          <p:nvPr/>
        </p:nvSpPr>
        <p:spPr bwMode="auto">
          <a:xfrm>
            <a:off x="5164497" y="2067486"/>
            <a:ext cx="379463" cy="368300"/>
          </a:xfrm>
          <a:custGeom>
            <a:avLst/>
            <a:gdLst>
              <a:gd name="T0" fmla="*/ 353844 w 132"/>
              <a:gd name="T1" fmla="*/ 0 h 128"/>
              <a:gd name="T2" fmla="*/ 210801 w 132"/>
              <a:gd name="T3" fmla="*/ 101798 h 128"/>
              <a:gd name="T4" fmla="*/ 207036 w 132"/>
              <a:gd name="T5" fmla="*/ 101798 h 128"/>
              <a:gd name="T6" fmla="*/ 52700 w 132"/>
              <a:gd name="T7" fmla="*/ 260152 h 128"/>
              <a:gd name="T8" fmla="*/ 3764 w 132"/>
              <a:gd name="T9" fmla="*/ 414734 h 128"/>
              <a:gd name="T10" fmla="*/ 52700 w 132"/>
              <a:gd name="T11" fmla="*/ 482600 h 128"/>
              <a:gd name="T12" fmla="*/ 199508 w 132"/>
              <a:gd name="T13" fmla="*/ 444897 h 128"/>
              <a:gd name="T14" fmla="*/ 451715 w 132"/>
              <a:gd name="T15" fmla="*/ 199827 h 128"/>
              <a:gd name="T16" fmla="*/ 240915 w 132"/>
              <a:gd name="T17" fmla="*/ 358180 h 128"/>
              <a:gd name="T18" fmla="*/ 372665 w 132"/>
              <a:gd name="T19" fmla="*/ 177205 h 128"/>
              <a:gd name="T20" fmla="*/ 357608 w 132"/>
              <a:gd name="T21" fmla="*/ 252611 h 128"/>
              <a:gd name="T22" fmla="*/ 240915 w 132"/>
              <a:gd name="T23" fmla="*/ 369491 h 128"/>
              <a:gd name="T24" fmla="*/ 222093 w 132"/>
              <a:gd name="T25" fmla="*/ 305395 h 128"/>
              <a:gd name="T26" fmla="*/ 173158 w 132"/>
              <a:gd name="T27" fmla="*/ 256381 h 128"/>
              <a:gd name="T28" fmla="*/ 346315 w 132"/>
              <a:gd name="T29" fmla="*/ 135731 h 128"/>
              <a:gd name="T30" fmla="*/ 222093 w 132"/>
              <a:gd name="T31" fmla="*/ 305395 h 128"/>
              <a:gd name="T32" fmla="*/ 112929 w 132"/>
              <a:gd name="T33" fmla="*/ 241300 h 128"/>
              <a:gd name="T34" fmla="*/ 301144 w 132"/>
              <a:gd name="T35" fmla="*/ 109339 h 128"/>
              <a:gd name="T36" fmla="*/ 63993 w 132"/>
              <a:gd name="T37" fmla="*/ 448667 h 128"/>
              <a:gd name="T38" fmla="*/ 30114 w 132"/>
              <a:gd name="T39" fmla="*/ 429816 h 128"/>
              <a:gd name="T40" fmla="*/ 48936 w 132"/>
              <a:gd name="T41" fmla="*/ 361950 h 128"/>
              <a:gd name="T42" fmla="*/ 120457 w 132"/>
              <a:gd name="T43" fmla="*/ 437356 h 128"/>
              <a:gd name="T44" fmla="*/ 131750 w 132"/>
              <a:gd name="T45" fmla="*/ 433586 h 128"/>
              <a:gd name="T46" fmla="*/ 52700 w 132"/>
              <a:gd name="T47" fmla="*/ 346869 h 128"/>
              <a:gd name="T48" fmla="*/ 71522 w 132"/>
              <a:gd name="T49" fmla="*/ 282773 h 128"/>
              <a:gd name="T50" fmla="*/ 195743 w 132"/>
              <a:gd name="T51" fmla="*/ 414734 h 128"/>
              <a:gd name="T52" fmla="*/ 131750 w 132"/>
              <a:gd name="T53" fmla="*/ 433586 h 128"/>
              <a:gd name="T54" fmla="*/ 406544 w 132"/>
              <a:gd name="T55" fmla="*/ 203597 h 128"/>
              <a:gd name="T56" fmla="*/ 368901 w 132"/>
              <a:gd name="T57" fmla="*/ 113109 h 128"/>
              <a:gd name="T58" fmla="*/ 304908 w 132"/>
              <a:gd name="T59" fmla="*/ 49014 h 128"/>
              <a:gd name="T60" fmla="*/ 421601 w 132"/>
              <a:gd name="T61" fmla="*/ 60325 h 128"/>
              <a:gd name="T62" fmla="*/ 432894 w 132"/>
              <a:gd name="T63" fmla="*/ 177205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lIns="91440" tIns="45720" rIns="91440" bIns="45720"/>
          <a:lstStyle/>
          <a:p>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pic>
        <p:nvPicPr>
          <p:cNvPr id="32" name="Group 2"/>
          <p:cNvPicPr>
            <a:picLocks noChangeArrowheads="1"/>
          </p:cNvPicPr>
          <p:nvPr/>
        </p:nvPicPr>
        <p:blipFill>
          <a:blip r:embed="rId2"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567520" y="3335898"/>
            <a:ext cx="427093" cy="431800"/>
          </a:xfrm>
          <a:prstGeom prst="rect">
            <a:avLst/>
          </a:prstGeom>
          <a:noFill/>
          <a:extLst>
            <a:ext uri="{909E8E84-426E-40DD-AFC4-6F175D3DCCD1}">
              <a14:hiddenFill xmlns:a14="http://schemas.microsoft.com/office/drawing/2010/main">
                <a:solidFill>
                  <a:srgbClr val="333333"/>
                </a:solidFill>
              </a14:hiddenFill>
            </a:ext>
          </a:extLst>
        </p:spPr>
      </p:pic>
      <p:pic>
        <p:nvPicPr>
          <p:cNvPr id="33" name="Group 22"/>
          <p:cNvPicPr>
            <a:picLocks noChangeArrowheads="1"/>
          </p:cNvPicPr>
          <p:nvPr/>
        </p:nvPicPr>
        <p:blipFill>
          <a:blip r:embed="rId3">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6614073" y="4551923"/>
            <a:ext cx="500127" cy="517525"/>
          </a:xfrm>
          <a:prstGeom prst="rect">
            <a:avLst/>
          </a:prstGeom>
          <a:noFill/>
          <a:extLst>
            <a:ext uri="{909E8E84-426E-40DD-AFC4-6F175D3DCCD1}">
              <a14:hiddenFill xmlns:a14="http://schemas.microsoft.com/office/drawing/2010/main">
                <a:solidFill>
                  <a:srgbClr val="333333"/>
                </a:solidFill>
              </a14:hiddenFill>
            </a:ext>
          </a:extLst>
        </p:spPr>
      </p:pic>
      <p:pic>
        <p:nvPicPr>
          <p:cNvPr id="34" name="Group 25"/>
          <p:cNvPicPr>
            <a:picLocks noChangeArrowheads="1"/>
          </p:cNvPicPr>
          <p:nvPr/>
        </p:nvPicPr>
        <p:blipFill>
          <a:blip r:embed="rId4" cstate="print">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6710923" y="2040498"/>
            <a:ext cx="357235" cy="381000"/>
          </a:xfrm>
          <a:prstGeom prst="rect">
            <a:avLst/>
          </a:prstGeom>
          <a:noFill/>
          <a:extLst>
            <a:ext uri="{909E8E84-426E-40DD-AFC4-6F175D3DCCD1}">
              <a14:hiddenFill xmlns:a14="http://schemas.microsoft.com/office/drawing/2010/main">
                <a:solidFill>
                  <a:srgbClr val="333333"/>
                </a:solidFill>
              </a14:hiddenFill>
            </a:ext>
          </a:extLst>
        </p:spPr>
      </p:pic>
      <p:pic>
        <p:nvPicPr>
          <p:cNvPr id="35" name="Group 65"/>
          <p:cNvPicPr>
            <a:picLocks noChangeArrowheads="1"/>
          </p:cNvPicPr>
          <p:nvPr/>
        </p:nvPicPr>
        <p:blipFill>
          <a:blip r:embed="rId5">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105752" y="4602723"/>
            <a:ext cx="493776" cy="403225"/>
          </a:xfrm>
          <a:prstGeom prst="rect">
            <a:avLst/>
          </a:prstGeom>
          <a:noFill/>
          <a:extLst>
            <a:ext uri="{909E8E84-426E-40DD-AFC4-6F175D3DCCD1}">
              <a14:hiddenFill xmlns:a14="http://schemas.microsoft.com/office/drawing/2010/main">
                <a:solidFill>
                  <a:srgbClr val="333333"/>
                </a:solidFill>
              </a14:hiddenFill>
            </a:ext>
          </a:extLst>
        </p:spPr>
      </p:pic>
      <p:pic>
        <p:nvPicPr>
          <p:cNvPr id="36" name="Group 30"/>
          <p:cNvPicPr>
            <a:picLocks noChangeArrowheads="1"/>
          </p:cNvPicPr>
          <p:nvPr/>
        </p:nvPicPr>
        <p:blipFill>
          <a:blip r:embed="rId6">
            <a:clrChange>
              <a:clrFrom>
                <a:srgbClr val="000000"/>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7250744" y="3237474"/>
            <a:ext cx="493777" cy="493713"/>
          </a:xfrm>
          <a:prstGeom prst="rect">
            <a:avLst/>
          </a:prstGeom>
          <a:noFill/>
          <a:extLst>
            <a:ext uri="{909E8E84-426E-40DD-AFC4-6F175D3DCCD1}">
              <a14:hiddenFill xmlns:a14="http://schemas.microsoft.com/office/drawing/2010/main">
                <a:solidFill>
                  <a:srgbClr val="333333"/>
                </a:solidFill>
              </a14:hiddenFill>
            </a:ext>
          </a:extLst>
        </p:spPr>
      </p:pic>
      <p:grpSp>
        <p:nvGrpSpPr>
          <p:cNvPr id="37" name="Group 99"/>
          <p:cNvGrpSpPr/>
          <p:nvPr/>
        </p:nvGrpSpPr>
        <p:grpSpPr bwMode="auto">
          <a:xfrm>
            <a:off x="4931104" y="2472299"/>
            <a:ext cx="2356157" cy="2365375"/>
            <a:chOff x="3840" y="1570"/>
            <a:chExt cx="1770" cy="1776"/>
          </a:xfrm>
        </p:grpSpPr>
        <p:grpSp>
          <p:nvGrpSpPr>
            <p:cNvPr id="38" name="组合 54"/>
            <p:cNvGrpSpPr/>
            <p:nvPr/>
          </p:nvGrpSpPr>
          <p:grpSpPr bwMode="auto">
            <a:xfrm>
              <a:off x="4334" y="1994"/>
              <a:ext cx="776" cy="776"/>
              <a:chOff x="4619504" y="2380975"/>
              <a:chExt cx="3138274" cy="3138274"/>
            </a:xfrm>
          </p:grpSpPr>
          <p:grpSp>
            <p:nvGrpSpPr>
              <p:cNvPr id="47" name="椭圆 56"/>
              <p:cNvGrpSpPr/>
              <p:nvPr/>
            </p:nvGrpSpPr>
            <p:grpSpPr bwMode="auto">
              <a:xfrm>
                <a:off x="4603676" y="2372160"/>
                <a:ext cx="3169927" cy="3155901"/>
                <a:chOff x="5407152" y="2743200"/>
                <a:chExt cx="1377696" cy="1371600"/>
              </a:xfrm>
            </p:grpSpPr>
            <p:pic>
              <p:nvPicPr>
                <p:cNvPr id="49" name="椭圆 5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103"/>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tx1">
                        <a:lumMod val="65000"/>
                        <a:lumOff val="35000"/>
                      </a:schemeClr>
                    </a:solidFill>
                    <a:latin typeface="微软雅黑" panose="020B0503020204020204" charset="-122"/>
                    <a:ea typeface="微软雅黑" panose="020B0503020204020204" charset="-122"/>
                  </a:endParaRPr>
                </a:p>
              </p:txBody>
            </p:sp>
          </p:grpSp>
          <p:sp>
            <p:nvSpPr>
              <p:cNvPr id="48"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sz="2400">
                  <a:solidFill>
                    <a:schemeClr val="tx1">
                      <a:lumMod val="65000"/>
                      <a:lumOff val="35000"/>
                    </a:schemeClr>
                  </a:solidFill>
                  <a:latin typeface="微软雅黑" panose="020B0503020204020204" charset="-122"/>
                  <a:ea typeface="微软雅黑" panose="020B0503020204020204" charset="-122"/>
                </a:endParaRPr>
              </a:p>
            </p:txBody>
          </p:sp>
        </p:grpSp>
        <p:grpSp>
          <p:nvGrpSpPr>
            <p:cNvPr id="39" name="组合 2"/>
            <p:cNvGrpSpPr/>
            <p:nvPr/>
          </p:nvGrpSpPr>
          <p:grpSpPr>
            <a:xfrm>
              <a:off x="4131" y="1792"/>
              <a:ext cx="1188" cy="1187"/>
              <a:chOff x="10012420" y="-396754"/>
              <a:chExt cx="1425600" cy="1425600"/>
            </a:xfrm>
            <a:effectLst>
              <a:outerShdw blurRad="279400" dist="63500" dir="5400000" sx="102000" sy="102000" algn="t" rotWithShape="0">
                <a:prstClr val="black">
                  <a:alpha val="28000"/>
                </a:prstClr>
              </a:outerShdw>
            </a:effectLst>
          </p:grpSpPr>
          <p:sp>
            <p:nvSpPr>
              <p:cNvPr id="45" name="Freeform 15"/>
              <p:cNvSpPr/>
              <p:nvPr/>
            </p:nvSpPr>
            <p:spPr bwMode="auto">
              <a:xfrm>
                <a:off x="10012420" y="-396754"/>
                <a:ext cx="1425600" cy="1425600"/>
              </a:xfrm>
              <a:custGeom>
                <a:avLst/>
                <a:gdLst>
                  <a:gd name="T0" fmla="*/ 744 w 794"/>
                  <a:gd name="T1" fmla="*/ 323 h 794"/>
                  <a:gd name="T2" fmla="*/ 733 w 794"/>
                  <a:gd name="T3" fmla="*/ 284 h 794"/>
                  <a:gd name="T4" fmla="*/ 755 w 794"/>
                  <a:gd name="T5" fmla="*/ 224 h 794"/>
                  <a:gd name="T6" fmla="*/ 696 w 794"/>
                  <a:gd name="T7" fmla="*/ 219 h 794"/>
                  <a:gd name="T8" fmla="*/ 706 w 794"/>
                  <a:gd name="T9" fmla="*/ 157 h 794"/>
                  <a:gd name="T10" fmla="*/ 678 w 794"/>
                  <a:gd name="T11" fmla="*/ 124 h 794"/>
                  <a:gd name="T12" fmla="*/ 614 w 794"/>
                  <a:gd name="T13" fmla="*/ 125 h 794"/>
                  <a:gd name="T14" fmla="*/ 618 w 794"/>
                  <a:gd name="T15" fmla="*/ 67 h 794"/>
                  <a:gd name="T16" fmla="*/ 555 w 794"/>
                  <a:gd name="T17" fmla="*/ 80 h 794"/>
                  <a:gd name="T18" fmla="*/ 518 w 794"/>
                  <a:gd name="T19" fmla="*/ 65 h 794"/>
                  <a:gd name="T20" fmla="*/ 485 w 794"/>
                  <a:gd name="T21" fmla="*/ 10 h 794"/>
                  <a:gd name="T22" fmla="*/ 445 w 794"/>
                  <a:gd name="T23" fmla="*/ 53 h 794"/>
                  <a:gd name="T24" fmla="*/ 402 w 794"/>
                  <a:gd name="T25" fmla="*/ 6 h 794"/>
                  <a:gd name="T26" fmla="*/ 359 w 794"/>
                  <a:gd name="T27" fmla="*/ 8 h 794"/>
                  <a:gd name="T28" fmla="*/ 320 w 794"/>
                  <a:gd name="T29" fmla="*/ 59 h 794"/>
                  <a:gd name="T30" fmla="*/ 276 w 794"/>
                  <a:gd name="T31" fmla="*/ 19 h 794"/>
                  <a:gd name="T32" fmla="*/ 248 w 794"/>
                  <a:gd name="T33" fmla="*/ 77 h 794"/>
                  <a:gd name="T34" fmla="*/ 213 w 794"/>
                  <a:gd name="T35" fmla="*/ 96 h 794"/>
                  <a:gd name="T36" fmla="*/ 149 w 794"/>
                  <a:gd name="T37" fmla="*/ 88 h 794"/>
                  <a:gd name="T38" fmla="*/ 158 w 794"/>
                  <a:gd name="T39" fmla="*/ 146 h 794"/>
                  <a:gd name="T40" fmla="*/ 94 w 794"/>
                  <a:gd name="T41" fmla="*/ 150 h 794"/>
                  <a:gd name="T42" fmla="*/ 69 w 794"/>
                  <a:gd name="T43" fmla="*/ 185 h 794"/>
                  <a:gd name="T44" fmla="*/ 85 w 794"/>
                  <a:gd name="T45" fmla="*/ 247 h 794"/>
                  <a:gd name="T46" fmla="*/ 26 w 794"/>
                  <a:gd name="T47" fmla="*/ 257 h 794"/>
                  <a:gd name="T48" fmla="*/ 54 w 794"/>
                  <a:gd name="T49" fmla="*/ 314 h 794"/>
                  <a:gd name="T50" fmla="*/ 46 w 794"/>
                  <a:gd name="T51" fmla="*/ 354 h 794"/>
                  <a:gd name="T52" fmla="*/ 1 w 794"/>
                  <a:gd name="T53" fmla="*/ 399 h 794"/>
                  <a:gd name="T54" fmla="*/ 52 w 794"/>
                  <a:gd name="T55" fmla="*/ 428 h 794"/>
                  <a:gd name="T56" fmla="*/ 15 w 794"/>
                  <a:gd name="T57" fmla="*/ 480 h 794"/>
                  <a:gd name="T58" fmla="*/ 27 w 794"/>
                  <a:gd name="T59" fmla="*/ 522 h 794"/>
                  <a:gd name="T60" fmla="*/ 85 w 794"/>
                  <a:gd name="T61" fmla="*/ 548 h 794"/>
                  <a:gd name="T62" fmla="*/ 56 w 794"/>
                  <a:gd name="T63" fmla="*/ 600 h 794"/>
                  <a:gd name="T64" fmla="*/ 118 w 794"/>
                  <a:gd name="T65" fmla="*/ 615 h 794"/>
                  <a:gd name="T66" fmla="*/ 145 w 794"/>
                  <a:gd name="T67" fmla="*/ 645 h 794"/>
                  <a:gd name="T68" fmla="*/ 151 w 794"/>
                  <a:gd name="T69" fmla="*/ 709 h 794"/>
                  <a:gd name="T70" fmla="*/ 206 w 794"/>
                  <a:gd name="T71" fmla="*/ 687 h 794"/>
                  <a:gd name="T72" fmla="*/ 224 w 794"/>
                  <a:gd name="T73" fmla="*/ 748 h 794"/>
                  <a:gd name="T74" fmla="*/ 264 w 794"/>
                  <a:gd name="T75" fmla="*/ 765 h 794"/>
                  <a:gd name="T76" fmla="*/ 321 w 794"/>
                  <a:gd name="T77" fmla="*/ 736 h 794"/>
                  <a:gd name="T78" fmla="*/ 343 w 794"/>
                  <a:gd name="T79" fmla="*/ 791 h 794"/>
                  <a:gd name="T80" fmla="*/ 394 w 794"/>
                  <a:gd name="T81" fmla="*/ 751 h 794"/>
                  <a:gd name="T82" fmla="*/ 434 w 794"/>
                  <a:gd name="T83" fmla="*/ 750 h 794"/>
                  <a:gd name="T84" fmla="*/ 487 w 794"/>
                  <a:gd name="T85" fmla="*/ 784 h 794"/>
                  <a:gd name="T86" fmla="*/ 505 w 794"/>
                  <a:gd name="T87" fmla="*/ 728 h 794"/>
                  <a:gd name="T88" fmla="*/ 564 w 794"/>
                  <a:gd name="T89" fmla="*/ 752 h 794"/>
                  <a:gd name="T90" fmla="*/ 602 w 794"/>
                  <a:gd name="T91" fmla="*/ 731 h 794"/>
                  <a:gd name="T92" fmla="*/ 615 w 794"/>
                  <a:gd name="T93" fmla="*/ 669 h 794"/>
                  <a:gd name="T94" fmla="*/ 671 w 794"/>
                  <a:gd name="T95" fmla="*/ 685 h 794"/>
                  <a:gd name="T96" fmla="*/ 672 w 794"/>
                  <a:gd name="T97" fmla="*/ 621 h 794"/>
                  <a:gd name="T98" fmla="*/ 695 w 794"/>
                  <a:gd name="T99" fmla="*/ 589 h 794"/>
                  <a:gd name="T100" fmla="*/ 756 w 794"/>
                  <a:gd name="T101" fmla="*/ 569 h 794"/>
                  <a:gd name="T102" fmla="*/ 723 w 794"/>
                  <a:gd name="T103" fmla="*/ 520 h 794"/>
                  <a:gd name="T104" fmla="*/ 778 w 794"/>
                  <a:gd name="T105" fmla="*/ 488 h 794"/>
                  <a:gd name="T106" fmla="*/ 786 w 794"/>
                  <a:gd name="T107" fmla="*/ 446 h 794"/>
                  <a:gd name="T108" fmla="*/ 745 w 794"/>
                  <a:gd name="T109" fmla="*/ 397 h 794"/>
                  <a:gd name="T110" fmla="*/ 794 w 794"/>
                  <a:gd name="T111" fmla="*/ 363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4" h="794">
                    <a:moveTo>
                      <a:pt x="790" y="337"/>
                    </a:moveTo>
                    <a:cubicBezTo>
                      <a:pt x="790" y="333"/>
                      <a:pt x="787" y="330"/>
                      <a:pt x="783" y="329"/>
                    </a:cubicBezTo>
                    <a:cubicBezTo>
                      <a:pt x="744" y="323"/>
                      <a:pt x="744" y="323"/>
                      <a:pt x="744" y="323"/>
                    </a:cubicBezTo>
                    <a:cubicBezTo>
                      <a:pt x="740" y="322"/>
                      <a:pt x="736" y="319"/>
                      <a:pt x="735" y="315"/>
                    </a:cubicBezTo>
                    <a:cubicBezTo>
                      <a:pt x="730" y="295"/>
                      <a:pt x="730" y="295"/>
                      <a:pt x="730" y="295"/>
                    </a:cubicBezTo>
                    <a:cubicBezTo>
                      <a:pt x="729" y="291"/>
                      <a:pt x="730" y="286"/>
                      <a:pt x="733" y="284"/>
                    </a:cubicBezTo>
                    <a:cubicBezTo>
                      <a:pt x="763" y="258"/>
                      <a:pt x="763" y="258"/>
                      <a:pt x="763" y="258"/>
                    </a:cubicBezTo>
                    <a:cubicBezTo>
                      <a:pt x="766" y="256"/>
                      <a:pt x="767" y="251"/>
                      <a:pt x="766" y="248"/>
                    </a:cubicBezTo>
                    <a:cubicBezTo>
                      <a:pt x="755" y="224"/>
                      <a:pt x="755" y="224"/>
                      <a:pt x="755" y="224"/>
                    </a:cubicBezTo>
                    <a:cubicBezTo>
                      <a:pt x="754" y="221"/>
                      <a:pt x="749" y="218"/>
                      <a:pt x="746" y="219"/>
                    </a:cubicBezTo>
                    <a:cubicBezTo>
                      <a:pt x="706" y="224"/>
                      <a:pt x="706" y="224"/>
                      <a:pt x="706" y="224"/>
                    </a:cubicBezTo>
                    <a:cubicBezTo>
                      <a:pt x="703" y="225"/>
                      <a:pt x="698" y="222"/>
                      <a:pt x="696" y="219"/>
                    </a:cubicBezTo>
                    <a:cubicBezTo>
                      <a:pt x="685" y="201"/>
                      <a:pt x="685" y="201"/>
                      <a:pt x="685" y="201"/>
                    </a:cubicBezTo>
                    <a:cubicBezTo>
                      <a:pt x="683" y="198"/>
                      <a:pt x="683" y="193"/>
                      <a:pt x="685" y="190"/>
                    </a:cubicBezTo>
                    <a:cubicBezTo>
                      <a:pt x="706" y="157"/>
                      <a:pt x="706" y="157"/>
                      <a:pt x="706" y="157"/>
                    </a:cubicBezTo>
                    <a:cubicBezTo>
                      <a:pt x="708" y="154"/>
                      <a:pt x="708" y="149"/>
                      <a:pt x="705" y="146"/>
                    </a:cubicBezTo>
                    <a:cubicBezTo>
                      <a:pt x="688" y="126"/>
                      <a:pt x="688" y="126"/>
                      <a:pt x="688" y="126"/>
                    </a:cubicBezTo>
                    <a:cubicBezTo>
                      <a:pt x="686" y="124"/>
                      <a:pt x="681" y="123"/>
                      <a:pt x="678" y="124"/>
                    </a:cubicBezTo>
                    <a:cubicBezTo>
                      <a:pt x="642" y="141"/>
                      <a:pt x="642" y="141"/>
                      <a:pt x="642" y="141"/>
                    </a:cubicBezTo>
                    <a:cubicBezTo>
                      <a:pt x="638" y="142"/>
                      <a:pt x="633" y="142"/>
                      <a:pt x="631" y="139"/>
                    </a:cubicBezTo>
                    <a:cubicBezTo>
                      <a:pt x="614" y="125"/>
                      <a:pt x="614" y="125"/>
                      <a:pt x="614" y="125"/>
                    </a:cubicBezTo>
                    <a:cubicBezTo>
                      <a:pt x="611" y="123"/>
                      <a:pt x="610" y="118"/>
                      <a:pt x="611" y="115"/>
                    </a:cubicBezTo>
                    <a:cubicBezTo>
                      <a:pt x="622" y="76"/>
                      <a:pt x="622" y="76"/>
                      <a:pt x="622" y="76"/>
                    </a:cubicBezTo>
                    <a:cubicBezTo>
                      <a:pt x="623" y="73"/>
                      <a:pt x="621" y="69"/>
                      <a:pt x="618" y="67"/>
                    </a:cubicBezTo>
                    <a:cubicBezTo>
                      <a:pt x="595" y="53"/>
                      <a:pt x="595" y="53"/>
                      <a:pt x="595" y="53"/>
                    </a:cubicBezTo>
                    <a:cubicBezTo>
                      <a:pt x="592" y="51"/>
                      <a:pt x="587" y="51"/>
                      <a:pt x="585" y="54"/>
                    </a:cubicBezTo>
                    <a:cubicBezTo>
                      <a:pt x="555" y="80"/>
                      <a:pt x="555" y="80"/>
                      <a:pt x="555" y="80"/>
                    </a:cubicBezTo>
                    <a:cubicBezTo>
                      <a:pt x="552" y="83"/>
                      <a:pt x="548" y="84"/>
                      <a:pt x="544" y="82"/>
                    </a:cubicBezTo>
                    <a:cubicBezTo>
                      <a:pt x="524" y="74"/>
                      <a:pt x="524" y="74"/>
                      <a:pt x="524" y="74"/>
                    </a:cubicBezTo>
                    <a:cubicBezTo>
                      <a:pt x="521" y="72"/>
                      <a:pt x="518" y="68"/>
                      <a:pt x="518" y="65"/>
                    </a:cubicBezTo>
                    <a:cubicBezTo>
                      <a:pt x="517" y="25"/>
                      <a:pt x="517" y="25"/>
                      <a:pt x="517" y="25"/>
                    </a:cubicBezTo>
                    <a:cubicBezTo>
                      <a:pt x="517" y="21"/>
                      <a:pt x="514" y="17"/>
                      <a:pt x="510" y="16"/>
                    </a:cubicBezTo>
                    <a:cubicBezTo>
                      <a:pt x="485" y="10"/>
                      <a:pt x="485" y="10"/>
                      <a:pt x="485" y="10"/>
                    </a:cubicBezTo>
                    <a:cubicBezTo>
                      <a:pt x="481" y="9"/>
                      <a:pt x="477" y="11"/>
                      <a:pt x="475" y="14"/>
                    </a:cubicBezTo>
                    <a:cubicBezTo>
                      <a:pt x="455" y="48"/>
                      <a:pt x="455" y="48"/>
                      <a:pt x="455" y="48"/>
                    </a:cubicBezTo>
                    <a:cubicBezTo>
                      <a:pt x="453" y="51"/>
                      <a:pt x="448" y="53"/>
                      <a:pt x="445" y="53"/>
                    </a:cubicBezTo>
                    <a:cubicBezTo>
                      <a:pt x="423" y="51"/>
                      <a:pt x="423" y="51"/>
                      <a:pt x="423" y="51"/>
                    </a:cubicBezTo>
                    <a:cubicBezTo>
                      <a:pt x="420" y="50"/>
                      <a:pt x="416" y="47"/>
                      <a:pt x="415" y="44"/>
                    </a:cubicBezTo>
                    <a:cubicBezTo>
                      <a:pt x="402" y="6"/>
                      <a:pt x="402" y="6"/>
                      <a:pt x="402" y="6"/>
                    </a:cubicBezTo>
                    <a:cubicBezTo>
                      <a:pt x="401" y="3"/>
                      <a:pt x="397" y="0"/>
                      <a:pt x="393" y="0"/>
                    </a:cubicBezTo>
                    <a:cubicBezTo>
                      <a:pt x="367" y="1"/>
                      <a:pt x="367" y="1"/>
                      <a:pt x="367" y="1"/>
                    </a:cubicBezTo>
                    <a:cubicBezTo>
                      <a:pt x="363" y="2"/>
                      <a:pt x="359" y="5"/>
                      <a:pt x="359" y="8"/>
                    </a:cubicBezTo>
                    <a:cubicBezTo>
                      <a:pt x="349" y="47"/>
                      <a:pt x="349" y="47"/>
                      <a:pt x="349" y="47"/>
                    </a:cubicBezTo>
                    <a:cubicBezTo>
                      <a:pt x="348" y="50"/>
                      <a:pt x="345" y="54"/>
                      <a:pt x="341" y="54"/>
                    </a:cubicBezTo>
                    <a:cubicBezTo>
                      <a:pt x="320" y="59"/>
                      <a:pt x="320" y="59"/>
                      <a:pt x="320" y="59"/>
                    </a:cubicBezTo>
                    <a:cubicBezTo>
                      <a:pt x="317" y="59"/>
                      <a:pt x="312" y="57"/>
                      <a:pt x="310" y="55"/>
                    </a:cubicBezTo>
                    <a:cubicBezTo>
                      <a:pt x="286" y="22"/>
                      <a:pt x="286" y="22"/>
                      <a:pt x="286" y="22"/>
                    </a:cubicBezTo>
                    <a:cubicBezTo>
                      <a:pt x="284" y="19"/>
                      <a:pt x="280" y="18"/>
                      <a:pt x="276" y="19"/>
                    </a:cubicBezTo>
                    <a:cubicBezTo>
                      <a:pt x="251" y="28"/>
                      <a:pt x="251" y="28"/>
                      <a:pt x="251" y="28"/>
                    </a:cubicBezTo>
                    <a:cubicBezTo>
                      <a:pt x="248" y="29"/>
                      <a:pt x="245" y="33"/>
                      <a:pt x="246" y="37"/>
                    </a:cubicBezTo>
                    <a:cubicBezTo>
                      <a:pt x="248" y="77"/>
                      <a:pt x="248" y="77"/>
                      <a:pt x="248" y="77"/>
                    </a:cubicBezTo>
                    <a:cubicBezTo>
                      <a:pt x="248" y="80"/>
                      <a:pt x="246" y="85"/>
                      <a:pt x="243" y="86"/>
                    </a:cubicBezTo>
                    <a:cubicBezTo>
                      <a:pt x="224" y="97"/>
                      <a:pt x="224" y="97"/>
                      <a:pt x="224" y="97"/>
                    </a:cubicBezTo>
                    <a:cubicBezTo>
                      <a:pt x="221" y="98"/>
                      <a:pt x="216" y="98"/>
                      <a:pt x="213" y="96"/>
                    </a:cubicBezTo>
                    <a:cubicBezTo>
                      <a:pt x="181" y="72"/>
                      <a:pt x="181" y="72"/>
                      <a:pt x="181" y="72"/>
                    </a:cubicBezTo>
                    <a:cubicBezTo>
                      <a:pt x="178" y="70"/>
                      <a:pt x="173" y="70"/>
                      <a:pt x="170" y="72"/>
                    </a:cubicBezTo>
                    <a:cubicBezTo>
                      <a:pt x="149" y="88"/>
                      <a:pt x="149" y="88"/>
                      <a:pt x="149" y="88"/>
                    </a:cubicBezTo>
                    <a:cubicBezTo>
                      <a:pt x="146" y="90"/>
                      <a:pt x="145" y="94"/>
                      <a:pt x="146" y="98"/>
                    </a:cubicBezTo>
                    <a:cubicBezTo>
                      <a:pt x="160" y="135"/>
                      <a:pt x="160" y="135"/>
                      <a:pt x="160" y="135"/>
                    </a:cubicBezTo>
                    <a:cubicBezTo>
                      <a:pt x="161" y="138"/>
                      <a:pt x="160" y="143"/>
                      <a:pt x="158" y="146"/>
                    </a:cubicBezTo>
                    <a:cubicBezTo>
                      <a:pt x="143" y="161"/>
                      <a:pt x="143" y="161"/>
                      <a:pt x="143" y="161"/>
                    </a:cubicBezTo>
                    <a:cubicBezTo>
                      <a:pt x="140" y="164"/>
                      <a:pt x="135" y="165"/>
                      <a:pt x="132" y="164"/>
                    </a:cubicBezTo>
                    <a:cubicBezTo>
                      <a:pt x="94" y="150"/>
                      <a:pt x="94" y="150"/>
                      <a:pt x="94" y="150"/>
                    </a:cubicBezTo>
                    <a:cubicBezTo>
                      <a:pt x="91" y="149"/>
                      <a:pt x="86" y="150"/>
                      <a:pt x="84" y="153"/>
                    </a:cubicBezTo>
                    <a:cubicBezTo>
                      <a:pt x="69" y="175"/>
                      <a:pt x="69" y="175"/>
                      <a:pt x="69" y="175"/>
                    </a:cubicBezTo>
                    <a:cubicBezTo>
                      <a:pt x="67" y="178"/>
                      <a:pt x="67" y="182"/>
                      <a:pt x="69" y="185"/>
                    </a:cubicBezTo>
                    <a:cubicBezTo>
                      <a:pt x="93" y="217"/>
                      <a:pt x="93" y="217"/>
                      <a:pt x="93" y="217"/>
                    </a:cubicBezTo>
                    <a:cubicBezTo>
                      <a:pt x="96" y="220"/>
                      <a:pt x="96" y="225"/>
                      <a:pt x="94" y="228"/>
                    </a:cubicBezTo>
                    <a:cubicBezTo>
                      <a:pt x="85" y="247"/>
                      <a:pt x="85" y="247"/>
                      <a:pt x="85" y="247"/>
                    </a:cubicBezTo>
                    <a:cubicBezTo>
                      <a:pt x="83" y="250"/>
                      <a:pt x="78" y="253"/>
                      <a:pt x="75" y="252"/>
                    </a:cubicBezTo>
                    <a:cubicBezTo>
                      <a:pt x="35" y="251"/>
                      <a:pt x="35" y="251"/>
                      <a:pt x="35" y="251"/>
                    </a:cubicBezTo>
                    <a:cubicBezTo>
                      <a:pt x="31" y="250"/>
                      <a:pt x="28" y="253"/>
                      <a:pt x="26" y="257"/>
                    </a:cubicBezTo>
                    <a:cubicBezTo>
                      <a:pt x="18" y="282"/>
                      <a:pt x="18" y="282"/>
                      <a:pt x="18" y="282"/>
                    </a:cubicBezTo>
                    <a:cubicBezTo>
                      <a:pt x="17" y="285"/>
                      <a:pt x="18" y="290"/>
                      <a:pt x="21" y="292"/>
                    </a:cubicBezTo>
                    <a:cubicBezTo>
                      <a:pt x="54" y="314"/>
                      <a:pt x="54" y="314"/>
                      <a:pt x="54" y="314"/>
                    </a:cubicBezTo>
                    <a:cubicBezTo>
                      <a:pt x="57" y="317"/>
                      <a:pt x="59" y="321"/>
                      <a:pt x="58" y="325"/>
                    </a:cubicBezTo>
                    <a:cubicBezTo>
                      <a:pt x="54" y="346"/>
                      <a:pt x="54" y="346"/>
                      <a:pt x="54" y="346"/>
                    </a:cubicBezTo>
                    <a:cubicBezTo>
                      <a:pt x="53" y="349"/>
                      <a:pt x="50" y="353"/>
                      <a:pt x="46" y="354"/>
                    </a:cubicBezTo>
                    <a:cubicBezTo>
                      <a:pt x="8" y="364"/>
                      <a:pt x="8" y="364"/>
                      <a:pt x="8" y="364"/>
                    </a:cubicBezTo>
                    <a:cubicBezTo>
                      <a:pt x="4" y="365"/>
                      <a:pt x="1" y="369"/>
                      <a:pt x="1" y="372"/>
                    </a:cubicBezTo>
                    <a:cubicBezTo>
                      <a:pt x="1" y="399"/>
                      <a:pt x="1" y="399"/>
                      <a:pt x="1" y="399"/>
                    </a:cubicBezTo>
                    <a:cubicBezTo>
                      <a:pt x="0" y="402"/>
                      <a:pt x="3" y="406"/>
                      <a:pt x="7" y="407"/>
                    </a:cubicBezTo>
                    <a:cubicBezTo>
                      <a:pt x="45" y="420"/>
                      <a:pt x="45" y="420"/>
                      <a:pt x="45" y="420"/>
                    </a:cubicBezTo>
                    <a:cubicBezTo>
                      <a:pt x="48" y="421"/>
                      <a:pt x="51" y="425"/>
                      <a:pt x="52" y="428"/>
                    </a:cubicBezTo>
                    <a:cubicBezTo>
                      <a:pt x="54" y="449"/>
                      <a:pt x="54" y="449"/>
                      <a:pt x="54" y="449"/>
                    </a:cubicBezTo>
                    <a:cubicBezTo>
                      <a:pt x="55" y="453"/>
                      <a:pt x="52" y="458"/>
                      <a:pt x="49" y="460"/>
                    </a:cubicBezTo>
                    <a:cubicBezTo>
                      <a:pt x="15" y="480"/>
                      <a:pt x="15" y="480"/>
                      <a:pt x="15" y="480"/>
                    </a:cubicBezTo>
                    <a:cubicBezTo>
                      <a:pt x="12" y="482"/>
                      <a:pt x="11" y="487"/>
                      <a:pt x="12" y="490"/>
                    </a:cubicBezTo>
                    <a:cubicBezTo>
                      <a:pt x="19" y="516"/>
                      <a:pt x="19" y="516"/>
                      <a:pt x="19" y="516"/>
                    </a:cubicBezTo>
                    <a:cubicBezTo>
                      <a:pt x="20" y="519"/>
                      <a:pt x="23" y="522"/>
                      <a:pt x="27" y="522"/>
                    </a:cubicBezTo>
                    <a:cubicBezTo>
                      <a:pt x="67" y="523"/>
                      <a:pt x="67" y="523"/>
                      <a:pt x="67" y="523"/>
                    </a:cubicBezTo>
                    <a:cubicBezTo>
                      <a:pt x="70" y="523"/>
                      <a:pt x="75" y="526"/>
                      <a:pt x="76" y="529"/>
                    </a:cubicBezTo>
                    <a:cubicBezTo>
                      <a:pt x="85" y="548"/>
                      <a:pt x="85" y="548"/>
                      <a:pt x="85" y="548"/>
                    </a:cubicBezTo>
                    <a:cubicBezTo>
                      <a:pt x="86" y="552"/>
                      <a:pt x="86" y="557"/>
                      <a:pt x="83" y="559"/>
                    </a:cubicBezTo>
                    <a:cubicBezTo>
                      <a:pt x="57" y="589"/>
                      <a:pt x="57" y="589"/>
                      <a:pt x="57" y="589"/>
                    </a:cubicBezTo>
                    <a:cubicBezTo>
                      <a:pt x="55" y="592"/>
                      <a:pt x="54" y="597"/>
                      <a:pt x="56" y="600"/>
                    </a:cubicBezTo>
                    <a:cubicBezTo>
                      <a:pt x="70" y="622"/>
                      <a:pt x="70" y="622"/>
                      <a:pt x="70" y="622"/>
                    </a:cubicBezTo>
                    <a:cubicBezTo>
                      <a:pt x="72" y="625"/>
                      <a:pt x="77" y="627"/>
                      <a:pt x="80" y="626"/>
                    </a:cubicBezTo>
                    <a:cubicBezTo>
                      <a:pt x="118" y="615"/>
                      <a:pt x="118" y="615"/>
                      <a:pt x="118" y="615"/>
                    </a:cubicBezTo>
                    <a:cubicBezTo>
                      <a:pt x="122" y="614"/>
                      <a:pt x="127" y="615"/>
                      <a:pt x="129" y="618"/>
                    </a:cubicBezTo>
                    <a:cubicBezTo>
                      <a:pt x="143" y="634"/>
                      <a:pt x="143" y="634"/>
                      <a:pt x="143" y="634"/>
                    </a:cubicBezTo>
                    <a:cubicBezTo>
                      <a:pt x="146" y="637"/>
                      <a:pt x="146" y="642"/>
                      <a:pt x="145" y="645"/>
                    </a:cubicBezTo>
                    <a:cubicBezTo>
                      <a:pt x="129" y="681"/>
                      <a:pt x="129" y="681"/>
                      <a:pt x="129" y="681"/>
                    </a:cubicBezTo>
                    <a:cubicBezTo>
                      <a:pt x="127" y="685"/>
                      <a:pt x="128" y="689"/>
                      <a:pt x="131" y="692"/>
                    </a:cubicBezTo>
                    <a:cubicBezTo>
                      <a:pt x="151" y="709"/>
                      <a:pt x="151" y="709"/>
                      <a:pt x="151" y="709"/>
                    </a:cubicBezTo>
                    <a:cubicBezTo>
                      <a:pt x="154" y="711"/>
                      <a:pt x="159" y="711"/>
                      <a:pt x="162" y="709"/>
                    </a:cubicBezTo>
                    <a:cubicBezTo>
                      <a:pt x="195" y="687"/>
                      <a:pt x="195" y="687"/>
                      <a:pt x="195" y="687"/>
                    </a:cubicBezTo>
                    <a:cubicBezTo>
                      <a:pt x="198" y="685"/>
                      <a:pt x="203" y="685"/>
                      <a:pt x="206" y="687"/>
                    </a:cubicBezTo>
                    <a:cubicBezTo>
                      <a:pt x="224" y="699"/>
                      <a:pt x="224" y="699"/>
                      <a:pt x="224" y="699"/>
                    </a:cubicBezTo>
                    <a:cubicBezTo>
                      <a:pt x="227" y="700"/>
                      <a:pt x="230" y="705"/>
                      <a:pt x="229" y="709"/>
                    </a:cubicBezTo>
                    <a:cubicBezTo>
                      <a:pt x="224" y="748"/>
                      <a:pt x="224" y="748"/>
                      <a:pt x="224" y="748"/>
                    </a:cubicBezTo>
                    <a:cubicBezTo>
                      <a:pt x="224" y="752"/>
                      <a:pt x="226" y="756"/>
                      <a:pt x="230" y="757"/>
                    </a:cubicBezTo>
                    <a:cubicBezTo>
                      <a:pt x="254" y="768"/>
                      <a:pt x="254" y="768"/>
                      <a:pt x="254" y="768"/>
                    </a:cubicBezTo>
                    <a:cubicBezTo>
                      <a:pt x="257" y="769"/>
                      <a:pt x="262" y="768"/>
                      <a:pt x="264" y="765"/>
                    </a:cubicBezTo>
                    <a:cubicBezTo>
                      <a:pt x="289" y="734"/>
                      <a:pt x="289" y="734"/>
                      <a:pt x="289" y="734"/>
                    </a:cubicBezTo>
                    <a:cubicBezTo>
                      <a:pt x="292" y="732"/>
                      <a:pt x="296" y="730"/>
                      <a:pt x="300" y="731"/>
                    </a:cubicBezTo>
                    <a:cubicBezTo>
                      <a:pt x="321" y="736"/>
                      <a:pt x="321" y="736"/>
                      <a:pt x="321" y="736"/>
                    </a:cubicBezTo>
                    <a:cubicBezTo>
                      <a:pt x="324" y="737"/>
                      <a:pt x="328" y="741"/>
                      <a:pt x="328" y="744"/>
                    </a:cubicBezTo>
                    <a:cubicBezTo>
                      <a:pt x="335" y="784"/>
                      <a:pt x="335" y="784"/>
                      <a:pt x="335" y="784"/>
                    </a:cubicBezTo>
                    <a:cubicBezTo>
                      <a:pt x="336" y="787"/>
                      <a:pt x="340" y="790"/>
                      <a:pt x="343" y="791"/>
                    </a:cubicBezTo>
                    <a:cubicBezTo>
                      <a:pt x="369" y="794"/>
                      <a:pt x="369" y="794"/>
                      <a:pt x="369" y="794"/>
                    </a:cubicBezTo>
                    <a:cubicBezTo>
                      <a:pt x="373" y="794"/>
                      <a:pt x="377" y="792"/>
                      <a:pt x="378" y="788"/>
                    </a:cubicBezTo>
                    <a:cubicBezTo>
                      <a:pt x="394" y="751"/>
                      <a:pt x="394" y="751"/>
                      <a:pt x="394" y="751"/>
                    </a:cubicBezTo>
                    <a:cubicBezTo>
                      <a:pt x="395" y="748"/>
                      <a:pt x="399" y="745"/>
                      <a:pt x="403" y="745"/>
                    </a:cubicBezTo>
                    <a:cubicBezTo>
                      <a:pt x="424" y="744"/>
                      <a:pt x="424" y="744"/>
                      <a:pt x="424" y="744"/>
                    </a:cubicBezTo>
                    <a:cubicBezTo>
                      <a:pt x="428" y="744"/>
                      <a:pt x="432" y="746"/>
                      <a:pt x="434" y="750"/>
                    </a:cubicBezTo>
                    <a:cubicBezTo>
                      <a:pt x="452" y="785"/>
                      <a:pt x="452" y="785"/>
                      <a:pt x="452" y="785"/>
                    </a:cubicBezTo>
                    <a:cubicBezTo>
                      <a:pt x="454" y="788"/>
                      <a:pt x="458" y="790"/>
                      <a:pt x="462" y="789"/>
                    </a:cubicBezTo>
                    <a:cubicBezTo>
                      <a:pt x="487" y="784"/>
                      <a:pt x="487" y="784"/>
                      <a:pt x="487" y="784"/>
                    </a:cubicBezTo>
                    <a:cubicBezTo>
                      <a:pt x="491" y="784"/>
                      <a:pt x="494" y="780"/>
                      <a:pt x="495" y="776"/>
                    </a:cubicBezTo>
                    <a:cubicBezTo>
                      <a:pt x="498" y="737"/>
                      <a:pt x="498" y="737"/>
                      <a:pt x="498" y="737"/>
                    </a:cubicBezTo>
                    <a:cubicBezTo>
                      <a:pt x="498" y="733"/>
                      <a:pt x="501" y="729"/>
                      <a:pt x="505" y="728"/>
                    </a:cubicBezTo>
                    <a:cubicBezTo>
                      <a:pt x="525" y="721"/>
                      <a:pt x="525" y="721"/>
                      <a:pt x="525" y="721"/>
                    </a:cubicBezTo>
                    <a:cubicBezTo>
                      <a:pt x="528" y="720"/>
                      <a:pt x="533" y="721"/>
                      <a:pt x="536" y="723"/>
                    </a:cubicBezTo>
                    <a:cubicBezTo>
                      <a:pt x="564" y="752"/>
                      <a:pt x="564" y="752"/>
                      <a:pt x="564" y="752"/>
                    </a:cubicBezTo>
                    <a:cubicBezTo>
                      <a:pt x="566" y="754"/>
                      <a:pt x="571" y="755"/>
                      <a:pt x="574" y="753"/>
                    </a:cubicBezTo>
                    <a:cubicBezTo>
                      <a:pt x="597" y="741"/>
                      <a:pt x="597" y="741"/>
                      <a:pt x="597" y="741"/>
                    </a:cubicBezTo>
                    <a:cubicBezTo>
                      <a:pt x="601" y="739"/>
                      <a:pt x="603" y="735"/>
                      <a:pt x="602" y="731"/>
                    </a:cubicBezTo>
                    <a:cubicBezTo>
                      <a:pt x="594" y="692"/>
                      <a:pt x="594" y="692"/>
                      <a:pt x="594" y="692"/>
                    </a:cubicBezTo>
                    <a:cubicBezTo>
                      <a:pt x="593" y="689"/>
                      <a:pt x="595" y="684"/>
                      <a:pt x="598" y="682"/>
                    </a:cubicBezTo>
                    <a:cubicBezTo>
                      <a:pt x="615" y="669"/>
                      <a:pt x="615" y="669"/>
                      <a:pt x="615" y="669"/>
                    </a:cubicBezTo>
                    <a:cubicBezTo>
                      <a:pt x="618" y="667"/>
                      <a:pt x="623" y="666"/>
                      <a:pt x="626" y="668"/>
                    </a:cubicBezTo>
                    <a:cubicBezTo>
                      <a:pt x="661" y="687"/>
                      <a:pt x="661" y="687"/>
                      <a:pt x="661" y="687"/>
                    </a:cubicBezTo>
                    <a:cubicBezTo>
                      <a:pt x="664" y="689"/>
                      <a:pt x="669" y="688"/>
                      <a:pt x="671" y="685"/>
                    </a:cubicBezTo>
                    <a:cubicBezTo>
                      <a:pt x="690" y="667"/>
                      <a:pt x="690" y="667"/>
                      <a:pt x="690" y="667"/>
                    </a:cubicBezTo>
                    <a:cubicBezTo>
                      <a:pt x="692" y="664"/>
                      <a:pt x="693" y="659"/>
                      <a:pt x="691" y="656"/>
                    </a:cubicBezTo>
                    <a:cubicBezTo>
                      <a:pt x="672" y="621"/>
                      <a:pt x="672" y="621"/>
                      <a:pt x="672" y="621"/>
                    </a:cubicBezTo>
                    <a:cubicBezTo>
                      <a:pt x="670" y="618"/>
                      <a:pt x="670" y="613"/>
                      <a:pt x="673" y="610"/>
                    </a:cubicBezTo>
                    <a:cubicBezTo>
                      <a:pt x="685" y="593"/>
                      <a:pt x="685" y="593"/>
                      <a:pt x="685" y="593"/>
                    </a:cubicBezTo>
                    <a:cubicBezTo>
                      <a:pt x="687" y="590"/>
                      <a:pt x="692" y="588"/>
                      <a:pt x="695" y="589"/>
                    </a:cubicBezTo>
                    <a:cubicBezTo>
                      <a:pt x="735" y="597"/>
                      <a:pt x="735" y="597"/>
                      <a:pt x="735" y="597"/>
                    </a:cubicBezTo>
                    <a:cubicBezTo>
                      <a:pt x="738" y="597"/>
                      <a:pt x="742" y="595"/>
                      <a:pt x="744" y="592"/>
                    </a:cubicBezTo>
                    <a:cubicBezTo>
                      <a:pt x="756" y="569"/>
                      <a:pt x="756" y="569"/>
                      <a:pt x="756" y="569"/>
                    </a:cubicBezTo>
                    <a:cubicBezTo>
                      <a:pt x="758" y="565"/>
                      <a:pt x="757" y="561"/>
                      <a:pt x="754" y="558"/>
                    </a:cubicBezTo>
                    <a:cubicBezTo>
                      <a:pt x="726" y="531"/>
                      <a:pt x="726" y="531"/>
                      <a:pt x="726" y="531"/>
                    </a:cubicBezTo>
                    <a:cubicBezTo>
                      <a:pt x="723" y="528"/>
                      <a:pt x="722" y="523"/>
                      <a:pt x="723" y="520"/>
                    </a:cubicBezTo>
                    <a:cubicBezTo>
                      <a:pt x="730" y="500"/>
                      <a:pt x="730" y="500"/>
                      <a:pt x="730" y="500"/>
                    </a:cubicBezTo>
                    <a:cubicBezTo>
                      <a:pt x="731" y="496"/>
                      <a:pt x="735" y="493"/>
                      <a:pt x="739" y="493"/>
                    </a:cubicBezTo>
                    <a:cubicBezTo>
                      <a:pt x="778" y="488"/>
                      <a:pt x="778" y="488"/>
                      <a:pt x="778" y="488"/>
                    </a:cubicBezTo>
                    <a:cubicBezTo>
                      <a:pt x="782" y="488"/>
                      <a:pt x="785" y="485"/>
                      <a:pt x="786" y="481"/>
                    </a:cubicBezTo>
                    <a:cubicBezTo>
                      <a:pt x="791" y="455"/>
                      <a:pt x="791" y="455"/>
                      <a:pt x="791" y="455"/>
                    </a:cubicBezTo>
                    <a:cubicBezTo>
                      <a:pt x="791" y="452"/>
                      <a:pt x="789" y="447"/>
                      <a:pt x="786" y="446"/>
                    </a:cubicBezTo>
                    <a:cubicBezTo>
                      <a:pt x="750" y="428"/>
                      <a:pt x="750" y="428"/>
                      <a:pt x="750" y="428"/>
                    </a:cubicBezTo>
                    <a:cubicBezTo>
                      <a:pt x="747" y="426"/>
                      <a:pt x="745" y="422"/>
                      <a:pt x="745" y="419"/>
                    </a:cubicBezTo>
                    <a:cubicBezTo>
                      <a:pt x="745" y="397"/>
                      <a:pt x="745" y="397"/>
                      <a:pt x="745" y="397"/>
                    </a:cubicBezTo>
                    <a:cubicBezTo>
                      <a:pt x="745" y="393"/>
                      <a:pt x="748" y="389"/>
                      <a:pt x="752" y="388"/>
                    </a:cubicBezTo>
                    <a:cubicBezTo>
                      <a:pt x="788" y="372"/>
                      <a:pt x="788" y="372"/>
                      <a:pt x="788" y="372"/>
                    </a:cubicBezTo>
                    <a:cubicBezTo>
                      <a:pt x="792" y="371"/>
                      <a:pt x="794" y="367"/>
                      <a:pt x="794" y="363"/>
                    </a:cubicBezTo>
                    <a:lnTo>
                      <a:pt x="790" y="337"/>
                    </a:lnTo>
                    <a:close/>
                  </a:path>
                </a:pathLst>
              </a:custGeom>
              <a:gradFill>
                <a:gsLst>
                  <a:gs pos="100000">
                    <a:srgbClr val="D7D7D7"/>
                  </a:gs>
                  <a:gs pos="0">
                    <a:srgbClr val="F9F8FA"/>
                  </a:gs>
                </a:gsLst>
                <a:lin ang="5400000" scaled="1"/>
              </a:gradFill>
              <a:ln w="9525">
                <a:noFill/>
                <a:round/>
              </a:ln>
            </p:spPr>
            <p:txBody>
              <a:bodyPr/>
              <a:lstStyle/>
              <a:p>
                <a:pP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sp>
            <p:nvSpPr>
              <p:cNvPr id="46" name="椭圆 8"/>
              <p:cNvSpPr/>
              <p:nvPr/>
            </p:nvSpPr>
            <p:spPr>
              <a:xfrm>
                <a:off x="10243307" y="-165867"/>
                <a:ext cx="963827" cy="963827"/>
              </a:xfrm>
              <a:prstGeom prst="ellipse">
                <a:avLst/>
              </a:prstGeom>
              <a:solidFill>
                <a:srgbClr val="9FC628"/>
              </a:solidFill>
              <a:ln w="136525">
                <a:gradFill>
                  <a:gsLst>
                    <a:gs pos="0">
                      <a:srgbClr val="C9C7C8"/>
                    </a:gs>
                    <a:gs pos="100000">
                      <a:srgbClr val="F9F9F8"/>
                    </a:gs>
                  </a:gsLst>
                  <a:lin ang="5400000" scaled="1"/>
                </a:gradFill>
              </a:ln>
              <a:effectLst>
                <a:innerShdw blurRad="215900" dist="88900" dir="162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schemeClr val="tx1">
                      <a:lumMod val="65000"/>
                      <a:lumOff val="35000"/>
                    </a:schemeClr>
                  </a:solidFill>
                  <a:latin typeface="微软雅黑" panose="020B0503020204020204" charset="-122"/>
                  <a:ea typeface="微软雅黑" panose="020B0503020204020204" charset="-122"/>
                </a:endParaRPr>
              </a:p>
            </p:txBody>
          </p:sp>
        </p:grpSp>
        <p:grpSp>
          <p:nvGrpSpPr>
            <p:cNvPr id="40" name="组合 54"/>
            <p:cNvGrpSpPr/>
            <p:nvPr/>
          </p:nvGrpSpPr>
          <p:grpSpPr bwMode="auto">
            <a:xfrm>
              <a:off x="4289" y="1949"/>
              <a:ext cx="866" cy="866"/>
              <a:chOff x="4619504" y="2380975"/>
              <a:chExt cx="3138274" cy="3138274"/>
            </a:xfrm>
          </p:grpSpPr>
          <p:grpSp>
            <p:nvGrpSpPr>
              <p:cNvPr id="41" name="椭圆 56"/>
              <p:cNvGrpSpPr/>
              <p:nvPr/>
            </p:nvGrpSpPr>
            <p:grpSpPr bwMode="auto">
              <a:xfrm>
                <a:off x="4603676" y="2372160"/>
                <a:ext cx="3169927" cy="3155901"/>
                <a:chOff x="5407152" y="2743200"/>
                <a:chExt cx="1377696" cy="1371600"/>
              </a:xfrm>
            </p:grpSpPr>
            <p:pic>
              <p:nvPicPr>
                <p:cNvPr id="43" name="椭圆 5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07152" y="2743200"/>
                  <a:ext cx="1377696" cy="13716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109"/>
                <p:cNvSpPr txBox="1">
                  <a:spLocks noChangeArrowheads="1"/>
                </p:cNvSpPr>
                <p:nvPr/>
              </p:nvSpPr>
              <p:spPr bwMode="auto">
                <a:xfrm rot="5400000">
                  <a:off x="5613775" y="2946775"/>
                  <a:ext cx="964451" cy="96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400">
                    <a:solidFill>
                      <a:schemeClr val="tx1">
                        <a:lumMod val="65000"/>
                        <a:lumOff val="35000"/>
                      </a:schemeClr>
                    </a:solidFill>
                    <a:latin typeface="微软雅黑" panose="020B0503020204020204" charset="-122"/>
                    <a:ea typeface="微软雅黑" panose="020B0503020204020204" charset="-122"/>
                  </a:endParaRPr>
                </a:p>
              </p:txBody>
            </p:sp>
          </p:grpSp>
          <p:sp>
            <p:nvSpPr>
              <p:cNvPr id="42" name="圆角矩形 57"/>
              <p:cNvSpPr>
                <a:spLocks noChangeArrowheads="1"/>
              </p:cNvSpPr>
              <p:nvPr/>
            </p:nvSpPr>
            <p:spPr bwMode="auto">
              <a:xfrm rot="2700000">
                <a:off x="5030747" y="2792218"/>
                <a:ext cx="2315789" cy="2315789"/>
              </a:xfrm>
              <a:prstGeom prst="roundRect">
                <a:avLst>
                  <a:gd name="adj" fmla="val 50000"/>
                </a:avLst>
              </a:prstGeom>
              <a:gradFill rotWithShape="1">
                <a:gsLst>
                  <a:gs pos="0">
                    <a:srgbClr val="B8BBBC"/>
                  </a:gs>
                  <a:gs pos="100000">
                    <a:schemeClr val="bg1"/>
                  </a:gs>
                </a:gsLst>
                <a:lin ang="5400000"/>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anchor="ctr"/>
              <a:lstStyle/>
              <a:p>
                <a:pPr algn="ctr"/>
                <a:endParaRPr lang="zh-CN" altLang="zh-CN" sz="2400">
                  <a:solidFill>
                    <a:schemeClr val="tx1">
                      <a:lumMod val="65000"/>
                      <a:lumOff val="35000"/>
                    </a:schemeClr>
                  </a:solidFill>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par>
                          <p:cTn id="21" fill="hold">
                            <p:stCondLst>
                              <p:cond delay="2000"/>
                            </p:stCondLst>
                            <p:childTnLst>
                              <p:par>
                                <p:cTn id="22" presetID="49" presetClass="entr" presetSubtype="0" decel="10000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fltVal val="0"/>
                                          </p:val>
                                        </p:tav>
                                        <p:tav tm="100000">
                                          <p:val>
                                            <p:strVal val="#ppt_h"/>
                                          </p:val>
                                        </p:tav>
                                      </p:tavLst>
                                    </p:anim>
                                    <p:anim calcmode="lin" valueType="num">
                                      <p:cBhvr>
                                        <p:cTn id="26" dur="500" fill="hold"/>
                                        <p:tgtEl>
                                          <p:spTgt spid="37"/>
                                        </p:tgtEl>
                                        <p:attrNameLst>
                                          <p:attrName>style.rotation</p:attrName>
                                        </p:attrNameLst>
                                      </p:cBhvr>
                                      <p:tavLst>
                                        <p:tav tm="0">
                                          <p:val>
                                            <p:fltVal val="360"/>
                                          </p:val>
                                        </p:tav>
                                        <p:tav tm="100000">
                                          <p:val>
                                            <p:fltVal val="0"/>
                                          </p:val>
                                        </p:tav>
                                      </p:tavLst>
                                    </p:anim>
                                    <p:animEffect transition="in" filter="fade">
                                      <p:cBhvr>
                                        <p:cTn id="27" dur="500"/>
                                        <p:tgtEl>
                                          <p:spTgt spid="37"/>
                                        </p:tgtEl>
                                      </p:cBhvr>
                                    </p:animEffect>
                                  </p:childTnLst>
                                </p:cTn>
                              </p:par>
                            </p:childTnLst>
                          </p:cTn>
                        </p:par>
                        <p:par>
                          <p:cTn id="28" fill="hold">
                            <p:stCondLst>
                              <p:cond delay="2500"/>
                            </p:stCondLst>
                            <p:childTnLst>
                              <p:par>
                                <p:cTn id="29" presetID="14" presetClass="entr" presetSubtype="1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par>
                          <p:cTn id="36" fill="hold">
                            <p:stCondLst>
                              <p:cond delay="3500"/>
                            </p:stCondLst>
                            <p:childTnLst>
                              <p:par>
                                <p:cTn id="37" presetID="14" presetClass="entr" presetSubtype="1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childTnLst>
                          </p:cTn>
                        </p:par>
                        <p:par>
                          <p:cTn id="40" fill="hold">
                            <p:stCondLst>
                              <p:cond delay="4000"/>
                            </p:stCondLst>
                            <p:childTnLst>
                              <p:par>
                                <p:cTn id="41" presetID="14" presetClass="entr" presetSubtype="1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randombar(horizontal)">
                                      <p:cBhvr>
                                        <p:cTn id="43" dur="500"/>
                                        <p:tgtEl>
                                          <p:spTgt spid="8"/>
                                        </p:tgtEl>
                                      </p:cBhvr>
                                    </p:animEffect>
                                  </p:childTnLst>
                                </p:cTn>
                              </p:par>
                            </p:childTnLst>
                          </p:cTn>
                        </p:par>
                        <p:par>
                          <p:cTn id="44" fill="hold">
                            <p:stCondLst>
                              <p:cond delay="4500"/>
                            </p:stCondLst>
                            <p:childTnLst>
                              <p:par>
                                <p:cTn id="45" presetID="14" presetClass="entr" presetSubtype="1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par>
                          <p:cTn id="48" fill="hold">
                            <p:stCondLst>
                              <p:cond delay="5000"/>
                            </p:stCondLst>
                            <p:childTnLst>
                              <p:par>
                                <p:cTn id="49" presetID="14" presetClass="entr" presetSubtype="1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randombar(horizontal)">
                                      <p:cBhvr>
                                        <p:cTn id="51" dur="500"/>
                                        <p:tgtEl>
                                          <p:spTgt spid="10"/>
                                        </p:tgtEl>
                                      </p:cBhvr>
                                    </p:animEffect>
                                  </p:childTnLst>
                                </p:cTn>
                              </p:par>
                            </p:childTnLst>
                          </p:cTn>
                        </p:par>
                        <p:par>
                          <p:cTn id="52" fill="hold">
                            <p:stCondLst>
                              <p:cond delay="5500"/>
                            </p:stCondLst>
                            <p:childTnLst>
                              <p:par>
                                <p:cTn id="53" presetID="49" presetClass="entr" presetSubtype="0" decel="10000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 calcmode="lin" valueType="num">
                                      <p:cBhvr>
                                        <p:cTn id="57" dur="500" fill="hold"/>
                                        <p:tgtEl>
                                          <p:spTgt spid="35"/>
                                        </p:tgtEl>
                                        <p:attrNameLst>
                                          <p:attrName>style.rotation</p:attrName>
                                        </p:attrNameLst>
                                      </p:cBhvr>
                                      <p:tavLst>
                                        <p:tav tm="0">
                                          <p:val>
                                            <p:fltVal val="360"/>
                                          </p:val>
                                        </p:tav>
                                        <p:tav tm="100000">
                                          <p:val>
                                            <p:fltVal val="0"/>
                                          </p:val>
                                        </p:tav>
                                      </p:tavLst>
                                    </p:anim>
                                    <p:animEffect transition="in" filter="fade">
                                      <p:cBhvr>
                                        <p:cTn id="58" dur="500"/>
                                        <p:tgtEl>
                                          <p:spTgt spid="35"/>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 calcmode="lin" valueType="num">
                                      <p:cBhvr>
                                        <p:cTn id="63" dur="500" fill="hold"/>
                                        <p:tgtEl>
                                          <p:spTgt spid="33"/>
                                        </p:tgtEl>
                                        <p:attrNameLst>
                                          <p:attrName>style.rotation</p:attrName>
                                        </p:attrNameLst>
                                      </p:cBhvr>
                                      <p:tavLst>
                                        <p:tav tm="0">
                                          <p:val>
                                            <p:fltVal val="360"/>
                                          </p:val>
                                        </p:tav>
                                        <p:tav tm="100000">
                                          <p:val>
                                            <p:fltVal val="0"/>
                                          </p:val>
                                        </p:tav>
                                      </p:tavLst>
                                    </p:anim>
                                    <p:animEffect transition="in" filter="fade">
                                      <p:cBhvr>
                                        <p:cTn id="64" dur="500"/>
                                        <p:tgtEl>
                                          <p:spTgt spid="33"/>
                                        </p:tgtEl>
                                      </p:cBhvr>
                                    </p:animEffect>
                                  </p:childTnLst>
                                </p:cTn>
                              </p:par>
                              <p:par>
                                <p:cTn id="65" presetID="49" presetClass="entr" presetSubtype="0" decel="10000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 calcmode="lin" valueType="num">
                                      <p:cBhvr>
                                        <p:cTn id="69" dur="500" fill="hold"/>
                                        <p:tgtEl>
                                          <p:spTgt spid="36"/>
                                        </p:tgtEl>
                                        <p:attrNameLst>
                                          <p:attrName>style.rotation</p:attrName>
                                        </p:attrNameLst>
                                      </p:cBhvr>
                                      <p:tavLst>
                                        <p:tav tm="0">
                                          <p:val>
                                            <p:fltVal val="360"/>
                                          </p:val>
                                        </p:tav>
                                        <p:tav tm="100000">
                                          <p:val>
                                            <p:fltVal val="0"/>
                                          </p:val>
                                        </p:tav>
                                      </p:tavLst>
                                    </p:anim>
                                    <p:animEffect transition="in" filter="fade">
                                      <p:cBhvr>
                                        <p:cTn id="70" dur="500"/>
                                        <p:tgtEl>
                                          <p:spTgt spid="36"/>
                                        </p:tgtEl>
                                      </p:cBhvr>
                                    </p:animEffect>
                                  </p:childTnLst>
                                </p:cTn>
                              </p:par>
                              <p:par>
                                <p:cTn id="71" presetID="49" presetClass="entr" presetSubtype="0" decel="10000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 calcmode="lin" valueType="num">
                                      <p:cBhvr>
                                        <p:cTn id="75" dur="500" fill="hold"/>
                                        <p:tgtEl>
                                          <p:spTgt spid="34"/>
                                        </p:tgtEl>
                                        <p:attrNameLst>
                                          <p:attrName>style.rotation</p:attrName>
                                        </p:attrNameLst>
                                      </p:cBhvr>
                                      <p:tavLst>
                                        <p:tav tm="0">
                                          <p:val>
                                            <p:fltVal val="360"/>
                                          </p:val>
                                        </p:tav>
                                        <p:tav tm="100000">
                                          <p:val>
                                            <p:fltVal val="0"/>
                                          </p:val>
                                        </p:tav>
                                      </p:tavLst>
                                    </p:anim>
                                    <p:animEffect transition="in" filter="fade">
                                      <p:cBhvr>
                                        <p:cTn id="76" dur="500"/>
                                        <p:tgtEl>
                                          <p:spTgt spid="34"/>
                                        </p:tgtEl>
                                      </p:cBhvr>
                                    </p:animEffect>
                                  </p:childTnLst>
                                </p:cTn>
                              </p:par>
                              <p:par>
                                <p:cTn id="77" presetID="49" presetClass="entr" presetSubtype="0" decel="100000" fill="hold"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500" fill="hold"/>
                                        <p:tgtEl>
                                          <p:spTgt spid="32"/>
                                        </p:tgtEl>
                                        <p:attrNameLst>
                                          <p:attrName>ppt_w</p:attrName>
                                        </p:attrNameLst>
                                      </p:cBhvr>
                                      <p:tavLst>
                                        <p:tav tm="0">
                                          <p:val>
                                            <p:fltVal val="0"/>
                                          </p:val>
                                        </p:tav>
                                        <p:tav tm="100000">
                                          <p:val>
                                            <p:strVal val="#ppt_w"/>
                                          </p:val>
                                        </p:tav>
                                      </p:tavLst>
                                    </p:anim>
                                    <p:anim calcmode="lin" valueType="num">
                                      <p:cBhvr>
                                        <p:cTn id="80" dur="500" fill="hold"/>
                                        <p:tgtEl>
                                          <p:spTgt spid="32"/>
                                        </p:tgtEl>
                                        <p:attrNameLst>
                                          <p:attrName>ppt_h</p:attrName>
                                        </p:attrNameLst>
                                      </p:cBhvr>
                                      <p:tavLst>
                                        <p:tav tm="0">
                                          <p:val>
                                            <p:fltVal val="0"/>
                                          </p:val>
                                        </p:tav>
                                        <p:tav tm="100000">
                                          <p:val>
                                            <p:strVal val="#ppt_h"/>
                                          </p:val>
                                        </p:tav>
                                      </p:tavLst>
                                    </p:anim>
                                    <p:anim calcmode="lin" valueType="num">
                                      <p:cBhvr>
                                        <p:cTn id="81" dur="500" fill="hold"/>
                                        <p:tgtEl>
                                          <p:spTgt spid="32"/>
                                        </p:tgtEl>
                                        <p:attrNameLst>
                                          <p:attrName>style.rotation</p:attrName>
                                        </p:attrNameLst>
                                      </p:cBhvr>
                                      <p:tavLst>
                                        <p:tav tm="0">
                                          <p:val>
                                            <p:fltVal val="360"/>
                                          </p:val>
                                        </p:tav>
                                        <p:tav tm="100000">
                                          <p:val>
                                            <p:fltVal val="0"/>
                                          </p:val>
                                        </p:tav>
                                      </p:tavLst>
                                    </p:anim>
                                    <p:animEffect transition="in" filter="fade">
                                      <p:cBhvr>
                                        <p:cTn id="82" dur="500"/>
                                        <p:tgtEl>
                                          <p:spTgt spid="32"/>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fltVal val="0"/>
                                          </p:val>
                                        </p:tav>
                                        <p:tav tm="100000">
                                          <p:val>
                                            <p:strVal val="#ppt_h"/>
                                          </p:val>
                                        </p:tav>
                                      </p:tavLst>
                                    </p:anim>
                                    <p:anim calcmode="lin" valueType="num">
                                      <p:cBhvr>
                                        <p:cTn id="87" dur="500" fill="hold"/>
                                        <p:tgtEl>
                                          <p:spTgt spid="31"/>
                                        </p:tgtEl>
                                        <p:attrNameLst>
                                          <p:attrName>style.rotation</p:attrName>
                                        </p:attrNameLst>
                                      </p:cBhvr>
                                      <p:tavLst>
                                        <p:tav tm="0">
                                          <p:val>
                                            <p:fltVal val="360"/>
                                          </p:val>
                                        </p:tav>
                                        <p:tav tm="100000">
                                          <p:val>
                                            <p:fltVal val="0"/>
                                          </p:val>
                                        </p:tav>
                                      </p:tavLst>
                                    </p:anim>
                                    <p:animEffect transition="in" filter="fade">
                                      <p:cBhvr>
                                        <p:cTn id="88" dur="500"/>
                                        <p:tgtEl>
                                          <p:spTgt spid="31"/>
                                        </p:tgtEl>
                                      </p:cBhvr>
                                    </p:animEffect>
                                  </p:childTnLst>
                                </p:cTn>
                              </p:par>
                            </p:childTnLst>
                          </p:cTn>
                        </p:par>
                        <p:par>
                          <p:cTn id="89" fill="hold">
                            <p:stCondLst>
                              <p:cond delay="6000"/>
                            </p:stCondLst>
                            <p:childTnLst>
                              <p:par>
                                <p:cTn id="90" presetID="2" presetClass="entr" presetSubtype="8"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0-#ppt_w/2"/>
                                          </p:val>
                                        </p:tav>
                                        <p:tav tm="100000">
                                          <p:val>
                                            <p:strVal val="#ppt_x"/>
                                          </p:val>
                                        </p:tav>
                                      </p:tavLst>
                                    </p:anim>
                                    <p:anim calcmode="lin" valueType="num">
                                      <p:cBhvr additive="base">
                                        <p:cTn id="93" dur="500" fill="hold"/>
                                        <p:tgtEl>
                                          <p:spTgt spid="16"/>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 calcmode="lin" valueType="num">
                                      <p:cBhvr additive="base">
                                        <p:cTn id="96" dur="500" fill="hold"/>
                                        <p:tgtEl>
                                          <p:spTgt spid="17"/>
                                        </p:tgtEl>
                                        <p:attrNameLst>
                                          <p:attrName>ppt_x</p:attrName>
                                        </p:attrNameLst>
                                      </p:cBhvr>
                                      <p:tavLst>
                                        <p:tav tm="0">
                                          <p:val>
                                            <p:strVal val="0-#ppt_w/2"/>
                                          </p:val>
                                        </p:tav>
                                        <p:tav tm="100000">
                                          <p:val>
                                            <p:strVal val="#ppt_x"/>
                                          </p:val>
                                        </p:tav>
                                      </p:tavLst>
                                    </p:anim>
                                    <p:anim calcmode="lin" valueType="num">
                                      <p:cBhvr additive="base">
                                        <p:cTn id="97" dur="500" fill="hold"/>
                                        <p:tgtEl>
                                          <p:spTgt spid="17"/>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 calcmode="lin" valueType="num">
                                      <p:cBhvr additive="base">
                                        <p:cTn id="100" dur="500" fill="hold"/>
                                        <p:tgtEl>
                                          <p:spTgt spid="21"/>
                                        </p:tgtEl>
                                        <p:attrNameLst>
                                          <p:attrName>ppt_x</p:attrName>
                                        </p:attrNameLst>
                                      </p:cBhvr>
                                      <p:tavLst>
                                        <p:tav tm="0">
                                          <p:val>
                                            <p:strVal val="0-#ppt_w/2"/>
                                          </p:val>
                                        </p:tav>
                                        <p:tav tm="100000">
                                          <p:val>
                                            <p:strVal val="#ppt_x"/>
                                          </p:val>
                                        </p:tav>
                                      </p:tavLst>
                                    </p:anim>
                                    <p:anim calcmode="lin" valueType="num">
                                      <p:cBhvr additive="base">
                                        <p:cTn id="101" dur="500" fill="hold"/>
                                        <p:tgtEl>
                                          <p:spTgt spid="21"/>
                                        </p:tgtEl>
                                        <p:attrNameLst>
                                          <p:attrName>ppt_y</p:attrName>
                                        </p:attrNameLst>
                                      </p:cBhvr>
                                      <p:tavLst>
                                        <p:tav tm="0">
                                          <p:val>
                                            <p:strVal val="#ppt_y"/>
                                          </p:val>
                                        </p:tav>
                                        <p:tav tm="100000">
                                          <p:val>
                                            <p:strVal val="#ppt_y"/>
                                          </p:val>
                                        </p:tav>
                                      </p:tavLst>
                                    </p:anim>
                                  </p:childTnLst>
                                </p:cTn>
                              </p:par>
                            </p:childTnLst>
                          </p:cTn>
                        </p:par>
                        <p:par>
                          <p:cTn id="102" fill="hold">
                            <p:stCondLst>
                              <p:cond delay="6500"/>
                            </p:stCondLst>
                            <p:childTnLst>
                              <p:par>
                                <p:cTn id="103" presetID="2" presetClass="entr" presetSubtype="8" fill="hold" grpId="0" nodeType="afterEffect">
                                  <p:stCondLst>
                                    <p:cond delay="0"/>
                                  </p:stCondLst>
                                  <p:childTnLst>
                                    <p:set>
                                      <p:cBhvr>
                                        <p:cTn id="104" dur="1" fill="hold">
                                          <p:stCondLst>
                                            <p:cond delay="0"/>
                                          </p:stCondLst>
                                        </p:cTn>
                                        <p:tgtEl>
                                          <p:spTgt spid="22"/>
                                        </p:tgtEl>
                                        <p:attrNameLst>
                                          <p:attrName>style.visibility</p:attrName>
                                        </p:attrNameLst>
                                      </p:cBhvr>
                                      <p:to>
                                        <p:strVal val="visible"/>
                                      </p:to>
                                    </p:set>
                                    <p:anim calcmode="lin" valueType="num">
                                      <p:cBhvr additive="base">
                                        <p:cTn id="105" dur="500" fill="hold"/>
                                        <p:tgtEl>
                                          <p:spTgt spid="22"/>
                                        </p:tgtEl>
                                        <p:attrNameLst>
                                          <p:attrName>ppt_x</p:attrName>
                                        </p:attrNameLst>
                                      </p:cBhvr>
                                      <p:tavLst>
                                        <p:tav tm="0">
                                          <p:val>
                                            <p:strVal val="0-#ppt_w/2"/>
                                          </p:val>
                                        </p:tav>
                                        <p:tav tm="100000">
                                          <p:val>
                                            <p:strVal val="#ppt_x"/>
                                          </p:val>
                                        </p:tav>
                                      </p:tavLst>
                                    </p:anim>
                                    <p:anim calcmode="lin" valueType="num">
                                      <p:cBhvr additive="base">
                                        <p:cTn id="106" dur="500" fill="hold"/>
                                        <p:tgtEl>
                                          <p:spTgt spid="22"/>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0-#ppt_w/2"/>
                                          </p:val>
                                        </p:tav>
                                        <p:tav tm="100000">
                                          <p:val>
                                            <p:strVal val="#ppt_x"/>
                                          </p:val>
                                        </p:tav>
                                      </p:tavLst>
                                    </p:anim>
                                    <p:anim calcmode="lin" valueType="num">
                                      <p:cBhvr additive="base">
                                        <p:cTn id="110" dur="500" fill="hold"/>
                                        <p:tgtEl>
                                          <p:spTgt spid="23"/>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 calcmode="lin" valueType="num">
                                      <p:cBhvr additive="base">
                                        <p:cTn id="113" dur="500" fill="hold"/>
                                        <p:tgtEl>
                                          <p:spTgt spid="24"/>
                                        </p:tgtEl>
                                        <p:attrNameLst>
                                          <p:attrName>ppt_x</p:attrName>
                                        </p:attrNameLst>
                                      </p:cBhvr>
                                      <p:tavLst>
                                        <p:tav tm="0">
                                          <p:val>
                                            <p:strVal val="0-#ppt_w/2"/>
                                          </p:val>
                                        </p:tav>
                                        <p:tav tm="100000">
                                          <p:val>
                                            <p:strVal val="#ppt_x"/>
                                          </p:val>
                                        </p:tav>
                                      </p:tavLst>
                                    </p:anim>
                                    <p:anim calcmode="lin" valueType="num">
                                      <p:cBhvr additive="base">
                                        <p:cTn id="114" dur="500" fill="hold"/>
                                        <p:tgtEl>
                                          <p:spTgt spid="24"/>
                                        </p:tgtEl>
                                        <p:attrNameLst>
                                          <p:attrName>ppt_y</p:attrName>
                                        </p:attrNameLst>
                                      </p:cBhvr>
                                      <p:tavLst>
                                        <p:tav tm="0">
                                          <p:val>
                                            <p:strVal val="#ppt_y"/>
                                          </p:val>
                                        </p:tav>
                                        <p:tav tm="100000">
                                          <p:val>
                                            <p:strVal val="#ppt_y"/>
                                          </p:val>
                                        </p:tav>
                                      </p:tavLst>
                                    </p:anim>
                                  </p:childTnLst>
                                </p:cTn>
                              </p:par>
                            </p:childTnLst>
                          </p:cTn>
                        </p:par>
                        <p:par>
                          <p:cTn id="115" fill="hold">
                            <p:stCondLst>
                              <p:cond delay="7000"/>
                            </p:stCondLst>
                            <p:childTnLst>
                              <p:par>
                                <p:cTn id="116" presetID="2" presetClass="entr" presetSubtype="4"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additive="base">
                                        <p:cTn id="118" dur="500" fill="hold"/>
                                        <p:tgtEl>
                                          <p:spTgt spid="25"/>
                                        </p:tgtEl>
                                        <p:attrNameLst>
                                          <p:attrName>ppt_x</p:attrName>
                                        </p:attrNameLst>
                                      </p:cBhvr>
                                      <p:tavLst>
                                        <p:tav tm="0">
                                          <p:val>
                                            <p:strVal val="#ppt_x"/>
                                          </p:val>
                                        </p:tav>
                                        <p:tav tm="100000">
                                          <p:val>
                                            <p:strVal val="#ppt_x"/>
                                          </p:val>
                                        </p:tav>
                                      </p:tavLst>
                                    </p:anim>
                                    <p:anim calcmode="lin" valueType="num">
                                      <p:cBhvr additive="base">
                                        <p:cTn id="119" dur="500" fill="hold"/>
                                        <p:tgtEl>
                                          <p:spTgt spid="25"/>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6"/>
                                        </p:tgtEl>
                                        <p:attrNameLst>
                                          <p:attrName>style.visibility</p:attrName>
                                        </p:attrNameLst>
                                      </p:cBhvr>
                                      <p:to>
                                        <p:strVal val="visible"/>
                                      </p:to>
                                    </p:set>
                                    <p:anim calcmode="lin" valueType="num">
                                      <p:cBhvr additive="base">
                                        <p:cTn id="122" dur="500" fill="hold"/>
                                        <p:tgtEl>
                                          <p:spTgt spid="26"/>
                                        </p:tgtEl>
                                        <p:attrNameLst>
                                          <p:attrName>ppt_x</p:attrName>
                                        </p:attrNameLst>
                                      </p:cBhvr>
                                      <p:tavLst>
                                        <p:tav tm="0">
                                          <p:val>
                                            <p:strVal val="#ppt_x"/>
                                          </p:val>
                                        </p:tav>
                                        <p:tav tm="100000">
                                          <p:val>
                                            <p:strVal val="#ppt_x"/>
                                          </p:val>
                                        </p:tav>
                                      </p:tavLst>
                                    </p:anim>
                                    <p:anim calcmode="lin" valueType="num">
                                      <p:cBhvr additive="base">
                                        <p:cTn id="123" dur="500" fill="hold"/>
                                        <p:tgtEl>
                                          <p:spTgt spid="26"/>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 calcmode="lin" valueType="num">
                                      <p:cBhvr additive="base">
                                        <p:cTn id="126" dur="500" fill="hold"/>
                                        <p:tgtEl>
                                          <p:spTgt spid="27"/>
                                        </p:tgtEl>
                                        <p:attrNameLst>
                                          <p:attrName>ppt_x</p:attrName>
                                        </p:attrNameLst>
                                      </p:cBhvr>
                                      <p:tavLst>
                                        <p:tav tm="0">
                                          <p:val>
                                            <p:strVal val="#ppt_x"/>
                                          </p:val>
                                        </p:tav>
                                        <p:tav tm="100000">
                                          <p:val>
                                            <p:strVal val="#ppt_x"/>
                                          </p:val>
                                        </p:tav>
                                      </p:tavLst>
                                    </p:anim>
                                    <p:anim calcmode="lin" valueType="num">
                                      <p:cBhvr additive="base">
                                        <p:cTn id="127" dur="500" fill="hold"/>
                                        <p:tgtEl>
                                          <p:spTgt spid="27"/>
                                        </p:tgtEl>
                                        <p:attrNameLst>
                                          <p:attrName>ppt_y</p:attrName>
                                        </p:attrNameLst>
                                      </p:cBhvr>
                                      <p:tavLst>
                                        <p:tav tm="0">
                                          <p:val>
                                            <p:strVal val="1+#ppt_h/2"/>
                                          </p:val>
                                        </p:tav>
                                        <p:tav tm="100000">
                                          <p:val>
                                            <p:strVal val="#ppt_y"/>
                                          </p:val>
                                        </p:tav>
                                      </p:tavLst>
                                    </p:anim>
                                  </p:childTnLst>
                                </p:cTn>
                              </p:par>
                            </p:childTnLst>
                          </p:cTn>
                        </p:par>
                        <p:par>
                          <p:cTn id="128" fill="hold">
                            <p:stCondLst>
                              <p:cond delay="7500"/>
                            </p:stCondLst>
                            <p:childTnLst>
                              <p:par>
                                <p:cTn id="129" presetID="2" presetClass="entr" presetSubtype="2" fill="hold" grpId="0" nodeType="afterEffect">
                                  <p:stCondLst>
                                    <p:cond delay="0"/>
                                  </p:stCondLst>
                                  <p:childTnLst>
                                    <p:set>
                                      <p:cBhvr>
                                        <p:cTn id="130" dur="1" fill="hold">
                                          <p:stCondLst>
                                            <p:cond delay="0"/>
                                          </p:stCondLst>
                                        </p:cTn>
                                        <p:tgtEl>
                                          <p:spTgt spid="15"/>
                                        </p:tgtEl>
                                        <p:attrNameLst>
                                          <p:attrName>style.visibility</p:attrName>
                                        </p:attrNameLst>
                                      </p:cBhvr>
                                      <p:to>
                                        <p:strVal val="visible"/>
                                      </p:to>
                                    </p:set>
                                    <p:anim calcmode="lin" valueType="num">
                                      <p:cBhvr additive="base">
                                        <p:cTn id="131" dur="500" fill="hold"/>
                                        <p:tgtEl>
                                          <p:spTgt spid="15"/>
                                        </p:tgtEl>
                                        <p:attrNameLst>
                                          <p:attrName>ppt_x</p:attrName>
                                        </p:attrNameLst>
                                      </p:cBhvr>
                                      <p:tavLst>
                                        <p:tav tm="0">
                                          <p:val>
                                            <p:strVal val="1+#ppt_w/2"/>
                                          </p:val>
                                        </p:tav>
                                        <p:tav tm="100000">
                                          <p:val>
                                            <p:strVal val="#ppt_x"/>
                                          </p:val>
                                        </p:tav>
                                      </p:tavLst>
                                    </p:anim>
                                    <p:anim calcmode="lin" valueType="num">
                                      <p:cBhvr additive="base">
                                        <p:cTn id="132" dur="500" fill="hold"/>
                                        <p:tgtEl>
                                          <p:spTgt spid="15"/>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additive="base">
                                        <p:cTn id="135" dur="500" fill="hold"/>
                                        <p:tgtEl>
                                          <p:spTgt spid="20"/>
                                        </p:tgtEl>
                                        <p:attrNameLst>
                                          <p:attrName>ppt_x</p:attrName>
                                        </p:attrNameLst>
                                      </p:cBhvr>
                                      <p:tavLst>
                                        <p:tav tm="0">
                                          <p:val>
                                            <p:strVal val="1+#ppt_w/2"/>
                                          </p:val>
                                        </p:tav>
                                        <p:tav tm="100000">
                                          <p:val>
                                            <p:strVal val="#ppt_x"/>
                                          </p:val>
                                        </p:tav>
                                      </p:tavLst>
                                    </p:anim>
                                    <p:anim calcmode="lin" valueType="num">
                                      <p:cBhvr additive="base">
                                        <p:cTn id="136" dur="500" fill="hold"/>
                                        <p:tgtEl>
                                          <p:spTgt spid="20"/>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 calcmode="lin" valueType="num">
                                      <p:cBhvr additive="base">
                                        <p:cTn id="139" dur="500" fill="hold"/>
                                        <p:tgtEl>
                                          <p:spTgt spid="28"/>
                                        </p:tgtEl>
                                        <p:attrNameLst>
                                          <p:attrName>ppt_x</p:attrName>
                                        </p:attrNameLst>
                                      </p:cBhvr>
                                      <p:tavLst>
                                        <p:tav tm="0">
                                          <p:val>
                                            <p:strVal val="1+#ppt_w/2"/>
                                          </p:val>
                                        </p:tav>
                                        <p:tav tm="100000">
                                          <p:val>
                                            <p:strVal val="#ppt_x"/>
                                          </p:val>
                                        </p:tav>
                                      </p:tavLst>
                                    </p:anim>
                                    <p:anim calcmode="lin" valueType="num">
                                      <p:cBhvr additive="base">
                                        <p:cTn id="140" dur="500" fill="hold"/>
                                        <p:tgtEl>
                                          <p:spTgt spid="28"/>
                                        </p:tgtEl>
                                        <p:attrNameLst>
                                          <p:attrName>ppt_y</p:attrName>
                                        </p:attrNameLst>
                                      </p:cBhvr>
                                      <p:tavLst>
                                        <p:tav tm="0">
                                          <p:val>
                                            <p:strVal val="#ppt_y"/>
                                          </p:val>
                                        </p:tav>
                                        <p:tav tm="100000">
                                          <p:val>
                                            <p:strVal val="#ppt_y"/>
                                          </p:val>
                                        </p:tav>
                                      </p:tavLst>
                                    </p:anim>
                                  </p:childTnLst>
                                </p:cTn>
                              </p:par>
                            </p:childTnLst>
                          </p:cTn>
                        </p:par>
                        <p:par>
                          <p:cTn id="141" fill="hold">
                            <p:stCondLst>
                              <p:cond delay="8000"/>
                            </p:stCondLst>
                            <p:childTnLst>
                              <p:par>
                                <p:cTn id="142" presetID="2" presetClass="entr" presetSubtype="2" fill="hold" grpId="0" nodeType="afterEffect">
                                  <p:stCondLst>
                                    <p:cond delay="0"/>
                                  </p:stCondLst>
                                  <p:childTnLst>
                                    <p:set>
                                      <p:cBhvr>
                                        <p:cTn id="143" dur="1" fill="hold">
                                          <p:stCondLst>
                                            <p:cond delay="0"/>
                                          </p:stCondLst>
                                        </p:cTn>
                                        <p:tgtEl>
                                          <p:spTgt spid="13"/>
                                        </p:tgtEl>
                                        <p:attrNameLst>
                                          <p:attrName>style.visibility</p:attrName>
                                        </p:attrNameLst>
                                      </p:cBhvr>
                                      <p:to>
                                        <p:strVal val="visible"/>
                                      </p:to>
                                    </p:set>
                                    <p:anim calcmode="lin" valueType="num">
                                      <p:cBhvr additive="base">
                                        <p:cTn id="144" dur="500" fill="hold"/>
                                        <p:tgtEl>
                                          <p:spTgt spid="13"/>
                                        </p:tgtEl>
                                        <p:attrNameLst>
                                          <p:attrName>ppt_x</p:attrName>
                                        </p:attrNameLst>
                                      </p:cBhvr>
                                      <p:tavLst>
                                        <p:tav tm="0">
                                          <p:val>
                                            <p:strVal val="1+#ppt_w/2"/>
                                          </p:val>
                                        </p:tav>
                                        <p:tav tm="100000">
                                          <p:val>
                                            <p:strVal val="#ppt_x"/>
                                          </p:val>
                                        </p:tav>
                                      </p:tavLst>
                                    </p:anim>
                                    <p:anim calcmode="lin" valueType="num">
                                      <p:cBhvr additive="base">
                                        <p:cTn id="145" dur="500" fill="hold"/>
                                        <p:tgtEl>
                                          <p:spTgt spid="13"/>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19"/>
                                        </p:tgtEl>
                                        <p:attrNameLst>
                                          <p:attrName>style.visibility</p:attrName>
                                        </p:attrNameLst>
                                      </p:cBhvr>
                                      <p:to>
                                        <p:strVal val="visible"/>
                                      </p:to>
                                    </p:set>
                                    <p:anim calcmode="lin" valueType="num">
                                      <p:cBhvr additive="base">
                                        <p:cTn id="148" dur="500" fill="hold"/>
                                        <p:tgtEl>
                                          <p:spTgt spid="19"/>
                                        </p:tgtEl>
                                        <p:attrNameLst>
                                          <p:attrName>ppt_x</p:attrName>
                                        </p:attrNameLst>
                                      </p:cBhvr>
                                      <p:tavLst>
                                        <p:tav tm="0">
                                          <p:val>
                                            <p:strVal val="1+#ppt_w/2"/>
                                          </p:val>
                                        </p:tav>
                                        <p:tav tm="100000">
                                          <p:val>
                                            <p:strVal val="#ppt_x"/>
                                          </p:val>
                                        </p:tav>
                                      </p:tavLst>
                                    </p:anim>
                                    <p:anim calcmode="lin" valueType="num">
                                      <p:cBhvr additive="base">
                                        <p:cTn id="149" dur="500" fill="hold"/>
                                        <p:tgtEl>
                                          <p:spTgt spid="19"/>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anim calcmode="lin" valueType="num">
                                      <p:cBhvr additive="base">
                                        <p:cTn id="152" dur="500" fill="hold"/>
                                        <p:tgtEl>
                                          <p:spTgt spid="29"/>
                                        </p:tgtEl>
                                        <p:attrNameLst>
                                          <p:attrName>ppt_x</p:attrName>
                                        </p:attrNameLst>
                                      </p:cBhvr>
                                      <p:tavLst>
                                        <p:tav tm="0">
                                          <p:val>
                                            <p:strVal val="1+#ppt_w/2"/>
                                          </p:val>
                                        </p:tav>
                                        <p:tav tm="100000">
                                          <p:val>
                                            <p:strVal val="#ppt_x"/>
                                          </p:val>
                                        </p:tav>
                                      </p:tavLst>
                                    </p:anim>
                                    <p:anim calcmode="lin" valueType="num">
                                      <p:cBhvr additive="base">
                                        <p:cTn id="153" dur="500" fill="hold"/>
                                        <p:tgtEl>
                                          <p:spTgt spid="29"/>
                                        </p:tgtEl>
                                        <p:attrNameLst>
                                          <p:attrName>ppt_y</p:attrName>
                                        </p:attrNameLst>
                                      </p:cBhvr>
                                      <p:tavLst>
                                        <p:tav tm="0">
                                          <p:val>
                                            <p:strVal val="#ppt_y"/>
                                          </p:val>
                                        </p:tav>
                                        <p:tav tm="100000">
                                          <p:val>
                                            <p:strVal val="#ppt_y"/>
                                          </p:val>
                                        </p:tav>
                                      </p:tavLst>
                                    </p:anim>
                                  </p:childTnLst>
                                </p:cTn>
                              </p:par>
                            </p:childTnLst>
                          </p:cTn>
                        </p:par>
                        <p:par>
                          <p:cTn id="154" fill="hold">
                            <p:stCondLst>
                              <p:cond delay="8500"/>
                            </p:stCondLst>
                            <p:childTnLst>
                              <p:par>
                                <p:cTn id="155" presetID="2" presetClass="entr" presetSubtype="4" fill="hold" grpId="0" nodeType="afterEffect">
                                  <p:stCondLst>
                                    <p:cond delay="0"/>
                                  </p:stCondLst>
                                  <p:childTnLst>
                                    <p:set>
                                      <p:cBhvr>
                                        <p:cTn id="156" dur="1" fill="hold">
                                          <p:stCondLst>
                                            <p:cond delay="0"/>
                                          </p:stCondLst>
                                        </p:cTn>
                                        <p:tgtEl>
                                          <p:spTgt spid="14"/>
                                        </p:tgtEl>
                                        <p:attrNameLst>
                                          <p:attrName>style.visibility</p:attrName>
                                        </p:attrNameLst>
                                      </p:cBhvr>
                                      <p:to>
                                        <p:strVal val="visible"/>
                                      </p:to>
                                    </p:set>
                                    <p:anim calcmode="lin" valueType="num">
                                      <p:cBhvr additive="base">
                                        <p:cTn id="157" dur="500" fill="hold"/>
                                        <p:tgtEl>
                                          <p:spTgt spid="14"/>
                                        </p:tgtEl>
                                        <p:attrNameLst>
                                          <p:attrName>ppt_x</p:attrName>
                                        </p:attrNameLst>
                                      </p:cBhvr>
                                      <p:tavLst>
                                        <p:tav tm="0">
                                          <p:val>
                                            <p:strVal val="#ppt_x"/>
                                          </p:val>
                                        </p:tav>
                                        <p:tav tm="100000">
                                          <p:val>
                                            <p:strVal val="#ppt_x"/>
                                          </p:val>
                                        </p:tav>
                                      </p:tavLst>
                                    </p:anim>
                                    <p:anim calcmode="lin" valueType="num">
                                      <p:cBhvr additive="base">
                                        <p:cTn id="158" dur="500" fill="hold"/>
                                        <p:tgtEl>
                                          <p:spTgt spid="1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8"/>
                                        </p:tgtEl>
                                        <p:attrNameLst>
                                          <p:attrName>style.visibility</p:attrName>
                                        </p:attrNameLst>
                                      </p:cBhvr>
                                      <p:to>
                                        <p:strVal val="visible"/>
                                      </p:to>
                                    </p:set>
                                    <p:anim calcmode="lin" valueType="num">
                                      <p:cBhvr additive="base">
                                        <p:cTn id="161" dur="500" fill="hold"/>
                                        <p:tgtEl>
                                          <p:spTgt spid="18"/>
                                        </p:tgtEl>
                                        <p:attrNameLst>
                                          <p:attrName>ppt_x</p:attrName>
                                        </p:attrNameLst>
                                      </p:cBhvr>
                                      <p:tavLst>
                                        <p:tav tm="0">
                                          <p:val>
                                            <p:strVal val="#ppt_x"/>
                                          </p:val>
                                        </p:tav>
                                        <p:tav tm="100000">
                                          <p:val>
                                            <p:strVal val="#ppt_x"/>
                                          </p:val>
                                        </p:tav>
                                      </p:tavLst>
                                    </p:anim>
                                    <p:anim calcmode="lin" valueType="num">
                                      <p:cBhvr additive="base">
                                        <p:cTn id="162" dur="500" fill="hold"/>
                                        <p:tgtEl>
                                          <p:spTgt spid="18"/>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0"/>
                                        </p:tgtEl>
                                        <p:attrNameLst>
                                          <p:attrName>style.visibility</p:attrName>
                                        </p:attrNameLst>
                                      </p:cBhvr>
                                      <p:to>
                                        <p:strVal val="visible"/>
                                      </p:to>
                                    </p:set>
                                    <p:anim calcmode="lin" valueType="num">
                                      <p:cBhvr additive="base">
                                        <p:cTn id="165" dur="500" fill="hold"/>
                                        <p:tgtEl>
                                          <p:spTgt spid="30"/>
                                        </p:tgtEl>
                                        <p:attrNameLst>
                                          <p:attrName>ppt_x</p:attrName>
                                        </p:attrNameLst>
                                      </p:cBhvr>
                                      <p:tavLst>
                                        <p:tav tm="0">
                                          <p:val>
                                            <p:strVal val="#ppt_x"/>
                                          </p:val>
                                        </p:tav>
                                        <p:tav tm="100000">
                                          <p:val>
                                            <p:strVal val="#ppt_x"/>
                                          </p:val>
                                        </p:tav>
                                      </p:tavLst>
                                    </p:anim>
                                    <p:anim calcmode="lin" valueType="num">
                                      <p:cBhvr additive="base">
                                        <p:cTn id="16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pSp>
        <p:nvGrpSpPr>
          <p:cNvPr id="6" name="组合 5"/>
          <p:cNvGrpSpPr/>
          <p:nvPr/>
        </p:nvGrpSpPr>
        <p:grpSpPr>
          <a:xfrm>
            <a:off x="2161549" y="1726639"/>
            <a:ext cx="1295807" cy="1399387"/>
            <a:chOff x="2546623" y="2154579"/>
            <a:chExt cx="1296144" cy="1399387"/>
          </a:xfrm>
        </p:grpSpPr>
        <p:sp>
          <p:nvSpPr>
            <p:cNvPr id="7" name="菱形 6"/>
            <p:cNvSpPr/>
            <p:nvPr/>
          </p:nvSpPr>
          <p:spPr>
            <a:xfrm>
              <a:off x="2546623" y="2257822"/>
              <a:ext cx="1296144" cy="1296144"/>
            </a:xfrm>
            <a:prstGeom prst="diamond">
              <a:avLst/>
            </a:prstGeom>
            <a:solidFill>
              <a:srgbClr val="BC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8" name="椭圆 7"/>
            <p:cNvSpPr/>
            <p:nvPr/>
          </p:nvSpPr>
          <p:spPr>
            <a:xfrm>
              <a:off x="3126197" y="2154579"/>
              <a:ext cx="482333" cy="48233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9" name="椭圆 8"/>
            <p:cNvSpPr/>
            <p:nvPr/>
          </p:nvSpPr>
          <p:spPr>
            <a:xfrm>
              <a:off x="3174818" y="2207744"/>
              <a:ext cx="385091" cy="376002"/>
            </a:xfrm>
            <a:prstGeom prst="ellipse">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pic>
          <p:nvPicPr>
            <p:cNvPr id="10" name="Picture 7" descr="C:\Users\Administrator\Downloads\20140811011225727_easyicon_net_301.95167286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166983" y="2195005"/>
              <a:ext cx="424290" cy="378460"/>
            </a:xfrm>
            <a:prstGeom prst="rect">
              <a:avLst/>
            </a:prstGeom>
            <a:noFill/>
          </p:spPr>
          <p:txBody>
            <a:bodyPr wrap="none" rtlCol="0">
              <a:spAutoFit/>
            </a:bodyPr>
            <a:lstStyle/>
            <a:p>
              <a:r>
                <a:rPr lang="en-US" altLang="zh-CN" sz="1865" dirty="0" smtClean="0">
                  <a:solidFill>
                    <a:schemeClr val="bg1"/>
                  </a:solidFill>
                </a:rPr>
                <a:t>01</a:t>
              </a:r>
              <a:endParaRPr lang="zh-CN" altLang="en-US" sz="1865" dirty="0">
                <a:solidFill>
                  <a:schemeClr val="bg1"/>
                </a:solidFill>
              </a:endParaRPr>
            </a:p>
          </p:txBody>
        </p:sp>
      </p:grpSp>
      <p:grpSp>
        <p:nvGrpSpPr>
          <p:cNvPr id="12" name="组合 11"/>
          <p:cNvGrpSpPr/>
          <p:nvPr/>
        </p:nvGrpSpPr>
        <p:grpSpPr>
          <a:xfrm>
            <a:off x="4471530" y="1726639"/>
            <a:ext cx="1295807" cy="1399387"/>
            <a:chOff x="4460433" y="1988840"/>
            <a:chExt cx="1296144" cy="1399387"/>
          </a:xfrm>
        </p:grpSpPr>
        <p:grpSp>
          <p:nvGrpSpPr>
            <p:cNvPr id="13" name="组合 12"/>
            <p:cNvGrpSpPr/>
            <p:nvPr/>
          </p:nvGrpSpPr>
          <p:grpSpPr>
            <a:xfrm>
              <a:off x="4460433" y="1988840"/>
              <a:ext cx="1296144" cy="1399387"/>
              <a:chOff x="2546623" y="2154579"/>
              <a:chExt cx="1296144" cy="1399387"/>
            </a:xfrm>
          </p:grpSpPr>
          <p:sp>
            <p:nvSpPr>
              <p:cNvPr id="15" name="菱形 14"/>
              <p:cNvSpPr/>
              <p:nvPr/>
            </p:nvSpPr>
            <p:spPr>
              <a:xfrm>
                <a:off x="2546623" y="2257822"/>
                <a:ext cx="1296144" cy="1296144"/>
              </a:xfrm>
              <a:prstGeom prst="diamond">
                <a:avLst/>
              </a:prstGeom>
              <a:solidFill>
                <a:srgbClr val="BBB0A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6" name="椭圆 15"/>
              <p:cNvSpPr/>
              <p:nvPr/>
            </p:nvSpPr>
            <p:spPr>
              <a:xfrm>
                <a:off x="3126197" y="2154579"/>
                <a:ext cx="482333" cy="48233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7" name="椭圆 16"/>
              <p:cNvSpPr/>
              <p:nvPr/>
            </p:nvSpPr>
            <p:spPr>
              <a:xfrm>
                <a:off x="3174818" y="2207744"/>
                <a:ext cx="385091" cy="376002"/>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8" name="TextBox 17"/>
              <p:cNvSpPr txBox="1"/>
              <p:nvPr/>
            </p:nvSpPr>
            <p:spPr>
              <a:xfrm>
                <a:off x="3181057" y="2195300"/>
                <a:ext cx="424290" cy="378460"/>
              </a:xfrm>
              <a:prstGeom prst="rect">
                <a:avLst/>
              </a:prstGeom>
              <a:noFill/>
            </p:spPr>
            <p:txBody>
              <a:bodyPr wrap="none" rtlCol="0">
                <a:spAutoFit/>
              </a:bodyPr>
              <a:lstStyle/>
              <a:p>
                <a:r>
                  <a:rPr lang="en-US" altLang="zh-CN" sz="1865" dirty="0" smtClean="0">
                    <a:solidFill>
                      <a:schemeClr val="bg1"/>
                    </a:solidFill>
                  </a:rPr>
                  <a:t>02</a:t>
                </a:r>
                <a:endParaRPr lang="zh-CN" altLang="en-US" sz="1865" dirty="0">
                  <a:solidFill>
                    <a:schemeClr val="bg1"/>
                  </a:solidFill>
                </a:endParaRPr>
              </a:p>
            </p:txBody>
          </p:sp>
        </p:grpSp>
        <p:pic>
          <p:nvPicPr>
            <p:cNvPr id="14" name="Picture 5" descr="C:\Users\Administrator\Downloads\20140811010613621_easyicon_net_2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组合 18"/>
          <p:cNvGrpSpPr/>
          <p:nvPr/>
        </p:nvGrpSpPr>
        <p:grpSpPr>
          <a:xfrm>
            <a:off x="6754938" y="1726639"/>
            <a:ext cx="1295807" cy="1399387"/>
            <a:chOff x="6731732" y="1988840"/>
            <a:chExt cx="1296144" cy="1399387"/>
          </a:xfrm>
        </p:grpSpPr>
        <p:grpSp>
          <p:nvGrpSpPr>
            <p:cNvPr id="20" name="组合 19"/>
            <p:cNvGrpSpPr/>
            <p:nvPr/>
          </p:nvGrpSpPr>
          <p:grpSpPr>
            <a:xfrm>
              <a:off x="6731732" y="1988840"/>
              <a:ext cx="1296144" cy="1399387"/>
              <a:chOff x="2546623" y="2154579"/>
              <a:chExt cx="1296144" cy="1399387"/>
            </a:xfrm>
          </p:grpSpPr>
          <p:sp>
            <p:nvSpPr>
              <p:cNvPr id="22" name="菱形 21"/>
              <p:cNvSpPr/>
              <p:nvPr/>
            </p:nvSpPr>
            <p:spPr>
              <a:xfrm>
                <a:off x="2546623" y="2257822"/>
                <a:ext cx="1296144" cy="1296144"/>
              </a:xfrm>
              <a:prstGeom prst="diamond">
                <a:avLst/>
              </a:prstGeom>
              <a:solidFill>
                <a:srgbClr val="B1A9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3" name="椭圆 22"/>
              <p:cNvSpPr/>
              <p:nvPr/>
            </p:nvSpPr>
            <p:spPr>
              <a:xfrm>
                <a:off x="3126197" y="2154579"/>
                <a:ext cx="482333" cy="48233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4" name="椭圆 23"/>
              <p:cNvSpPr/>
              <p:nvPr/>
            </p:nvSpPr>
            <p:spPr>
              <a:xfrm>
                <a:off x="3174818" y="2207744"/>
                <a:ext cx="385091" cy="376002"/>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25" name="TextBox 24"/>
              <p:cNvSpPr txBox="1"/>
              <p:nvPr/>
            </p:nvSpPr>
            <p:spPr>
              <a:xfrm>
                <a:off x="3159218" y="2201186"/>
                <a:ext cx="424290" cy="378460"/>
              </a:xfrm>
              <a:prstGeom prst="rect">
                <a:avLst/>
              </a:prstGeom>
              <a:noFill/>
            </p:spPr>
            <p:txBody>
              <a:bodyPr wrap="none" rtlCol="0">
                <a:spAutoFit/>
              </a:bodyPr>
              <a:lstStyle/>
              <a:p>
                <a:r>
                  <a:rPr lang="en-US" altLang="zh-CN" sz="1865" dirty="0" smtClean="0">
                    <a:solidFill>
                      <a:schemeClr val="bg1"/>
                    </a:solidFill>
                  </a:rPr>
                  <a:t>03</a:t>
                </a:r>
                <a:endParaRPr lang="zh-CN" altLang="en-US" sz="1865" dirty="0">
                  <a:solidFill>
                    <a:schemeClr val="bg1"/>
                  </a:solidFill>
                </a:endParaRPr>
              </a:p>
            </p:txBody>
          </p:sp>
        </p:grpSp>
        <p:pic>
          <p:nvPicPr>
            <p:cNvPr id="21" name="Picture 6" descr="C:\Users\Administrator\Downloads\20140811010827497_easyicon_net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组合 25"/>
          <p:cNvGrpSpPr/>
          <p:nvPr/>
        </p:nvGrpSpPr>
        <p:grpSpPr>
          <a:xfrm>
            <a:off x="9025645" y="1726639"/>
            <a:ext cx="1295807" cy="1399387"/>
            <a:chOff x="9003030" y="1988840"/>
            <a:chExt cx="1296144" cy="1399387"/>
          </a:xfrm>
        </p:grpSpPr>
        <p:grpSp>
          <p:nvGrpSpPr>
            <p:cNvPr id="27" name="组合 26"/>
            <p:cNvGrpSpPr/>
            <p:nvPr/>
          </p:nvGrpSpPr>
          <p:grpSpPr>
            <a:xfrm>
              <a:off x="9003030" y="1988840"/>
              <a:ext cx="1296144" cy="1399387"/>
              <a:chOff x="2546623" y="2154579"/>
              <a:chExt cx="1296144" cy="1399387"/>
            </a:xfrm>
          </p:grpSpPr>
          <p:sp>
            <p:nvSpPr>
              <p:cNvPr id="29" name="菱形 28"/>
              <p:cNvSpPr/>
              <p:nvPr/>
            </p:nvSpPr>
            <p:spPr>
              <a:xfrm>
                <a:off x="2546623" y="2257822"/>
                <a:ext cx="1296144" cy="1296144"/>
              </a:xfrm>
              <a:prstGeom prst="diamond">
                <a:avLst/>
              </a:prstGeom>
              <a:solidFill>
                <a:srgbClr val="B1A9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0" name="椭圆 29"/>
              <p:cNvSpPr/>
              <p:nvPr/>
            </p:nvSpPr>
            <p:spPr>
              <a:xfrm>
                <a:off x="3126197" y="2154579"/>
                <a:ext cx="482333" cy="482333"/>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1" name="椭圆 30"/>
              <p:cNvSpPr/>
              <p:nvPr/>
            </p:nvSpPr>
            <p:spPr>
              <a:xfrm>
                <a:off x="3174818" y="2207744"/>
                <a:ext cx="385091" cy="376002"/>
              </a:xfrm>
              <a:prstGeom prst="ellipse">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31"/>
              <p:cNvSpPr txBox="1"/>
              <p:nvPr/>
            </p:nvSpPr>
            <p:spPr>
              <a:xfrm>
                <a:off x="3140491" y="2181884"/>
                <a:ext cx="424290" cy="378460"/>
              </a:xfrm>
              <a:prstGeom prst="rect">
                <a:avLst/>
              </a:prstGeom>
              <a:noFill/>
            </p:spPr>
            <p:txBody>
              <a:bodyPr wrap="square" rtlCol="0">
                <a:spAutoFit/>
              </a:bodyPr>
              <a:lstStyle/>
              <a:p>
                <a:r>
                  <a:rPr lang="en-US" altLang="zh-CN" sz="1865" dirty="0" smtClean="0">
                    <a:solidFill>
                      <a:schemeClr val="bg1"/>
                    </a:solidFill>
                  </a:rPr>
                  <a:t>04</a:t>
                </a:r>
                <a:endParaRPr lang="zh-CN" altLang="en-US" sz="1865" dirty="0">
                  <a:solidFill>
                    <a:schemeClr val="bg1"/>
                  </a:solidFill>
                </a:endParaRPr>
              </a:p>
            </p:txBody>
          </p:sp>
        </p:grpSp>
        <p:pic>
          <p:nvPicPr>
            <p:cNvPr id="28" name="Picture 4" descr="C:\Users\Administrator\Downloads\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组合 32"/>
          <p:cNvGrpSpPr/>
          <p:nvPr/>
        </p:nvGrpSpPr>
        <p:grpSpPr>
          <a:xfrm>
            <a:off x="2201849" y="3130983"/>
            <a:ext cx="1364287" cy="364999"/>
            <a:chOff x="2177457" y="3393185"/>
            <a:chExt cx="1364642" cy="364998"/>
          </a:xfrm>
        </p:grpSpPr>
        <p:sp>
          <p:nvSpPr>
            <p:cNvPr id="34" name="矩形 33"/>
            <p:cNvSpPr/>
            <p:nvPr/>
          </p:nvSpPr>
          <p:spPr>
            <a:xfrm>
              <a:off x="2177457" y="3393185"/>
              <a:ext cx="1364642" cy="364998"/>
            </a:xfrm>
            <a:prstGeom prst="rect">
              <a:avLst/>
            </a:prstGeom>
            <a:solidFill>
              <a:srgbClr val="BCB7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5" name="TextBox 8"/>
            <p:cNvSpPr txBox="1">
              <a:spLocks noChangeArrowheads="1"/>
            </p:cNvSpPr>
            <p:nvPr/>
          </p:nvSpPr>
          <p:spPr bwMode="auto">
            <a:xfrm>
              <a:off x="2257641" y="3411874"/>
              <a:ext cx="1204274" cy="30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35" b="1" dirty="0">
                  <a:solidFill>
                    <a:schemeClr val="bg1"/>
                  </a:solidFill>
                  <a:latin typeface="微软雅黑" panose="020B0503020204020204" charset="-122"/>
                  <a:ea typeface="微软雅黑" panose="020B0503020204020204" charset="-122"/>
                </a:rPr>
                <a:t>点击添加标题</a:t>
              </a:r>
              <a:endParaRPr lang="en-US" altLang="zh-CN" sz="1335" b="1"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484230" y="3130983"/>
            <a:ext cx="1364287" cy="364999"/>
            <a:chOff x="4460433" y="3393185"/>
            <a:chExt cx="1364642" cy="364998"/>
          </a:xfrm>
        </p:grpSpPr>
        <p:sp>
          <p:nvSpPr>
            <p:cNvPr id="37" name="矩形 36"/>
            <p:cNvSpPr/>
            <p:nvPr/>
          </p:nvSpPr>
          <p:spPr>
            <a:xfrm>
              <a:off x="4460433" y="3393185"/>
              <a:ext cx="1364642" cy="364998"/>
            </a:xfrm>
            <a:prstGeom prst="rect">
              <a:avLst/>
            </a:prstGeom>
            <a:solidFill>
              <a:srgbClr val="BB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8" name="TextBox 8"/>
            <p:cNvSpPr txBox="1">
              <a:spLocks noChangeArrowheads="1"/>
            </p:cNvSpPr>
            <p:nvPr/>
          </p:nvSpPr>
          <p:spPr bwMode="auto">
            <a:xfrm>
              <a:off x="4528307" y="3411874"/>
              <a:ext cx="1204274" cy="30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35" b="1" dirty="0">
                  <a:solidFill>
                    <a:schemeClr val="bg1"/>
                  </a:solidFill>
                  <a:latin typeface="微软雅黑" panose="020B0503020204020204" charset="-122"/>
                  <a:ea typeface="微软雅黑" panose="020B0503020204020204" charset="-122"/>
                </a:rPr>
                <a:t>点击添加标题</a:t>
              </a:r>
              <a:endParaRPr lang="en-US" altLang="zh-CN" sz="1335" b="1"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6706868" y="3130983"/>
            <a:ext cx="1364287" cy="364999"/>
            <a:chOff x="6683650" y="3393185"/>
            <a:chExt cx="1364642" cy="364998"/>
          </a:xfrm>
        </p:grpSpPr>
        <p:sp>
          <p:nvSpPr>
            <p:cNvPr id="40" name="矩形 39"/>
            <p:cNvSpPr/>
            <p:nvPr/>
          </p:nvSpPr>
          <p:spPr>
            <a:xfrm>
              <a:off x="6683650" y="3393185"/>
              <a:ext cx="1364642" cy="364998"/>
            </a:xfrm>
            <a:prstGeom prst="rect">
              <a:avLst/>
            </a:prstGeom>
            <a:solidFill>
              <a:srgbClr val="BBB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41" name="TextBox 8"/>
            <p:cNvSpPr txBox="1">
              <a:spLocks noChangeArrowheads="1"/>
            </p:cNvSpPr>
            <p:nvPr/>
          </p:nvSpPr>
          <p:spPr bwMode="auto">
            <a:xfrm>
              <a:off x="6777667" y="3411874"/>
              <a:ext cx="1204274" cy="30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35" b="1" dirty="0">
                  <a:solidFill>
                    <a:schemeClr val="bg1"/>
                  </a:solidFill>
                  <a:latin typeface="微软雅黑" panose="020B0503020204020204" charset="-122"/>
                  <a:ea typeface="微软雅黑" panose="020B0503020204020204" charset="-122"/>
                </a:rPr>
                <a:t>点击添加标题</a:t>
              </a:r>
              <a:endParaRPr lang="en-US" altLang="zh-CN" sz="1335" b="1" dirty="0">
                <a:solidFill>
                  <a:schemeClr val="bg1"/>
                </a:solidFill>
                <a:latin typeface="微软雅黑" panose="020B0503020204020204" charset="-122"/>
                <a:ea typeface="微软雅黑" panose="020B0503020204020204" charset="-122"/>
              </a:endParaRPr>
            </a:p>
          </p:txBody>
        </p:sp>
      </p:grpSp>
      <p:grpSp>
        <p:nvGrpSpPr>
          <p:cNvPr id="42" name="组合 41"/>
          <p:cNvGrpSpPr/>
          <p:nvPr/>
        </p:nvGrpSpPr>
        <p:grpSpPr>
          <a:xfrm>
            <a:off x="8991405" y="3130983"/>
            <a:ext cx="1364287" cy="364999"/>
            <a:chOff x="8968781" y="3393185"/>
            <a:chExt cx="1364642" cy="364998"/>
          </a:xfrm>
        </p:grpSpPr>
        <p:sp>
          <p:nvSpPr>
            <p:cNvPr id="43" name="矩形 42"/>
            <p:cNvSpPr/>
            <p:nvPr/>
          </p:nvSpPr>
          <p:spPr>
            <a:xfrm>
              <a:off x="8968781" y="3393185"/>
              <a:ext cx="1364642" cy="364998"/>
            </a:xfrm>
            <a:prstGeom prst="rect">
              <a:avLst/>
            </a:pr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44" name="TextBox 8"/>
            <p:cNvSpPr txBox="1">
              <a:spLocks noChangeArrowheads="1"/>
            </p:cNvSpPr>
            <p:nvPr/>
          </p:nvSpPr>
          <p:spPr bwMode="auto">
            <a:xfrm>
              <a:off x="9070904" y="3411874"/>
              <a:ext cx="1204274" cy="309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35" b="1" dirty="0">
                  <a:solidFill>
                    <a:schemeClr val="bg1"/>
                  </a:solidFill>
                  <a:latin typeface="微软雅黑" panose="020B0503020204020204" charset="-122"/>
                  <a:ea typeface="微软雅黑" panose="020B0503020204020204" charset="-122"/>
                </a:rPr>
                <a:t>点击添加标题</a:t>
              </a:r>
              <a:endParaRPr lang="en-US" altLang="zh-CN" sz="1335" b="1" dirty="0">
                <a:solidFill>
                  <a:schemeClr val="bg1"/>
                </a:solidFill>
                <a:latin typeface="微软雅黑" panose="020B0503020204020204" charset="-122"/>
                <a:ea typeface="微软雅黑" panose="020B0503020204020204" charset="-122"/>
              </a:endParaRPr>
            </a:p>
          </p:txBody>
        </p:sp>
      </p:grpSp>
      <p:sp>
        <p:nvSpPr>
          <p:cNvPr id="45" name="TextBox 44"/>
          <p:cNvSpPr txBox="1"/>
          <p:nvPr/>
        </p:nvSpPr>
        <p:spPr>
          <a:xfrm>
            <a:off x="2017572" y="3730715"/>
            <a:ext cx="1710281" cy="1620520"/>
          </a:xfrm>
          <a:prstGeom prst="rect">
            <a:avLst/>
          </a:prstGeom>
          <a:noFill/>
        </p:spPr>
        <p:txBody>
          <a:bodyPr wrap="square" lIns="91416" tIns="45708" rIns="91416" bIns="45708" rtlCol="0">
            <a:spAutoFit/>
          </a:bodyPr>
          <a:lstStyle/>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p:txBody>
      </p:sp>
      <p:sp>
        <p:nvSpPr>
          <p:cNvPr id="46" name="TextBox 45"/>
          <p:cNvSpPr txBox="1"/>
          <p:nvPr/>
        </p:nvSpPr>
        <p:spPr>
          <a:xfrm>
            <a:off x="4298926" y="3730715"/>
            <a:ext cx="1710281" cy="1620520"/>
          </a:xfrm>
          <a:prstGeom prst="rect">
            <a:avLst/>
          </a:prstGeom>
          <a:noFill/>
        </p:spPr>
        <p:txBody>
          <a:bodyPr wrap="square" lIns="91416" tIns="45708" rIns="91416" bIns="45708" rtlCol="0">
            <a:spAutoFit/>
          </a:bodyPr>
          <a:lstStyle/>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p:txBody>
      </p:sp>
      <p:sp>
        <p:nvSpPr>
          <p:cNvPr id="47" name="TextBox 46"/>
          <p:cNvSpPr txBox="1"/>
          <p:nvPr/>
        </p:nvSpPr>
        <p:spPr>
          <a:xfrm>
            <a:off x="6529369" y="3730715"/>
            <a:ext cx="1710281" cy="1620520"/>
          </a:xfrm>
          <a:prstGeom prst="rect">
            <a:avLst/>
          </a:prstGeom>
          <a:noFill/>
        </p:spPr>
        <p:txBody>
          <a:bodyPr wrap="square" lIns="91416" tIns="45708" rIns="91416" bIns="45708" rtlCol="0">
            <a:spAutoFit/>
          </a:bodyPr>
          <a:lstStyle/>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p:txBody>
      </p:sp>
      <p:sp>
        <p:nvSpPr>
          <p:cNvPr id="48" name="TextBox 47"/>
          <p:cNvSpPr txBox="1"/>
          <p:nvPr/>
        </p:nvSpPr>
        <p:spPr>
          <a:xfrm>
            <a:off x="8833025" y="3730715"/>
            <a:ext cx="1710281" cy="1620520"/>
          </a:xfrm>
          <a:prstGeom prst="rect">
            <a:avLst/>
          </a:prstGeom>
          <a:noFill/>
        </p:spPr>
        <p:txBody>
          <a:bodyPr wrap="square" lIns="91416" tIns="45708" rIns="91416" bIns="45708" rtlCol="0">
            <a:spAutoFit/>
          </a:bodyPr>
          <a:lstStyle/>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a:p>
            <a:pPr algn="just">
              <a:lnSpc>
                <a:spcPct val="150000"/>
              </a:lnSpc>
            </a:pPr>
            <a:r>
              <a:rPr lang="zh-CN" altLang="en-US" sz="1335" dirty="0">
                <a:latin typeface="微软雅黑" panose="020B0503020204020204" charset="-122"/>
                <a:ea typeface="微软雅黑" panose="020B0503020204020204" charset="-122"/>
              </a:rPr>
              <a:t>点击添加文本内容</a:t>
            </a:r>
            <a:endParaRPr lang="en-US" altLang="zh-CN" sz="1335"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3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30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0-#ppt_w/2"/>
                                          </p:val>
                                        </p:tav>
                                        <p:tav tm="100000">
                                          <p:val>
                                            <p:strVal val="#ppt_x"/>
                                          </p:val>
                                        </p:tav>
                                      </p:tavLst>
                                    </p:anim>
                                    <p:anim calcmode="lin" valueType="num">
                                      <p:cBhvr additive="base">
                                        <p:cTn id="36" dur="500" fill="hold"/>
                                        <p:tgtEl>
                                          <p:spTgt spid="26"/>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47" presetClass="entr" presetSubtype="0"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anim calcmode="lin" valueType="num">
                                      <p:cBhvr>
                                        <p:cTn id="41" dur="500" fill="hold"/>
                                        <p:tgtEl>
                                          <p:spTgt spid="45"/>
                                        </p:tgtEl>
                                        <p:attrNameLst>
                                          <p:attrName>ppt_x</p:attrName>
                                        </p:attrNameLst>
                                      </p:cBhvr>
                                      <p:tavLst>
                                        <p:tav tm="0">
                                          <p:val>
                                            <p:strVal val="#ppt_x"/>
                                          </p:val>
                                        </p:tav>
                                        <p:tav tm="100000">
                                          <p:val>
                                            <p:strVal val="#ppt_x"/>
                                          </p:val>
                                        </p:tav>
                                      </p:tavLst>
                                    </p:anim>
                                    <p:anim calcmode="lin" valueType="num">
                                      <p:cBhvr>
                                        <p:cTn id="42" dur="500" fill="hold"/>
                                        <p:tgtEl>
                                          <p:spTgt spid="45"/>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500"/>
                                        <p:tgtEl>
                                          <p:spTgt spid="47"/>
                                        </p:tgtEl>
                                      </p:cBhvr>
                                    </p:animEffect>
                                    <p:anim calcmode="lin" valueType="num">
                                      <p:cBhvr>
                                        <p:cTn id="51" dur="500" fill="hold"/>
                                        <p:tgtEl>
                                          <p:spTgt spid="47"/>
                                        </p:tgtEl>
                                        <p:attrNameLst>
                                          <p:attrName>ppt_x</p:attrName>
                                        </p:attrNameLst>
                                      </p:cBhvr>
                                      <p:tavLst>
                                        <p:tav tm="0">
                                          <p:val>
                                            <p:strVal val="#ppt_x"/>
                                          </p:val>
                                        </p:tav>
                                        <p:tav tm="100000">
                                          <p:val>
                                            <p:strVal val="#ppt_x"/>
                                          </p:val>
                                        </p:tav>
                                      </p:tavLst>
                                    </p:anim>
                                    <p:anim calcmode="lin" valueType="num">
                                      <p:cBhvr>
                                        <p:cTn id="52" dur="500" fill="hold"/>
                                        <p:tgtEl>
                                          <p:spTgt spid="47"/>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anim calcmode="lin" valueType="num">
                                      <p:cBhvr>
                                        <p:cTn id="56" dur="500" fill="hold"/>
                                        <p:tgtEl>
                                          <p:spTgt spid="48"/>
                                        </p:tgtEl>
                                        <p:attrNameLst>
                                          <p:attrName>ppt_x</p:attrName>
                                        </p:attrNameLst>
                                      </p:cBhvr>
                                      <p:tavLst>
                                        <p:tav tm="0">
                                          <p:val>
                                            <p:strVal val="#ppt_x"/>
                                          </p:val>
                                        </p:tav>
                                        <p:tav tm="100000">
                                          <p:val>
                                            <p:strVal val="#ppt_x"/>
                                          </p:val>
                                        </p:tav>
                                      </p:tavLst>
                                    </p:anim>
                                    <p:anim calcmode="lin" valueType="num">
                                      <p:cBhvr>
                                        <p:cTn id="57"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pSp>
        <p:nvGrpSpPr>
          <p:cNvPr id="6" name="组合 5"/>
          <p:cNvGrpSpPr/>
          <p:nvPr/>
        </p:nvGrpSpPr>
        <p:grpSpPr>
          <a:xfrm>
            <a:off x="2803409" y="1903422"/>
            <a:ext cx="4410005" cy="1825625"/>
            <a:chOff x="1980253" y="2205769"/>
            <a:chExt cx="5194887" cy="1826048"/>
          </a:xfrm>
        </p:grpSpPr>
        <p:sp>
          <p:nvSpPr>
            <p:cNvPr id="7" name="圆角矩形 6"/>
            <p:cNvSpPr/>
            <p:nvPr/>
          </p:nvSpPr>
          <p:spPr>
            <a:xfrm>
              <a:off x="1980253" y="3815867"/>
              <a:ext cx="5194887" cy="2159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8" name="圆角矩形 7"/>
            <p:cNvSpPr/>
            <p:nvPr/>
          </p:nvSpPr>
          <p:spPr>
            <a:xfrm>
              <a:off x="1980253" y="3287108"/>
              <a:ext cx="5194887" cy="2159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9" name="圆角矩形 8"/>
            <p:cNvSpPr/>
            <p:nvPr/>
          </p:nvSpPr>
          <p:spPr>
            <a:xfrm>
              <a:off x="1980253" y="2737706"/>
              <a:ext cx="5194887" cy="217537"/>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10" name="圆角矩形 9"/>
            <p:cNvSpPr/>
            <p:nvPr/>
          </p:nvSpPr>
          <p:spPr>
            <a:xfrm>
              <a:off x="1980253" y="2205769"/>
              <a:ext cx="5194887" cy="21595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grpSp>
      <p:sp>
        <p:nvSpPr>
          <p:cNvPr id="11" name="文本框 8"/>
          <p:cNvSpPr txBox="1">
            <a:spLocks noChangeArrowheads="1"/>
          </p:cNvSpPr>
          <p:nvPr/>
        </p:nvSpPr>
        <p:spPr bwMode="auto">
          <a:xfrm>
            <a:off x="1395822" y="1785947"/>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8" rIns="108837" bIns="54418"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r>
              <a:rPr lang="zh-CN" altLang="en-US" sz="1865" dirty="0">
                <a:latin typeface="微软雅黑" panose="020B0503020204020204" charset="-122"/>
                <a:ea typeface="微软雅黑" panose="020B0503020204020204" charset="-122"/>
              </a:rPr>
              <a:t>输入标题</a:t>
            </a:r>
          </a:p>
        </p:txBody>
      </p:sp>
      <p:sp>
        <p:nvSpPr>
          <p:cNvPr id="12" name="文本框 9"/>
          <p:cNvSpPr txBox="1">
            <a:spLocks noChangeArrowheads="1"/>
          </p:cNvSpPr>
          <p:nvPr/>
        </p:nvSpPr>
        <p:spPr bwMode="auto">
          <a:xfrm>
            <a:off x="7405434" y="1812935"/>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dirty="0">
                <a:ea typeface="微软雅黑" panose="020B0503020204020204" charset="-122"/>
              </a:rPr>
              <a:t>40</a:t>
            </a:r>
            <a:r>
              <a:rPr lang="en-US" altLang="zh-CN" sz="1865" dirty="0">
                <a:ea typeface="微软雅黑" panose="020B0503020204020204" charset="-122"/>
              </a:rPr>
              <a:t>%</a:t>
            </a:r>
            <a:endParaRPr lang="zh-CN" altLang="en-US" sz="1865" dirty="0">
              <a:ea typeface="微软雅黑" panose="020B0503020204020204" charset="-122"/>
            </a:endParaRPr>
          </a:p>
        </p:txBody>
      </p:sp>
      <p:sp>
        <p:nvSpPr>
          <p:cNvPr id="13" name="文本框 23"/>
          <p:cNvSpPr txBox="1">
            <a:spLocks noChangeArrowheads="1"/>
          </p:cNvSpPr>
          <p:nvPr/>
        </p:nvSpPr>
        <p:spPr bwMode="auto">
          <a:xfrm>
            <a:off x="1395822" y="2322522"/>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8" rIns="108837" bIns="54418"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charset="-122"/>
                <a:ea typeface="微软雅黑" panose="020B0503020204020204" charset="-122"/>
              </a:rPr>
              <a:t>输入标题</a:t>
            </a:r>
          </a:p>
        </p:txBody>
      </p:sp>
      <p:sp>
        <p:nvSpPr>
          <p:cNvPr id="14" name="文本框 24"/>
          <p:cNvSpPr txBox="1">
            <a:spLocks noChangeArrowheads="1"/>
          </p:cNvSpPr>
          <p:nvPr/>
        </p:nvSpPr>
        <p:spPr bwMode="auto">
          <a:xfrm>
            <a:off x="7405434" y="2349510"/>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charset="-122"/>
              </a:rPr>
              <a:t>50</a:t>
            </a:r>
            <a:r>
              <a:rPr lang="en-US" altLang="zh-CN" sz="1865">
                <a:ea typeface="微软雅黑" panose="020B0503020204020204" charset="-122"/>
              </a:rPr>
              <a:t>%</a:t>
            </a:r>
            <a:endParaRPr lang="zh-CN" altLang="en-US" sz="1865">
              <a:ea typeface="微软雅黑" panose="020B0503020204020204" charset="-122"/>
            </a:endParaRPr>
          </a:p>
        </p:txBody>
      </p:sp>
      <p:sp>
        <p:nvSpPr>
          <p:cNvPr id="15" name="文本框 27"/>
          <p:cNvSpPr txBox="1">
            <a:spLocks noChangeArrowheads="1"/>
          </p:cNvSpPr>
          <p:nvPr/>
        </p:nvSpPr>
        <p:spPr bwMode="auto">
          <a:xfrm>
            <a:off x="1395822" y="2859098"/>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8" rIns="108837" bIns="54418"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charset="-122"/>
                <a:ea typeface="微软雅黑" panose="020B0503020204020204" charset="-122"/>
              </a:rPr>
              <a:t>输入标题</a:t>
            </a:r>
          </a:p>
        </p:txBody>
      </p:sp>
      <p:sp>
        <p:nvSpPr>
          <p:cNvPr id="16" name="文本框 28"/>
          <p:cNvSpPr txBox="1">
            <a:spLocks noChangeArrowheads="1"/>
          </p:cNvSpPr>
          <p:nvPr/>
        </p:nvSpPr>
        <p:spPr bwMode="auto">
          <a:xfrm>
            <a:off x="7405434" y="2887673"/>
            <a:ext cx="958849"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charset="-122"/>
              </a:rPr>
              <a:t>80</a:t>
            </a:r>
            <a:r>
              <a:rPr lang="en-US" altLang="zh-CN" sz="1865">
                <a:ea typeface="微软雅黑" panose="020B0503020204020204" charset="-122"/>
              </a:rPr>
              <a:t>%</a:t>
            </a:r>
            <a:endParaRPr lang="zh-CN" altLang="en-US" sz="1865">
              <a:ea typeface="微软雅黑" panose="020B0503020204020204" charset="-122"/>
            </a:endParaRPr>
          </a:p>
        </p:txBody>
      </p:sp>
      <p:sp>
        <p:nvSpPr>
          <p:cNvPr id="17" name="文本框 31"/>
          <p:cNvSpPr txBox="1">
            <a:spLocks noChangeArrowheads="1"/>
          </p:cNvSpPr>
          <p:nvPr/>
        </p:nvSpPr>
        <p:spPr bwMode="auto">
          <a:xfrm>
            <a:off x="1395822" y="3395673"/>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37" tIns="54418" rIns="108837" bIns="54418"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r>
              <a:rPr lang="zh-CN" altLang="en-US" sz="1865" dirty="0">
                <a:latin typeface="微软雅黑" panose="020B0503020204020204" charset="-122"/>
                <a:ea typeface="微软雅黑" panose="020B0503020204020204" charset="-122"/>
              </a:rPr>
              <a:t>输入标题</a:t>
            </a:r>
          </a:p>
        </p:txBody>
      </p:sp>
      <p:sp>
        <p:nvSpPr>
          <p:cNvPr id="18" name="文本框 32"/>
          <p:cNvSpPr txBox="1">
            <a:spLocks noChangeArrowheads="1"/>
          </p:cNvSpPr>
          <p:nvPr/>
        </p:nvSpPr>
        <p:spPr bwMode="auto">
          <a:xfrm>
            <a:off x="7405434" y="3424249"/>
            <a:ext cx="95884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935">
                <a:ea typeface="微软雅黑" panose="020B0503020204020204" charset="-122"/>
              </a:rPr>
              <a:t>20</a:t>
            </a:r>
            <a:r>
              <a:rPr lang="en-US" altLang="zh-CN" sz="1865">
                <a:ea typeface="微软雅黑" panose="020B0503020204020204" charset="-122"/>
              </a:rPr>
              <a:t>%</a:t>
            </a:r>
            <a:endParaRPr lang="zh-CN" altLang="en-US" sz="1865">
              <a:ea typeface="微软雅黑" panose="020B0503020204020204" charset="-122"/>
            </a:endParaRPr>
          </a:p>
        </p:txBody>
      </p:sp>
      <p:sp>
        <p:nvSpPr>
          <p:cNvPr id="19" name="矩形 18"/>
          <p:cNvSpPr/>
          <p:nvPr/>
        </p:nvSpPr>
        <p:spPr>
          <a:xfrm>
            <a:off x="1356762" y="4207034"/>
            <a:ext cx="6720747" cy="1266824"/>
          </a:xfrm>
          <a:prstGeom prst="rect">
            <a:avLst/>
          </a:prstGeom>
        </p:spPr>
        <p:txBody>
          <a:bodyPr lIns="108837" tIns="54418" rIns="108837" bIns="54418"/>
          <a:lstStyle/>
          <a:p>
            <a:pPr algn="just">
              <a:lnSpc>
                <a:spcPct val="130000"/>
              </a:lnSpc>
              <a:spcBef>
                <a:spcPts val="535"/>
              </a:spcBef>
              <a:spcAft>
                <a:spcPts val="535"/>
              </a:spcAft>
              <a:buClr>
                <a:srgbClr val="00B050"/>
              </a:buClr>
              <a:buSzPct val="80000"/>
              <a:defRPr/>
            </a:pPr>
            <a:r>
              <a:rPr lang="zh-CN" altLang="en-US" sz="1865" dirty="0">
                <a:latin typeface="微软雅黑" panose="020B0503020204020204" charset="-122"/>
                <a:ea typeface="微软雅黑" panose="020B0503020204020204" charset="-122"/>
              </a:rPr>
              <a:t>请在此处输入您的文本或者复制您的文本粘贴到此处，请在此处输入您的文本或者复制您的文本粘贴到此处。请在此处输入您的文本或者复制您的文本粘贴到此处。</a:t>
            </a:r>
          </a:p>
        </p:txBody>
      </p:sp>
      <p:grpSp>
        <p:nvGrpSpPr>
          <p:cNvPr id="20" name="组合 19"/>
          <p:cNvGrpSpPr/>
          <p:nvPr/>
        </p:nvGrpSpPr>
        <p:grpSpPr>
          <a:xfrm>
            <a:off x="2803406" y="1903422"/>
            <a:ext cx="3545911" cy="1825625"/>
            <a:chOff x="1980252" y="2205769"/>
            <a:chExt cx="4464257" cy="1826048"/>
          </a:xfrm>
        </p:grpSpPr>
        <p:sp>
          <p:nvSpPr>
            <p:cNvPr id="21" name="圆角矩形 20"/>
            <p:cNvSpPr/>
            <p:nvPr/>
          </p:nvSpPr>
          <p:spPr>
            <a:xfrm>
              <a:off x="1980253" y="2737706"/>
              <a:ext cx="2551911" cy="217537"/>
            </a:xfrm>
            <a:prstGeom prst="roundRect">
              <a:avLst>
                <a:gd name="adj" fmla="val 50000"/>
              </a:avLst>
            </a:prstGeom>
            <a:solidFill>
              <a:srgbClr val="BBB0AC"/>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22" name="圆角矩形 21"/>
            <p:cNvSpPr/>
            <p:nvPr/>
          </p:nvSpPr>
          <p:spPr>
            <a:xfrm>
              <a:off x="1980252" y="3287108"/>
              <a:ext cx="4464257" cy="215950"/>
            </a:xfrm>
            <a:prstGeom prst="roundRect">
              <a:avLst>
                <a:gd name="adj" fmla="val 50000"/>
              </a:avLst>
            </a:prstGeom>
            <a:solidFill>
              <a:srgbClr val="BBB0AC"/>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23" name="圆角矩形 22"/>
            <p:cNvSpPr/>
            <p:nvPr/>
          </p:nvSpPr>
          <p:spPr>
            <a:xfrm>
              <a:off x="1980253" y="3815867"/>
              <a:ext cx="1274897" cy="215950"/>
            </a:xfrm>
            <a:prstGeom prst="roundRect">
              <a:avLst>
                <a:gd name="adj" fmla="val 50000"/>
              </a:avLst>
            </a:prstGeom>
            <a:solidFill>
              <a:srgbClr val="BBB0AC"/>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sp>
          <p:nvSpPr>
            <p:cNvPr id="24" name="圆角矩形 23"/>
            <p:cNvSpPr/>
            <p:nvPr/>
          </p:nvSpPr>
          <p:spPr>
            <a:xfrm>
              <a:off x="1980252" y="2205769"/>
              <a:ext cx="1912345" cy="215950"/>
            </a:xfrm>
            <a:prstGeom prst="roundRect">
              <a:avLst>
                <a:gd name="adj" fmla="val 50000"/>
              </a:avLst>
            </a:prstGeom>
            <a:solidFill>
              <a:srgbClr val="BBB0AC"/>
            </a:solidFill>
            <a:ln>
              <a:noFill/>
            </a:ln>
          </p:spPr>
          <p:style>
            <a:lnRef idx="2">
              <a:schemeClr val="accent1">
                <a:shade val="50000"/>
              </a:schemeClr>
            </a:lnRef>
            <a:fillRef idx="1">
              <a:schemeClr val="accent1"/>
            </a:fillRef>
            <a:effectRef idx="0">
              <a:schemeClr val="accent1"/>
            </a:effectRef>
            <a:fontRef idx="minor">
              <a:schemeClr val="lt1"/>
            </a:fontRef>
          </p:style>
          <p:txBody>
            <a:bodyPr lIns="145194" tIns="72597" rIns="145194" bIns="72597" anchor="ctr"/>
            <a:lstStyle/>
            <a:p>
              <a:pPr algn="ctr">
                <a:defRPr/>
              </a:pPr>
              <a:endParaRPr lang="zh-CN" altLang="en-US" sz="2400">
                <a:solidFill>
                  <a:schemeClr val="tx1"/>
                </a:solidFill>
                <a:latin typeface="微软雅黑" panose="020B0503020204020204" charset="-122"/>
                <a:ea typeface="微软雅黑" panose="020B0503020204020204" charset="-122"/>
              </a:endParaRPr>
            </a:p>
          </p:txBody>
        </p:sp>
      </p:grpSp>
      <p:sp>
        <p:nvSpPr>
          <p:cNvPr id="25" name="圆角矩形 24"/>
          <p:cNvSpPr>
            <a:spLocks noChangeAspect="1"/>
          </p:cNvSpPr>
          <p:nvPr/>
        </p:nvSpPr>
        <p:spPr>
          <a:xfrm>
            <a:off x="8158698" y="1545287"/>
            <a:ext cx="2774725" cy="3927705"/>
          </a:xfrm>
          <a:prstGeom prst="roundRect">
            <a:avLst>
              <a:gd name="adj" fmla="val 1429"/>
            </a:avLst>
          </a:prstGeom>
          <a:noFill/>
          <a:ln w="3175">
            <a:solidFill>
              <a:srgbClr val="BBB0AC"/>
            </a:solidFill>
            <a:prstDash val="solid"/>
          </a:ln>
        </p:spPr>
        <p:style>
          <a:lnRef idx="1">
            <a:schemeClr val="accent6"/>
          </a:lnRef>
          <a:fillRef idx="0">
            <a:schemeClr val="accent6"/>
          </a:fillRef>
          <a:effectRef idx="0">
            <a:schemeClr val="accent6"/>
          </a:effectRef>
          <a:fontRef idx="minor">
            <a:schemeClr val="tx1"/>
          </a:fontRef>
        </p:style>
        <p:txBody>
          <a:bodyPr lIns="342796" tIns="856990" rIns="342796" bIns="428496" anchor="ctr"/>
          <a:lstStyle/>
          <a:p>
            <a:pPr algn="just">
              <a:lnSpc>
                <a:spcPct val="120000"/>
              </a:lnSpc>
              <a:spcBef>
                <a:spcPts val="535"/>
              </a:spcBef>
              <a:spcAft>
                <a:spcPts val="535"/>
              </a:spcAft>
              <a:defRPr/>
            </a:pPr>
            <a:endParaRPr lang="zh-CN" altLang="en-US" sz="1865" dirty="0">
              <a:solidFill>
                <a:srgbClr val="454545"/>
              </a:solidFill>
              <a:latin typeface="微软雅黑" panose="020B0503020204020204" charset="-122"/>
            </a:endParaRPr>
          </a:p>
        </p:txBody>
      </p:sp>
      <p:sp>
        <p:nvSpPr>
          <p:cNvPr id="26" name="任意多边形 25"/>
          <p:cNvSpPr/>
          <p:nvPr/>
        </p:nvSpPr>
        <p:spPr>
          <a:xfrm>
            <a:off x="8599433" y="1463742"/>
            <a:ext cx="206149" cy="8154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charset="-122"/>
            </a:endParaRPr>
          </a:p>
        </p:txBody>
      </p:sp>
      <p:sp>
        <p:nvSpPr>
          <p:cNvPr id="27" name="任意多边形 26"/>
          <p:cNvSpPr/>
          <p:nvPr/>
        </p:nvSpPr>
        <p:spPr>
          <a:xfrm>
            <a:off x="10336301" y="1463742"/>
            <a:ext cx="195487" cy="8154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latin typeface="微软雅黑" panose="020B0503020204020204" charset="-122"/>
            </a:endParaRPr>
          </a:p>
        </p:txBody>
      </p:sp>
      <p:sp>
        <p:nvSpPr>
          <p:cNvPr id="28" name="任意多边形 27"/>
          <p:cNvSpPr/>
          <p:nvPr/>
        </p:nvSpPr>
        <p:spPr>
          <a:xfrm>
            <a:off x="8703693" y="1463743"/>
            <a:ext cx="1722652" cy="438840"/>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B1A9A5"/>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8837" tIns="54418" rIns="108837" bIns="54418" anchor="ctr"/>
          <a:lstStyle/>
          <a:p>
            <a:pPr algn="ctr">
              <a:defRPr/>
            </a:pPr>
            <a:r>
              <a:rPr lang="zh-CN" altLang="en-US" sz="2000" dirty="0">
                <a:solidFill>
                  <a:schemeClr val="bg1"/>
                </a:solidFill>
                <a:latin typeface="微软雅黑" panose="020B0503020204020204" charset="-122"/>
                <a:ea typeface="微软雅黑" panose="020B0503020204020204" charset="-122"/>
              </a:rPr>
              <a:t>输入标题</a:t>
            </a:r>
          </a:p>
        </p:txBody>
      </p:sp>
      <p:sp>
        <p:nvSpPr>
          <p:cNvPr id="29" name="矩形 28"/>
          <p:cNvSpPr/>
          <p:nvPr/>
        </p:nvSpPr>
        <p:spPr>
          <a:xfrm>
            <a:off x="8374612" y="2004645"/>
            <a:ext cx="2446571" cy="3324365"/>
          </a:xfrm>
          <a:prstGeom prst="rect">
            <a:avLst/>
          </a:prstGeom>
        </p:spPr>
        <p:txBody>
          <a:bodyPr lIns="108837" tIns="54418" rIns="108837" bIns="54418"/>
          <a:lstStyle/>
          <a:p>
            <a:pPr algn="just">
              <a:lnSpc>
                <a:spcPct val="130000"/>
              </a:lnSpc>
              <a:spcBef>
                <a:spcPts val="535"/>
              </a:spcBef>
              <a:spcAft>
                <a:spcPts val="535"/>
              </a:spcAft>
              <a:buClr>
                <a:srgbClr val="00B050"/>
              </a:buClr>
              <a:buSzPct val="80000"/>
              <a:defRPr/>
            </a:pPr>
            <a:r>
              <a:rPr lang="zh-CN" altLang="en-US" sz="1865" dirty="0">
                <a:latin typeface="微软雅黑" panose="020B0503020204020204" charset="-122"/>
                <a:ea typeface="微软雅黑" panose="020B0503020204020204" charset="-122"/>
              </a:rPr>
              <a:t>请在此处输入您的文本或者复制您的文本粘贴到此处，请在此处输入您的文本或者复制您的文本粘贴到此处。请在此处输入您的文本或者复制您的文本粘贴到此处。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250"/>
                                        <p:tgtEl>
                                          <p:spTgt spid="6"/>
                                        </p:tgtEl>
                                      </p:cBhvr>
                                    </p:animEffect>
                                  </p:childTnLst>
                                </p:cTn>
                              </p:par>
                              <p:par>
                                <p:cTn id="25" presetID="22" presetClass="entr" presetSubtype="8" fill="hold" nodeType="withEffect">
                                  <p:stCondLst>
                                    <p:cond delay="25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250"/>
                                        <p:tgtEl>
                                          <p:spTgt spid="20"/>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childTnLst>
                          </p:cTn>
                        </p:par>
                        <p:par>
                          <p:cTn id="41" fill="hold">
                            <p:stCondLst>
                              <p:cond delay="2500"/>
                            </p:stCondLst>
                            <p:childTnLst>
                              <p:par>
                                <p:cTn id="42" presetID="42"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4" presetClass="entr" presetSubtype="1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randombar(horizontal)">
                                      <p:cBhvr>
                                        <p:cTn id="50" dur="500"/>
                                        <p:tgtEl>
                                          <p:spTgt spid="26"/>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randombar(horizontal)">
                                      <p:cBhvr>
                                        <p:cTn id="53" dur="500"/>
                                        <p:tgtEl>
                                          <p:spTgt spid="27"/>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randombar(horizontal)">
                                      <p:cBhvr>
                                        <p:cTn id="56" dur="500"/>
                                        <p:tgtEl>
                                          <p:spTgt spid="28"/>
                                        </p:tgtEl>
                                      </p:cBhvr>
                                    </p:animEffect>
                                  </p:childTnLst>
                                </p:cTn>
                              </p:par>
                            </p:childTnLst>
                          </p:cTn>
                        </p:par>
                        <p:par>
                          <p:cTn id="57" fill="hold">
                            <p:stCondLst>
                              <p:cond delay="4000"/>
                            </p:stCondLst>
                            <p:childTnLst>
                              <p:par>
                                <p:cTn id="58" presetID="22" presetClass="entr" presetSubtype="1"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anim calcmode="lin" valueType="num">
                                      <p:cBhvr>
                                        <p:cTn id="65" dur="1000" fill="hold"/>
                                        <p:tgtEl>
                                          <p:spTgt spid="29"/>
                                        </p:tgtEl>
                                        <p:attrNameLst>
                                          <p:attrName>ppt_x</p:attrName>
                                        </p:attrNameLst>
                                      </p:cBhvr>
                                      <p:tavLst>
                                        <p:tav tm="0">
                                          <p:val>
                                            <p:strVal val="#ppt_x"/>
                                          </p:val>
                                        </p:tav>
                                        <p:tav tm="100000">
                                          <p:val>
                                            <p:strVal val="#ppt_x"/>
                                          </p:val>
                                        </p:tav>
                                      </p:tavLst>
                                    </p:anim>
                                    <p:anim calcmode="lin" valueType="num">
                                      <p:cBhvr>
                                        <p:cTn id="6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5" grpId="0" bldLvl="0" animBg="1"/>
      <p:bldP spid="26" grpId="0" bldLvl="0" animBg="1"/>
      <p:bldP spid="27" grpId="0" bldLvl="0" animBg="1"/>
      <p:bldP spid="28" grpId="0" bldLvl="0" animBg="1"/>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谢</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谢</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2" name="Rectangle 4"/>
          <p:cNvSpPr txBox="1">
            <a:spLocks noChangeArrowheads="1"/>
          </p:cNvSpPr>
          <p:nvPr/>
        </p:nvSpPr>
        <p:spPr bwMode="auto">
          <a:xfrm>
            <a:off x="5675630" y="222504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a:p>
            <a:pPr algn="l"/>
            <a:r>
              <a:rPr lang="zh-CN" altLang="en-US" sz="1400" b="0" dirty="0">
                <a:solidFill>
                  <a:schemeClr val="tx1"/>
                </a:solidFill>
                <a:latin typeface="华文中宋" panose="02010600040101010101" charset="-122"/>
                <a:ea typeface="华文中宋" panose="02010600040101010101" charset="-122"/>
              </a:rPr>
              <a:t>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63683" y="429919"/>
            <a:ext cx="2064634" cy="683264"/>
          </a:xfrm>
          <a:prstGeom prst="rect">
            <a:avLst/>
          </a:prstGeom>
        </p:spPr>
        <p:txBody>
          <a:bodyPr wrap="square">
            <a:spAutoFit/>
          </a:bodyPr>
          <a:lstStyle/>
          <a:p>
            <a:pPr algn="ctr">
              <a:lnSpc>
                <a:spcPct val="120000"/>
              </a:lnSpc>
              <a:spcBef>
                <a:spcPct val="0"/>
              </a:spcBef>
            </a:pPr>
            <a:r>
              <a:rPr lang="zh-CN" altLang="en-US" sz="3200" dirty="0">
                <a:solidFill>
                  <a:srgbClr val="0270D1"/>
                </a:solidFill>
                <a:latin typeface="微软雅黑" panose="020B0503020204020204" pitchFamily="34" charset="-122"/>
                <a:ea typeface="微软雅黑" panose="020B0503020204020204" pitchFamily="34" charset="-122"/>
              </a:rPr>
              <a:t>使</a:t>
            </a:r>
            <a:r>
              <a:rPr lang="zh-CN" altLang="en-US" sz="3200" dirty="0" smtClean="0">
                <a:solidFill>
                  <a:srgbClr val="0270D1"/>
                </a:solidFill>
                <a:latin typeface="微软雅黑" panose="020B0503020204020204" pitchFamily="34" charset="-122"/>
                <a:ea typeface="微软雅黑" panose="020B0503020204020204" pitchFamily="34" charset="-122"/>
              </a:rPr>
              <a:t>用字体</a:t>
            </a:r>
            <a:endParaRPr lang="zh-CN" altLang="en-US" sz="3200" dirty="0">
              <a:solidFill>
                <a:srgbClr val="0270D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809951"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48692" y="804441"/>
            <a:ext cx="359250" cy="0"/>
          </a:xfrm>
          <a:prstGeom prst="line">
            <a:avLst/>
          </a:prstGeom>
          <a:ln w="19050">
            <a:solidFill>
              <a:srgbClr val="0270D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62005" y="1460012"/>
            <a:ext cx="161662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0270D1"/>
                </a:solidFill>
                <a:latin typeface="微软雅黑" panose="020B0503020204020204" pitchFamily="34" charset="-122"/>
                <a:ea typeface="微软雅黑" panose="020B0503020204020204" pitchFamily="34" charset="-122"/>
              </a:rPr>
              <a:t>字</a:t>
            </a:r>
            <a:r>
              <a:rPr lang="zh-CN" altLang="en-US" sz="2400" dirty="0" smtClean="0">
                <a:solidFill>
                  <a:srgbClr val="0270D1"/>
                </a:solidFill>
                <a:latin typeface="微软雅黑" panose="020B0503020204020204" pitchFamily="34" charset="-122"/>
                <a:ea typeface="微软雅黑" panose="020B0503020204020204" pitchFamily="34" charset="-122"/>
              </a:rPr>
              <a:t>体</a:t>
            </a:r>
            <a:r>
              <a:rPr lang="zh-CN" altLang="en-US" sz="2400" dirty="0">
                <a:solidFill>
                  <a:srgbClr val="0270D1"/>
                </a:solidFill>
                <a:latin typeface="微软雅黑" panose="020B0503020204020204" pitchFamily="34" charset="-122"/>
                <a:ea typeface="微软雅黑" panose="020B0503020204020204" pitchFamily="34" charset="-122"/>
              </a:rPr>
              <a:t>名称</a:t>
            </a:r>
          </a:p>
        </p:txBody>
      </p:sp>
      <p:sp>
        <p:nvSpPr>
          <p:cNvPr id="11" name="文本框 10"/>
          <p:cNvSpPr txBox="1"/>
          <p:nvPr/>
        </p:nvSpPr>
        <p:spPr>
          <a:xfrm>
            <a:off x="1553792" y="2041423"/>
            <a:ext cx="1439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rgbClr val="0270D1"/>
                </a:solidFill>
                <a:latin typeface="微软雅黑" panose="020B0503020204020204" pitchFamily="34" charset="-122"/>
                <a:ea typeface="微软雅黑" panose="020B0503020204020204" pitchFamily="34" charset="-122"/>
              </a:rPr>
              <a:t>下载地址</a:t>
            </a:r>
            <a:endParaRPr lang="zh-CN" altLang="en-US" sz="2400" dirty="0">
              <a:solidFill>
                <a:srgbClr val="0270D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178629" y="2096558"/>
            <a:ext cx="631371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ea typeface="微软雅黑" panose="020B0503020204020204" pitchFamily="34" charset="-122"/>
              </a:rPr>
              <a:t>http://www.ypppt.com/article/2017/3481.html</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椭圆 16"/>
          <p:cNvSpPr/>
          <p:nvPr/>
        </p:nvSpPr>
        <p:spPr>
          <a:xfrm>
            <a:off x="1101506" y="1520953"/>
            <a:ext cx="357180" cy="357180"/>
          </a:xfrm>
          <a:prstGeom prst="ellipse">
            <a:avLst/>
          </a:prstGeom>
          <a:solidFill>
            <a:srgbClr val="0270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a:solidFill>
                  <a:prstClr val="white"/>
                </a:solidFill>
                <a:latin typeface="微软雅黑" panose="020B0503020204020204" pitchFamily="34" charset="-122"/>
                <a:ea typeface="微软雅黑" panose="020B0503020204020204" pitchFamily="34" charset="-122"/>
              </a:rPr>
              <a:t>1</a:t>
            </a:r>
            <a:endParaRPr lang="zh-CN" altLang="en-US" sz="20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993571" y="1395191"/>
            <a:ext cx="1981372" cy="646232"/>
          </a:xfrm>
          <a:prstGeom prst="rect">
            <a:avLst/>
          </a:prstGeom>
        </p:spPr>
      </p:pic>
    </p:spTree>
    <p:extLst>
      <p:ext uri="{BB962C8B-B14F-4D97-AF65-F5344CB8AC3E}">
        <p14:creationId xmlns:p14="http://schemas.microsoft.com/office/powerpoint/2010/main" val="23827632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14:presetBounceEnd="4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0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14:presetBounceEnd="4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40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ac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accel="10000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6799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章</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节</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35" name="Rectangle 4"/>
          <p:cNvSpPr txBox="1">
            <a:spLocks noChangeArrowheads="1"/>
          </p:cNvSpPr>
          <p:nvPr/>
        </p:nvSpPr>
        <p:spPr bwMode="auto">
          <a:xfrm>
            <a:off x="5675630" y="212725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3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189" name="椭圆 7"/>
          <p:cNvSpPr/>
          <p:nvPr/>
        </p:nvSpPr>
        <p:spPr>
          <a:xfrm>
            <a:off x="3537553" y="3514750"/>
            <a:ext cx="5141439" cy="120863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latin typeface="微软雅黑" panose="020B0503020204020204" charset="-122"/>
              <a:ea typeface="微软雅黑" panose="020B0503020204020204" charset="-122"/>
            </a:endParaRPr>
          </a:p>
        </p:txBody>
      </p:sp>
      <p:cxnSp>
        <p:nvCxnSpPr>
          <p:cNvPr id="190" name="直接连接符 189"/>
          <p:cNvCxnSpPr>
            <a:endCxn id="189" idx="1"/>
          </p:cNvCxnSpPr>
          <p:nvPr/>
        </p:nvCxnSpPr>
        <p:spPr>
          <a:xfrm>
            <a:off x="6105218" y="2915817"/>
            <a:ext cx="3691" cy="180757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1" name="TextBox 40"/>
          <p:cNvSpPr txBox="1"/>
          <p:nvPr/>
        </p:nvSpPr>
        <p:spPr>
          <a:xfrm>
            <a:off x="2291595" y="4255230"/>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此处添加文本内容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p>
        </p:txBody>
      </p:sp>
      <p:sp>
        <p:nvSpPr>
          <p:cNvPr id="192" name="TextBox 41"/>
          <p:cNvSpPr txBox="1"/>
          <p:nvPr/>
        </p:nvSpPr>
        <p:spPr>
          <a:xfrm>
            <a:off x="3995784" y="5283784"/>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p>
        </p:txBody>
      </p:sp>
      <p:sp>
        <p:nvSpPr>
          <p:cNvPr id="193" name="TextBox 42"/>
          <p:cNvSpPr txBox="1"/>
          <p:nvPr/>
        </p:nvSpPr>
        <p:spPr>
          <a:xfrm>
            <a:off x="6341551" y="5283784"/>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p>
        </p:txBody>
      </p:sp>
      <p:sp>
        <p:nvSpPr>
          <p:cNvPr id="194" name="TextBox 43"/>
          <p:cNvSpPr txBox="1"/>
          <p:nvPr/>
        </p:nvSpPr>
        <p:spPr>
          <a:xfrm>
            <a:off x="8028232" y="4317124"/>
            <a:ext cx="1944216" cy="963930"/>
          </a:xfrm>
          <a:prstGeom prst="rect">
            <a:avLst/>
          </a:prstGeom>
          <a:noFill/>
        </p:spPr>
        <p:txBody>
          <a:bodyPr wrap="square" lIns="91440" tIns="45720" rIns="91440" bIns="4572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65" dirty="0" smtClean="0">
                <a:solidFill>
                  <a:schemeClr val="tx1">
                    <a:lumMod val="75000"/>
                    <a:lumOff val="25000"/>
                  </a:schemeClr>
                </a:solidFill>
                <a:latin typeface="微软雅黑" panose="020B0503020204020204" charset="-122"/>
                <a:ea typeface="微软雅黑" panose="020B0503020204020204" charset="-122"/>
              </a:rPr>
              <a:t>此次添加文本内容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内容</a:t>
            </a:r>
          </a:p>
          <a:p>
            <a:pPr algn="ctr">
              <a:lnSpc>
                <a:spcPct val="130000"/>
              </a:lnSpc>
            </a:pPr>
            <a:r>
              <a:rPr lang="zh-CN" altLang="en-US" sz="1465" dirty="0">
                <a:solidFill>
                  <a:schemeClr val="tx1">
                    <a:lumMod val="75000"/>
                    <a:lumOff val="25000"/>
                  </a:schemeClr>
                </a:solidFill>
                <a:latin typeface="微软雅黑" panose="020B0503020204020204" charset="-122"/>
                <a:ea typeface="微软雅黑" panose="020B0503020204020204" charset="-122"/>
              </a:rPr>
              <a:t>此次添加文本内容</a:t>
            </a:r>
          </a:p>
        </p:txBody>
      </p:sp>
      <p:grpSp>
        <p:nvGrpSpPr>
          <p:cNvPr id="195" name="组合 194"/>
          <p:cNvGrpSpPr/>
          <p:nvPr/>
        </p:nvGrpSpPr>
        <p:grpSpPr>
          <a:xfrm>
            <a:off x="5058045" y="1196073"/>
            <a:ext cx="2084515" cy="2084515"/>
            <a:chOff x="2848131" y="1860029"/>
            <a:chExt cx="3807502" cy="3807502"/>
          </a:xfrm>
        </p:grpSpPr>
        <p:sp>
          <p:nvSpPr>
            <p:cNvPr id="196" name="椭圆 195"/>
            <p:cNvSpPr/>
            <p:nvPr/>
          </p:nvSpPr>
          <p:spPr>
            <a:xfrm>
              <a:off x="2848131" y="1860029"/>
              <a:ext cx="3807502" cy="3807502"/>
            </a:xfrm>
            <a:prstGeom prst="ellipse">
              <a:avLst/>
            </a:prstGeom>
            <a:solidFill>
              <a:srgbClr val="BC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197" name="文本框 91"/>
            <p:cNvSpPr txBox="1"/>
            <p:nvPr/>
          </p:nvSpPr>
          <p:spPr>
            <a:xfrm>
              <a:off x="3293307" y="3335068"/>
              <a:ext cx="2932149" cy="1002127"/>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charset="-122"/>
                  <a:ea typeface="微软雅黑" panose="020B0503020204020204" charset="-122"/>
                </a:rPr>
                <a:t>您的标题</a:t>
              </a:r>
              <a:endParaRPr lang="en-US" altLang="zh-CN" sz="2800" b="1" dirty="0">
                <a:solidFill>
                  <a:schemeClr val="bg1"/>
                </a:solidFill>
                <a:latin typeface="微软雅黑" panose="020B0503020204020204" charset="-122"/>
                <a:ea typeface="微软雅黑" panose="020B0503020204020204" charset="-122"/>
              </a:endParaRPr>
            </a:p>
          </p:txBody>
        </p:sp>
      </p:grpSp>
      <p:grpSp>
        <p:nvGrpSpPr>
          <p:cNvPr id="198" name="组合 197"/>
          <p:cNvGrpSpPr/>
          <p:nvPr/>
        </p:nvGrpSpPr>
        <p:grpSpPr>
          <a:xfrm>
            <a:off x="2896477" y="2949189"/>
            <a:ext cx="1075144" cy="1075144"/>
            <a:chOff x="2800449" y="3260788"/>
            <a:chExt cx="1075144" cy="1075144"/>
          </a:xfrm>
        </p:grpSpPr>
        <p:sp>
          <p:nvSpPr>
            <p:cNvPr id="199" name="椭圆 198"/>
            <p:cNvSpPr/>
            <p:nvPr/>
          </p:nvSpPr>
          <p:spPr>
            <a:xfrm>
              <a:off x="2800449" y="3260788"/>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200" name="Freeform 12"/>
            <p:cNvSpPr>
              <a:spLocks noEditPoints="1"/>
            </p:cNvSpPr>
            <p:nvPr/>
          </p:nvSpPr>
          <p:spPr bwMode="black">
            <a:xfrm>
              <a:off x="3115247" y="3529914"/>
              <a:ext cx="450199" cy="498101"/>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109740" tIns="54870" rIns="109740" bIns="54870"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endParaRPr lang="en-US" sz="2400">
                <a:solidFill>
                  <a:srgbClr val="FFFFFF"/>
                </a:solidFill>
                <a:latin typeface="微软雅黑" panose="020B0503020204020204" charset="-122"/>
                <a:ea typeface="微软雅黑" panose="020B0503020204020204" charset="-122"/>
              </a:endParaRPr>
            </a:p>
          </p:txBody>
        </p:sp>
      </p:grpSp>
      <p:grpSp>
        <p:nvGrpSpPr>
          <p:cNvPr id="201" name="组合 200"/>
          <p:cNvGrpSpPr/>
          <p:nvPr/>
        </p:nvGrpSpPr>
        <p:grpSpPr>
          <a:xfrm>
            <a:off x="4375035" y="3832562"/>
            <a:ext cx="1075144" cy="1075144"/>
            <a:chOff x="4279007" y="4144161"/>
            <a:chExt cx="1075144" cy="1075144"/>
          </a:xfrm>
        </p:grpSpPr>
        <p:sp>
          <p:nvSpPr>
            <p:cNvPr id="202" name="椭圆 201"/>
            <p:cNvSpPr/>
            <p:nvPr/>
          </p:nvSpPr>
          <p:spPr>
            <a:xfrm>
              <a:off x="4279007" y="4144161"/>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203" name="Picture 5" descr="C:\Users\Jonahs\Dropbox\Projects SCOTT\MEET Windows Azure\source\Background\tile-icon-CD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176" y="4333642"/>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 name="组合 203"/>
          <p:cNvGrpSpPr/>
          <p:nvPr/>
        </p:nvGrpSpPr>
        <p:grpSpPr>
          <a:xfrm>
            <a:off x="6613652" y="3923926"/>
            <a:ext cx="1075144" cy="1075144"/>
            <a:chOff x="6517624" y="4235525"/>
            <a:chExt cx="1075144" cy="1075144"/>
          </a:xfrm>
        </p:grpSpPr>
        <p:sp>
          <p:nvSpPr>
            <p:cNvPr id="205" name="椭圆 204"/>
            <p:cNvSpPr/>
            <p:nvPr/>
          </p:nvSpPr>
          <p:spPr>
            <a:xfrm>
              <a:off x="6517624" y="4235525"/>
              <a:ext cx="1075144" cy="1075144"/>
            </a:xfrm>
            <a:prstGeom prst="ellipse">
              <a:avLst/>
            </a:prstGeom>
            <a:solidFill>
              <a:srgbClr val="BCB7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pic>
          <p:nvPicPr>
            <p:cNvPr id="206" name="Picture 10" descr="C:\Users\Jonahs\Dropbox\Projects SCOTT\MEET Windows Azure\source\Background\tile-icon-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404" y="4453789"/>
              <a:ext cx="638782" cy="6386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7" name="组合 206"/>
          <p:cNvGrpSpPr/>
          <p:nvPr/>
        </p:nvGrpSpPr>
        <p:grpSpPr>
          <a:xfrm>
            <a:off x="8141420" y="2949189"/>
            <a:ext cx="1075144" cy="1075144"/>
            <a:chOff x="8045392" y="3260788"/>
            <a:chExt cx="1075144" cy="1075144"/>
          </a:xfrm>
        </p:grpSpPr>
        <p:sp>
          <p:nvSpPr>
            <p:cNvPr id="208" name="椭圆 207"/>
            <p:cNvSpPr/>
            <p:nvPr/>
          </p:nvSpPr>
          <p:spPr>
            <a:xfrm>
              <a:off x="8045392" y="3260788"/>
              <a:ext cx="1075144" cy="1075144"/>
            </a:xfrm>
            <a:prstGeom prst="ellipse">
              <a:avLst/>
            </a:prstGeom>
            <a:solidFill>
              <a:srgbClr val="BBB0AC"/>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charset="-122"/>
                <a:ea typeface="微软雅黑" panose="020B0503020204020204" charset="-122"/>
              </a:endParaRPr>
            </a:p>
          </p:txBody>
        </p:sp>
        <p:sp>
          <p:nvSpPr>
            <p:cNvPr id="209" name="Freeform 45"/>
            <p:cNvSpPr>
              <a:spLocks noEditPoints="1"/>
            </p:cNvSpPr>
            <p:nvPr/>
          </p:nvSpPr>
          <p:spPr bwMode="black">
            <a:xfrm>
              <a:off x="8341545" y="3499152"/>
              <a:ext cx="470167" cy="507079"/>
            </a:xfrm>
            <a:custGeom>
              <a:avLst/>
              <a:gdLst>
                <a:gd name="T0" fmla="*/ 135 w 140"/>
                <a:gd name="T1" fmla="*/ 85 h 151"/>
                <a:gd name="T2" fmla="*/ 140 w 140"/>
                <a:gd name="T3" fmla="*/ 96 h 151"/>
                <a:gd name="T4" fmla="*/ 134 w 140"/>
                <a:gd name="T5" fmla="*/ 106 h 151"/>
                <a:gd name="T6" fmla="*/ 137 w 140"/>
                <a:gd name="T7" fmla="*/ 117 h 151"/>
                <a:gd name="T8" fmla="*/ 129 w 140"/>
                <a:gd name="T9" fmla="*/ 128 h 151"/>
                <a:gd name="T10" fmla="*/ 128 w 140"/>
                <a:gd name="T11" fmla="*/ 137 h 151"/>
                <a:gd name="T12" fmla="*/ 116 w 140"/>
                <a:gd name="T13" fmla="*/ 148 h 151"/>
                <a:gd name="T14" fmla="*/ 65 w 140"/>
                <a:gd name="T15" fmla="*/ 148 h 151"/>
                <a:gd name="T16" fmla="*/ 33 w 140"/>
                <a:gd name="T17" fmla="*/ 142 h 151"/>
                <a:gd name="T18" fmla="*/ 33 w 140"/>
                <a:gd name="T19" fmla="*/ 82 h 151"/>
                <a:gd name="T20" fmla="*/ 34 w 140"/>
                <a:gd name="T21" fmla="*/ 82 h 151"/>
                <a:gd name="T22" fmla="*/ 34 w 140"/>
                <a:gd name="T23" fmla="*/ 82 h 151"/>
                <a:gd name="T24" fmla="*/ 37 w 140"/>
                <a:gd name="T25" fmla="*/ 82 h 151"/>
                <a:gd name="T26" fmla="*/ 60 w 140"/>
                <a:gd name="T27" fmla="*/ 48 h 151"/>
                <a:gd name="T28" fmla="*/ 68 w 140"/>
                <a:gd name="T29" fmla="*/ 39 h 151"/>
                <a:gd name="T30" fmla="*/ 81 w 140"/>
                <a:gd name="T31" fmla="*/ 3 h 151"/>
                <a:gd name="T32" fmla="*/ 97 w 140"/>
                <a:gd name="T33" fmla="*/ 8 h 151"/>
                <a:gd name="T34" fmla="*/ 99 w 140"/>
                <a:gd name="T35" fmla="*/ 35 h 151"/>
                <a:gd name="T36" fmla="*/ 90 w 140"/>
                <a:gd name="T37" fmla="*/ 60 h 151"/>
                <a:gd name="T38" fmla="*/ 130 w 140"/>
                <a:gd name="T39" fmla="*/ 62 h 151"/>
                <a:gd name="T40" fmla="*/ 140 w 140"/>
                <a:gd name="T41" fmla="*/ 77 h 151"/>
                <a:gd name="T42" fmla="*/ 135 w 140"/>
                <a:gd name="T43" fmla="*/ 85 h 151"/>
                <a:gd name="T44" fmla="*/ 30 w 140"/>
                <a:gd name="T45" fmla="*/ 137 h 151"/>
                <a:gd name="T46" fmla="*/ 30 w 140"/>
                <a:gd name="T47" fmla="*/ 137 h 151"/>
                <a:gd name="T48" fmla="*/ 30 w 140"/>
                <a:gd name="T49" fmla="*/ 82 h 151"/>
                <a:gd name="T50" fmla="*/ 23 w 140"/>
                <a:gd name="T51" fmla="*/ 76 h 151"/>
                <a:gd name="T52" fmla="*/ 7 w 140"/>
                <a:gd name="T53" fmla="*/ 76 h 151"/>
                <a:gd name="T54" fmla="*/ 0 w 140"/>
                <a:gd name="T55" fmla="*/ 82 h 151"/>
                <a:gd name="T56" fmla="*/ 0 w 140"/>
                <a:gd name="T57" fmla="*/ 137 h 151"/>
                <a:gd name="T58" fmla="*/ 7 w 140"/>
                <a:gd name="T59" fmla="*/ 144 h 151"/>
                <a:gd name="T60" fmla="*/ 23 w 140"/>
                <a:gd name="T61" fmla="*/ 144 h 151"/>
                <a:gd name="T62" fmla="*/ 30 w 140"/>
                <a:gd name="T63" fmla="*/ 13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51">
                  <a:moveTo>
                    <a:pt x="135" y="85"/>
                  </a:moveTo>
                  <a:cubicBezTo>
                    <a:pt x="135" y="88"/>
                    <a:pt x="140" y="93"/>
                    <a:pt x="140" y="96"/>
                  </a:cubicBezTo>
                  <a:cubicBezTo>
                    <a:pt x="140" y="99"/>
                    <a:pt x="134" y="103"/>
                    <a:pt x="134" y="106"/>
                  </a:cubicBezTo>
                  <a:cubicBezTo>
                    <a:pt x="133" y="109"/>
                    <a:pt x="137" y="114"/>
                    <a:pt x="137" y="117"/>
                  </a:cubicBezTo>
                  <a:cubicBezTo>
                    <a:pt x="137" y="121"/>
                    <a:pt x="130" y="125"/>
                    <a:pt x="129" y="128"/>
                  </a:cubicBezTo>
                  <a:cubicBezTo>
                    <a:pt x="128" y="130"/>
                    <a:pt x="129" y="135"/>
                    <a:pt x="128" y="137"/>
                  </a:cubicBezTo>
                  <a:cubicBezTo>
                    <a:pt x="127" y="141"/>
                    <a:pt x="120" y="147"/>
                    <a:pt x="116" y="148"/>
                  </a:cubicBezTo>
                  <a:cubicBezTo>
                    <a:pt x="104" y="151"/>
                    <a:pt x="65" y="148"/>
                    <a:pt x="65" y="148"/>
                  </a:cubicBezTo>
                  <a:cubicBezTo>
                    <a:pt x="65" y="148"/>
                    <a:pt x="65" y="148"/>
                    <a:pt x="33" y="142"/>
                  </a:cubicBezTo>
                  <a:cubicBezTo>
                    <a:pt x="33" y="142"/>
                    <a:pt x="33" y="142"/>
                    <a:pt x="33" y="82"/>
                  </a:cubicBezTo>
                  <a:cubicBezTo>
                    <a:pt x="33" y="82"/>
                    <a:pt x="33" y="82"/>
                    <a:pt x="34" y="82"/>
                  </a:cubicBezTo>
                  <a:cubicBezTo>
                    <a:pt x="34" y="82"/>
                    <a:pt x="34" y="82"/>
                    <a:pt x="34" y="82"/>
                  </a:cubicBezTo>
                  <a:cubicBezTo>
                    <a:pt x="34" y="82"/>
                    <a:pt x="34" y="82"/>
                    <a:pt x="37" y="82"/>
                  </a:cubicBezTo>
                  <a:cubicBezTo>
                    <a:pt x="41" y="81"/>
                    <a:pt x="49" y="75"/>
                    <a:pt x="60" y="48"/>
                  </a:cubicBezTo>
                  <a:cubicBezTo>
                    <a:pt x="61" y="44"/>
                    <a:pt x="65" y="42"/>
                    <a:pt x="68" y="39"/>
                  </a:cubicBezTo>
                  <a:cubicBezTo>
                    <a:pt x="75" y="34"/>
                    <a:pt x="79" y="27"/>
                    <a:pt x="81" y="3"/>
                  </a:cubicBezTo>
                  <a:cubicBezTo>
                    <a:pt x="81" y="0"/>
                    <a:pt x="91" y="1"/>
                    <a:pt x="97" y="8"/>
                  </a:cubicBezTo>
                  <a:cubicBezTo>
                    <a:pt x="102" y="14"/>
                    <a:pt x="102" y="26"/>
                    <a:pt x="99" y="35"/>
                  </a:cubicBezTo>
                  <a:cubicBezTo>
                    <a:pt x="96" y="41"/>
                    <a:pt x="87" y="55"/>
                    <a:pt x="90" y="60"/>
                  </a:cubicBezTo>
                  <a:cubicBezTo>
                    <a:pt x="90" y="60"/>
                    <a:pt x="124" y="59"/>
                    <a:pt x="130" y="62"/>
                  </a:cubicBezTo>
                  <a:cubicBezTo>
                    <a:pt x="134" y="63"/>
                    <a:pt x="140" y="72"/>
                    <a:pt x="140" y="77"/>
                  </a:cubicBezTo>
                  <a:cubicBezTo>
                    <a:pt x="140" y="79"/>
                    <a:pt x="136" y="83"/>
                    <a:pt x="135" y="85"/>
                  </a:cubicBezTo>
                  <a:close/>
                  <a:moveTo>
                    <a:pt x="30" y="137"/>
                  </a:moveTo>
                  <a:cubicBezTo>
                    <a:pt x="30" y="137"/>
                    <a:pt x="30" y="137"/>
                    <a:pt x="30" y="137"/>
                  </a:cubicBezTo>
                  <a:cubicBezTo>
                    <a:pt x="30" y="137"/>
                    <a:pt x="30" y="137"/>
                    <a:pt x="30" y="82"/>
                  </a:cubicBezTo>
                  <a:cubicBezTo>
                    <a:pt x="30" y="79"/>
                    <a:pt x="27" y="76"/>
                    <a:pt x="23" y="76"/>
                  </a:cubicBezTo>
                  <a:cubicBezTo>
                    <a:pt x="23" y="76"/>
                    <a:pt x="23" y="76"/>
                    <a:pt x="7" y="76"/>
                  </a:cubicBezTo>
                  <a:cubicBezTo>
                    <a:pt x="3" y="76"/>
                    <a:pt x="0" y="79"/>
                    <a:pt x="0" y="82"/>
                  </a:cubicBezTo>
                  <a:cubicBezTo>
                    <a:pt x="0" y="82"/>
                    <a:pt x="0" y="82"/>
                    <a:pt x="0" y="137"/>
                  </a:cubicBezTo>
                  <a:cubicBezTo>
                    <a:pt x="0" y="141"/>
                    <a:pt x="3" y="144"/>
                    <a:pt x="7" y="144"/>
                  </a:cubicBezTo>
                  <a:cubicBezTo>
                    <a:pt x="7" y="144"/>
                    <a:pt x="7" y="144"/>
                    <a:pt x="23" y="144"/>
                  </a:cubicBezTo>
                  <a:cubicBezTo>
                    <a:pt x="27" y="144"/>
                    <a:pt x="30" y="141"/>
                    <a:pt x="30" y="1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4" tIns="45713" rIns="91424" bIns="45713" numCol="1" anchor="t" anchorCtr="0" compatLnSpc="1"/>
            <a:lstStyle>
              <a:defPPr>
                <a:defRPr lang="en-US"/>
              </a:defPPr>
              <a:lvl1pPr marL="0" algn="l" defTabSz="685165" rtl="0" eaLnBrk="1" latinLnBrk="0" hangingPunct="1">
                <a:defRPr sz="1400" kern="1200">
                  <a:solidFill>
                    <a:schemeClr val="tx1"/>
                  </a:solidFill>
                  <a:latin typeface="+mn-lt"/>
                  <a:ea typeface="+mn-ea"/>
                  <a:cs typeface="+mn-cs"/>
                </a:defRPr>
              </a:lvl1pPr>
              <a:lvl2pPr marL="342900" algn="l" defTabSz="685165" rtl="0" eaLnBrk="1" latinLnBrk="0" hangingPunct="1">
                <a:defRPr sz="1400" kern="1200">
                  <a:solidFill>
                    <a:schemeClr val="tx1"/>
                  </a:solidFill>
                  <a:latin typeface="+mn-lt"/>
                  <a:ea typeface="+mn-ea"/>
                  <a:cs typeface="+mn-cs"/>
                </a:defRPr>
              </a:lvl2pPr>
              <a:lvl3pPr marL="685800" algn="l" defTabSz="685165" rtl="0" eaLnBrk="1" latinLnBrk="0" hangingPunct="1">
                <a:defRPr sz="1400" kern="1200">
                  <a:solidFill>
                    <a:schemeClr val="tx1"/>
                  </a:solidFill>
                  <a:latin typeface="+mn-lt"/>
                  <a:ea typeface="+mn-ea"/>
                  <a:cs typeface="+mn-cs"/>
                </a:defRPr>
              </a:lvl3pPr>
              <a:lvl4pPr marL="1028065" algn="l" defTabSz="685165" rtl="0" eaLnBrk="1" latinLnBrk="0" hangingPunct="1">
                <a:defRPr sz="1400" kern="1200">
                  <a:solidFill>
                    <a:schemeClr val="tx1"/>
                  </a:solidFill>
                  <a:latin typeface="+mn-lt"/>
                  <a:ea typeface="+mn-ea"/>
                  <a:cs typeface="+mn-cs"/>
                </a:defRPr>
              </a:lvl4pPr>
              <a:lvl5pPr marL="1370965" algn="l" defTabSz="685165" rtl="0" eaLnBrk="1" latinLnBrk="0" hangingPunct="1">
                <a:defRPr sz="1400" kern="1200">
                  <a:solidFill>
                    <a:schemeClr val="tx1"/>
                  </a:solidFill>
                  <a:latin typeface="+mn-lt"/>
                  <a:ea typeface="+mn-ea"/>
                  <a:cs typeface="+mn-cs"/>
                </a:defRPr>
              </a:lvl5pPr>
              <a:lvl6pPr marL="1713865" algn="l" defTabSz="685165" rtl="0" eaLnBrk="1" latinLnBrk="0" hangingPunct="1">
                <a:defRPr sz="1400" kern="1200">
                  <a:solidFill>
                    <a:schemeClr val="tx1"/>
                  </a:solidFill>
                  <a:latin typeface="+mn-lt"/>
                  <a:ea typeface="+mn-ea"/>
                  <a:cs typeface="+mn-cs"/>
                </a:defRPr>
              </a:lvl6pPr>
              <a:lvl7pPr marL="2056765" algn="l" defTabSz="685165" rtl="0" eaLnBrk="1" latinLnBrk="0" hangingPunct="1">
                <a:defRPr sz="1400" kern="1200">
                  <a:solidFill>
                    <a:schemeClr val="tx1"/>
                  </a:solidFill>
                  <a:latin typeface="+mn-lt"/>
                  <a:ea typeface="+mn-ea"/>
                  <a:cs typeface="+mn-cs"/>
                </a:defRPr>
              </a:lvl7pPr>
              <a:lvl8pPr marL="2399030" algn="l" defTabSz="685165" rtl="0" eaLnBrk="1" latinLnBrk="0" hangingPunct="1">
                <a:defRPr sz="1400" kern="1200">
                  <a:solidFill>
                    <a:schemeClr val="tx1"/>
                  </a:solidFill>
                  <a:latin typeface="+mn-lt"/>
                  <a:ea typeface="+mn-ea"/>
                  <a:cs typeface="+mn-cs"/>
                </a:defRPr>
              </a:lvl8pPr>
              <a:lvl9pPr marL="2741930" algn="l" defTabSz="685165" rtl="0" eaLnBrk="1" latinLnBrk="0" hangingPunct="1">
                <a:defRPr sz="1400" kern="1200">
                  <a:solidFill>
                    <a:schemeClr val="tx1"/>
                  </a:solidFill>
                  <a:latin typeface="+mn-lt"/>
                  <a:ea typeface="+mn-ea"/>
                  <a:cs typeface="+mn-cs"/>
                </a:defRPr>
              </a:lvl9pPr>
            </a:lstStyle>
            <a:p>
              <a:pPr defTabSz="513715"/>
              <a:endParaRPr lang="en-US" sz="1865">
                <a:solidFill>
                  <a:srgbClr val="FFFF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anim calcmode="lin" valueType="num">
                                      <p:cBhvr>
                                        <p:cTn id="8" dur="1000" fill="hold"/>
                                        <p:tgtEl>
                                          <p:spTgt spid="195"/>
                                        </p:tgtEl>
                                        <p:attrNameLst>
                                          <p:attrName>ppt_x</p:attrName>
                                        </p:attrNameLst>
                                      </p:cBhvr>
                                      <p:tavLst>
                                        <p:tav tm="0">
                                          <p:val>
                                            <p:strVal val="#ppt_x"/>
                                          </p:val>
                                        </p:tav>
                                        <p:tav tm="100000">
                                          <p:val>
                                            <p:strVal val="#ppt_x"/>
                                          </p:val>
                                        </p:tav>
                                      </p:tavLst>
                                    </p:anim>
                                    <p:anim calcmode="lin" valueType="num">
                                      <p:cBhvr>
                                        <p:cTn id="9" dur="1000" fill="hold"/>
                                        <p:tgtEl>
                                          <p:spTgt spid="19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190"/>
                                        </p:tgtEl>
                                        <p:attrNameLst>
                                          <p:attrName>style.visibility</p:attrName>
                                        </p:attrNameLst>
                                      </p:cBhvr>
                                      <p:to>
                                        <p:strVal val="visible"/>
                                      </p:to>
                                    </p:set>
                                    <p:animEffect transition="in" filter="wipe(up)">
                                      <p:cBhvr>
                                        <p:cTn id="13" dur="500"/>
                                        <p:tgtEl>
                                          <p:spTgt spid="19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wipe(left)">
                                      <p:cBhvr>
                                        <p:cTn id="17" dur="500"/>
                                        <p:tgtEl>
                                          <p:spTgt spid="189"/>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fade">
                                      <p:cBhvr>
                                        <p:cTn id="21" dur="1000"/>
                                        <p:tgtEl>
                                          <p:spTgt spid="198"/>
                                        </p:tgtEl>
                                      </p:cBhvr>
                                    </p:animEffect>
                                    <p:anim calcmode="lin" valueType="num">
                                      <p:cBhvr>
                                        <p:cTn id="22" dur="1000" fill="hold"/>
                                        <p:tgtEl>
                                          <p:spTgt spid="198"/>
                                        </p:tgtEl>
                                        <p:attrNameLst>
                                          <p:attrName>ppt_x</p:attrName>
                                        </p:attrNameLst>
                                      </p:cBhvr>
                                      <p:tavLst>
                                        <p:tav tm="0">
                                          <p:val>
                                            <p:strVal val="#ppt_x"/>
                                          </p:val>
                                        </p:tav>
                                        <p:tav tm="100000">
                                          <p:val>
                                            <p:strVal val="#ppt_x"/>
                                          </p:val>
                                        </p:tav>
                                      </p:tavLst>
                                    </p:anim>
                                    <p:anim calcmode="lin" valueType="num">
                                      <p:cBhvr>
                                        <p:cTn id="23" dur="1000" fill="hold"/>
                                        <p:tgtEl>
                                          <p:spTgt spid="19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01"/>
                                        </p:tgtEl>
                                        <p:attrNameLst>
                                          <p:attrName>style.visibility</p:attrName>
                                        </p:attrNameLst>
                                      </p:cBhvr>
                                      <p:to>
                                        <p:strVal val="visible"/>
                                      </p:to>
                                    </p:set>
                                    <p:animEffect transition="in" filter="fade">
                                      <p:cBhvr>
                                        <p:cTn id="26" dur="1000"/>
                                        <p:tgtEl>
                                          <p:spTgt spid="201"/>
                                        </p:tgtEl>
                                      </p:cBhvr>
                                    </p:animEffect>
                                    <p:anim calcmode="lin" valueType="num">
                                      <p:cBhvr>
                                        <p:cTn id="27" dur="1000" fill="hold"/>
                                        <p:tgtEl>
                                          <p:spTgt spid="201"/>
                                        </p:tgtEl>
                                        <p:attrNameLst>
                                          <p:attrName>ppt_x</p:attrName>
                                        </p:attrNameLst>
                                      </p:cBhvr>
                                      <p:tavLst>
                                        <p:tav tm="0">
                                          <p:val>
                                            <p:strVal val="#ppt_x"/>
                                          </p:val>
                                        </p:tav>
                                        <p:tav tm="100000">
                                          <p:val>
                                            <p:strVal val="#ppt_x"/>
                                          </p:val>
                                        </p:tav>
                                      </p:tavLst>
                                    </p:anim>
                                    <p:anim calcmode="lin" valueType="num">
                                      <p:cBhvr>
                                        <p:cTn id="28" dur="1000" fill="hold"/>
                                        <p:tgtEl>
                                          <p:spTgt spid="20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04"/>
                                        </p:tgtEl>
                                        <p:attrNameLst>
                                          <p:attrName>style.visibility</p:attrName>
                                        </p:attrNameLst>
                                      </p:cBhvr>
                                      <p:to>
                                        <p:strVal val="visible"/>
                                      </p:to>
                                    </p:set>
                                    <p:animEffect transition="in" filter="fade">
                                      <p:cBhvr>
                                        <p:cTn id="31" dur="1000"/>
                                        <p:tgtEl>
                                          <p:spTgt spid="204"/>
                                        </p:tgtEl>
                                      </p:cBhvr>
                                    </p:animEffect>
                                    <p:anim calcmode="lin" valueType="num">
                                      <p:cBhvr>
                                        <p:cTn id="32" dur="1000" fill="hold"/>
                                        <p:tgtEl>
                                          <p:spTgt spid="204"/>
                                        </p:tgtEl>
                                        <p:attrNameLst>
                                          <p:attrName>ppt_x</p:attrName>
                                        </p:attrNameLst>
                                      </p:cBhvr>
                                      <p:tavLst>
                                        <p:tav tm="0">
                                          <p:val>
                                            <p:strVal val="#ppt_x"/>
                                          </p:val>
                                        </p:tav>
                                        <p:tav tm="100000">
                                          <p:val>
                                            <p:strVal val="#ppt_x"/>
                                          </p:val>
                                        </p:tav>
                                      </p:tavLst>
                                    </p:anim>
                                    <p:anim calcmode="lin" valueType="num">
                                      <p:cBhvr>
                                        <p:cTn id="33" dur="1000" fill="hold"/>
                                        <p:tgtEl>
                                          <p:spTgt spid="20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7"/>
                                        </p:tgtEl>
                                        <p:attrNameLst>
                                          <p:attrName>style.visibility</p:attrName>
                                        </p:attrNameLst>
                                      </p:cBhvr>
                                      <p:to>
                                        <p:strVal val="visible"/>
                                      </p:to>
                                    </p:set>
                                    <p:animEffect transition="in" filter="fade">
                                      <p:cBhvr>
                                        <p:cTn id="36" dur="1000"/>
                                        <p:tgtEl>
                                          <p:spTgt spid="207"/>
                                        </p:tgtEl>
                                      </p:cBhvr>
                                    </p:animEffect>
                                    <p:anim calcmode="lin" valueType="num">
                                      <p:cBhvr>
                                        <p:cTn id="37" dur="1000" fill="hold"/>
                                        <p:tgtEl>
                                          <p:spTgt spid="207"/>
                                        </p:tgtEl>
                                        <p:attrNameLst>
                                          <p:attrName>ppt_x</p:attrName>
                                        </p:attrNameLst>
                                      </p:cBhvr>
                                      <p:tavLst>
                                        <p:tav tm="0">
                                          <p:val>
                                            <p:strVal val="#ppt_x"/>
                                          </p:val>
                                        </p:tav>
                                        <p:tav tm="100000">
                                          <p:val>
                                            <p:strVal val="#ppt_x"/>
                                          </p:val>
                                        </p:tav>
                                      </p:tavLst>
                                    </p:anim>
                                    <p:anim calcmode="lin" valueType="num">
                                      <p:cBhvr>
                                        <p:cTn id="38" dur="1000" fill="hold"/>
                                        <p:tgtEl>
                                          <p:spTgt spid="20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91"/>
                                        </p:tgtEl>
                                        <p:attrNameLst>
                                          <p:attrName>style.visibility</p:attrName>
                                        </p:attrNameLst>
                                      </p:cBhvr>
                                      <p:to>
                                        <p:strVal val="visible"/>
                                      </p:to>
                                    </p:set>
                                    <p:animEffect transition="in" filter="fade">
                                      <p:cBhvr>
                                        <p:cTn id="41" dur="1000"/>
                                        <p:tgtEl>
                                          <p:spTgt spid="191"/>
                                        </p:tgtEl>
                                      </p:cBhvr>
                                    </p:animEffect>
                                    <p:anim calcmode="lin" valueType="num">
                                      <p:cBhvr>
                                        <p:cTn id="42" dur="1000" fill="hold"/>
                                        <p:tgtEl>
                                          <p:spTgt spid="191"/>
                                        </p:tgtEl>
                                        <p:attrNameLst>
                                          <p:attrName>ppt_x</p:attrName>
                                        </p:attrNameLst>
                                      </p:cBhvr>
                                      <p:tavLst>
                                        <p:tav tm="0">
                                          <p:val>
                                            <p:strVal val="#ppt_x"/>
                                          </p:val>
                                        </p:tav>
                                        <p:tav tm="100000">
                                          <p:val>
                                            <p:strVal val="#ppt_x"/>
                                          </p:val>
                                        </p:tav>
                                      </p:tavLst>
                                    </p:anim>
                                    <p:anim calcmode="lin" valueType="num">
                                      <p:cBhvr>
                                        <p:cTn id="43" dur="1000" fill="hold"/>
                                        <p:tgtEl>
                                          <p:spTgt spid="191"/>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92"/>
                                        </p:tgtEl>
                                        <p:attrNameLst>
                                          <p:attrName>style.visibility</p:attrName>
                                        </p:attrNameLst>
                                      </p:cBhvr>
                                      <p:to>
                                        <p:strVal val="visible"/>
                                      </p:to>
                                    </p:set>
                                    <p:animEffect transition="in" filter="fade">
                                      <p:cBhvr>
                                        <p:cTn id="46" dur="1000"/>
                                        <p:tgtEl>
                                          <p:spTgt spid="192"/>
                                        </p:tgtEl>
                                      </p:cBhvr>
                                    </p:animEffect>
                                    <p:anim calcmode="lin" valueType="num">
                                      <p:cBhvr>
                                        <p:cTn id="47" dur="1000" fill="hold"/>
                                        <p:tgtEl>
                                          <p:spTgt spid="192"/>
                                        </p:tgtEl>
                                        <p:attrNameLst>
                                          <p:attrName>ppt_x</p:attrName>
                                        </p:attrNameLst>
                                      </p:cBhvr>
                                      <p:tavLst>
                                        <p:tav tm="0">
                                          <p:val>
                                            <p:strVal val="#ppt_x"/>
                                          </p:val>
                                        </p:tav>
                                        <p:tav tm="100000">
                                          <p:val>
                                            <p:strVal val="#ppt_x"/>
                                          </p:val>
                                        </p:tav>
                                      </p:tavLst>
                                    </p:anim>
                                    <p:anim calcmode="lin" valueType="num">
                                      <p:cBhvr>
                                        <p:cTn id="48" dur="1000" fill="hold"/>
                                        <p:tgtEl>
                                          <p:spTgt spid="192"/>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1000"/>
                                        <p:tgtEl>
                                          <p:spTgt spid="193"/>
                                        </p:tgtEl>
                                      </p:cBhvr>
                                    </p:animEffect>
                                    <p:anim calcmode="lin" valueType="num">
                                      <p:cBhvr>
                                        <p:cTn id="52" dur="1000" fill="hold"/>
                                        <p:tgtEl>
                                          <p:spTgt spid="193"/>
                                        </p:tgtEl>
                                        <p:attrNameLst>
                                          <p:attrName>ppt_x</p:attrName>
                                        </p:attrNameLst>
                                      </p:cBhvr>
                                      <p:tavLst>
                                        <p:tav tm="0">
                                          <p:val>
                                            <p:strVal val="#ppt_x"/>
                                          </p:val>
                                        </p:tav>
                                        <p:tav tm="100000">
                                          <p:val>
                                            <p:strVal val="#ppt_x"/>
                                          </p:val>
                                        </p:tav>
                                      </p:tavLst>
                                    </p:anim>
                                    <p:anim calcmode="lin" valueType="num">
                                      <p:cBhvr>
                                        <p:cTn id="53" dur="1000" fill="hold"/>
                                        <p:tgtEl>
                                          <p:spTgt spid="193"/>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94"/>
                                        </p:tgtEl>
                                        <p:attrNameLst>
                                          <p:attrName>style.visibility</p:attrName>
                                        </p:attrNameLst>
                                      </p:cBhvr>
                                      <p:to>
                                        <p:strVal val="visible"/>
                                      </p:to>
                                    </p:set>
                                    <p:animEffect transition="in" filter="fade">
                                      <p:cBhvr>
                                        <p:cTn id="56" dur="1000"/>
                                        <p:tgtEl>
                                          <p:spTgt spid="194"/>
                                        </p:tgtEl>
                                      </p:cBhvr>
                                    </p:animEffect>
                                    <p:anim calcmode="lin" valueType="num">
                                      <p:cBhvr>
                                        <p:cTn id="57" dur="1000" fill="hold"/>
                                        <p:tgtEl>
                                          <p:spTgt spid="194"/>
                                        </p:tgtEl>
                                        <p:attrNameLst>
                                          <p:attrName>ppt_x</p:attrName>
                                        </p:attrNameLst>
                                      </p:cBhvr>
                                      <p:tavLst>
                                        <p:tav tm="0">
                                          <p:val>
                                            <p:strVal val="#ppt_x"/>
                                          </p:val>
                                        </p:tav>
                                        <p:tav tm="100000">
                                          <p:val>
                                            <p:strVal val="#ppt_x"/>
                                          </p:val>
                                        </p:tav>
                                      </p:tavLst>
                                    </p:anim>
                                    <p:anim calcmode="lin" valueType="num">
                                      <p:cBhvr>
                                        <p:cTn id="58" dur="1000" fill="hold"/>
                                        <p:tgtEl>
                                          <p:spTgt spid="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bldLvl="0" animBg="1"/>
      <p:bldP spid="191" grpId="0"/>
      <p:bldP spid="192" grpId="0"/>
      <p:bldP spid="193"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7" name="Oval 22"/>
          <p:cNvSpPr>
            <a:spLocks noChangeArrowheads="1"/>
          </p:cNvSpPr>
          <p:nvPr/>
        </p:nvSpPr>
        <p:spPr bwMode="auto">
          <a:xfrm>
            <a:off x="5042217" y="1403332"/>
            <a:ext cx="1302980" cy="1302141"/>
          </a:xfrm>
          <a:prstGeom prst="ellipse">
            <a:avLst/>
          </a:prstGeom>
          <a:solidFill>
            <a:srgbClr val="BBB0AC"/>
          </a:solidFill>
          <a:ln>
            <a:noFill/>
          </a:ln>
        </p:spPr>
        <p:txBody>
          <a:bodyPr vert="horz" wrap="square" lIns="75490" tIns="37746" rIns="75490" bIns="37746" numCol="1" anchor="ctr" anchorCtr="0" compatLnSpc="1"/>
          <a:lstStyle/>
          <a:p>
            <a:pPr algn="ctr"/>
            <a:r>
              <a:rPr lang="zh-CN" altLang="en-US" sz="2000" b="1" dirty="0">
                <a:solidFill>
                  <a:schemeClr val="bg1"/>
                </a:solidFill>
                <a:latin typeface="微软雅黑" panose="020B0503020204020204" charset="-122"/>
                <a:ea typeface="微软雅黑" panose="020B0503020204020204" charset="-122"/>
              </a:rPr>
              <a:t>主要</a:t>
            </a:r>
            <a:endParaRPr lang="en-US" altLang="zh-CN" sz="2000" b="1" dirty="0">
              <a:solidFill>
                <a:schemeClr val="bg1"/>
              </a:solidFill>
              <a:latin typeface="微软雅黑" panose="020B0503020204020204" charset="-122"/>
              <a:ea typeface="微软雅黑" panose="020B0503020204020204" charset="-122"/>
            </a:endParaRPr>
          </a:p>
          <a:p>
            <a:pPr algn="ctr"/>
            <a:r>
              <a:rPr lang="zh-CN" altLang="en-US" sz="2800" b="1" dirty="0">
                <a:solidFill>
                  <a:schemeClr val="bg1"/>
                </a:solidFill>
                <a:latin typeface="微软雅黑" panose="020B0503020204020204" charset="-122"/>
                <a:ea typeface="微软雅黑" panose="020B0503020204020204" charset="-122"/>
              </a:rPr>
              <a:t>创新</a:t>
            </a:r>
            <a:endParaRPr lang="zh-CN" altLang="en-US" sz="2800" b="1" baseline="-3000" dirty="0">
              <a:solidFill>
                <a:schemeClr val="bg1"/>
              </a:solidFill>
              <a:latin typeface="微软雅黑" panose="020B0503020204020204" charset="-122"/>
              <a:ea typeface="微软雅黑" panose="020B0503020204020204" charset="-122"/>
            </a:endParaRPr>
          </a:p>
        </p:txBody>
      </p:sp>
      <p:sp>
        <p:nvSpPr>
          <p:cNvPr id="68" name="Line 23"/>
          <p:cNvSpPr>
            <a:spLocks noChangeShapeType="1"/>
          </p:cNvSpPr>
          <p:nvPr/>
        </p:nvSpPr>
        <p:spPr bwMode="auto">
          <a:xfrm flipH="1">
            <a:off x="1879274" y="2056051"/>
            <a:ext cx="3162941" cy="0"/>
          </a:xfrm>
          <a:prstGeom prst="line">
            <a:avLst/>
          </a:prstGeom>
          <a:noFill/>
          <a:ln w="5" cap="flat">
            <a:solidFill>
              <a:srgbClr val="BBB0AC"/>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69" name="Freeform 24"/>
          <p:cNvSpPr>
            <a:spLocks noEditPoints="1"/>
          </p:cNvSpPr>
          <p:nvPr/>
        </p:nvSpPr>
        <p:spPr bwMode="auto">
          <a:xfrm>
            <a:off x="4086477" y="1878039"/>
            <a:ext cx="367084" cy="36591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BBB0AC"/>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0" name="Freeform 25"/>
          <p:cNvSpPr>
            <a:spLocks noEditPoints="1"/>
          </p:cNvSpPr>
          <p:nvPr/>
        </p:nvSpPr>
        <p:spPr bwMode="auto">
          <a:xfrm>
            <a:off x="3226642" y="1878039"/>
            <a:ext cx="370391" cy="36591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BBB0AC"/>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1" name="Freeform 26"/>
          <p:cNvSpPr>
            <a:spLocks noEditPoints="1"/>
          </p:cNvSpPr>
          <p:nvPr/>
        </p:nvSpPr>
        <p:spPr bwMode="auto">
          <a:xfrm>
            <a:off x="2370116" y="1878039"/>
            <a:ext cx="373697" cy="36591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BBB0AC"/>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2" name="Freeform 27"/>
          <p:cNvSpPr/>
          <p:nvPr/>
        </p:nvSpPr>
        <p:spPr bwMode="auto">
          <a:xfrm>
            <a:off x="4195608" y="2158245"/>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BCB7B3"/>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3" name="Freeform 28"/>
          <p:cNvSpPr/>
          <p:nvPr/>
        </p:nvSpPr>
        <p:spPr bwMode="auto">
          <a:xfrm>
            <a:off x="3312626" y="2158245"/>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BCB7B3"/>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4" name="Freeform 29"/>
          <p:cNvSpPr/>
          <p:nvPr/>
        </p:nvSpPr>
        <p:spPr bwMode="auto">
          <a:xfrm>
            <a:off x="2456100" y="2158245"/>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BCB7B3"/>
          </a:solidFill>
          <a:ln>
            <a:noFill/>
          </a:ln>
        </p:spPr>
        <p:txBody>
          <a:bodyPr vert="horz" wrap="square" lIns="75490" tIns="37746" rIns="75490" bIns="37746" numCol="1" anchor="t" anchorCtr="0" compatLnSpc="1"/>
          <a:lstStyle/>
          <a:p>
            <a:endParaRPr lang="zh-CN" altLang="en-US" sz="2400">
              <a:solidFill>
                <a:schemeClr val="tx1">
                  <a:lumMod val="75000"/>
                  <a:lumOff val="25000"/>
                </a:schemeClr>
              </a:solidFill>
            </a:endParaRPr>
          </a:p>
        </p:txBody>
      </p:sp>
      <p:sp>
        <p:nvSpPr>
          <p:cNvPr id="75" name="TextBox 74"/>
          <p:cNvSpPr txBox="1"/>
          <p:nvPr/>
        </p:nvSpPr>
        <p:spPr>
          <a:xfrm>
            <a:off x="5999862" y="3002399"/>
            <a:ext cx="555625" cy="815340"/>
          </a:xfrm>
          <a:prstGeom prst="rect">
            <a:avLst/>
          </a:prstGeom>
          <a:noFill/>
        </p:spPr>
        <p:txBody>
          <a:bodyPr wrap="none" lIns="75490" tIns="37746" rIns="75490" bIns="37746" rtlCol="0" anchor="ctr">
            <a:spAutoFit/>
          </a:bodyPr>
          <a:lstStyle/>
          <a:p>
            <a:r>
              <a:rPr lang="en-US" altLang="zh-CN" sz="4535" dirty="0">
                <a:solidFill>
                  <a:schemeClr val="tx1">
                    <a:lumMod val="75000"/>
                    <a:lumOff val="25000"/>
                  </a:schemeClr>
                </a:solidFill>
                <a:latin typeface="微软雅黑" panose="020B0503020204020204" charset="-122"/>
                <a:ea typeface="微软雅黑" panose="020B0503020204020204" charset="-122"/>
              </a:rPr>
              <a:t>A</a:t>
            </a:r>
          </a:p>
        </p:txBody>
      </p:sp>
      <p:sp>
        <p:nvSpPr>
          <p:cNvPr id="76" name="TextBox 75"/>
          <p:cNvSpPr txBox="1"/>
          <p:nvPr/>
        </p:nvSpPr>
        <p:spPr>
          <a:xfrm>
            <a:off x="5999864" y="3864655"/>
            <a:ext cx="511810" cy="815340"/>
          </a:xfrm>
          <a:prstGeom prst="rect">
            <a:avLst/>
          </a:prstGeom>
          <a:noFill/>
        </p:spPr>
        <p:txBody>
          <a:bodyPr wrap="none" lIns="75490" tIns="37746" rIns="75490" bIns="37746" rtlCol="0" anchor="ctr">
            <a:spAutoFit/>
          </a:bodyPr>
          <a:lstStyle/>
          <a:p>
            <a:r>
              <a:rPr lang="en-US" altLang="zh-CN" sz="4535" dirty="0">
                <a:solidFill>
                  <a:schemeClr val="tx1">
                    <a:lumMod val="75000"/>
                    <a:lumOff val="25000"/>
                  </a:schemeClr>
                </a:solidFill>
                <a:latin typeface="微软雅黑" panose="020B0503020204020204" charset="-122"/>
                <a:ea typeface="微软雅黑" panose="020B0503020204020204" charset="-122"/>
              </a:rPr>
              <a:t>B</a:t>
            </a:r>
          </a:p>
        </p:txBody>
      </p:sp>
      <p:sp>
        <p:nvSpPr>
          <p:cNvPr id="77" name="TextBox 76"/>
          <p:cNvSpPr txBox="1"/>
          <p:nvPr/>
        </p:nvSpPr>
        <p:spPr>
          <a:xfrm>
            <a:off x="5999862" y="4755004"/>
            <a:ext cx="535305" cy="815340"/>
          </a:xfrm>
          <a:prstGeom prst="rect">
            <a:avLst/>
          </a:prstGeom>
          <a:noFill/>
        </p:spPr>
        <p:txBody>
          <a:bodyPr wrap="none" lIns="75490" tIns="37746" rIns="75490" bIns="37746" rtlCol="0" anchor="ctr">
            <a:spAutoFit/>
          </a:bodyPr>
          <a:lstStyle/>
          <a:p>
            <a:r>
              <a:rPr lang="en-US" altLang="zh-CN" sz="4535" dirty="0">
                <a:solidFill>
                  <a:schemeClr val="tx1">
                    <a:lumMod val="75000"/>
                    <a:lumOff val="25000"/>
                  </a:schemeClr>
                </a:solidFill>
                <a:latin typeface="微软雅黑" panose="020B0503020204020204" charset="-122"/>
                <a:ea typeface="微软雅黑" panose="020B0503020204020204" charset="-122"/>
              </a:rPr>
              <a:t>C</a:t>
            </a:r>
          </a:p>
        </p:txBody>
      </p:sp>
      <p:sp>
        <p:nvSpPr>
          <p:cNvPr id="78" name="TextBox 77"/>
          <p:cNvSpPr txBox="1"/>
          <p:nvPr/>
        </p:nvSpPr>
        <p:spPr>
          <a:xfrm>
            <a:off x="6642922" y="3071948"/>
            <a:ext cx="3878125" cy="808355"/>
          </a:xfrm>
          <a:prstGeom prst="rect">
            <a:avLst/>
          </a:prstGeom>
          <a:noFill/>
        </p:spPr>
        <p:txBody>
          <a:bodyPr wrap="square" lIns="75490" tIns="37746" rIns="75490" bIns="37746" rtlCol="0">
            <a:spAutoFit/>
          </a:bodyPr>
          <a:lstStyle/>
          <a:p>
            <a:pPr>
              <a:lnSpc>
                <a:spcPct val="120000"/>
              </a:lnSpc>
              <a:spcBef>
                <a:spcPct val="0"/>
              </a:spcBef>
              <a:buNone/>
            </a:pPr>
            <a:r>
              <a:rPr lang="zh-CN" altLang="en-US" sz="133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33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79" name="TextBox 78"/>
          <p:cNvSpPr txBox="1"/>
          <p:nvPr/>
        </p:nvSpPr>
        <p:spPr>
          <a:xfrm>
            <a:off x="6642922" y="3990903"/>
            <a:ext cx="3878125" cy="808355"/>
          </a:xfrm>
          <a:prstGeom prst="rect">
            <a:avLst/>
          </a:prstGeom>
          <a:noFill/>
        </p:spPr>
        <p:txBody>
          <a:bodyPr wrap="square" lIns="75490" tIns="37746" rIns="75490" bIns="37746" rtlCol="0">
            <a:spAutoFit/>
          </a:bodyPr>
          <a:lstStyle/>
          <a:p>
            <a:pPr>
              <a:lnSpc>
                <a:spcPct val="120000"/>
              </a:lnSpc>
              <a:spcBef>
                <a:spcPct val="0"/>
              </a:spcBef>
              <a:buNone/>
            </a:pPr>
            <a:r>
              <a:rPr lang="zh-CN" altLang="en-US" sz="133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33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
        <p:nvSpPr>
          <p:cNvPr id="80" name="TextBox 79"/>
          <p:cNvSpPr txBox="1"/>
          <p:nvPr/>
        </p:nvSpPr>
        <p:spPr>
          <a:xfrm>
            <a:off x="6642922" y="4890924"/>
            <a:ext cx="3878125" cy="808355"/>
          </a:xfrm>
          <a:prstGeom prst="rect">
            <a:avLst/>
          </a:prstGeom>
          <a:noFill/>
        </p:spPr>
        <p:txBody>
          <a:bodyPr wrap="square" lIns="75490" tIns="37746" rIns="75490" bIns="37746" rtlCol="0">
            <a:spAutoFit/>
          </a:bodyPr>
          <a:lstStyle/>
          <a:p>
            <a:pPr>
              <a:lnSpc>
                <a:spcPct val="120000"/>
              </a:lnSpc>
            </a:pPr>
            <a:r>
              <a:rPr lang="zh-CN" altLang="en-US" sz="1335"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335"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在此录入上述图表的综合描述说明。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right)">
                                      <p:cBhvr>
                                        <p:cTn id="13" dur="500"/>
                                        <p:tgtEl>
                                          <p:spTgt spid="68"/>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 calcmode="lin" valueType="num">
                                      <p:cBhvr>
                                        <p:cTn id="19" dur="500" fill="hold"/>
                                        <p:tgtEl>
                                          <p:spTgt spid="69"/>
                                        </p:tgtEl>
                                        <p:attrNameLst>
                                          <p:attrName>style.rotation</p:attrName>
                                        </p:attrNameLst>
                                      </p:cBhvr>
                                      <p:tavLst>
                                        <p:tav tm="0">
                                          <p:val>
                                            <p:fltVal val="360"/>
                                          </p:val>
                                        </p:tav>
                                        <p:tav tm="100000">
                                          <p:val>
                                            <p:fltVal val="0"/>
                                          </p:val>
                                        </p:tav>
                                      </p:tavLst>
                                    </p:anim>
                                    <p:animEffect transition="in" filter="fade">
                                      <p:cBhvr>
                                        <p:cTn id="20" dur="500"/>
                                        <p:tgtEl>
                                          <p:spTgt spid="69"/>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 calcmode="lin" valueType="num">
                                      <p:cBhvr>
                                        <p:cTn id="25" dur="500" fill="hold"/>
                                        <p:tgtEl>
                                          <p:spTgt spid="70"/>
                                        </p:tgtEl>
                                        <p:attrNameLst>
                                          <p:attrName>style.rotation</p:attrName>
                                        </p:attrNameLst>
                                      </p:cBhvr>
                                      <p:tavLst>
                                        <p:tav tm="0">
                                          <p:val>
                                            <p:fltVal val="360"/>
                                          </p:val>
                                        </p:tav>
                                        <p:tav tm="100000">
                                          <p:val>
                                            <p:fltVal val="0"/>
                                          </p:val>
                                        </p:tav>
                                      </p:tavLst>
                                    </p:anim>
                                    <p:animEffect transition="in" filter="fade">
                                      <p:cBhvr>
                                        <p:cTn id="26" dur="500"/>
                                        <p:tgtEl>
                                          <p:spTgt spid="70"/>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 calcmode="lin" valueType="num">
                                      <p:cBhvr>
                                        <p:cTn id="31" dur="500" fill="hold"/>
                                        <p:tgtEl>
                                          <p:spTgt spid="71"/>
                                        </p:tgtEl>
                                        <p:attrNameLst>
                                          <p:attrName>style.rotation</p:attrName>
                                        </p:attrNameLst>
                                      </p:cBhvr>
                                      <p:tavLst>
                                        <p:tav tm="0">
                                          <p:val>
                                            <p:fltVal val="360"/>
                                          </p:val>
                                        </p:tav>
                                        <p:tav tm="100000">
                                          <p:val>
                                            <p:fltVal val="0"/>
                                          </p:val>
                                        </p:tav>
                                      </p:tavLst>
                                    </p:anim>
                                    <p:animEffect transition="in" filter="fade">
                                      <p:cBhvr>
                                        <p:cTn id="32" dur="500"/>
                                        <p:tgtEl>
                                          <p:spTgt spid="71"/>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left)">
                                      <p:cBhvr>
                                        <p:cTn id="36" dur="500"/>
                                        <p:tgtEl>
                                          <p:spTgt spid="72"/>
                                        </p:tgtEl>
                                      </p:cBhvr>
                                    </p:animEffect>
                                  </p:childTnLst>
                                </p:cTn>
                              </p:par>
                            </p:childTnLst>
                          </p:cTn>
                        </p:par>
                        <p:par>
                          <p:cTn id="37" fill="hold">
                            <p:stCondLst>
                              <p:cond delay="2000"/>
                            </p:stCondLst>
                            <p:childTnLst>
                              <p:par>
                                <p:cTn id="38" presetID="45" presetClass="entr" presetSubtype="0"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ppt_w</p:attrName>
                                        </p:attrNameLst>
                                      </p:cBhvr>
                                      <p:tavLst>
                                        <p:tav tm="0" fmla="#ppt_w*sin(2.5*pi*$)">
                                          <p:val>
                                            <p:fltVal val="0"/>
                                          </p:val>
                                        </p:tav>
                                        <p:tav tm="100000">
                                          <p:val>
                                            <p:fltVal val="1"/>
                                          </p:val>
                                        </p:tav>
                                      </p:tavLst>
                                    </p:anim>
                                    <p:anim calcmode="lin" valueType="num">
                                      <p:cBhvr>
                                        <p:cTn id="42" dur="500" fill="hold"/>
                                        <p:tgtEl>
                                          <p:spTgt spid="75"/>
                                        </p:tgtEl>
                                        <p:attrNameLst>
                                          <p:attrName>ppt_h</p:attrName>
                                        </p:attrNameLst>
                                      </p:cBhvr>
                                      <p:tavLst>
                                        <p:tav tm="0">
                                          <p:val>
                                            <p:strVal val="#ppt_h"/>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left)">
                                      <p:cBhvr>
                                        <p:cTn id="45" dur="500"/>
                                        <p:tgtEl>
                                          <p:spTgt spid="78"/>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500"/>
                                        <p:tgtEl>
                                          <p:spTgt spid="73"/>
                                        </p:tgtEl>
                                      </p:cBhvr>
                                    </p:animEffect>
                                  </p:childTnLst>
                                </p:cTn>
                              </p:par>
                            </p:childTnLst>
                          </p:cTn>
                        </p:par>
                        <p:par>
                          <p:cTn id="50" fill="hold">
                            <p:stCondLst>
                              <p:cond delay="3000"/>
                            </p:stCondLst>
                            <p:childTnLst>
                              <p:par>
                                <p:cTn id="51" presetID="45" presetClass="entr" presetSubtype="0" fill="hold" grpId="0"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anim calcmode="lin" valueType="num">
                                      <p:cBhvr>
                                        <p:cTn id="54" dur="500" fill="hold"/>
                                        <p:tgtEl>
                                          <p:spTgt spid="76"/>
                                        </p:tgtEl>
                                        <p:attrNameLst>
                                          <p:attrName>ppt_w</p:attrName>
                                        </p:attrNameLst>
                                      </p:cBhvr>
                                      <p:tavLst>
                                        <p:tav tm="0" fmla="#ppt_w*sin(2.5*pi*$)">
                                          <p:val>
                                            <p:fltVal val="0"/>
                                          </p:val>
                                        </p:tav>
                                        <p:tav tm="100000">
                                          <p:val>
                                            <p:fltVal val="1"/>
                                          </p:val>
                                        </p:tav>
                                      </p:tavLst>
                                    </p:anim>
                                    <p:anim calcmode="lin" valueType="num">
                                      <p:cBhvr>
                                        <p:cTn id="55" dur="500" fill="hold"/>
                                        <p:tgtEl>
                                          <p:spTgt spid="76"/>
                                        </p:tgtEl>
                                        <p:attrNameLst>
                                          <p:attrName>ppt_h</p:attrName>
                                        </p:attrNameLst>
                                      </p:cBhvr>
                                      <p:tavLst>
                                        <p:tav tm="0">
                                          <p:val>
                                            <p:strVal val="#ppt_h"/>
                                          </p:val>
                                        </p:tav>
                                        <p:tav tm="100000">
                                          <p:val>
                                            <p:strVal val="#ppt_h"/>
                                          </p:val>
                                        </p:tav>
                                      </p:tavLst>
                                    </p:anim>
                                  </p:childTnLst>
                                </p:cTn>
                              </p:par>
                              <p:par>
                                <p:cTn id="56" presetID="22" presetClass="entr" presetSubtype="8"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left)">
                                      <p:cBhvr>
                                        <p:cTn id="58" dur="500"/>
                                        <p:tgtEl>
                                          <p:spTgt spid="79"/>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500"/>
                                        <p:tgtEl>
                                          <p:spTgt spid="74"/>
                                        </p:tgtEl>
                                      </p:cBhvr>
                                    </p:animEffect>
                                  </p:childTnLst>
                                </p:cTn>
                              </p:par>
                            </p:childTnLst>
                          </p:cTn>
                        </p:par>
                        <p:par>
                          <p:cTn id="63" fill="hold">
                            <p:stCondLst>
                              <p:cond delay="4000"/>
                            </p:stCondLst>
                            <p:childTnLst>
                              <p:par>
                                <p:cTn id="64" presetID="45" presetClass="entr" presetSubtype="0"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fade">
                                      <p:cBhvr>
                                        <p:cTn id="66" dur="500"/>
                                        <p:tgtEl>
                                          <p:spTgt spid="77"/>
                                        </p:tgtEl>
                                      </p:cBhvr>
                                    </p:animEffect>
                                    <p:anim calcmode="lin" valueType="num">
                                      <p:cBhvr>
                                        <p:cTn id="67" dur="500" fill="hold"/>
                                        <p:tgtEl>
                                          <p:spTgt spid="77"/>
                                        </p:tgtEl>
                                        <p:attrNameLst>
                                          <p:attrName>ppt_w</p:attrName>
                                        </p:attrNameLst>
                                      </p:cBhvr>
                                      <p:tavLst>
                                        <p:tav tm="0" fmla="#ppt_w*sin(2.5*pi*$)">
                                          <p:val>
                                            <p:fltVal val="0"/>
                                          </p:val>
                                        </p:tav>
                                        <p:tav tm="100000">
                                          <p:val>
                                            <p:fltVal val="1"/>
                                          </p:val>
                                        </p:tav>
                                      </p:tavLst>
                                    </p:anim>
                                    <p:anim calcmode="lin" valueType="num">
                                      <p:cBhvr>
                                        <p:cTn id="68" dur="500" fill="hold"/>
                                        <p:tgtEl>
                                          <p:spTgt spid="77"/>
                                        </p:tgtEl>
                                        <p:attrNameLst>
                                          <p:attrName>ppt_h</p:attrName>
                                        </p:attrNameLst>
                                      </p:cBhvr>
                                      <p:tavLst>
                                        <p:tav tm="0">
                                          <p:val>
                                            <p:strVal val="#ppt_h"/>
                                          </p:val>
                                        </p:tav>
                                        <p:tav tm="100000">
                                          <p:val>
                                            <p:strVal val="#ppt_h"/>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Effect transition="in" filter="wipe(left)">
                                      <p:cBhvr>
                                        <p:cTn id="7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P spid="75" grpId="0"/>
      <p:bldP spid="76" grpId="0"/>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6" name="Freeform 471"/>
          <p:cNvSpPr>
            <a:spLocks noEditPoints="1"/>
          </p:cNvSpPr>
          <p:nvPr/>
        </p:nvSpPr>
        <p:spPr bwMode="auto">
          <a:xfrm>
            <a:off x="6555307" y="3797031"/>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7" name="Freeform 476"/>
          <p:cNvSpPr>
            <a:spLocks noEditPoints="1"/>
          </p:cNvSpPr>
          <p:nvPr/>
        </p:nvSpPr>
        <p:spPr bwMode="auto">
          <a:xfrm>
            <a:off x="2133291" y="1492775"/>
            <a:ext cx="1041341" cy="754547"/>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B1A9A5"/>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8" name="Oval 493"/>
          <p:cNvSpPr>
            <a:spLocks noChangeArrowheads="1"/>
          </p:cNvSpPr>
          <p:nvPr/>
        </p:nvSpPr>
        <p:spPr bwMode="auto">
          <a:xfrm>
            <a:off x="2133290" y="3873315"/>
            <a:ext cx="730404" cy="662683"/>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sp>
        <p:nvSpPr>
          <p:cNvPr id="9" name="Freeform 497"/>
          <p:cNvSpPr>
            <a:spLocks noEditPoints="1"/>
          </p:cNvSpPr>
          <p:nvPr/>
        </p:nvSpPr>
        <p:spPr bwMode="auto">
          <a:xfrm>
            <a:off x="6555308" y="1492775"/>
            <a:ext cx="563836" cy="777833"/>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BBB0AC"/>
          </a:solidFill>
          <a:ln>
            <a:noFill/>
          </a:ln>
          <a:effectLst/>
        </p:spPr>
        <p:txBody>
          <a:bodyPr vert="horz" wrap="square" lIns="91438" tIns="45718" rIns="91438" bIns="45718" numCol="1" anchor="t" anchorCtr="0" compatLnSpc="1"/>
          <a:lstStyle/>
          <a:p>
            <a:endParaRPr lang="zh-CN" altLang="en-US" sz="2400">
              <a:solidFill>
                <a:schemeClr val="tx1">
                  <a:lumMod val="75000"/>
                  <a:lumOff val="25000"/>
                </a:schemeClr>
              </a:solidFill>
            </a:endParaRPr>
          </a:p>
        </p:txBody>
      </p:sp>
      <p:cxnSp>
        <p:nvCxnSpPr>
          <p:cNvPr id="10" name="直接连接符 9"/>
          <p:cNvCxnSpPr/>
          <p:nvPr/>
        </p:nvCxnSpPr>
        <p:spPr>
          <a:xfrm>
            <a:off x="2133290" y="2339552"/>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55306" y="2339552"/>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133290" y="4694991"/>
            <a:ext cx="370959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55306" y="4694991"/>
            <a:ext cx="3680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4146882" y="1738620"/>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p>
        </p:txBody>
      </p:sp>
      <p:sp>
        <p:nvSpPr>
          <p:cNvPr id="15" name="TextBox 499"/>
          <p:cNvSpPr txBox="1"/>
          <p:nvPr/>
        </p:nvSpPr>
        <p:spPr>
          <a:xfrm>
            <a:off x="8539693" y="1738620"/>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p>
        </p:txBody>
      </p:sp>
      <p:sp>
        <p:nvSpPr>
          <p:cNvPr id="16" name="TextBox 500"/>
          <p:cNvSpPr txBox="1"/>
          <p:nvPr/>
        </p:nvSpPr>
        <p:spPr>
          <a:xfrm>
            <a:off x="4146882" y="4063603"/>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p>
        </p:txBody>
      </p:sp>
      <p:sp>
        <p:nvSpPr>
          <p:cNvPr id="17" name="TextBox 501"/>
          <p:cNvSpPr txBox="1"/>
          <p:nvPr/>
        </p:nvSpPr>
        <p:spPr>
          <a:xfrm>
            <a:off x="8539693" y="4063603"/>
            <a:ext cx="1812290" cy="438785"/>
          </a:xfrm>
          <a:prstGeom prst="rect">
            <a:avLst/>
          </a:prstGeom>
          <a:noFill/>
        </p:spPr>
        <p:txBody>
          <a:bodyPr wrap="none" lIns="91438" tIns="45718" rIns="91438" bIns="45718" rtlCol="0" anchor="ctr">
            <a:spAutoFit/>
          </a:bodyPr>
          <a:lstStyle/>
          <a:p>
            <a:pPr lvl="0" algn="r"/>
            <a:r>
              <a:rPr lang="zh-CN" altLang="en-US" sz="2135" b="1" dirty="0">
                <a:solidFill>
                  <a:schemeClr val="tx1">
                    <a:lumMod val="75000"/>
                    <a:lumOff val="25000"/>
                  </a:schemeClr>
                </a:solidFill>
                <a:latin typeface="微软雅黑" panose="020B0503020204020204" charset="-122"/>
                <a:ea typeface="微软雅黑" panose="020B0503020204020204" charset="-122"/>
                <a:cs typeface="UKIJ Qolyazma" pitchFamily="18" charset="0"/>
              </a:rPr>
              <a:t>点击添加内容</a:t>
            </a:r>
          </a:p>
        </p:txBody>
      </p:sp>
      <p:sp>
        <p:nvSpPr>
          <p:cNvPr id="18" name="TextBox 503"/>
          <p:cNvSpPr txBox="1"/>
          <p:nvPr/>
        </p:nvSpPr>
        <p:spPr>
          <a:xfrm>
            <a:off x="2008067" y="2429601"/>
            <a:ext cx="4061599" cy="1040765"/>
          </a:xfrm>
          <a:prstGeom prst="rect">
            <a:avLst/>
          </a:prstGeom>
          <a:noFill/>
        </p:spPr>
        <p:txBody>
          <a:bodyPr wrap="square" lIns="91438" tIns="45718" rIns="91438" bIns="45718" rtlCol="0">
            <a:spAutoFit/>
          </a:bodyPr>
          <a:lstStyle/>
          <a:p>
            <a:pPr>
              <a:lnSpc>
                <a:spcPct val="13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您的内容打在这里，或者通过复制您的文本后，在此框中选择粘贴，并选择只保留文字</a:t>
            </a:r>
            <a:r>
              <a:rPr lang="zh-CN" altLang="en-US" sz="16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，在此录入上述图表的描述说明。</a:t>
            </a:r>
          </a:p>
        </p:txBody>
      </p:sp>
      <p:sp>
        <p:nvSpPr>
          <p:cNvPr id="19" name="TextBox 504"/>
          <p:cNvSpPr txBox="1"/>
          <p:nvPr/>
        </p:nvSpPr>
        <p:spPr>
          <a:xfrm>
            <a:off x="6453708" y="2429601"/>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p>
        </p:txBody>
      </p:sp>
      <p:sp>
        <p:nvSpPr>
          <p:cNvPr id="20" name="TextBox 505"/>
          <p:cNvSpPr txBox="1"/>
          <p:nvPr/>
        </p:nvSpPr>
        <p:spPr>
          <a:xfrm>
            <a:off x="2008067" y="4795465"/>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p>
        </p:txBody>
      </p:sp>
      <p:sp>
        <p:nvSpPr>
          <p:cNvPr id="21" name="TextBox 506"/>
          <p:cNvSpPr txBox="1"/>
          <p:nvPr/>
        </p:nvSpPr>
        <p:spPr>
          <a:xfrm>
            <a:off x="6453708" y="4795465"/>
            <a:ext cx="4061599" cy="1040765"/>
          </a:xfrm>
          <a:prstGeom prst="rect">
            <a:avLst/>
          </a:prstGeom>
          <a:noFill/>
        </p:spPr>
        <p:txBody>
          <a:bodyPr wrap="square" lIns="91438" tIns="45718" rIns="91438" bIns="45718"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zh-CN" altLang="en-US" sz="1600" dirty="0">
                <a:solidFill>
                  <a:schemeClr val="tx1">
                    <a:lumMod val="75000"/>
                    <a:lumOff val="25000"/>
                  </a:schemeClr>
                </a:solidFill>
              </a:rPr>
              <a:t>您的内容打在这里，或者通过复制您的文本后，在此框中选择粘贴，并选择只保留文字</a:t>
            </a:r>
            <a:r>
              <a:rPr lang="zh-CN" altLang="en-US" sz="1600" dirty="0">
                <a:solidFill>
                  <a:schemeClr val="tx1">
                    <a:lumMod val="75000"/>
                    <a:lumOff val="25000"/>
                  </a:schemeClr>
                </a:solidFill>
                <a:sym typeface="微软雅黑" panose="020B0503020204020204" charset="-122"/>
              </a:rPr>
              <a:t>，在此录入上述图表的描述说明。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1+#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500"/>
                            </p:stCondLst>
                            <p:childTnLst>
                              <p:par>
                                <p:cTn id="35" presetID="12" presetClass="entr" presetSubtype="4" fill="hold" grpId="0" nodeType="afterEffect">
                                  <p:stCondLst>
                                    <p:cond delay="0"/>
                                  </p:stCondLst>
                                  <p:iterate type="lt">
                                    <p:tmPct val="50000"/>
                                  </p:iterate>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
                                        <p:tgtEl>
                                          <p:spTgt spid="14"/>
                                        </p:tgtEl>
                                        <p:attrNameLst>
                                          <p:attrName>ppt_y</p:attrName>
                                        </p:attrNameLst>
                                      </p:cBhvr>
                                      <p:tavLst>
                                        <p:tav tm="0">
                                          <p:val>
                                            <p:strVal val="#ppt_y+#ppt_h*1.125000"/>
                                          </p:val>
                                        </p:tav>
                                        <p:tav tm="100000">
                                          <p:val>
                                            <p:strVal val="#ppt_y"/>
                                          </p:val>
                                        </p:tav>
                                      </p:tavLst>
                                    </p:anim>
                                    <p:animEffect transition="in" filter="wipe(up)">
                                      <p:cBhvr>
                                        <p:cTn id="38" dur="300"/>
                                        <p:tgtEl>
                                          <p:spTgt spid="14"/>
                                        </p:tgtEl>
                                      </p:cBhvr>
                                    </p:animEffect>
                                  </p:childTnLst>
                                </p:cTn>
                              </p:par>
                              <p:par>
                                <p:cTn id="39" presetID="12" presetClass="entr" presetSubtype="4" fill="hold" grpId="0" nodeType="withEffect">
                                  <p:stCondLst>
                                    <p:cond delay="0"/>
                                  </p:stCondLst>
                                  <p:iterate type="lt">
                                    <p:tmPct val="50000"/>
                                  </p:iterate>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300"/>
                                        <p:tgtEl>
                                          <p:spTgt spid="15"/>
                                        </p:tgtEl>
                                        <p:attrNameLst>
                                          <p:attrName>ppt_y</p:attrName>
                                        </p:attrNameLst>
                                      </p:cBhvr>
                                      <p:tavLst>
                                        <p:tav tm="0">
                                          <p:val>
                                            <p:strVal val="#ppt_y+#ppt_h*1.125000"/>
                                          </p:val>
                                        </p:tav>
                                        <p:tav tm="100000">
                                          <p:val>
                                            <p:strVal val="#ppt_y"/>
                                          </p:val>
                                        </p:tav>
                                      </p:tavLst>
                                    </p:anim>
                                    <p:animEffect transition="in" filter="wipe(up)">
                                      <p:cBhvr>
                                        <p:cTn id="42" dur="300"/>
                                        <p:tgtEl>
                                          <p:spTgt spid="15"/>
                                        </p:tgtEl>
                                      </p:cBhvr>
                                    </p:animEffect>
                                  </p:childTnLst>
                                </p:cTn>
                              </p:par>
                              <p:par>
                                <p:cTn id="43" presetID="12" presetClass="entr" presetSubtype="4" fill="hold" grpId="0" nodeType="withEffect">
                                  <p:stCondLst>
                                    <p:cond delay="0"/>
                                  </p:stCondLst>
                                  <p:iterate type="lt">
                                    <p:tmPct val="50000"/>
                                  </p:iterate>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300"/>
                                        <p:tgtEl>
                                          <p:spTgt spid="16"/>
                                        </p:tgtEl>
                                        <p:attrNameLst>
                                          <p:attrName>ppt_y</p:attrName>
                                        </p:attrNameLst>
                                      </p:cBhvr>
                                      <p:tavLst>
                                        <p:tav tm="0">
                                          <p:val>
                                            <p:strVal val="#ppt_y+#ppt_h*1.125000"/>
                                          </p:val>
                                        </p:tav>
                                        <p:tav tm="100000">
                                          <p:val>
                                            <p:strVal val="#ppt_y"/>
                                          </p:val>
                                        </p:tav>
                                      </p:tavLst>
                                    </p:anim>
                                    <p:animEffect transition="in" filter="wipe(up)">
                                      <p:cBhvr>
                                        <p:cTn id="46" dur="300"/>
                                        <p:tgtEl>
                                          <p:spTgt spid="16"/>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300"/>
                                        <p:tgtEl>
                                          <p:spTgt spid="17"/>
                                        </p:tgtEl>
                                        <p:attrNameLst>
                                          <p:attrName>ppt_y</p:attrName>
                                        </p:attrNameLst>
                                      </p:cBhvr>
                                      <p:tavLst>
                                        <p:tav tm="0">
                                          <p:val>
                                            <p:strVal val="#ppt_y+#ppt_h*1.125000"/>
                                          </p:val>
                                        </p:tav>
                                        <p:tav tm="100000">
                                          <p:val>
                                            <p:strVal val="#ppt_y"/>
                                          </p:val>
                                        </p:tav>
                                      </p:tavLst>
                                    </p:anim>
                                    <p:animEffect transition="in" filter="wipe(up)">
                                      <p:cBhvr>
                                        <p:cTn id="50" dur="300"/>
                                        <p:tgtEl>
                                          <p:spTgt spid="17"/>
                                        </p:tgtEl>
                                      </p:cBhvr>
                                    </p:animEffect>
                                  </p:childTnLst>
                                </p:cTn>
                              </p:par>
                              <p:par>
                                <p:cTn id="51" presetID="10" presetClass="entr" presetSubtype="0" fill="hold" grpId="0" nodeType="withEffect">
                                  <p:stCondLst>
                                    <p:cond delay="1000"/>
                                  </p:stCondLst>
                                  <p:iterate type="lt">
                                    <p:tmPct val="10000"/>
                                  </p:iterate>
                                  <p:childTnLst>
                                    <p:set>
                                      <p:cBhvr>
                                        <p:cTn id="52" dur="1" fill="hold">
                                          <p:stCondLst>
                                            <p:cond delay="0"/>
                                          </p:stCondLst>
                                        </p:cTn>
                                        <p:tgtEl>
                                          <p:spTgt spid="18"/>
                                        </p:tgtEl>
                                        <p:attrNameLst>
                                          <p:attrName>style.visibility</p:attrName>
                                        </p:attrNameLst>
                                      </p:cBhvr>
                                      <p:to>
                                        <p:strVal val="visible"/>
                                      </p:to>
                                    </p:set>
                                    <p:animEffect transition="in" filter="fade">
                                      <p:cBhvr>
                                        <p:cTn id="53" dur="1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10" presetClass="entr" presetSubtype="0" fill="hold" grpId="0" nodeType="withEffect">
                                  <p:stCondLst>
                                    <p:cond delay="1000"/>
                                  </p:stCondLst>
                                  <p:iterate type="lt">
                                    <p:tmPct val="10000"/>
                                  </p:iterate>
                                  <p:childTnLst>
                                    <p:set>
                                      <p:cBhvr>
                                        <p:cTn id="58" dur="1" fill="hold">
                                          <p:stCondLst>
                                            <p:cond delay="0"/>
                                          </p:stCondLst>
                                        </p:cTn>
                                        <p:tgtEl>
                                          <p:spTgt spid="20"/>
                                        </p:tgtEl>
                                        <p:attrNameLst>
                                          <p:attrName>style.visibility</p:attrName>
                                        </p:attrNameLst>
                                      </p:cBhvr>
                                      <p:to>
                                        <p:strVal val="visible"/>
                                      </p:to>
                                    </p:set>
                                    <p:animEffect transition="in" filter="fade">
                                      <p:cBhvr>
                                        <p:cTn id="59" dur="100"/>
                                        <p:tgtEl>
                                          <p:spTgt spid="20"/>
                                        </p:tgtEl>
                                      </p:cBhvr>
                                    </p:animEffect>
                                  </p:childTnLst>
                                </p:cTn>
                              </p:par>
                              <p:par>
                                <p:cTn id="60" presetID="10" presetClass="entr" presetSubtype="0" fill="hold" grpId="0" nodeType="withEffect">
                                  <p:stCondLst>
                                    <p:cond delay="1000"/>
                                  </p:stCondLst>
                                  <p:iterate type="lt">
                                    <p:tmPct val="10000"/>
                                  </p:iterate>
                                  <p:childTnLst>
                                    <p:set>
                                      <p:cBhvr>
                                        <p:cTn id="61" dur="1" fill="hold">
                                          <p:stCondLst>
                                            <p:cond delay="0"/>
                                          </p:stCondLst>
                                        </p:cTn>
                                        <p:tgtEl>
                                          <p:spTgt spid="21"/>
                                        </p:tgtEl>
                                        <p:attrNameLst>
                                          <p:attrName>style.visibility</p:attrName>
                                        </p:attrNameLst>
                                      </p:cBhvr>
                                      <p:to>
                                        <p:strVal val="visible"/>
                                      </p:to>
                                    </p:set>
                                    <p:animEffect transition="in" filter="fade">
                                      <p:cBhvr>
                                        <p:cTn id="62" dur="1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4" grpId="0"/>
      <p:bldP spid="15" grpId="0"/>
      <p:bldP spid="16" grpId="0"/>
      <p:bldP spid="17" grpId="0"/>
      <p:bldP spid="18" grpId="0"/>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graphicFrame>
        <p:nvGraphicFramePr>
          <p:cNvPr id="40" name="图表 39"/>
          <p:cNvGraphicFramePr/>
          <p:nvPr/>
        </p:nvGraphicFramePr>
        <p:xfrm>
          <a:off x="912024" y="2071387"/>
          <a:ext cx="3755207" cy="21419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 name="图表 40"/>
          <p:cNvGraphicFramePr/>
          <p:nvPr/>
        </p:nvGraphicFramePr>
        <p:xfrm>
          <a:off x="4483670" y="2071387"/>
          <a:ext cx="3755207" cy="21419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图表 41"/>
          <p:cNvGraphicFramePr/>
          <p:nvPr/>
        </p:nvGraphicFramePr>
        <p:xfrm>
          <a:off x="8006023" y="2085185"/>
          <a:ext cx="3755207" cy="2141927"/>
        </p:xfrm>
        <a:graphic>
          <a:graphicData uri="http://schemas.openxmlformats.org/drawingml/2006/chart">
            <c:chart xmlns:c="http://schemas.openxmlformats.org/drawingml/2006/chart" xmlns:r="http://schemas.openxmlformats.org/officeDocument/2006/relationships" r:id="rId4"/>
          </a:graphicData>
        </a:graphic>
      </p:graphicFrame>
      <p:sp>
        <p:nvSpPr>
          <p:cNvPr id="43" name="文本框 32"/>
          <p:cNvSpPr txBox="1"/>
          <p:nvPr/>
        </p:nvSpPr>
        <p:spPr>
          <a:xfrm>
            <a:off x="2182272" y="4059096"/>
            <a:ext cx="1145220" cy="483235"/>
          </a:xfrm>
          <a:prstGeom prst="rect">
            <a:avLst/>
          </a:prstGeom>
          <a:noFill/>
        </p:spPr>
        <p:txBody>
          <a:bodyPr wrap="square" lIns="91440" tIns="45720" rIns="91440" bIns="45720" rtlCol="0">
            <a:spAutoFit/>
          </a:bodyPr>
          <a:lstStyle/>
          <a:p>
            <a:pPr algn="ctr"/>
            <a:r>
              <a:rPr lang="en-US" altLang="zh-CN" sz="2400" dirty="0">
                <a:solidFill>
                  <a:schemeClr val="tx1">
                    <a:lumMod val="75000"/>
                    <a:lumOff val="25000"/>
                  </a:schemeClr>
                </a:solidFill>
                <a:latin typeface="+mj-ea"/>
                <a:ea typeface="+mj-ea"/>
              </a:rPr>
              <a:t>30</a:t>
            </a:r>
            <a:r>
              <a:rPr lang="en-US" altLang="zh-CN" sz="1600" dirty="0">
                <a:solidFill>
                  <a:schemeClr val="tx1">
                    <a:lumMod val="75000"/>
                    <a:lumOff val="25000"/>
                  </a:schemeClr>
                </a:solidFill>
                <a:latin typeface="+mj-ea"/>
                <a:ea typeface="+mj-ea"/>
              </a:rPr>
              <a:t>%</a:t>
            </a:r>
          </a:p>
        </p:txBody>
      </p:sp>
      <p:grpSp>
        <p:nvGrpSpPr>
          <p:cNvPr id="44" name="Group 8"/>
          <p:cNvGrpSpPr>
            <a:grpSpLocks noChangeAspect="1"/>
          </p:cNvGrpSpPr>
          <p:nvPr/>
        </p:nvGrpSpPr>
        <p:grpSpPr bwMode="auto">
          <a:xfrm>
            <a:off x="2508238" y="2859168"/>
            <a:ext cx="440537" cy="482708"/>
            <a:chOff x="3437" y="2282"/>
            <a:chExt cx="679" cy="744"/>
          </a:xfrm>
          <a:solidFill>
            <a:srgbClr val="B1A9A5"/>
          </a:solidFill>
        </p:grpSpPr>
        <p:sp>
          <p:nvSpPr>
            <p:cNvPr id="45" name="Freeform 9"/>
            <p:cNvSpPr/>
            <p:nvPr/>
          </p:nvSpPr>
          <p:spPr bwMode="auto">
            <a:xfrm>
              <a:off x="3595" y="2282"/>
              <a:ext cx="364" cy="379"/>
            </a:xfrm>
            <a:custGeom>
              <a:avLst/>
              <a:gdLst>
                <a:gd name="T0" fmla="*/ 50 w 152"/>
                <a:gd name="T1" fmla="*/ 147 h 159"/>
                <a:gd name="T2" fmla="*/ 39 w 152"/>
                <a:gd name="T3" fmla="*/ 147 h 159"/>
                <a:gd name="T4" fmla="*/ 76 w 152"/>
                <a:gd name="T5" fmla="*/ 159 h 159"/>
                <a:gd name="T6" fmla="*/ 114 w 152"/>
                <a:gd name="T7" fmla="*/ 147 h 159"/>
                <a:gd name="T8" fmla="*/ 103 w 152"/>
                <a:gd name="T9" fmla="*/ 147 h 159"/>
                <a:gd name="T10" fmla="*/ 152 w 152"/>
                <a:gd name="T11" fmla="*/ 76 h 159"/>
                <a:gd name="T12" fmla="*/ 76 w 152"/>
                <a:gd name="T13" fmla="*/ 0 h 159"/>
                <a:gd name="T14" fmla="*/ 0 w 152"/>
                <a:gd name="T15" fmla="*/ 76 h 159"/>
                <a:gd name="T16" fmla="*/ 50 w 152"/>
                <a:gd name="T1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9">
                  <a:moveTo>
                    <a:pt x="50" y="147"/>
                  </a:moveTo>
                  <a:cubicBezTo>
                    <a:pt x="39" y="147"/>
                    <a:pt x="39" y="147"/>
                    <a:pt x="39" y="147"/>
                  </a:cubicBezTo>
                  <a:cubicBezTo>
                    <a:pt x="39" y="152"/>
                    <a:pt x="53" y="159"/>
                    <a:pt x="76" y="159"/>
                  </a:cubicBezTo>
                  <a:cubicBezTo>
                    <a:pt x="99" y="159"/>
                    <a:pt x="113" y="152"/>
                    <a:pt x="114" y="147"/>
                  </a:cubicBezTo>
                  <a:cubicBezTo>
                    <a:pt x="103" y="147"/>
                    <a:pt x="103" y="147"/>
                    <a:pt x="103" y="147"/>
                  </a:cubicBezTo>
                  <a:cubicBezTo>
                    <a:pt x="131" y="136"/>
                    <a:pt x="152" y="108"/>
                    <a:pt x="152" y="76"/>
                  </a:cubicBezTo>
                  <a:cubicBezTo>
                    <a:pt x="152" y="34"/>
                    <a:pt x="118" y="0"/>
                    <a:pt x="76" y="0"/>
                  </a:cubicBezTo>
                  <a:cubicBezTo>
                    <a:pt x="34" y="0"/>
                    <a:pt x="0" y="34"/>
                    <a:pt x="0" y="76"/>
                  </a:cubicBezTo>
                  <a:cubicBezTo>
                    <a:pt x="0" y="108"/>
                    <a:pt x="21" y="136"/>
                    <a:pt x="5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46" name="Freeform 10"/>
            <p:cNvSpPr/>
            <p:nvPr/>
          </p:nvSpPr>
          <p:spPr bwMode="auto">
            <a:xfrm>
              <a:off x="3437" y="2633"/>
              <a:ext cx="679" cy="393"/>
            </a:xfrm>
            <a:custGeom>
              <a:avLst/>
              <a:gdLst>
                <a:gd name="T0" fmla="*/ 222 w 284"/>
                <a:gd name="T1" fmla="*/ 0 h 165"/>
                <a:gd name="T2" fmla="*/ 188 w 284"/>
                <a:gd name="T3" fmla="*/ 0 h 165"/>
                <a:gd name="T4" fmla="*/ 154 w 284"/>
                <a:gd name="T5" fmla="*/ 19 h 165"/>
                <a:gd name="T6" fmla="*/ 154 w 284"/>
                <a:gd name="T7" fmla="*/ 134 h 165"/>
                <a:gd name="T8" fmla="*/ 143 w 284"/>
                <a:gd name="T9" fmla="*/ 146 h 165"/>
                <a:gd name="T10" fmla="*/ 131 w 284"/>
                <a:gd name="T11" fmla="*/ 134 h 165"/>
                <a:gd name="T12" fmla="*/ 131 w 284"/>
                <a:gd name="T13" fmla="*/ 19 h 165"/>
                <a:gd name="T14" fmla="*/ 97 w 284"/>
                <a:gd name="T15" fmla="*/ 0 h 165"/>
                <a:gd name="T16" fmla="*/ 63 w 284"/>
                <a:gd name="T17" fmla="*/ 0 h 165"/>
                <a:gd name="T18" fmla="*/ 0 w 284"/>
                <a:gd name="T19" fmla="*/ 86 h 165"/>
                <a:gd name="T20" fmla="*/ 0 w 284"/>
                <a:gd name="T21" fmla="*/ 165 h 165"/>
                <a:gd name="T22" fmla="*/ 284 w 284"/>
                <a:gd name="T23" fmla="*/ 165 h 165"/>
                <a:gd name="T24" fmla="*/ 284 w 284"/>
                <a:gd name="T25" fmla="*/ 86 h 165"/>
                <a:gd name="T26" fmla="*/ 222 w 284"/>
                <a:gd name="T2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165">
                  <a:moveTo>
                    <a:pt x="222" y="0"/>
                  </a:moveTo>
                  <a:cubicBezTo>
                    <a:pt x="188" y="0"/>
                    <a:pt x="188" y="0"/>
                    <a:pt x="188" y="0"/>
                  </a:cubicBezTo>
                  <a:cubicBezTo>
                    <a:pt x="188" y="10"/>
                    <a:pt x="172" y="17"/>
                    <a:pt x="154" y="19"/>
                  </a:cubicBezTo>
                  <a:cubicBezTo>
                    <a:pt x="154" y="134"/>
                    <a:pt x="154" y="134"/>
                    <a:pt x="154" y="134"/>
                  </a:cubicBezTo>
                  <a:cubicBezTo>
                    <a:pt x="154" y="140"/>
                    <a:pt x="149" y="146"/>
                    <a:pt x="143" y="146"/>
                  </a:cubicBezTo>
                  <a:cubicBezTo>
                    <a:pt x="136" y="146"/>
                    <a:pt x="131" y="140"/>
                    <a:pt x="131" y="134"/>
                  </a:cubicBezTo>
                  <a:cubicBezTo>
                    <a:pt x="131" y="19"/>
                    <a:pt x="131" y="19"/>
                    <a:pt x="131" y="19"/>
                  </a:cubicBezTo>
                  <a:cubicBezTo>
                    <a:pt x="113" y="17"/>
                    <a:pt x="97" y="11"/>
                    <a:pt x="97" y="0"/>
                  </a:cubicBezTo>
                  <a:cubicBezTo>
                    <a:pt x="63" y="0"/>
                    <a:pt x="63" y="0"/>
                    <a:pt x="63" y="0"/>
                  </a:cubicBezTo>
                  <a:cubicBezTo>
                    <a:pt x="28" y="0"/>
                    <a:pt x="0" y="39"/>
                    <a:pt x="0" y="86"/>
                  </a:cubicBezTo>
                  <a:cubicBezTo>
                    <a:pt x="0" y="165"/>
                    <a:pt x="0" y="165"/>
                    <a:pt x="0" y="165"/>
                  </a:cubicBezTo>
                  <a:cubicBezTo>
                    <a:pt x="284" y="165"/>
                    <a:pt x="284" y="165"/>
                    <a:pt x="284" y="165"/>
                  </a:cubicBezTo>
                  <a:cubicBezTo>
                    <a:pt x="284" y="86"/>
                    <a:pt x="284" y="86"/>
                    <a:pt x="284" y="86"/>
                  </a:cubicBezTo>
                  <a:cubicBezTo>
                    <a:pt x="284" y="39"/>
                    <a:pt x="256" y="0"/>
                    <a:pt x="2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grpSp>
      <p:grpSp>
        <p:nvGrpSpPr>
          <p:cNvPr id="47" name="Group 13"/>
          <p:cNvGrpSpPr>
            <a:grpSpLocks noChangeAspect="1"/>
          </p:cNvGrpSpPr>
          <p:nvPr/>
        </p:nvGrpSpPr>
        <p:grpSpPr bwMode="auto">
          <a:xfrm>
            <a:off x="6036891" y="2870401"/>
            <a:ext cx="483080" cy="488783"/>
            <a:chOff x="2426" y="2781"/>
            <a:chExt cx="593" cy="600"/>
          </a:xfrm>
          <a:solidFill>
            <a:srgbClr val="B1A9A5"/>
          </a:solidFill>
        </p:grpSpPr>
        <p:sp>
          <p:nvSpPr>
            <p:cNvPr id="48"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4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grpSp>
      <p:grpSp>
        <p:nvGrpSpPr>
          <p:cNvPr id="50" name="Group 18"/>
          <p:cNvGrpSpPr>
            <a:grpSpLocks noChangeAspect="1"/>
          </p:cNvGrpSpPr>
          <p:nvPr/>
        </p:nvGrpSpPr>
        <p:grpSpPr bwMode="auto">
          <a:xfrm>
            <a:off x="9533982" y="2870401"/>
            <a:ext cx="501819" cy="467603"/>
            <a:chOff x="3802" y="2858"/>
            <a:chExt cx="616" cy="574"/>
          </a:xfrm>
          <a:solidFill>
            <a:srgbClr val="B1A9A5"/>
          </a:solidFill>
        </p:grpSpPr>
        <p:sp>
          <p:nvSpPr>
            <p:cNvPr id="51"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52"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53"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54"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sp>
          <p:nvSpPr>
            <p:cNvPr id="55"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j-ea"/>
                <a:ea typeface="+mj-ea"/>
              </a:endParaRPr>
            </a:p>
          </p:txBody>
        </p:sp>
      </p:grpSp>
      <p:sp>
        <p:nvSpPr>
          <p:cNvPr id="56" name="文本框 73"/>
          <p:cNvSpPr txBox="1"/>
          <p:nvPr/>
        </p:nvSpPr>
        <p:spPr>
          <a:xfrm>
            <a:off x="5723335" y="4085472"/>
            <a:ext cx="1145220" cy="483235"/>
          </a:xfrm>
          <a:prstGeom prst="rect">
            <a:avLst/>
          </a:prstGeom>
          <a:noFill/>
        </p:spPr>
        <p:txBody>
          <a:bodyPr wrap="square" lIns="91440" tIns="45720" rIns="91440" bIns="45720" rtlCol="0">
            <a:spAutoFit/>
          </a:bodyPr>
          <a:lstStyle/>
          <a:p>
            <a:pPr algn="ctr"/>
            <a:r>
              <a:rPr lang="en-US" altLang="zh-CN" sz="2400" dirty="0">
                <a:solidFill>
                  <a:schemeClr val="tx1">
                    <a:lumMod val="75000"/>
                    <a:lumOff val="25000"/>
                  </a:schemeClr>
                </a:solidFill>
                <a:latin typeface="+mj-ea"/>
                <a:ea typeface="+mj-ea"/>
              </a:rPr>
              <a:t>40</a:t>
            </a:r>
            <a:r>
              <a:rPr lang="en-US" altLang="zh-CN" sz="1600" dirty="0">
                <a:solidFill>
                  <a:schemeClr val="tx1">
                    <a:lumMod val="75000"/>
                    <a:lumOff val="25000"/>
                  </a:schemeClr>
                </a:solidFill>
                <a:latin typeface="+mj-ea"/>
                <a:ea typeface="+mj-ea"/>
              </a:rPr>
              <a:t>%</a:t>
            </a:r>
          </a:p>
        </p:txBody>
      </p:sp>
      <p:sp>
        <p:nvSpPr>
          <p:cNvPr id="57" name="文本框 74"/>
          <p:cNvSpPr txBox="1"/>
          <p:nvPr/>
        </p:nvSpPr>
        <p:spPr>
          <a:xfrm>
            <a:off x="9317370" y="4099269"/>
            <a:ext cx="1145220" cy="483235"/>
          </a:xfrm>
          <a:prstGeom prst="rect">
            <a:avLst/>
          </a:prstGeom>
          <a:noFill/>
        </p:spPr>
        <p:txBody>
          <a:bodyPr wrap="square" lIns="91440" tIns="45720" rIns="91440" bIns="45720" rtlCol="0">
            <a:spAutoFit/>
          </a:bodyPr>
          <a:lstStyle/>
          <a:p>
            <a:pPr algn="ctr"/>
            <a:r>
              <a:rPr lang="en-US" altLang="zh-CN" sz="2400" dirty="0">
                <a:solidFill>
                  <a:schemeClr val="tx1">
                    <a:lumMod val="75000"/>
                    <a:lumOff val="25000"/>
                  </a:schemeClr>
                </a:solidFill>
                <a:latin typeface="+mj-ea"/>
                <a:ea typeface="+mj-ea"/>
              </a:rPr>
              <a:t>80</a:t>
            </a:r>
            <a:r>
              <a:rPr lang="en-US" altLang="zh-CN" sz="1600" dirty="0">
                <a:solidFill>
                  <a:schemeClr val="tx1">
                    <a:lumMod val="75000"/>
                    <a:lumOff val="25000"/>
                  </a:schemeClr>
                </a:solidFill>
                <a:latin typeface="+mj-ea"/>
                <a:ea typeface="+mj-ea"/>
              </a:rPr>
              <a:t>%</a:t>
            </a:r>
          </a:p>
        </p:txBody>
      </p:sp>
      <p:grpSp>
        <p:nvGrpSpPr>
          <p:cNvPr id="58" name="组合 57"/>
          <p:cNvGrpSpPr/>
          <p:nvPr/>
        </p:nvGrpSpPr>
        <p:grpSpPr>
          <a:xfrm>
            <a:off x="1680463" y="4729399"/>
            <a:ext cx="2250804" cy="763448"/>
            <a:chOff x="3218108" y="3881040"/>
            <a:chExt cx="1694486" cy="763448"/>
          </a:xfrm>
        </p:grpSpPr>
        <p:sp>
          <p:nvSpPr>
            <p:cNvPr id="59" name="文本框 77"/>
            <p:cNvSpPr txBox="1"/>
            <p:nvPr/>
          </p:nvSpPr>
          <p:spPr>
            <a:xfrm>
              <a:off x="3457511" y="3881040"/>
              <a:ext cx="1455083" cy="352425"/>
            </a:xfrm>
            <a:prstGeom prst="rect">
              <a:avLst/>
            </a:prstGeom>
            <a:noFill/>
          </p:spPr>
          <p:txBody>
            <a:bodyPr wrap="square" rtlCol="0">
              <a:spAutoFit/>
            </a:bodyPr>
            <a:lstStyle/>
            <a:p>
              <a:r>
                <a:rPr lang="zh-CN" altLang="en-US" sz="1600" dirty="0">
                  <a:solidFill>
                    <a:schemeClr val="tx1">
                      <a:lumMod val="75000"/>
                      <a:lumOff val="25000"/>
                    </a:schemeClr>
                  </a:solidFill>
                  <a:latin typeface="+mj-ea"/>
                  <a:ea typeface="+mj-ea"/>
                </a:rPr>
                <a:t>在此添加标题</a:t>
              </a:r>
            </a:p>
          </p:txBody>
        </p:sp>
        <p:sp>
          <p:nvSpPr>
            <p:cNvPr id="60" name="文本框 78"/>
            <p:cNvSpPr txBox="1"/>
            <p:nvPr/>
          </p:nvSpPr>
          <p:spPr>
            <a:xfrm>
              <a:off x="3218108" y="4161888"/>
              <a:ext cx="1669910" cy="482600"/>
            </a:xfrm>
            <a:prstGeom prst="rect">
              <a:avLst/>
            </a:prstGeom>
            <a:noFill/>
          </p:spPr>
          <p:txBody>
            <a:bodyPr wrap="square" rtlCol="0">
              <a:spAutoFit/>
            </a:bodyPr>
            <a:lstStyle/>
            <a:p>
              <a:pPr algn="ctr">
                <a:lnSpc>
                  <a:spcPct val="120000"/>
                </a:lnSpc>
                <a:spcBef>
                  <a:spcPct val="0"/>
                </a:spcBef>
                <a:buNone/>
              </a:pPr>
              <a:r>
                <a:rPr lang="zh-CN" altLang="en-US" sz="1065" dirty="0">
                  <a:solidFill>
                    <a:schemeClr val="tx1">
                      <a:lumMod val="75000"/>
                      <a:lumOff val="25000"/>
                    </a:schemeClr>
                  </a:solidFill>
                  <a:sym typeface="微软雅黑" panose="020B0503020204020204" charset="-122"/>
                </a:rPr>
                <a:t>在此录入上述图表的描述说明，在此录入上述图表的描述说明。</a:t>
              </a:r>
            </a:p>
          </p:txBody>
        </p:sp>
      </p:grpSp>
      <p:grpSp>
        <p:nvGrpSpPr>
          <p:cNvPr id="61" name="组合 60"/>
          <p:cNvGrpSpPr/>
          <p:nvPr/>
        </p:nvGrpSpPr>
        <p:grpSpPr>
          <a:xfrm>
            <a:off x="5203864" y="4756999"/>
            <a:ext cx="2351503" cy="737072"/>
            <a:chOff x="3142298" y="3881040"/>
            <a:chExt cx="1770296" cy="737072"/>
          </a:xfrm>
        </p:grpSpPr>
        <p:sp>
          <p:nvSpPr>
            <p:cNvPr id="62" name="文本框 80"/>
            <p:cNvSpPr txBox="1"/>
            <p:nvPr/>
          </p:nvSpPr>
          <p:spPr>
            <a:xfrm>
              <a:off x="3457511" y="3881040"/>
              <a:ext cx="1455083" cy="352425"/>
            </a:xfrm>
            <a:prstGeom prst="rect">
              <a:avLst/>
            </a:prstGeom>
            <a:noFill/>
          </p:spPr>
          <p:txBody>
            <a:bodyPr wrap="square" rtlCol="0">
              <a:spAutoFit/>
            </a:bodyPr>
            <a:lstStyle/>
            <a:p>
              <a:r>
                <a:rPr lang="zh-CN" altLang="en-US" sz="1600" dirty="0">
                  <a:solidFill>
                    <a:schemeClr val="tx1">
                      <a:lumMod val="75000"/>
                      <a:lumOff val="25000"/>
                    </a:schemeClr>
                  </a:solidFill>
                  <a:latin typeface="+mj-ea"/>
                  <a:ea typeface="+mj-ea"/>
                </a:rPr>
                <a:t>在此添加标题</a:t>
              </a:r>
            </a:p>
          </p:txBody>
        </p:sp>
        <p:sp>
          <p:nvSpPr>
            <p:cNvPr id="63" name="文本框 81"/>
            <p:cNvSpPr txBox="1"/>
            <p:nvPr/>
          </p:nvSpPr>
          <p:spPr>
            <a:xfrm>
              <a:off x="3142298" y="4135512"/>
              <a:ext cx="1713146" cy="482600"/>
            </a:xfrm>
            <a:prstGeom prst="rect">
              <a:avLst/>
            </a:prstGeom>
            <a:noFill/>
          </p:spPr>
          <p:txBody>
            <a:bodyPr wrap="square" rtlCol="0">
              <a:spAutoFit/>
            </a:bodyPr>
            <a:lstStyle/>
            <a:p>
              <a:pPr algn="ctr">
                <a:lnSpc>
                  <a:spcPct val="120000"/>
                </a:lnSpc>
                <a:spcBef>
                  <a:spcPct val="0"/>
                </a:spcBef>
                <a:buNone/>
              </a:pPr>
              <a:r>
                <a:rPr lang="zh-CN" altLang="en-US" sz="1065" dirty="0">
                  <a:solidFill>
                    <a:schemeClr val="tx1">
                      <a:lumMod val="75000"/>
                      <a:lumOff val="25000"/>
                    </a:schemeClr>
                  </a:solidFill>
                  <a:sym typeface="微软雅黑" panose="020B0503020204020204" charset="-122"/>
                </a:rPr>
                <a:t>在此录入上述图表的描述说明，在此录入上述图表的描述说明。</a:t>
              </a:r>
            </a:p>
          </p:txBody>
        </p:sp>
      </p:grpSp>
      <p:grpSp>
        <p:nvGrpSpPr>
          <p:cNvPr id="64" name="组合 63"/>
          <p:cNvGrpSpPr/>
          <p:nvPr/>
        </p:nvGrpSpPr>
        <p:grpSpPr>
          <a:xfrm>
            <a:off x="8916148" y="4742096"/>
            <a:ext cx="2197133" cy="763680"/>
            <a:chOff x="3258513" y="3945641"/>
            <a:chExt cx="1654081" cy="763680"/>
          </a:xfrm>
        </p:grpSpPr>
        <p:sp>
          <p:nvSpPr>
            <p:cNvPr id="65" name="文本框 83"/>
            <p:cNvSpPr txBox="1"/>
            <p:nvPr/>
          </p:nvSpPr>
          <p:spPr>
            <a:xfrm>
              <a:off x="3457511" y="3945641"/>
              <a:ext cx="1455083" cy="352425"/>
            </a:xfrm>
            <a:prstGeom prst="rect">
              <a:avLst/>
            </a:prstGeom>
            <a:noFill/>
          </p:spPr>
          <p:txBody>
            <a:bodyPr wrap="square" rtlCol="0">
              <a:spAutoFit/>
            </a:bodyPr>
            <a:lstStyle/>
            <a:p>
              <a:r>
                <a:rPr lang="zh-CN" altLang="en-US" sz="1600" dirty="0">
                  <a:solidFill>
                    <a:schemeClr val="tx1">
                      <a:lumMod val="75000"/>
                      <a:lumOff val="25000"/>
                    </a:schemeClr>
                  </a:solidFill>
                  <a:latin typeface="+mj-ea"/>
                  <a:ea typeface="+mj-ea"/>
                </a:rPr>
                <a:t>在此添加标题</a:t>
              </a:r>
            </a:p>
          </p:txBody>
        </p:sp>
        <p:sp>
          <p:nvSpPr>
            <p:cNvPr id="66" name="文本框 84"/>
            <p:cNvSpPr txBox="1"/>
            <p:nvPr/>
          </p:nvSpPr>
          <p:spPr>
            <a:xfrm>
              <a:off x="3258513" y="4226721"/>
              <a:ext cx="1654081" cy="482600"/>
            </a:xfrm>
            <a:prstGeom prst="rect">
              <a:avLst/>
            </a:prstGeom>
            <a:noFill/>
          </p:spPr>
          <p:txBody>
            <a:bodyPr wrap="square" rtlCol="0">
              <a:spAutoFit/>
            </a:bodyPr>
            <a:lstStyle/>
            <a:p>
              <a:pPr algn="ctr">
                <a:lnSpc>
                  <a:spcPct val="120000"/>
                </a:lnSpc>
                <a:spcBef>
                  <a:spcPct val="0"/>
                </a:spcBef>
                <a:buNone/>
              </a:pPr>
              <a:r>
                <a:rPr lang="zh-CN" altLang="en-US" sz="1065" dirty="0">
                  <a:solidFill>
                    <a:schemeClr val="tx1">
                      <a:lumMod val="75000"/>
                      <a:lumOff val="25000"/>
                    </a:schemeClr>
                  </a:solidFill>
                  <a:sym typeface="微软雅黑" panose="020B0503020204020204" charset="-122"/>
                </a:rPr>
                <a:t>在此录入上述图表的描述说明，在此录入上述图表的描述说明。</a:t>
              </a:r>
            </a:p>
          </p:txBody>
        </p:sp>
      </p:grpSp>
      <p:grpSp>
        <p:nvGrpSpPr>
          <p:cNvPr id="67" name="组合 66"/>
          <p:cNvGrpSpPr/>
          <p:nvPr/>
        </p:nvGrpSpPr>
        <p:grpSpPr>
          <a:xfrm>
            <a:off x="1680463" y="1536307"/>
            <a:ext cx="2332899" cy="483235"/>
            <a:chOff x="2080894" y="4828836"/>
            <a:chExt cx="1652904" cy="483234"/>
          </a:xfrm>
        </p:grpSpPr>
        <p:sp>
          <p:nvSpPr>
            <p:cNvPr id="68" name="圆角矩形 67"/>
            <p:cNvSpPr/>
            <p:nvPr/>
          </p:nvSpPr>
          <p:spPr>
            <a:xfrm>
              <a:off x="2080894" y="4880791"/>
              <a:ext cx="265433" cy="361013"/>
            </a:xfrm>
            <a:prstGeom prst="roundRect">
              <a:avLst/>
            </a:prstGeom>
            <a:solidFill>
              <a:srgbClr val="BBB0AC"/>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mj-ea"/>
                <a:ea typeface="+mj-ea"/>
              </a:endParaRPr>
            </a:p>
          </p:txBody>
        </p:sp>
        <p:sp>
          <p:nvSpPr>
            <p:cNvPr id="69" name="文本框 97"/>
            <p:cNvSpPr txBox="1"/>
            <p:nvPr/>
          </p:nvSpPr>
          <p:spPr>
            <a:xfrm>
              <a:off x="2346327" y="4828836"/>
              <a:ext cx="1387471" cy="483234"/>
            </a:xfrm>
            <a:prstGeom prst="rect">
              <a:avLst/>
            </a:prstGeom>
            <a:noFill/>
          </p:spPr>
          <p:txBody>
            <a:bodyPr wrap="square" rtlCol="0">
              <a:spAutoFit/>
            </a:bodyPr>
            <a:lstStyle/>
            <a:p>
              <a:r>
                <a:rPr lang="zh-CN" altLang="en-US" sz="2400" dirty="0">
                  <a:solidFill>
                    <a:schemeClr val="tx1">
                      <a:lumMod val="75000"/>
                      <a:lumOff val="25000"/>
                    </a:schemeClr>
                  </a:solidFill>
                  <a:latin typeface="+mj-ea"/>
                  <a:ea typeface="+mj-ea"/>
                </a:rPr>
                <a:t>销售额</a:t>
              </a:r>
              <a:r>
                <a:rPr lang="zh-CN" altLang="en-US" sz="2400" dirty="0" smtClean="0">
                  <a:solidFill>
                    <a:schemeClr val="tx1">
                      <a:lumMod val="75000"/>
                      <a:lumOff val="25000"/>
                    </a:schemeClr>
                  </a:solidFill>
                  <a:latin typeface="+mj-ea"/>
                  <a:ea typeface="+mj-ea"/>
                </a:rPr>
                <a:t>指标</a:t>
              </a:r>
              <a:r>
                <a:rPr lang="en-US" altLang="zh-CN" sz="2400" dirty="0" smtClean="0">
                  <a:solidFill>
                    <a:schemeClr val="tx1">
                      <a:lumMod val="75000"/>
                      <a:lumOff val="25000"/>
                    </a:schemeClr>
                  </a:solidFill>
                  <a:latin typeface="+mj-ea"/>
                  <a:ea typeface="+mj-ea"/>
                </a:rPr>
                <a:t>1</a:t>
              </a:r>
            </a:p>
          </p:txBody>
        </p:sp>
      </p:grpSp>
      <p:grpSp>
        <p:nvGrpSpPr>
          <p:cNvPr id="77" name="组合 76"/>
          <p:cNvGrpSpPr/>
          <p:nvPr/>
        </p:nvGrpSpPr>
        <p:grpSpPr>
          <a:xfrm>
            <a:off x="5203862" y="1552843"/>
            <a:ext cx="2332899" cy="483235"/>
            <a:chOff x="2080894" y="4828836"/>
            <a:chExt cx="1652904" cy="483234"/>
          </a:xfrm>
        </p:grpSpPr>
        <p:sp>
          <p:nvSpPr>
            <p:cNvPr id="78" name="圆角矩形 77"/>
            <p:cNvSpPr/>
            <p:nvPr/>
          </p:nvSpPr>
          <p:spPr>
            <a:xfrm>
              <a:off x="2080894" y="4880791"/>
              <a:ext cx="265433" cy="361013"/>
            </a:xfrm>
            <a:prstGeom prst="roundRect">
              <a:avLst/>
            </a:prstGeom>
            <a:solidFill>
              <a:srgbClr val="B1A9A5"/>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mj-ea"/>
                <a:ea typeface="+mj-ea"/>
              </a:endParaRPr>
            </a:p>
          </p:txBody>
        </p:sp>
        <p:sp>
          <p:nvSpPr>
            <p:cNvPr id="79" name="文本框 97"/>
            <p:cNvSpPr txBox="1"/>
            <p:nvPr/>
          </p:nvSpPr>
          <p:spPr>
            <a:xfrm>
              <a:off x="2346327" y="4828836"/>
              <a:ext cx="1387471" cy="483234"/>
            </a:xfrm>
            <a:prstGeom prst="rect">
              <a:avLst/>
            </a:prstGeom>
            <a:noFill/>
          </p:spPr>
          <p:txBody>
            <a:bodyPr wrap="square" rtlCol="0">
              <a:spAutoFit/>
            </a:bodyPr>
            <a:lstStyle/>
            <a:p>
              <a:r>
                <a:rPr lang="zh-CN" altLang="en-US" sz="2400" dirty="0">
                  <a:solidFill>
                    <a:schemeClr val="tx1">
                      <a:lumMod val="75000"/>
                      <a:lumOff val="25000"/>
                    </a:schemeClr>
                  </a:solidFill>
                  <a:latin typeface="+mj-ea"/>
                  <a:ea typeface="+mj-ea"/>
                </a:rPr>
                <a:t>销售额</a:t>
              </a:r>
              <a:r>
                <a:rPr lang="zh-CN" altLang="en-US" sz="2400" dirty="0" smtClean="0">
                  <a:solidFill>
                    <a:schemeClr val="tx1">
                      <a:lumMod val="75000"/>
                      <a:lumOff val="25000"/>
                    </a:schemeClr>
                  </a:solidFill>
                  <a:latin typeface="+mj-ea"/>
                  <a:ea typeface="+mj-ea"/>
                </a:rPr>
                <a:t>指标</a:t>
              </a:r>
              <a:r>
                <a:rPr lang="en-US" altLang="zh-CN" sz="2400" dirty="0" smtClean="0">
                  <a:solidFill>
                    <a:schemeClr val="tx1">
                      <a:lumMod val="75000"/>
                      <a:lumOff val="25000"/>
                    </a:schemeClr>
                  </a:solidFill>
                  <a:latin typeface="+mj-ea"/>
                  <a:ea typeface="+mj-ea"/>
                </a:rPr>
                <a:t>2</a:t>
              </a:r>
            </a:p>
          </p:txBody>
        </p:sp>
      </p:grpSp>
      <p:grpSp>
        <p:nvGrpSpPr>
          <p:cNvPr id="80" name="组合 79"/>
          <p:cNvGrpSpPr/>
          <p:nvPr/>
        </p:nvGrpSpPr>
        <p:grpSpPr>
          <a:xfrm>
            <a:off x="8641596" y="1508787"/>
            <a:ext cx="2332899" cy="483235"/>
            <a:chOff x="2080894" y="4828836"/>
            <a:chExt cx="1652904" cy="483234"/>
          </a:xfrm>
        </p:grpSpPr>
        <p:sp>
          <p:nvSpPr>
            <p:cNvPr id="81" name="圆角矩形 80"/>
            <p:cNvSpPr/>
            <p:nvPr/>
          </p:nvSpPr>
          <p:spPr>
            <a:xfrm>
              <a:off x="2080894" y="4880791"/>
              <a:ext cx="265433" cy="361013"/>
            </a:xfrm>
            <a:prstGeom prst="roundRect">
              <a:avLst/>
            </a:prstGeom>
            <a:solidFill>
              <a:srgbClr val="BBB0AC"/>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latin typeface="+mj-ea"/>
                <a:ea typeface="+mj-ea"/>
              </a:endParaRPr>
            </a:p>
          </p:txBody>
        </p:sp>
        <p:sp>
          <p:nvSpPr>
            <p:cNvPr id="82" name="文本框 97"/>
            <p:cNvSpPr txBox="1"/>
            <p:nvPr/>
          </p:nvSpPr>
          <p:spPr>
            <a:xfrm>
              <a:off x="2346327" y="4828836"/>
              <a:ext cx="1387471" cy="483234"/>
            </a:xfrm>
            <a:prstGeom prst="rect">
              <a:avLst/>
            </a:prstGeom>
            <a:noFill/>
          </p:spPr>
          <p:txBody>
            <a:bodyPr wrap="square" rtlCol="0">
              <a:spAutoFit/>
            </a:bodyPr>
            <a:lstStyle/>
            <a:p>
              <a:r>
                <a:rPr lang="zh-CN" altLang="en-US" sz="2400" dirty="0">
                  <a:solidFill>
                    <a:schemeClr val="tx1">
                      <a:lumMod val="75000"/>
                      <a:lumOff val="25000"/>
                    </a:schemeClr>
                  </a:solidFill>
                  <a:latin typeface="+mj-ea"/>
                  <a:ea typeface="+mj-ea"/>
                </a:rPr>
                <a:t>销售额</a:t>
              </a:r>
              <a:r>
                <a:rPr lang="zh-CN" altLang="en-US" sz="2400" dirty="0" smtClean="0">
                  <a:solidFill>
                    <a:schemeClr val="tx1">
                      <a:lumMod val="75000"/>
                      <a:lumOff val="25000"/>
                    </a:schemeClr>
                  </a:solidFill>
                  <a:latin typeface="+mj-ea"/>
                  <a:ea typeface="+mj-ea"/>
                </a:rPr>
                <a:t>指标</a:t>
              </a:r>
              <a:r>
                <a:rPr lang="en-US" altLang="zh-CN" sz="2400" dirty="0" smtClean="0">
                  <a:solidFill>
                    <a:schemeClr val="tx1">
                      <a:lumMod val="75000"/>
                      <a:lumOff val="25000"/>
                    </a:schemeClr>
                  </a:solidFill>
                  <a:latin typeface="+mj-ea"/>
                  <a:ea typeface="+mj-ea"/>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500" fill="hold"/>
                                        <p:tgtEl>
                                          <p:spTgt spid="44"/>
                                        </p:tgtEl>
                                        <p:attrNameLst>
                                          <p:attrName>ppt_w</p:attrName>
                                        </p:attrNameLst>
                                      </p:cBhvr>
                                      <p:tavLst>
                                        <p:tav tm="0">
                                          <p:val>
                                            <p:fltVal val="0"/>
                                          </p:val>
                                        </p:tav>
                                        <p:tav tm="100000">
                                          <p:val>
                                            <p:strVal val="#ppt_w"/>
                                          </p:val>
                                        </p:tav>
                                      </p:tavLst>
                                    </p:anim>
                                    <p:anim calcmode="lin" valueType="num">
                                      <p:cBhvr>
                                        <p:cTn id="14" dur="500" fill="hold"/>
                                        <p:tgtEl>
                                          <p:spTgt spid="44"/>
                                        </p:tgtEl>
                                        <p:attrNameLst>
                                          <p:attrName>ppt_h</p:attrName>
                                        </p:attrNameLst>
                                      </p:cBhvr>
                                      <p:tavLst>
                                        <p:tav tm="0">
                                          <p:val>
                                            <p:fltVal val="0"/>
                                          </p:val>
                                        </p:tav>
                                        <p:tav tm="100000">
                                          <p:val>
                                            <p:strVal val="#ppt_h"/>
                                          </p:val>
                                        </p:tav>
                                      </p:tavLst>
                                    </p:anim>
                                    <p:animEffect transition="in" filter="fade">
                                      <p:cBhvr>
                                        <p:cTn id="15" dur="500"/>
                                        <p:tgtEl>
                                          <p:spTgt spid="44"/>
                                        </p:tgtEl>
                                      </p:cBhvr>
                                    </p:animEffect>
                                  </p:childTnLst>
                                </p:cTn>
                              </p:par>
                            </p:childTnLst>
                          </p:cTn>
                        </p:par>
                        <p:par>
                          <p:cTn id="16" fill="hold">
                            <p:stCondLst>
                              <p:cond delay="500"/>
                            </p:stCondLst>
                            <p:childTnLst>
                              <p:par>
                                <p:cTn id="17" presetID="38" presetClass="entr" presetSubtype="0" accel="50000" fill="hold" grpId="0" nodeType="afterEffect">
                                  <p:stCondLst>
                                    <p:cond delay="0"/>
                                  </p:stCondLst>
                                  <p:iterate type="lt">
                                    <p:tmPct val="50000"/>
                                  </p:iterate>
                                  <p:childTnLst>
                                    <p:set>
                                      <p:cBhvr>
                                        <p:cTn id="18" dur="1" fill="hold">
                                          <p:stCondLst>
                                            <p:cond delay="0"/>
                                          </p:stCondLst>
                                        </p:cTn>
                                        <p:tgtEl>
                                          <p:spTgt spid="43"/>
                                        </p:tgtEl>
                                        <p:attrNameLst>
                                          <p:attrName>style.visibility</p:attrName>
                                        </p:attrNameLst>
                                      </p:cBhvr>
                                      <p:to>
                                        <p:strVal val="visible"/>
                                      </p:to>
                                    </p:set>
                                    <p:set>
                                      <p:cBhvr>
                                        <p:cTn id="19" dur="455" fill="hold">
                                          <p:stCondLst>
                                            <p:cond delay="0"/>
                                          </p:stCondLst>
                                        </p:cTn>
                                        <p:tgtEl>
                                          <p:spTgt spid="43"/>
                                        </p:tgtEl>
                                        <p:attrNameLst>
                                          <p:attrName>style.rotation</p:attrName>
                                        </p:attrNameLst>
                                      </p:cBhvr>
                                      <p:to>
                                        <p:strVal val="-45.0"/>
                                      </p:to>
                                    </p:set>
                                    <p:anim calcmode="lin" valueType="num">
                                      <p:cBhvr>
                                        <p:cTn id="20" dur="455" fill="hold">
                                          <p:stCondLst>
                                            <p:cond delay="455"/>
                                          </p:stCondLst>
                                        </p:cTn>
                                        <p:tgtEl>
                                          <p:spTgt spid="43"/>
                                        </p:tgtEl>
                                        <p:attrNameLst>
                                          <p:attrName>style.rotation</p:attrName>
                                        </p:attrNameLst>
                                      </p:cBhvr>
                                      <p:tavLst>
                                        <p:tav tm="0">
                                          <p:val>
                                            <p:fltVal val="-45"/>
                                          </p:val>
                                        </p:tav>
                                        <p:tav tm="69900">
                                          <p:val>
                                            <p:fltVal val="45"/>
                                          </p:val>
                                        </p:tav>
                                        <p:tav tm="100000">
                                          <p:val>
                                            <p:fltVal val="0"/>
                                          </p:val>
                                        </p:tav>
                                      </p:tavLst>
                                    </p:anim>
                                    <p:anim calcmode="lin" valueType="num">
                                      <p:cBhvr>
                                        <p:cTn id="21" dur="455" fill="hold">
                                          <p:stCondLst>
                                            <p:cond delay="0"/>
                                          </p:stCondLst>
                                        </p:cTn>
                                        <p:tgtEl>
                                          <p:spTgt spid="43"/>
                                        </p:tgtEl>
                                        <p:attrNameLst>
                                          <p:attrName>ppt_y</p:attrName>
                                        </p:attrNameLst>
                                      </p:cBhvr>
                                      <p:tavLst>
                                        <p:tav tm="0">
                                          <p:val>
                                            <p:strVal val="#ppt_y-1"/>
                                          </p:val>
                                        </p:tav>
                                        <p:tav tm="100000">
                                          <p:val>
                                            <p:strVal val="#ppt_y-(0.354*#ppt_w-0.172*#ppt_h)"/>
                                          </p:val>
                                        </p:tav>
                                      </p:tavLst>
                                    </p:anim>
                                    <p:anim calcmode="lin" valueType="num">
                                      <p:cBhvr>
                                        <p:cTn id="22" dur="156" decel="50000" autoRev="1" fill="hold">
                                          <p:stCondLst>
                                            <p:cond delay="455"/>
                                          </p:stCondLst>
                                        </p:cTn>
                                        <p:tgtEl>
                                          <p:spTgt spid="43"/>
                                        </p:tgtEl>
                                        <p:attrNameLst>
                                          <p:attrName>ppt_y</p:attrName>
                                        </p:attrNameLst>
                                      </p:cBhvr>
                                      <p:tavLst>
                                        <p:tav tm="0">
                                          <p:val>
                                            <p:strVal val="#ppt_y-(0.354*#ppt_w-0.172*#ppt_h)"/>
                                          </p:val>
                                        </p:tav>
                                        <p:tav tm="100000">
                                          <p:val>
                                            <p:strVal val="#ppt_y-(0.354*#ppt_w-0.172*#ppt_h)-#ppt_h/2"/>
                                          </p:val>
                                        </p:tav>
                                      </p:tavLst>
                                    </p:anim>
                                    <p:anim calcmode="lin" valueType="num">
                                      <p:cBhvr>
                                        <p:cTn id="23" dur="136" fill="hold">
                                          <p:stCondLst>
                                            <p:cond delay="864"/>
                                          </p:stCondLst>
                                        </p:cTn>
                                        <p:tgtEl>
                                          <p:spTgt spid="43"/>
                                        </p:tgtEl>
                                        <p:attrNameLst>
                                          <p:attrName>ppt_y</p:attrName>
                                        </p:attrNameLst>
                                      </p:cBhvr>
                                      <p:tavLst>
                                        <p:tav tm="0">
                                          <p:val>
                                            <p:strVal val="#ppt_y-(0.354*#ppt_w-0.172*#ppt_h)"/>
                                          </p:val>
                                        </p:tav>
                                        <p:tav tm="100000">
                                          <p:val>
                                            <p:strVal val="#ppt_y"/>
                                          </p:val>
                                        </p:tav>
                                      </p:tavLst>
                                    </p:anim>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1000"/>
                                        <p:tgtEl>
                                          <p:spTgt spid="58"/>
                                        </p:tgtEl>
                                      </p:cBhvr>
                                    </p:animEffect>
                                    <p:anim calcmode="lin" valueType="num">
                                      <p:cBhvr>
                                        <p:cTn id="28" dur="1000" fill="hold"/>
                                        <p:tgtEl>
                                          <p:spTgt spid="58"/>
                                        </p:tgtEl>
                                        <p:attrNameLst>
                                          <p:attrName>ppt_x</p:attrName>
                                        </p:attrNameLst>
                                      </p:cBhvr>
                                      <p:tavLst>
                                        <p:tav tm="0">
                                          <p:val>
                                            <p:strVal val="#ppt_x"/>
                                          </p:val>
                                        </p:tav>
                                        <p:tav tm="100000">
                                          <p:val>
                                            <p:strVal val="#ppt_x"/>
                                          </p:val>
                                        </p:tav>
                                      </p:tavLst>
                                    </p:anim>
                                    <p:anim calcmode="lin" valueType="num">
                                      <p:cBhvr>
                                        <p:cTn id="29" dur="1000" fill="hold"/>
                                        <p:tgtEl>
                                          <p:spTgt spid="58"/>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 calcmode="lin" valueType="num">
                                      <p:cBhvr additive="base">
                                        <p:cTn id="33" dur="500" fill="hold"/>
                                        <p:tgtEl>
                                          <p:spTgt spid="77"/>
                                        </p:tgtEl>
                                        <p:attrNameLst>
                                          <p:attrName>ppt_x</p:attrName>
                                        </p:attrNameLst>
                                      </p:cBhvr>
                                      <p:tavLst>
                                        <p:tav tm="0">
                                          <p:val>
                                            <p:strVal val="0-#ppt_w/2"/>
                                          </p:val>
                                        </p:tav>
                                        <p:tav tm="100000">
                                          <p:val>
                                            <p:strVal val="#ppt_x"/>
                                          </p:val>
                                        </p:tav>
                                      </p:tavLst>
                                    </p:anim>
                                    <p:anim calcmode="lin" valueType="num">
                                      <p:cBhvr additive="base">
                                        <p:cTn id="34"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500"/>
                            </p:stCondLst>
                            <p:childTnLst>
                              <p:par>
                                <p:cTn id="43" presetID="38" presetClass="entr" presetSubtype="0" accel="50000" fill="hold" grpId="0" nodeType="afterEffect">
                                  <p:stCondLst>
                                    <p:cond delay="0"/>
                                  </p:stCondLst>
                                  <p:iterate type="lt">
                                    <p:tmPct val="50000"/>
                                  </p:iterate>
                                  <p:childTnLst>
                                    <p:set>
                                      <p:cBhvr>
                                        <p:cTn id="44" dur="1" fill="hold">
                                          <p:stCondLst>
                                            <p:cond delay="0"/>
                                          </p:stCondLst>
                                        </p:cTn>
                                        <p:tgtEl>
                                          <p:spTgt spid="56"/>
                                        </p:tgtEl>
                                        <p:attrNameLst>
                                          <p:attrName>style.visibility</p:attrName>
                                        </p:attrNameLst>
                                      </p:cBhvr>
                                      <p:to>
                                        <p:strVal val="visible"/>
                                      </p:to>
                                    </p:set>
                                    <p:set>
                                      <p:cBhvr>
                                        <p:cTn id="45" dur="455" fill="hold">
                                          <p:stCondLst>
                                            <p:cond delay="0"/>
                                          </p:stCondLst>
                                        </p:cTn>
                                        <p:tgtEl>
                                          <p:spTgt spid="56"/>
                                        </p:tgtEl>
                                        <p:attrNameLst>
                                          <p:attrName>style.rotation</p:attrName>
                                        </p:attrNameLst>
                                      </p:cBhvr>
                                      <p:to>
                                        <p:strVal val="-45.0"/>
                                      </p:to>
                                    </p:set>
                                    <p:anim calcmode="lin" valueType="num">
                                      <p:cBhvr>
                                        <p:cTn id="46" dur="455" fill="hold">
                                          <p:stCondLst>
                                            <p:cond delay="455"/>
                                          </p:stCondLst>
                                        </p:cTn>
                                        <p:tgtEl>
                                          <p:spTgt spid="56"/>
                                        </p:tgtEl>
                                        <p:attrNameLst>
                                          <p:attrName>style.rotation</p:attrName>
                                        </p:attrNameLst>
                                      </p:cBhvr>
                                      <p:tavLst>
                                        <p:tav tm="0">
                                          <p:val>
                                            <p:fltVal val="-45"/>
                                          </p:val>
                                        </p:tav>
                                        <p:tav tm="69900">
                                          <p:val>
                                            <p:fltVal val="45"/>
                                          </p:val>
                                        </p:tav>
                                        <p:tav tm="100000">
                                          <p:val>
                                            <p:fltVal val="0"/>
                                          </p:val>
                                        </p:tav>
                                      </p:tavLst>
                                    </p:anim>
                                    <p:anim calcmode="lin" valueType="num">
                                      <p:cBhvr>
                                        <p:cTn id="47" dur="455" fill="hold">
                                          <p:stCondLst>
                                            <p:cond delay="0"/>
                                          </p:stCondLst>
                                        </p:cTn>
                                        <p:tgtEl>
                                          <p:spTgt spid="56"/>
                                        </p:tgtEl>
                                        <p:attrNameLst>
                                          <p:attrName>ppt_y</p:attrName>
                                        </p:attrNameLst>
                                      </p:cBhvr>
                                      <p:tavLst>
                                        <p:tav tm="0">
                                          <p:val>
                                            <p:strVal val="#ppt_y-1"/>
                                          </p:val>
                                        </p:tav>
                                        <p:tav tm="100000">
                                          <p:val>
                                            <p:strVal val="#ppt_y-(0.354*#ppt_w-0.172*#ppt_h)"/>
                                          </p:val>
                                        </p:tav>
                                      </p:tavLst>
                                    </p:anim>
                                    <p:anim calcmode="lin" valueType="num">
                                      <p:cBhvr>
                                        <p:cTn id="48" dur="156" decel="50000" autoRev="1" fill="hold">
                                          <p:stCondLst>
                                            <p:cond delay="455"/>
                                          </p:stCondLst>
                                        </p:cTn>
                                        <p:tgtEl>
                                          <p:spTgt spid="56"/>
                                        </p:tgtEl>
                                        <p:attrNameLst>
                                          <p:attrName>ppt_y</p:attrName>
                                        </p:attrNameLst>
                                      </p:cBhvr>
                                      <p:tavLst>
                                        <p:tav tm="0">
                                          <p:val>
                                            <p:strVal val="#ppt_y-(0.354*#ppt_w-0.172*#ppt_h)"/>
                                          </p:val>
                                        </p:tav>
                                        <p:tav tm="100000">
                                          <p:val>
                                            <p:strVal val="#ppt_y-(0.354*#ppt_w-0.172*#ppt_h)-#ppt_h/2"/>
                                          </p:val>
                                        </p:tav>
                                      </p:tavLst>
                                    </p:anim>
                                    <p:anim calcmode="lin" valueType="num">
                                      <p:cBhvr>
                                        <p:cTn id="49" dur="136" fill="hold">
                                          <p:stCondLst>
                                            <p:cond delay="864"/>
                                          </p:stCondLst>
                                        </p:cTn>
                                        <p:tgtEl>
                                          <p:spTgt spid="56"/>
                                        </p:tgtEl>
                                        <p:attrNameLst>
                                          <p:attrName>ppt_y</p:attrName>
                                        </p:attrNameLst>
                                      </p:cBhvr>
                                      <p:tavLst>
                                        <p:tav tm="0">
                                          <p:val>
                                            <p:strVal val="#ppt_y-(0.354*#ppt_w-0.172*#ppt_h)"/>
                                          </p:val>
                                        </p:tav>
                                        <p:tav tm="100000">
                                          <p:val>
                                            <p:strVal val="#ppt_y"/>
                                          </p:val>
                                        </p:tav>
                                      </p:tavLst>
                                    </p:anim>
                                  </p:childTnLst>
                                </p:cTn>
                              </p:par>
                            </p:childTnLst>
                          </p:cTn>
                        </p:par>
                        <p:par>
                          <p:cTn id="50" fill="hold">
                            <p:stCondLst>
                              <p:cond delay="2500"/>
                            </p:stCondLst>
                            <p:childTnLst>
                              <p:par>
                                <p:cTn id="51" presetID="42" presetClass="entr" presetSubtype="0" fill="hold"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1000"/>
                                        <p:tgtEl>
                                          <p:spTgt spid="61"/>
                                        </p:tgtEl>
                                      </p:cBhvr>
                                    </p:animEffect>
                                    <p:anim calcmode="lin" valueType="num">
                                      <p:cBhvr>
                                        <p:cTn id="54" dur="1000" fill="hold"/>
                                        <p:tgtEl>
                                          <p:spTgt spid="61"/>
                                        </p:tgtEl>
                                        <p:attrNameLst>
                                          <p:attrName>ppt_x</p:attrName>
                                        </p:attrNameLst>
                                      </p:cBhvr>
                                      <p:tavLst>
                                        <p:tav tm="0">
                                          <p:val>
                                            <p:strVal val="#ppt_x"/>
                                          </p:val>
                                        </p:tav>
                                        <p:tav tm="100000">
                                          <p:val>
                                            <p:strVal val="#ppt_x"/>
                                          </p:val>
                                        </p:tav>
                                      </p:tavLst>
                                    </p:anim>
                                    <p:anim calcmode="lin" valueType="num">
                                      <p:cBhvr>
                                        <p:cTn id="55" dur="1000" fill="hold"/>
                                        <p:tgtEl>
                                          <p:spTgt spid="61"/>
                                        </p:tgtEl>
                                        <p:attrNameLst>
                                          <p:attrName>ppt_y</p:attrName>
                                        </p:attrNameLst>
                                      </p:cBhvr>
                                      <p:tavLst>
                                        <p:tav tm="0">
                                          <p:val>
                                            <p:strVal val="#ppt_y+.1"/>
                                          </p:val>
                                        </p:tav>
                                        <p:tav tm="100000">
                                          <p:val>
                                            <p:strVal val="#ppt_y"/>
                                          </p:val>
                                        </p:tav>
                                      </p:tavLst>
                                    </p:anim>
                                  </p:childTnLst>
                                </p:cTn>
                              </p:par>
                            </p:childTnLst>
                          </p:cTn>
                        </p:par>
                        <p:par>
                          <p:cTn id="56" fill="hold">
                            <p:stCondLst>
                              <p:cond delay="3500"/>
                            </p:stCondLst>
                            <p:childTnLst>
                              <p:par>
                                <p:cTn id="57" presetID="2" presetClass="entr" presetSubtype="8"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additive="base">
                                        <p:cTn id="59" dur="500" fill="hold"/>
                                        <p:tgtEl>
                                          <p:spTgt spid="80"/>
                                        </p:tgtEl>
                                        <p:attrNameLst>
                                          <p:attrName>ppt_x</p:attrName>
                                        </p:attrNameLst>
                                      </p:cBhvr>
                                      <p:tavLst>
                                        <p:tav tm="0">
                                          <p:val>
                                            <p:strVal val="0-#ppt_w/2"/>
                                          </p:val>
                                        </p:tav>
                                        <p:tav tm="100000">
                                          <p:val>
                                            <p:strVal val="#ppt_x"/>
                                          </p:val>
                                        </p:tav>
                                      </p:tavLst>
                                    </p:anim>
                                    <p:anim calcmode="lin" valueType="num">
                                      <p:cBhvr additive="base">
                                        <p:cTn id="60"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childTnLst>
                          </p:cTn>
                        </p:par>
                        <p:par>
                          <p:cTn id="68" fill="hold">
                            <p:stCondLst>
                              <p:cond delay="500"/>
                            </p:stCondLst>
                            <p:childTnLst>
                              <p:par>
                                <p:cTn id="69" presetID="38" presetClass="entr" presetSubtype="0" accel="50000" fill="hold" grpId="0" nodeType="afterEffect">
                                  <p:stCondLst>
                                    <p:cond delay="0"/>
                                  </p:stCondLst>
                                  <p:iterate type="lt">
                                    <p:tmPct val="50000"/>
                                  </p:iterate>
                                  <p:childTnLst>
                                    <p:set>
                                      <p:cBhvr>
                                        <p:cTn id="70" dur="1" fill="hold">
                                          <p:stCondLst>
                                            <p:cond delay="0"/>
                                          </p:stCondLst>
                                        </p:cTn>
                                        <p:tgtEl>
                                          <p:spTgt spid="57"/>
                                        </p:tgtEl>
                                        <p:attrNameLst>
                                          <p:attrName>style.visibility</p:attrName>
                                        </p:attrNameLst>
                                      </p:cBhvr>
                                      <p:to>
                                        <p:strVal val="visible"/>
                                      </p:to>
                                    </p:set>
                                    <p:set>
                                      <p:cBhvr>
                                        <p:cTn id="71" dur="455" fill="hold">
                                          <p:stCondLst>
                                            <p:cond delay="0"/>
                                          </p:stCondLst>
                                        </p:cTn>
                                        <p:tgtEl>
                                          <p:spTgt spid="57"/>
                                        </p:tgtEl>
                                        <p:attrNameLst>
                                          <p:attrName>style.rotation</p:attrName>
                                        </p:attrNameLst>
                                      </p:cBhvr>
                                      <p:to>
                                        <p:strVal val="-45.0"/>
                                      </p:to>
                                    </p:set>
                                    <p:anim calcmode="lin" valueType="num">
                                      <p:cBhvr>
                                        <p:cTn id="72"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73"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74"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75"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childTnLst>
                          </p:cTn>
                        </p:par>
                        <p:par>
                          <p:cTn id="76" fill="hold">
                            <p:stCondLst>
                              <p:cond delay="2500"/>
                            </p:stCondLst>
                            <p:childTnLst>
                              <p:par>
                                <p:cTn id="77" presetID="42" presetClass="entr" presetSubtype="0" fill="hold"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fade">
                                      <p:cBhvr>
                                        <p:cTn id="79" dur="1000"/>
                                        <p:tgtEl>
                                          <p:spTgt spid="64"/>
                                        </p:tgtEl>
                                      </p:cBhvr>
                                    </p:animEffect>
                                    <p:anim calcmode="lin" valueType="num">
                                      <p:cBhvr>
                                        <p:cTn id="80" dur="1000" fill="hold"/>
                                        <p:tgtEl>
                                          <p:spTgt spid="64"/>
                                        </p:tgtEl>
                                        <p:attrNameLst>
                                          <p:attrName>ppt_x</p:attrName>
                                        </p:attrNameLst>
                                      </p:cBhvr>
                                      <p:tavLst>
                                        <p:tav tm="0">
                                          <p:val>
                                            <p:strVal val="#ppt_x"/>
                                          </p:val>
                                        </p:tav>
                                        <p:tav tm="100000">
                                          <p:val>
                                            <p:strVal val="#ppt_x"/>
                                          </p:val>
                                        </p:tav>
                                      </p:tavLst>
                                    </p:anim>
                                    <p:anim calcmode="lin" valueType="num">
                                      <p:cBhvr>
                                        <p:cTn id="8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1" grpId="0">
        <p:bldAsOne/>
      </p:bldGraphic>
      <p:bldGraphic spid="42" grpId="0">
        <p:bldAsOne/>
      </p:bldGraphic>
      <p:bldP spid="43" grpId="0"/>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5586095" y="1310005"/>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章</a:t>
            </a:r>
          </a:p>
        </p:txBody>
      </p:sp>
      <p:sp>
        <p:nvSpPr>
          <p:cNvPr id="4" name="文本框 3"/>
          <p:cNvSpPr txBox="1"/>
          <p:nvPr/>
        </p:nvSpPr>
        <p:spPr>
          <a:xfrm>
            <a:off x="6107430" y="2308860"/>
            <a:ext cx="1102995" cy="1310640"/>
          </a:xfrm>
          <a:prstGeom prst="rect">
            <a:avLst/>
          </a:prstGeom>
          <a:noFill/>
        </p:spPr>
        <p:txBody>
          <a:bodyPr wrap="square" rtlCol="0">
            <a:spAutoFit/>
          </a:bodyPr>
          <a:lstStyle/>
          <a:p>
            <a:pPr algn="l"/>
            <a:r>
              <a:rPr lang="zh-CN" altLang="en-US" sz="8000" b="1" kern="8400" spc="840" dirty="0">
                <a:solidFill>
                  <a:srgbClr val="030303"/>
                </a:solidFill>
                <a:latin typeface="华文中宋" panose="02010600040101010101" charset="-122"/>
                <a:ea typeface="华文中宋" panose="02010600040101010101" charset="-122"/>
              </a:rPr>
              <a:t>节</a:t>
            </a:r>
          </a:p>
        </p:txBody>
      </p:sp>
      <p:sp>
        <p:nvSpPr>
          <p:cNvPr id="184" name=" 184"/>
          <p:cNvSpPr/>
          <p:nvPr/>
        </p:nvSpPr>
        <p:spPr>
          <a:xfrm>
            <a:off x="574802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6051550" y="2550795"/>
            <a:ext cx="199390" cy="199390"/>
          </a:xfrm>
          <a:prstGeom prst="ellipse">
            <a:avLst/>
          </a:prstGeom>
          <a:noFill/>
          <a:ln w="28575">
            <a:solidFill>
              <a:srgbClr val="B1A9A5"/>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6" name="图片 5" descr="5de101964d001b5eb0b8e18458c80e73"/>
          <p:cNvPicPr>
            <a:picLocks noChangeAspect="1"/>
          </p:cNvPicPr>
          <p:nvPr/>
        </p:nvPicPr>
        <p:blipFill>
          <a:blip r:embed="rId3"/>
          <a:stretch>
            <a:fillRect/>
          </a:stretch>
        </p:blipFill>
        <p:spPr>
          <a:xfrm>
            <a:off x="6292850" y="3491865"/>
            <a:ext cx="572770" cy="763270"/>
          </a:xfrm>
          <a:prstGeom prst="rect">
            <a:avLst/>
          </a:prstGeom>
        </p:spPr>
      </p:pic>
      <p:sp>
        <p:nvSpPr>
          <p:cNvPr id="14" name="Rectangle 3"/>
          <p:cNvSpPr txBox="1">
            <a:spLocks noChangeArrowheads="1"/>
          </p:cNvSpPr>
          <p:nvPr/>
        </p:nvSpPr>
        <p:spPr bwMode="auto">
          <a:xfrm flipH="1">
            <a:off x="6007100" y="2847975"/>
            <a:ext cx="285750" cy="2459990"/>
          </a:xfrm>
          <a:prstGeom prst="rect">
            <a:avLst/>
          </a:prstGeom>
          <a:noFill/>
        </p:spPr>
        <p:txBody>
          <a:bodyPr vert="eaVert" wrap="square" lIns="0" tIns="0" rIns="0" bIns="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a:r>
              <a:rPr lang="en-US" altLang="ko-KR" sz="935" b="0" dirty="0" err="1">
                <a:solidFill>
                  <a:schemeClr val="tx1"/>
                </a:solidFill>
                <a:effectLst/>
                <a:latin typeface="华文中宋" panose="02010600040101010101" charset="-122"/>
                <a:ea typeface="华文中宋" panose="02010600040101010101" charset="-122"/>
                <a:sym typeface="+mn-ea"/>
              </a:rPr>
              <a:t>Powerpoint</a:t>
            </a:r>
            <a:r>
              <a:rPr lang="en-US" altLang="ko-KR" sz="935" b="0">
                <a:solidFill>
                  <a:schemeClr val="tx1"/>
                </a:solidFill>
                <a:effectLst/>
                <a:latin typeface="华文中宋" panose="02010600040101010101" charset="-122"/>
                <a:ea typeface="华文中宋" panose="02010600040101010101" charset="-122"/>
                <a:sym typeface="+mn-ea"/>
              </a:rPr>
              <a:t> is a complete presentation graphic package it gives you everyt</a:t>
            </a:r>
            <a:endParaRPr lang="en-US" altLang="ko-KR" sz="935" b="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endParaRPr>
          </a:p>
        </p:txBody>
      </p:sp>
      <p:sp>
        <p:nvSpPr>
          <p:cNvPr id="35" name="Rectangle 4"/>
          <p:cNvSpPr txBox="1">
            <a:spLocks noChangeArrowheads="1"/>
          </p:cNvSpPr>
          <p:nvPr/>
        </p:nvSpPr>
        <p:spPr bwMode="auto">
          <a:xfrm>
            <a:off x="5675630" y="2127250"/>
            <a:ext cx="292100"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1400" b="0" dirty="0">
                <a:solidFill>
                  <a:schemeClr val="tx1"/>
                </a:solidFill>
                <a:latin typeface="华文中宋" panose="02010600040101010101" charset="-122"/>
                <a:ea typeface="华文中宋" panose="02010600040101010101" charset="-122"/>
              </a:rPr>
              <a:t>这里可以输入公司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3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3617595" y="347345"/>
            <a:ext cx="4964430" cy="476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lumMod val="65000"/>
                    <a:lumOff val="35000"/>
                  </a:schemeClr>
                </a:solidFill>
                <a:latin typeface="华文中宋" panose="02010600040101010101" charset="-122"/>
                <a:ea typeface="华文中宋" panose="02010600040101010101" charset="-122"/>
              </a:rPr>
              <a:t>单击此处添加标题  </a:t>
            </a:r>
          </a:p>
          <a:p>
            <a:pPr algn="ctr"/>
            <a:r>
              <a:rPr lang="en-US" altLang="zh-CN" sz="1400" dirty="0" smtClean="0">
                <a:solidFill>
                  <a:schemeClr val="tx1">
                    <a:lumMod val="65000"/>
                    <a:lumOff val="35000"/>
                  </a:schemeClr>
                </a:solidFill>
                <a:latin typeface="华文中宋" panose="02010600040101010101" charset="-122"/>
                <a:ea typeface="华文中宋" panose="02010600040101010101" charset="-122"/>
              </a:rPr>
              <a:t>Click here to add a title</a:t>
            </a:r>
          </a:p>
        </p:txBody>
      </p:sp>
      <p:sp>
        <p:nvSpPr>
          <p:cNvPr id="70" name="TextBox 69"/>
          <p:cNvSpPr txBox="1"/>
          <p:nvPr/>
        </p:nvSpPr>
        <p:spPr>
          <a:xfrm>
            <a:off x="2894728" y="3029649"/>
            <a:ext cx="1706880" cy="417830"/>
          </a:xfrm>
          <a:prstGeom prst="rect">
            <a:avLst/>
          </a:prstGeom>
          <a:noFill/>
        </p:spPr>
        <p:txBody>
          <a:bodyPr wrap="none" rtlCol="0">
            <a:spAutoFit/>
          </a:bodyPr>
          <a:lstStyle/>
          <a:p>
            <a:pPr algn="r"/>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71" name="TextBox 70"/>
          <p:cNvSpPr txBox="1"/>
          <p:nvPr/>
        </p:nvSpPr>
        <p:spPr>
          <a:xfrm>
            <a:off x="2252574" y="4484037"/>
            <a:ext cx="1706880" cy="417830"/>
          </a:xfrm>
          <a:prstGeom prst="rect">
            <a:avLst/>
          </a:prstGeom>
          <a:noFill/>
        </p:spPr>
        <p:txBody>
          <a:bodyPr wrap="none" rtlCol="0">
            <a:spAutoFit/>
          </a:bodyPr>
          <a:lstStyle/>
          <a:p>
            <a:pPr algn="r"/>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72" name="TextBox 71"/>
          <p:cNvSpPr txBox="1"/>
          <p:nvPr/>
        </p:nvSpPr>
        <p:spPr>
          <a:xfrm>
            <a:off x="8387514" y="3011316"/>
            <a:ext cx="1706880" cy="41783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73" name="TextBox 72"/>
          <p:cNvSpPr txBox="1"/>
          <p:nvPr/>
        </p:nvSpPr>
        <p:spPr>
          <a:xfrm>
            <a:off x="7754538" y="4488143"/>
            <a:ext cx="1706880" cy="41783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74" name="椭圆 34"/>
          <p:cNvSpPr/>
          <p:nvPr/>
        </p:nvSpPr>
        <p:spPr>
          <a:xfrm rot="16200000">
            <a:off x="5044748" y="2706115"/>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BBB1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nvGrpSpPr>
          <p:cNvPr id="75" name="组合 74"/>
          <p:cNvGrpSpPr/>
          <p:nvPr/>
        </p:nvGrpSpPr>
        <p:grpSpPr>
          <a:xfrm rot="5400000">
            <a:off x="6966159" y="2672268"/>
            <a:ext cx="1203627" cy="1563792"/>
            <a:chOff x="4020870" y="2194485"/>
            <a:chExt cx="1102258" cy="1432090"/>
          </a:xfrm>
          <a:effectLst/>
        </p:grpSpPr>
        <p:sp>
          <p:nvSpPr>
            <p:cNvPr id="7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sp>
          <p:nvSpPr>
            <p:cNvPr id="7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sp>
        <p:nvSpPr>
          <p:cNvPr id="78" name="椭圆 34"/>
          <p:cNvSpPr/>
          <p:nvPr/>
        </p:nvSpPr>
        <p:spPr>
          <a:xfrm rot="5400000">
            <a:off x="6194563" y="4157963"/>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BBB1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nvGrpSpPr>
          <p:cNvPr id="79" name="组合 78"/>
          <p:cNvGrpSpPr/>
          <p:nvPr/>
        </p:nvGrpSpPr>
        <p:grpSpPr>
          <a:xfrm rot="16200000">
            <a:off x="4324940" y="4126353"/>
            <a:ext cx="1203627" cy="1563792"/>
            <a:chOff x="4020870" y="2194485"/>
            <a:chExt cx="1102258" cy="1432090"/>
          </a:xfrm>
          <a:effectLst/>
        </p:grpSpPr>
        <p:sp>
          <p:nvSpPr>
            <p:cNvPr id="8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sp>
          <p:nvSpPr>
            <p:cNvPr id="8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sp>
        <p:nvSpPr>
          <p:cNvPr id="82" name="TextBox 81"/>
          <p:cNvSpPr txBox="1"/>
          <p:nvPr/>
        </p:nvSpPr>
        <p:spPr>
          <a:xfrm>
            <a:off x="7732080" y="4938911"/>
            <a:ext cx="2751027" cy="554355"/>
          </a:xfrm>
          <a:prstGeom prst="rect">
            <a:avLst/>
          </a:prstGeom>
          <a:noFill/>
        </p:spPr>
        <p:txBody>
          <a:bodyPr wrap="square" rtlCol="0">
            <a:spAutoFit/>
          </a:bodyPr>
          <a:lstStyle/>
          <a:p>
            <a:pP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83" name="TextBox 82"/>
          <p:cNvSpPr txBox="1"/>
          <p:nvPr/>
        </p:nvSpPr>
        <p:spPr>
          <a:xfrm>
            <a:off x="1842147" y="3488036"/>
            <a:ext cx="2896961" cy="554355"/>
          </a:xfrm>
          <a:prstGeom prst="rect">
            <a:avLst/>
          </a:prstGeom>
          <a:noFill/>
        </p:spPr>
        <p:txBody>
          <a:bodyPr wrap="square" rtlCol="0">
            <a:spAutoFit/>
          </a:bodyPr>
          <a:lstStyle/>
          <a:p>
            <a:pPr algn="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84" name="TextBox 83"/>
          <p:cNvSpPr txBox="1"/>
          <p:nvPr/>
        </p:nvSpPr>
        <p:spPr>
          <a:xfrm>
            <a:off x="1362094" y="4934088"/>
            <a:ext cx="2736736" cy="554355"/>
          </a:xfrm>
          <a:prstGeom prst="rect">
            <a:avLst/>
          </a:prstGeom>
          <a:noFill/>
        </p:spPr>
        <p:txBody>
          <a:bodyPr wrap="square" rtlCol="0">
            <a:spAutoFit/>
          </a:bodyPr>
          <a:lstStyle/>
          <a:p>
            <a:pPr algn="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2" name="TextBox 84"/>
          <p:cNvSpPr txBox="1"/>
          <p:nvPr/>
        </p:nvSpPr>
        <p:spPr>
          <a:xfrm>
            <a:off x="8387515" y="3443751"/>
            <a:ext cx="2671656" cy="554355"/>
          </a:xfrm>
          <a:prstGeom prst="rect">
            <a:avLst/>
          </a:prstGeom>
          <a:noFill/>
        </p:spPr>
        <p:txBody>
          <a:bodyPr wrap="square" rtlCol="0">
            <a:spAutoFit/>
          </a:bodyPr>
          <a:lstStyle/>
          <a:p>
            <a:pP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86" name="TextBox 85"/>
          <p:cNvSpPr txBox="1"/>
          <p:nvPr/>
        </p:nvSpPr>
        <p:spPr>
          <a:xfrm>
            <a:off x="2391950" y="1571156"/>
            <a:ext cx="1706880" cy="417830"/>
          </a:xfrm>
          <a:prstGeom prst="rect">
            <a:avLst/>
          </a:prstGeom>
          <a:noFill/>
        </p:spPr>
        <p:txBody>
          <a:bodyPr wrap="none" rtlCol="0">
            <a:spAutoFit/>
          </a:bodyPr>
          <a:lstStyle/>
          <a:p>
            <a:pPr algn="r"/>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87" name="TextBox 86"/>
          <p:cNvSpPr txBox="1"/>
          <p:nvPr/>
        </p:nvSpPr>
        <p:spPr>
          <a:xfrm>
            <a:off x="7724599" y="1618000"/>
            <a:ext cx="1706880" cy="41783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anose="020B0503020204020204" charset="-122"/>
                <a:ea typeface="微软雅黑" panose="020B0503020204020204" charset="-122"/>
              </a:rPr>
              <a:t>添加标题内容</a:t>
            </a:r>
          </a:p>
        </p:txBody>
      </p:sp>
      <p:sp>
        <p:nvSpPr>
          <p:cNvPr id="88" name="椭圆 34"/>
          <p:cNvSpPr/>
          <p:nvPr/>
        </p:nvSpPr>
        <p:spPr>
          <a:xfrm rot="5400000">
            <a:off x="6194699" y="1277507"/>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B1A9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nvGrpSpPr>
          <p:cNvPr id="89" name="组合 88"/>
          <p:cNvGrpSpPr/>
          <p:nvPr/>
        </p:nvGrpSpPr>
        <p:grpSpPr>
          <a:xfrm rot="16200000">
            <a:off x="4346031" y="1245897"/>
            <a:ext cx="1203627" cy="1563792"/>
            <a:chOff x="4020870" y="2194485"/>
            <a:chExt cx="1102258" cy="1432090"/>
          </a:xfrm>
          <a:effectLst/>
        </p:grpSpPr>
        <p:sp>
          <p:nvSpPr>
            <p:cNvPr id="9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sp>
          <p:nvSpPr>
            <p:cNvPr id="91"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B1A9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5">
                <a:solidFill>
                  <a:schemeClr val="tx1">
                    <a:lumMod val="75000"/>
                    <a:lumOff val="25000"/>
                  </a:schemeClr>
                </a:solidFill>
                <a:latin typeface="微软雅黑" panose="020B0503020204020204" charset="-122"/>
                <a:ea typeface="微软雅黑" panose="020B0503020204020204" charset="-122"/>
              </a:endParaRPr>
            </a:p>
          </p:txBody>
        </p:sp>
      </p:grpSp>
      <p:sp>
        <p:nvSpPr>
          <p:cNvPr id="92" name="TextBox 91"/>
          <p:cNvSpPr txBox="1"/>
          <p:nvPr/>
        </p:nvSpPr>
        <p:spPr>
          <a:xfrm>
            <a:off x="7708706" y="2002043"/>
            <a:ext cx="2774403" cy="554355"/>
          </a:xfrm>
          <a:prstGeom prst="rect">
            <a:avLst/>
          </a:prstGeom>
          <a:noFill/>
        </p:spPr>
        <p:txBody>
          <a:bodyPr wrap="square" rtlCol="0">
            <a:spAutoFit/>
          </a:bodyPr>
          <a:lstStyle/>
          <a:p>
            <a:pP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93" name="TextBox 92"/>
          <p:cNvSpPr txBox="1"/>
          <p:nvPr/>
        </p:nvSpPr>
        <p:spPr>
          <a:xfrm>
            <a:off x="1362094" y="2006387"/>
            <a:ext cx="2832747" cy="554355"/>
          </a:xfrm>
          <a:prstGeom prst="rect">
            <a:avLst/>
          </a:prstGeom>
          <a:noFill/>
        </p:spPr>
        <p:txBody>
          <a:bodyPr wrap="square" rtlCol="0">
            <a:spAutoFit/>
          </a:bodyPr>
          <a:lstStyle/>
          <a:p>
            <a:pPr algn="r">
              <a:defRPr/>
            </a:pPr>
            <a:r>
              <a:rPr lang="zh-CN" altLang="en-US" sz="1465" dirty="0">
                <a:solidFill>
                  <a:schemeClr val="tx1">
                    <a:lumMod val="75000"/>
                    <a:lumOff val="25000"/>
                  </a:schemeClr>
                </a:solidFill>
                <a:latin typeface="微软雅黑" panose="020B0503020204020204" charset="-122"/>
                <a:ea typeface="微软雅黑" panose="020B0503020204020204" charset="-122"/>
              </a:rPr>
              <a:t>单击此处添加简短说明，添加简短文字</a:t>
            </a:r>
            <a:r>
              <a:rPr lang="zh-CN" altLang="en-US" sz="1465" dirty="0" smtClean="0">
                <a:solidFill>
                  <a:schemeClr val="tx1">
                    <a:lumMod val="75000"/>
                    <a:lumOff val="25000"/>
                  </a:schemeClr>
                </a:solidFill>
                <a:latin typeface="微软雅黑" panose="020B0503020204020204" charset="-122"/>
                <a:ea typeface="微软雅黑" panose="020B0503020204020204" charset="-122"/>
              </a:rPr>
              <a:t>，具体</a:t>
            </a:r>
            <a:r>
              <a:rPr lang="zh-CN" altLang="en-US" sz="1465" dirty="0">
                <a:solidFill>
                  <a:schemeClr val="tx1">
                    <a:lumMod val="75000"/>
                    <a:lumOff val="25000"/>
                  </a:schemeClr>
                </a:solidFill>
                <a:latin typeface="微软雅黑" panose="020B0503020204020204" charset="-122"/>
                <a:ea typeface="微软雅黑" panose="020B0503020204020204" charset="-122"/>
              </a:rPr>
              <a:t>文字添加此处。</a:t>
            </a:r>
          </a:p>
        </p:txBody>
      </p:sp>
      <p:sp>
        <p:nvSpPr>
          <p:cNvPr id="94" name="KSO_Shape"/>
          <p:cNvSpPr/>
          <p:nvPr/>
        </p:nvSpPr>
        <p:spPr bwMode="auto">
          <a:xfrm>
            <a:off x="4773370" y="1735240"/>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tx1">
                  <a:lumMod val="75000"/>
                  <a:lumOff val="25000"/>
                </a:schemeClr>
              </a:solidFill>
              <a:ea typeface="微软雅黑" panose="020B0503020204020204" charset="-122"/>
            </a:endParaRPr>
          </a:p>
        </p:txBody>
      </p:sp>
      <p:sp>
        <p:nvSpPr>
          <p:cNvPr id="95" name="KSO_Shape"/>
          <p:cNvSpPr/>
          <p:nvPr/>
        </p:nvSpPr>
        <p:spPr bwMode="auto">
          <a:xfrm>
            <a:off x="5519760" y="3135837"/>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chemeClr val="tx1">
                  <a:lumMod val="75000"/>
                  <a:lumOff val="25000"/>
                </a:schemeClr>
              </a:solidFill>
              <a:ea typeface="微软雅黑" panose="020B0503020204020204" charset="-122"/>
            </a:endParaRPr>
          </a:p>
        </p:txBody>
      </p:sp>
      <p:sp>
        <p:nvSpPr>
          <p:cNvPr id="96" name="KSO_Shape"/>
          <p:cNvSpPr/>
          <p:nvPr/>
        </p:nvSpPr>
        <p:spPr bwMode="auto">
          <a:xfrm>
            <a:off x="4766608" y="4615025"/>
            <a:ext cx="689723" cy="594311"/>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chemeClr val="tx1">
                  <a:lumMod val="75000"/>
                  <a:lumOff val="25000"/>
                </a:schemeClr>
              </a:solidFill>
              <a:ea typeface="微软雅黑" panose="020B0503020204020204" charset="-122"/>
            </a:endParaRPr>
          </a:p>
        </p:txBody>
      </p:sp>
      <p:sp>
        <p:nvSpPr>
          <p:cNvPr id="97" name="KSO_Shape"/>
          <p:cNvSpPr/>
          <p:nvPr/>
        </p:nvSpPr>
        <p:spPr bwMode="auto">
          <a:xfrm>
            <a:off x="6270456" y="1788485"/>
            <a:ext cx="796196" cy="54672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tx1">
                  <a:lumMod val="75000"/>
                  <a:lumOff val="25000"/>
                </a:schemeClr>
              </a:solidFill>
              <a:ea typeface="微软雅黑" panose="020B0503020204020204" charset="-122"/>
            </a:endParaRPr>
          </a:p>
        </p:txBody>
      </p:sp>
      <p:sp>
        <p:nvSpPr>
          <p:cNvPr id="98" name="KSO_Shape"/>
          <p:cNvSpPr/>
          <p:nvPr/>
        </p:nvSpPr>
        <p:spPr bwMode="auto">
          <a:xfrm>
            <a:off x="7029986" y="3117504"/>
            <a:ext cx="697277" cy="69030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tx1">
                  <a:lumMod val="75000"/>
                  <a:lumOff val="25000"/>
                </a:schemeClr>
              </a:solidFill>
              <a:ea typeface="微软雅黑" panose="020B0503020204020204" charset="-122"/>
            </a:endParaRPr>
          </a:p>
        </p:txBody>
      </p:sp>
      <p:sp>
        <p:nvSpPr>
          <p:cNvPr id="99" name="KSO_Shape"/>
          <p:cNvSpPr/>
          <p:nvPr/>
        </p:nvSpPr>
        <p:spPr>
          <a:xfrm>
            <a:off x="6306964" y="4626016"/>
            <a:ext cx="640389" cy="640389"/>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sz="2400" dirty="0">
              <a:solidFill>
                <a:schemeClr val="tx1">
                  <a:lumMod val="75000"/>
                  <a:lumOff val="25000"/>
                </a:schemeClr>
              </a:solidFill>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TotalTime>
  <Words>4088</Words>
  <Application>Microsoft Office PowerPoint</Application>
  <PresentationFormat>宽屏</PresentationFormat>
  <Paragraphs>343</Paragraphs>
  <Slides>28</Slides>
  <Notes>1</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28</vt:i4>
      </vt:variant>
    </vt:vector>
  </HeadingPairs>
  <TitlesOfParts>
    <vt:vector size="44" baseType="lpstr">
      <vt:lpstr>Meiryo</vt:lpstr>
      <vt:lpstr>方正大黑简体</vt:lpstr>
      <vt:lpstr>黑体</vt:lpstr>
      <vt:lpstr>华文中宋</vt:lpstr>
      <vt:lpstr>宋体</vt:lpstr>
      <vt:lpstr>微软雅黑</vt:lpstr>
      <vt:lpstr>Arial</vt:lpstr>
      <vt:lpstr>Calibri</vt:lpstr>
      <vt:lpstr>Calibri Light</vt:lpstr>
      <vt:lpstr>Impact</vt:lpstr>
      <vt:lpstr>Impact MT Std</vt:lpstr>
      <vt:lpstr>Tahoma</vt:lpstr>
      <vt:lpstr>UKIJ Qolyazma</vt:lpstr>
      <vt:lpstr>Office 主题</vt:lpstr>
      <vt:lpstr>Office Theme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11</cp:revision>
  <dcterms:created xsi:type="dcterms:W3CDTF">2017-03-03T07:14:00Z</dcterms:created>
  <dcterms:modified xsi:type="dcterms:W3CDTF">2017-06-12T01:06:12Z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