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6" r:id="rId3"/>
    <p:sldId id="257" r:id="rId4"/>
    <p:sldId id="258" r:id="rId5"/>
    <p:sldId id="261" r:id="rId6"/>
    <p:sldId id="262" r:id="rId7"/>
    <p:sldId id="263" r:id="rId8"/>
    <p:sldId id="264" r:id="rId9"/>
    <p:sldId id="265" r:id="rId10"/>
    <p:sldId id="259" r:id="rId11"/>
    <p:sldId id="266" r:id="rId12"/>
    <p:sldId id="267" r:id="rId13"/>
    <p:sldId id="268" r:id="rId14"/>
    <p:sldId id="269" r:id="rId15"/>
    <p:sldId id="270" r:id="rId16"/>
    <p:sldId id="26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20B4D-232D-4DFA-9374-4AD5AA2A04B0}" type="datetimeFigureOut">
              <a:rPr lang="zh-CN" altLang="en-US" smtClean="0"/>
              <a:t>2017/6/26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D0546-C68B-410B-BF1C-EDDEF331EBF6}" type="slidenum">
              <a:rPr lang="zh-CN" altLang="en-US" smtClean="0"/>
              <a:t>‹#›</a:t>
            </a:fld>
            <a:endParaRPr lang="zh-CN" altLang="en-US"/>
          </a:p>
        </p:txBody>
      </p:sp>
    </p:spTree>
    <p:extLst>
      <p:ext uri="{BB962C8B-B14F-4D97-AF65-F5344CB8AC3E}">
        <p14:creationId xmlns:p14="http://schemas.microsoft.com/office/powerpoint/2010/main" val="22807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2220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4158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38064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523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3889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259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152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935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8991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0022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3775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172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173000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3549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3592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19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21148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0552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84562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25281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207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2108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2017/6/26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76594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1C65F9A-5A2A-4A86-9878-FD412D3A5C69}" type="datetimeFigureOut">
              <a:rPr lang="zh-CN" altLang="en-US" smtClean="0"/>
              <a:t>2017/6/26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270364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2017/6/26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9675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图片 3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1"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6" name="文本框 475"/>
          <p:cNvSpPr txBox="1"/>
          <p:nvPr/>
        </p:nvSpPr>
        <p:spPr>
          <a:xfrm>
            <a:off x="5449778" y="2440884"/>
            <a:ext cx="2507811" cy="750205"/>
          </a:xfrm>
          <a:prstGeom prst="rect">
            <a:avLst/>
          </a:prstGeom>
          <a:noFill/>
        </p:spPr>
        <p:txBody>
          <a:bodyPr wrap="square" rtlCol="0">
            <a:spAutoFit/>
          </a:bodyPr>
          <a:lstStyle/>
          <a:p>
            <a:pPr algn="just">
              <a:lnSpc>
                <a:spcPct val="150000"/>
              </a:lnSpc>
            </a:pPr>
            <a:r>
              <a:rPr lang="zh-CN" altLang="en-US" sz="1800" b="1" dirty="0">
                <a:solidFill>
                  <a:srgbClr val="60364C"/>
                </a:solidFill>
                <a:latin typeface="微软雅黑" panose="020B0503020204020204" pitchFamily="34" charset="-122"/>
                <a:ea typeface="微软雅黑" panose="020B0503020204020204" pitchFamily="34" charset="-122"/>
              </a:rPr>
              <a:t>唯美地球商务通用模版        </a:t>
            </a:r>
            <a:r>
              <a:rPr lang="en-US" altLang="zh-CN" sz="1050" b="1" dirty="0">
                <a:solidFill>
                  <a:srgbClr val="593B4B"/>
                </a:solidFill>
                <a:latin typeface="微软雅黑" panose="020B0503020204020204" pitchFamily="34" charset="-122"/>
                <a:ea typeface="微软雅黑" panose="020B0503020204020204" pitchFamily="34" charset="-122"/>
              </a:rPr>
              <a:t>Aesthetic global business model</a:t>
            </a:r>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19203" y="2031528"/>
            <a:ext cx="2455454" cy="1419619"/>
          </a:xfrm>
          <a:prstGeom prst="rect">
            <a:avLst/>
          </a:prstGeom>
          <a:noFill/>
        </p:spPr>
        <p:txBody>
          <a:bodyPr wrap="square" rtlCol="0">
            <a:spAutoFit/>
          </a:bodyPr>
          <a:lstStyle/>
          <a:p>
            <a:r>
              <a:rPr lang="en-US" altLang="zh-CN" sz="8625" dirty="0">
                <a:gradFill>
                  <a:gsLst>
                    <a:gs pos="100000">
                      <a:srgbClr val="60364C"/>
                    </a:gs>
                    <a:gs pos="0">
                      <a:srgbClr val="321D2C"/>
                    </a:gs>
                  </a:gsLst>
                  <a:lin ang="5400000" scaled="1"/>
                </a:gradFill>
              </a:rPr>
              <a:t>2017</a:t>
            </a:r>
            <a:endParaRPr lang="zh-CN" altLang="en-US" sz="8625" dirty="0">
              <a:gradFill>
                <a:gsLst>
                  <a:gs pos="100000">
                    <a:srgbClr val="60364C"/>
                  </a:gs>
                  <a:gs pos="0">
                    <a:srgbClr val="321D2C"/>
                  </a:gs>
                </a:gsLst>
                <a:lin ang="5400000" scaled="1"/>
              </a:gradFill>
            </a:endParaRPr>
          </a:p>
        </p:txBody>
      </p:sp>
    </p:spTree>
    <p:extLst>
      <p:ext uri="{BB962C8B-B14F-4D97-AF65-F5344CB8AC3E}">
        <p14:creationId xmlns:p14="http://schemas.microsoft.com/office/powerpoint/2010/main" val="3697926177"/>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xit" presetSubtype="0" fill="hold" nodeType="withEffect">
                                  <p:stCondLst>
                                    <p:cond delay="1000"/>
                                  </p:stCondLst>
                                  <p:childTnLst>
                                    <p:animEffect transition="out" filter="fade">
                                      <p:cBhvr>
                                        <p:cTn id="9" dur="500"/>
                                        <p:tgtEl>
                                          <p:spTgt spid="343"/>
                                        </p:tgtEl>
                                      </p:cBhvr>
                                    </p:animEffect>
                                    <p:set>
                                      <p:cBhvr>
                                        <p:cTn id="10" dur="1" fill="hold">
                                          <p:stCondLst>
                                            <p:cond delay="499"/>
                                          </p:stCondLst>
                                        </p:cTn>
                                        <p:tgtEl>
                                          <p:spTgt spid="343"/>
                                        </p:tgtEl>
                                        <p:attrNameLst>
                                          <p:attrName>style.visibility</p:attrName>
                                        </p:attrNameLst>
                                      </p:cBhvr>
                                      <p:to>
                                        <p:strVal val="hidden"/>
                                      </p:to>
                                    </p:set>
                                  </p:childTnLst>
                                </p:cTn>
                              </p:par>
                              <p:par>
                                <p:cTn id="11" presetID="10" presetClass="entr" presetSubtype="0" fill="hold" nodeType="withEffect">
                                  <p:stCondLst>
                                    <p:cond delay="200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par>
                                <p:cTn id="14" presetID="10" presetClass="exit" presetSubtype="0" fill="hold" nodeType="withEffect">
                                  <p:stCondLst>
                                    <p:cond delay="3000"/>
                                  </p:stCondLst>
                                  <p:childTnLst>
                                    <p:animEffect transition="out" filter="fade">
                                      <p:cBhvr>
                                        <p:cTn id="15" dur="500"/>
                                        <p:tgtEl>
                                          <p:spTgt spid="343"/>
                                        </p:tgtEl>
                                      </p:cBhvr>
                                    </p:animEffect>
                                    <p:set>
                                      <p:cBhvr>
                                        <p:cTn id="16" dur="1" fill="hold">
                                          <p:stCondLst>
                                            <p:cond delay="499"/>
                                          </p:stCondLst>
                                        </p:cTn>
                                        <p:tgtEl>
                                          <p:spTgt spid="343"/>
                                        </p:tgtEl>
                                        <p:attrNameLst>
                                          <p:attrName>style.visibility</p:attrName>
                                        </p:attrNameLst>
                                      </p:cBhvr>
                                      <p:to>
                                        <p:strVal val="hidden"/>
                                      </p:to>
                                    </p:set>
                                  </p:childTnLst>
                                </p:cTn>
                              </p:par>
                              <p:par>
                                <p:cTn id="17" presetID="10" presetClass="entr" presetSubtype="0" fill="hold" nodeType="withEffect">
                                  <p:stCondLst>
                                    <p:cond delay="4000"/>
                                  </p:stCondLst>
                                  <p:childTnLst>
                                    <p:set>
                                      <p:cBhvr>
                                        <p:cTn id="18" dur="1" fill="hold">
                                          <p:stCondLst>
                                            <p:cond delay="0"/>
                                          </p:stCondLst>
                                        </p:cTn>
                                        <p:tgtEl>
                                          <p:spTgt spid="343"/>
                                        </p:tgtEl>
                                        <p:attrNameLst>
                                          <p:attrName>style.visibility</p:attrName>
                                        </p:attrNameLst>
                                      </p:cBhvr>
                                      <p:to>
                                        <p:strVal val="visible"/>
                                      </p:to>
                                    </p:set>
                                    <p:animEffect transition="in" filter="fade">
                                      <p:cBhvr>
                                        <p:cTn id="19" dur="500"/>
                                        <p:tgtEl>
                                          <p:spTgt spid="343"/>
                                        </p:tgtEl>
                                      </p:cBhvr>
                                    </p:animEffect>
                                  </p:childTnLst>
                                </p:cTn>
                              </p:par>
                              <p:par>
                                <p:cTn id="20" presetID="10" presetClass="exit" presetSubtype="0" fill="hold" nodeType="withEffect">
                                  <p:stCondLst>
                                    <p:cond delay="5000"/>
                                  </p:stCondLst>
                                  <p:childTnLst>
                                    <p:animEffect transition="out" filter="fade">
                                      <p:cBhvr>
                                        <p:cTn id="21" dur="500"/>
                                        <p:tgtEl>
                                          <p:spTgt spid="343"/>
                                        </p:tgtEl>
                                      </p:cBhvr>
                                    </p:animEffect>
                                    <p:set>
                                      <p:cBhvr>
                                        <p:cTn id="22" dur="1" fill="hold">
                                          <p:stCondLst>
                                            <p:cond delay="499"/>
                                          </p:stCondLst>
                                        </p:cTn>
                                        <p:tgtEl>
                                          <p:spTgt spid="343"/>
                                        </p:tgtEl>
                                        <p:attrNameLst>
                                          <p:attrName>style.visibility</p:attrName>
                                        </p:attrNameLst>
                                      </p:cBhvr>
                                      <p:to>
                                        <p:strVal val="hidden"/>
                                      </p:to>
                                    </p:set>
                                  </p:childTnLst>
                                </p:cTn>
                              </p:par>
                              <p:par>
                                <p:cTn id="23" presetID="10" presetClass="entr" presetSubtype="0" fill="hold" nodeType="withEffect">
                                  <p:stCondLst>
                                    <p:cond delay="600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xit" presetSubtype="0" fill="hold" nodeType="withEffect">
                                  <p:stCondLst>
                                    <p:cond delay="7000"/>
                                  </p:stCondLst>
                                  <p:childTnLst>
                                    <p:animEffect transition="out" filter="fade">
                                      <p:cBhvr>
                                        <p:cTn id="27" dur="500"/>
                                        <p:tgtEl>
                                          <p:spTgt spid="343"/>
                                        </p:tgtEl>
                                      </p:cBhvr>
                                    </p:animEffect>
                                    <p:set>
                                      <p:cBhvr>
                                        <p:cTn id="28" dur="1" fill="hold">
                                          <p:stCondLst>
                                            <p:cond delay="499"/>
                                          </p:stCondLst>
                                        </p:cTn>
                                        <p:tgtEl>
                                          <p:spTgt spid="343"/>
                                        </p:tgtEl>
                                        <p:attrNameLst>
                                          <p:attrName>style.visibility</p:attrName>
                                        </p:attrNameLst>
                                      </p:cBhvr>
                                      <p:to>
                                        <p:strVal val="hidden"/>
                                      </p:to>
                                    </p:set>
                                  </p:childTnLst>
                                </p:cTn>
                              </p:par>
                              <p:par>
                                <p:cTn id="29" presetID="10" presetClass="entr" presetSubtype="0" fill="hold" nodeType="withEffect">
                                  <p:stCondLst>
                                    <p:cond delay="8000"/>
                                  </p:stCondLst>
                                  <p:childTnLst>
                                    <p:set>
                                      <p:cBhvr>
                                        <p:cTn id="30" dur="1" fill="hold">
                                          <p:stCondLst>
                                            <p:cond delay="0"/>
                                          </p:stCondLst>
                                        </p:cTn>
                                        <p:tgtEl>
                                          <p:spTgt spid="343"/>
                                        </p:tgtEl>
                                        <p:attrNameLst>
                                          <p:attrName>style.visibility</p:attrName>
                                        </p:attrNameLst>
                                      </p:cBhvr>
                                      <p:to>
                                        <p:strVal val="visible"/>
                                      </p:to>
                                    </p:set>
                                    <p:animEffect transition="in" filter="fade">
                                      <p:cBhvr>
                                        <p:cTn id="31" dur="500"/>
                                        <p:tgtEl>
                                          <p:spTgt spid="343"/>
                                        </p:tgtEl>
                                      </p:cBhvr>
                                    </p:animEffect>
                                  </p:childTnLst>
                                </p:cTn>
                              </p:par>
                              <p:par>
                                <p:cTn id="32" presetID="10" presetClass="exit" presetSubtype="0" fill="hold" nodeType="withEffect">
                                  <p:stCondLst>
                                    <p:cond delay="9000"/>
                                  </p:stCondLst>
                                  <p:childTnLst>
                                    <p:animEffect transition="out" filter="fade">
                                      <p:cBhvr>
                                        <p:cTn id="33" dur="500"/>
                                        <p:tgtEl>
                                          <p:spTgt spid="343"/>
                                        </p:tgtEl>
                                      </p:cBhvr>
                                    </p:animEffect>
                                    <p:set>
                                      <p:cBhvr>
                                        <p:cTn id="34" dur="1" fill="hold">
                                          <p:stCondLst>
                                            <p:cond delay="499"/>
                                          </p:stCondLst>
                                        </p:cTn>
                                        <p:tgtEl>
                                          <p:spTgt spid="343"/>
                                        </p:tgtEl>
                                        <p:attrNameLst>
                                          <p:attrName>style.visibility</p:attrName>
                                        </p:attrNameLst>
                                      </p:cBhvr>
                                      <p:to>
                                        <p:strVal val="hidden"/>
                                      </p:to>
                                    </p:set>
                                  </p:childTnLst>
                                </p:cTn>
                              </p:par>
                              <p:par>
                                <p:cTn id="35" presetID="10" presetClass="entr" presetSubtype="0" fill="hold" nodeType="withEffect">
                                  <p:stCondLst>
                                    <p:cond delay="10000"/>
                                  </p:stCondLst>
                                  <p:childTnLst>
                                    <p:set>
                                      <p:cBhvr>
                                        <p:cTn id="36" dur="1" fill="hold">
                                          <p:stCondLst>
                                            <p:cond delay="0"/>
                                          </p:stCondLst>
                                        </p:cTn>
                                        <p:tgtEl>
                                          <p:spTgt spid="343"/>
                                        </p:tgtEl>
                                        <p:attrNameLst>
                                          <p:attrName>style.visibility</p:attrName>
                                        </p:attrNameLst>
                                      </p:cBhvr>
                                      <p:to>
                                        <p:strVal val="visible"/>
                                      </p:to>
                                    </p:set>
                                    <p:animEffect transition="in" filter="fade">
                                      <p:cBhvr>
                                        <p:cTn id="37" dur="500"/>
                                        <p:tgtEl>
                                          <p:spTgt spid="343"/>
                                        </p:tgtEl>
                                      </p:cBhvr>
                                    </p:animEffect>
                                  </p:childTnLst>
                                </p:cTn>
                              </p:par>
                              <p:par>
                                <p:cTn id="38" presetID="10" presetClass="exit" presetSubtype="0" fill="hold" nodeType="withEffect">
                                  <p:stCondLst>
                                    <p:cond delay="11000"/>
                                  </p:stCondLst>
                                  <p:childTnLst>
                                    <p:animEffect transition="out" filter="fade">
                                      <p:cBhvr>
                                        <p:cTn id="39" dur="500"/>
                                        <p:tgtEl>
                                          <p:spTgt spid="343"/>
                                        </p:tgtEl>
                                      </p:cBhvr>
                                    </p:animEffect>
                                    <p:set>
                                      <p:cBhvr>
                                        <p:cTn id="40" dur="1" fill="hold">
                                          <p:stCondLst>
                                            <p:cond delay="499"/>
                                          </p:stCondLst>
                                        </p:cTn>
                                        <p:tgtEl>
                                          <p:spTgt spid="343"/>
                                        </p:tgtEl>
                                        <p:attrNameLst>
                                          <p:attrName>style.visibility</p:attrName>
                                        </p:attrNameLst>
                                      </p:cBhvr>
                                      <p:to>
                                        <p:strVal val="hidden"/>
                                      </p:to>
                                    </p:set>
                                  </p:childTnLst>
                                </p:cTn>
                              </p:par>
                              <p:par>
                                <p:cTn id="41" presetID="10" presetClass="entr" presetSubtype="0" fill="hold" nodeType="withEffect">
                                  <p:stCondLst>
                                    <p:cond delay="12000"/>
                                  </p:stCondLs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xit" presetSubtype="0" fill="hold" nodeType="withEffect">
                                  <p:stCondLst>
                                    <p:cond delay="13000"/>
                                  </p:stCondLst>
                                  <p:childTnLst>
                                    <p:animEffect transition="out" filter="fade">
                                      <p:cBhvr>
                                        <p:cTn id="45" dur="500"/>
                                        <p:tgtEl>
                                          <p:spTgt spid="343"/>
                                        </p:tgtEl>
                                      </p:cBhvr>
                                    </p:animEffect>
                                    <p:set>
                                      <p:cBhvr>
                                        <p:cTn id="46" dur="1" fill="hold">
                                          <p:stCondLst>
                                            <p:cond delay="499"/>
                                          </p:stCondLst>
                                        </p:cTn>
                                        <p:tgtEl>
                                          <p:spTgt spid="343"/>
                                        </p:tgtEl>
                                        <p:attrNameLst>
                                          <p:attrName>style.visibility</p:attrName>
                                        </p:attrNameLst>
                                      </p:cBhvr>
                                      <p:to>
                                        <p:strVal val="hidden"/>
                                      </p:to>
                                    </p:set>
                                  </p:childTnLst>
                                </p:cTn>
                              </p:par>
                              <p:par>
                                <p:cTn id="47" presetID="10" presetClass="entr" presetSubtype="0" fill="hold" nodeType="withEffect">
                                  <p:stCondLst>
                                    <p:cond delay="14000"/>
                                  </p:stCondLst>
                                  <p:childTnLst>
                                    <p:set>
                                      <p:cBhvr>
                                        <p:cTn id="48" dur="1" fill="hold">
                                          <p:stCondLst>
                                            <p:cond delay="0"/>
                                          </p:stCondLst>
                                        </p:cTn>
                                        <p:tgtEl>
                                          <p:spTgt spid="343"/>
                                        </p:tgtEl>
                                        <p:attrNameLst>
                                          <p:attrName>style.visibility</p:attrName>
                                        </p:attrNameLst>
                                      </p:cBhvr>
                                      <p:to>
                                        <p:strVal val="visible"/>
                                      </p:to>
                                    </p:set>
                                    <p:animEffect transition="in" filter="fade">
                                      <p:cBhvr>
                                        <p:cTn id="49" dur="500"/>
                                        <p:tgtEl>
                                          <p:spTgt spid="343"/>
                                        </p:tgtEl>
                                      </p:cBhvr>
                                    </p:animEffect>
                                  </p:childTnLst>
                                </p:cTn>
                              </p:par>
                              <p:par>
                                <p:cTn id="50" presetID="10" presetClass="entr" presetSubtype="0" fill="hold" nodeType="withEffect">
                                  <p:stCondLst>
                                    <p:cond delay="500"/>
                                  </p:stCondLst>
                                  <p:childTnLst>
                                    <p:set>
                                      <p:cBhvr>
                                        <p:cTn id="51" dur="1" fill="hold">
                                          <p:stCondLst>
                                            <p:cond delay="0"/>
                                          </p:stCondLst>
                                        </p:cTn>
                                        <p:tgtEl>
                                          <p:spTgt spid="344"/>
                                        </p:tgtEl>
                                        <p:attrNameLst>
                                          <p:attrName>style.visibility</p:attrName>
                                        </p:attrNameLst>
                                      </p:cBhvr>
                                      <p:to>
                                        <p:strVal val="visible"/>
                                      </p:to>
                                    </p:set>
                                    <p:animEffect transition="in" filter="fade">
                                      <p:cBhvr>
                                        <p:cTn id="52" dur="1000"/>
                                        <p:tgtEl>
                                          <p:spTgt spid="344"/>
                                        </p:tgtEl>
                                      </p:cBhvr>
                                    </p:animEffect>
                                  </p:childTnLst>
                                </p:cTn>
                              </p:par>
                              <p:par>
                                <p:cTn id="53" presetID="10" presetClass="exit" presetSubtype="0" fill="hold" nodeType="withEffect">
                                  <p:stCondLst>
                                    <p:cond delay="1500"/>
                                  </p:stCondLst>
                                  <p:childTnLst>
                                    <p:animEffect transition="out" filter="fade">
                                      <p:cBhvr>
                                        <p:cTn id="54" dur="1000"/>
                                        <p:tgtEl>
                                          <p:spTgt spid="344"/>
                                        </p:tgtEl>
                                      </p:cBhvr>
                                    </p:animEffect>
                                    <p:set>
                                      <p:cBhvr>
                                        <p:cTn id="55" dur="1" fill="hold">
                                          <p:stCondLst>
                                            <p:cond delay="999"/>
                                          </p:stCondLst>
                                        </p:cTn>
                                        <p:tgtEl>
                                          <p:spTgt spid="344"/>
                                        </p:tgtEl>
                                        <p:attrNameLst>
                                          <p:attrName>style.visibility</p:attrName>
                                        </p:attrNameLst>
                                      </p:cBhvr>
                                      <p:to>
                                        <p:strVal val="hidden"/>
                                      </p:to>
                                    </p:set>
                                  </p:childTnLst>
                                </p:cTn>
                              </p:par>
                              <p:par>
                                <p:cTn id="56" presetID="10" presetClass="entr" presetSubtype="0" fill="hold" nodeType="withEffect">
                                  <p:stCondLst>
                                    <p:cond delay="2500"/>
                                  </p:stCondLst>
                                  <p:childTnLst>
                                    <p:set>
                                      <p:cBhvr>
                                        <p:cTn id="57" dur="1" fill="hold">
                                          <p:stCondLst>
                                            <p:cond delay="0"/>
                                          </p:stCondLst>
                                        </p:cTn>
                                        <p:tgtEl>
                                          <p:spTgt spid="344"/>
                                        </p:tgtEl>
                                        <p:attrNameLst>
                                          <p:attrName>style.visibility</p:attrName>
                                        </p:attrNameLst>
                                      </p:cBhvr>
                                      <p:to>
                                        <p:strVal val="visible"/>
                                      </p:to>
                                    </p:set>
                                    <p:animEffect transition="in" filter="fade">
                                      <p:cBhvr>
                                        <p:cTn id="58" dur="1000"/>
                                        <p:tgtEl>
                                          <p:spTgt spid="344"/>
                                        </p:tgtEl>
                                      </p:cBhvr>
                                    </p:animEffect>
                                  </p:childTnLst>
                                </p:cTn>
                              </p:par>
                              <p:par>
                                <p:cTn id="59" presetID="10" presetClass="exit" presetSubtype="0" fill="hold" nodeType="withEffect">
                                  <p:stCondLst>
                                    <p:cond delay="3500"/>
                                  </p:stCondLst>
                                  <p:childTnLst>
                                    <p:animEffect transition="out" filter="fade">
                                      <p:cBhvr>
                                        <p:cTn id="60" dur="1000"/>
                                        <p:tgtEl>
                                          <p:spTgt spid="344"/>
                                        </p:tgtEl>
                                      </p:cBhvr>
                                    </p:animEffect>
                                    <p:set>
                                      <p:cBhvr>
                                        <p:cTn id="61" dur="1" fill="hold">
                                          <p:stCondLst>
                                            <p:cond delay="999"/>
                                          </p:stCondLst>
                                        </p:cTn>
                                        <p:tgtEl>
                                          <p:spTgt spid="344"/>
                                        </p:tgtEl>
                                        <p:attrNameLst>
                                          <p:attrName>style.visibility</p:attrName>
                                        </p:attrNameLst>
                                      </p:cBhvr>
                                      <p:to>
                                        <p:strVal val="hidden"/>
                                      </p:to>
                                    </p:set>
                                  </p:childTnLst>
                                </p:cTn>
                              </p:par>
                              <p:par>
                                <p:cTn id="62" presetID="10" presetClass="entr" presetSubtype="0" fill="hold" nodeType="withEffect">
                                  <p:stCondLst>
                                    <p:cond delay="4500"/>
                                  </p:stCondLst>
                                  <p:childTnLst>
                                    <p:set>
                                      <p:cBhvr>
                                        <p:cTn id="63" dur="1" fill="hold">
                                          <p:stCondLst>
                                            <p:cond delay="0"/>
                                          </p:stCondLst>
                                        </p:cTn>
                                        <p:tgtEl>
                                          <p:spTgt spid="344"/>
                                        </p:tgtEl>
                                        <p:attrNameLst>
                                          <p:attrName>style.visibility</p:attrName>
                                        </p:attrNameLst>
                                      </p:cBhvr>
                                      <p:to>
                                        <p:strVal val="visible"/>
                                      </p:to>
                                    </p:set>
                                    <p:animEffect transition="in" filter="fade">
                                      <p:cBhvr>
                                        <p:cTn id="64" dur="1000"/>
                                        <p:tgtEl>
                                          <p:spTgt spid="344"/>
                                        </p:tgtEl>
                                      </p:cBhvr>
                                    </p:animEffect>
                                  </p:childTnLst>
                                </p:cTn>
                              </p:par>
                              <p:par>
                                <p:cTn id="65" presetID="10" presetClass="exit" presetSubtype="0" fill="hold" nodeType="withEffect">
                                  <p:stCondLst>
                                    <p:cond delay="5500"/>
                                  </p:stCondLst>
                                  <p:childTnLst>
                                    <p:animEffect transition="out" filter="fade">
                                      <p:cBhvr>
                                        <p:cTn id="66" dur="1000"/>
                                        <p:tgtEl>
                                          <p:spTgt spid="344"/>
                                        </p:tgtEl>
                                      </p:cBhvr>
                                    </p:animEffect>
                                    <p:set>
                                      <p:cBhvr>
                                        <p:cTn id="67" dur="1" fill="hold">
                                          <p:stCondLst>
                                            <p:cond delay="999"/>
                                          </p:stCondLst>
                                        </p:cTn>
                                        <p:tgtEl>
                                          <p:spTgt spid="344"/>
                                        </p:tgtEl>
                                        <p:attrNameLst>
                                          <p:attrName>style.visibility</p:attrName>
                                        </p:attrNameLst>
                                      </p:cBhvr>
                                      <p:to>
                                        <p:strVal val="hidden"/>
                                      </p:to>
                                    </p:set>
                                  </p:childTnLst>
                                </p:cTn>
                              </p:par>
                              <p:par>
                                <p:cTn id="68" presetID="10" presetClass="entr" presetSubtype="0" fill="hold" nodeType="withEffect">
                                  <p:stCondLst>
                                    <p:cond delay="6500"/>
                                  </p:stCondLst>
                                  <p:childTnLst>
                                    <p:set>
                                      <p:cBhvr>
                                        <p:cTn id="69" dur="1" fill="hold">
                                          <p:stCondLst>
                                            <p:cond delay="0"/>
                                          </p:stCondLst>
                                        </p:cTn>
                                        <p:tgtEl>
                                          <p:spTgt spid="344"/>
                                        </p:tgtEl>
                                        <p:attrNameLst>
                                          <p:attrName>style.visibility</p:attrName>
                                        </p:attrNameLst>
                                      </p:cBhvr>
                                      <p:to>
                                        <p:strVal val="visible"/>
                                      </p:to>
                                    </p:set>
                                    <p:animEffect transition="in" filter="fade">
                                      <p:cBhvr>
                                        <p:cTn id="70" dur="1000"/>
                                        <p:tgtEl>
                                          <p:spTgt spid="344"/>
                                        </p:tgtEl>
                                      </p:cBhvr>
                                    </p:animEffect>
                                  </p:childTnLst>
                                </p:cTn>
                              </p:par>
                              <p:par>
                                <p:cTn id="71" presetID="10" presetClass="exit" presetSubtype="0" fill="hold" nodeType="withEffect">
                                  <p:stCondLst>
                                    <p:cond delay="7500"/>
                                  </p:stCondLst>
                                  <p:childTnLst>
                                    <p:animEffect transition="out" filter="fade">
                                      <p:cBhvr>
                                        <p:cTn id="72" dur="1000"/>
                                        <p:tgtEl>
                                          <p:spTgt spid="344"/>
                                        </p:tgtEl>
                                      </p:cBhvr>
                                    </p:animEffect>
                                    <p:set>
                                      <p:cBhvr>
                                        <p:cTn id="73" dur="1" fill="hold">
                                          <p:stCondLst>
                                            <p:cond delay="999"/>
                                          </p:stCondLst>
                                        </p:cTn>
                                        <p:tgtEl>
                                          <p:spTgt spid="344"/>
                                        </p:tgtEl>
                                        <p:attrNameLst>
                                          <p:attrName>style.visibility</p:attrName>
                                        </p:attrNameLst>
                                      </p:cBhvr>
                                      <p:to>
                                        <p:strVal val="hidden"/>
                                      </p:to>
                                    </p:set>
                                  </p:childTnLst>
                                </p:cTn>
                              </p:par>
                              <p:par>
                                <p:cTn id="74" presetID="10" presetClass="entr" presetSubtype="0" fill="hold" nodeType="withEffect">
                                  <p:stCondLst>
                                    <p:cond delay="8500"/>
                                  </p:stCondLst>
                                  <p:childTnLst>
                                    <p:set>
                                      <p:cBhvr>
                                        <p:cTn id="75" dur="1" fill="hold">
                                          <p:stCondLst>
                                            <p:cond delay="0"/>
                                          </p:stCondLst>
                                        </p:cTn>
                                        <p:tgtEl>
                                          <p:spTgt spid="344"/>
                                        </p:tgtEl>
                                        <p:attrNameLst>
                                          <p:attrName>style.visibility</p:attrName>
                                        </p:attrNameLst>
                                      </p:cBhvr>
                                      <p:to>
                                        <p:strVal val="visible"/>
                                      </p:to>
                                    </p:set>
                                    <p:animEffect transition="in" filter="fade">
                                      <p:cBhvr>
                                        <p:cTn id="76" dur="1000"/>
                                        <p:tgtEl>
                                          <p:spTgt spid="344"/>
                                        </p:tgtEl>
                                      </p:cBhvr>
                                    </p:animEffect>
                                  </p:childTnLst>
                                </p:cTn>
                              </p:par>
                              <p:par>
                                <p:cTn id="77" presetID="10" presetClass="exit" presetSubtype="0" fill="hold" nodeType="withEffect">
                                  <p:stCondLst>
                                    <p:cond delay="9500"/>
                                  </p:stCondLst>
                                  <p:childTnLst>
                                    <p:animEffect transition="out" filter="fade">
                                      <p:cBhvr>
                                        <p:cTn id="78" dur="1000"/>
                                        <p:tgtEl>
                                          <p:spTgt spid="344"/>
                                        </p:tgtEl>
                                      </p:cBhvr>
                                    </p:animEffect>
                                    <p:set>
                                      <p:cBhvr>
                                        <p:cTn id="79" dur="1" fill="hold">
                                          <p:stCondLst>
                                            <p:cond delay="999"/>
                                          </p:stCondLst>
                                        </p:cTn>
                                        <p:tgtEl>
                                          <p:spTgt spid="344"/>
                                        </p:tgtEl>
                                        <p:attrNameLst>
                                          <p:attrName>style.visibility</p:attrName>
                                        </p:attrNameLst>
                                      </p:cBhvr>
                                      <p:to>
                                        <p:strVal val="hidden"/>
                                      </p:to>
                                    </p:set>
                                  </p:childTnLst>
                                </p:cTn>
                              </p:par>
                              <p:par>
                                <p:cTn id="80" presetID="10" presetClass="entr" presetSubtype="0" fill="hold" nodeType="withEffect">
                                  <p:stCondLst>
                                    <p:cond delay="10500"/>
                                  </p:stCondLst>
                                  <p:childTnLst>
                                    <p:set>
                                      <p:cBhvr>
                                        <p:cTn id="81" dur="1" fill="hold">
                                          <p:stCondLst>
                                            <p:cond delay="0"/>
                                          </p:stCondLst>
                                        </p:cTn>
                                        <p:tgtEl>
                                          <p:spTgt spid="344"/>
                                        </p:tgtEl>
                                        <p:attrNameLst>
                                          <p:attrName>style.visibility</p:attrName>
                                        </p:attrNameLst>
                                      </p:cBhvr>
                                      <p:to>
                                        <p:strVal val="visible"/>
                                      </p:to>
                                    </p:set>
                                    <p:animEffect transition="in" filter="fade">
                                      <p:cBhvr>
                                        <p:cTn id="82" dur="1000"/>
                                        <p:tgtEl>
                                          <p:spTgt spid="344"/>
                                        </p:tgtEl>
                                      </p:cBhvr>
                                    </p:animEffect>
                                  </p:childTnLst>
                                </p:cTn>
                              </p:par>
                              <p:par>
                                <p:cTn id="83" presetID="10" presetClass="exit" presetSubtype="0" fill="hold" nodeType="withEffect">
                                  <p:stCondLst>
                                    <p:cond delay="11500"/>
                                  </p:stCondLst>
                                  <p:childTnLst>
                                    <p:animEffect transition="out" filter="fade">
                                      <p:cBhvr>
                                        <p:cTn id="84" dur="1000"/>
                                        <p:tgtEl>
                                          <p:spTgt spid="344"/>
                                        </p:tgtEl>
                                      </p:cBhvr>
                                    </p:animEffect>
                                    <p:set>
                                      <p:cBhvr>
                                        <p:cTn id="85" dur="1" fill="hold">
                                          <p:stCondLst>
                                            <p:cond delay="999"/>
                                          </p:stCondLst>
                                        </p:cTn>
                                        <p:tgtEl>
                                          <p:spTgt spid="344"/>
                                        </p:tgtEl>
                                        <p:attrNameLst>
                                          <p:attrName>style.visibility</p:attrName>
                                        </p:attrNameLst>
                                      </p:cBhvr>
                                      <p:to>
                                        <p:strVal val="hidden"/>
                                      </p:to>
                                    </p:set>
                                  </p:childTnLst>
                                </p:cTn>
                              </p:par>
                              <p:par>
                                <p:cTn id="86" presetID="10" presetClass="entr" presetSubtype="0" fill="hold" nodeType="withEffect">
                                  <p:stCondLst>
                                    <p:cond delay="12500"/>
                                  </p:stCondLst>
                                  <p:childTnLst>
                                    <p:set>
                                      <p:cBhvr>
                                        <p:cTn id="87" dur="1" fill="hold">
                                          <p:stCondLst>
                                            <p:cond delay="0"/>
                                          </p:stCondLst>
                                        </p:cTn>
                                        <p:tgtEl>
                                          <p:spTgt spid="344"/>
                                        </p:tgtEl>
                                        <p:attrNameLst>
                                          <p:attrName>style.visibility</p:attrName>
                                        </p:attrNameLst>
                                      </p:cBhvr>
                                      <p:to>
                                        <p:strVal val="visible"/>
                                      </p:to>
                                    </p:set>
                                    <p:animEffect transition="in" filter="fade">
                                      <p:cBhvr>
                                        <p:cTn id="88" dur="1000"/>
                                        <p:tgtEl>
                                          <p:spTgt spid="344"/>
                                        </p:tgtEl>
                                      </p:cBhvr>
                                    </p:animEffect>
                                  </p:childTnLst>
                                </p:cTn>
                              </p:par>
                              <p:par>
                                <p:cTn id="89" presetID="10" presetClass="exit" presetSubtype="0" fill="hold" nodeType="withEffect">
                                  <p:stCondLst>
                                    <p:cond delay="13500"/>
                                  </p:stCondLst>
                                  <p:childTnLst>
                                    <p:animEffect transition="out" filter="fade">
                                      <p:cBhvr>
                                        <p:cTn id="90" dur="1000"/>
                                        <p:tgtEl>
                                          <p:spTgt spid="344"/>
                                        </p:tgtEl>
                                      </p:cBhvr>
                                    </p:animEffect>
                                    <p:set>
                                      <p:cBhvr>
                                        <p:cTn id="91" dur="1" fill="hold">
                                          <p:stCondLst>
                                            <p:cond delay="999"/>
                                          </p:stCondLst>
                                        </p:cTn>
                                        <p:tgtEl>
                                          <p:spTgt spid="344"/>
                                        </p:tgtEl>
                                        <p:attrNameLst>
                                          <p:attrName>style.visibility</p:attrName>
                                        </p:attrNameLst>
                                      </p:cBhvr>
                                      <p:to>
                                        <p:strVal val="hidden"/>
                                      </p:to>
                                    </p:set>
                                  </p:childTnLst>
                                </p:cTn>
                              </p:par>
                              <p:par>
                                <p:cTn id="92" presetID="10" presetClass="entr" presetSubtype="0" fill="hold" nodeType="withEffect">
                                  <p:stCondLst>
                                    <p:cond delay="1000"/>
                                  </p:stCondLst>
                                  <p:childTnLst>
                                    <p:set>
                                      <p:cBhvr>
                                        <p:cTn id="93" dur="1" fill="hold">
                                          <p:stCondLst>
                                            <p:cond delay="0"/>
                                          </p:stCondLst>
                                        </p:cTn>
                                        <p:tgtEl>
                                          <p:spTgt spid="345"/>
                                        </p:tgtEl>
                                        <p:attrNameLst>
                                          <p:attrName>style.visibility</p:attrName>
                                        </p:attrNameLst>
                                      </p:cBhvr>
                                      <p:to>
                                        <p:strVal val="visible"/>
                                      </p:to>
                                    </p:set>
                                    <p:animEffect transition="in" filter="fade">
                                      <p:cBhvr>
                                        <p:cTn id="94" dur="500"/>
                                        <p:tgtEl>
                                          <p:spTgt spid="345"/>
                                        </p:tgtEl>
                                      </p:cBhvr>
                                    </p:animEffect>
                                  </p:childTnLst>
                                </p:cTn>
                              </p:par>
                              <p:par>
                                <p:cTn id="95" presetID="10" presetClass="exit" presetSubtype="0" fill="hold" nodeType="withEffect">
                                  <p:stCondLst>
                                    <p:cond delay="2000"/>
                                  </p:stCondLst>
                                  <p:childTnLst>
                                    <p:animEffect transition="out" filter="fade">
                                      <p:cBhvr>
                                        <p:cTn id="96" dur="500"/>
                                        <p:tgtEl>
                                          <p:spTgt spid="345"/>
                                        </p:tgtEl>
                                      </p:cBhvr>
                                    </p:animEffect>
                                    <p:set>
                                      <p:cBhvr>
                                        <p:cTn id="97" dur="1" fill="hold">
                                          <p:stCondLst>
                                            <p:cond delay="499"/>
                                          </p:stCondLst>
                                        </p:cTn>
                                        <p:tgtEl>
                                          <p:spTgt spid="345"/>
                                        </p:tgtEl>
                                        <p:attrNameLst>
                                          <p:attrName>style.visibility</p:attrName>
                                        </p:attrNameLst>
                                      </p:cBhvr>
                                      <p:to>
                                        <p:strVal val="hidden"/>
                                      </p:to>
                                    </p:set>
                                  </p:childTnLst>
                                </p:cTn>
                              </p:par>
                              <p:par>
                                <p:cTn id="98" presetID="10" presetClass="entr" presetSubtype="0" fill="hold" nodeType="withEffect">
                                  <p:stCondLst>
                                    <p:cond delay="3000"/>
                                  </p:stCondLst>
                                  <p:childTnLst>
                                    <p:set>
                                      <p:cBhvr>
                                        <p:cTn id="99" dur="1" fill="hold">
                                          <p:stCondLst>
                                            <p:cond delay="0"/>
                                          </p:stCondLst>
                                        </p:cTn>
                                        <p:tgtEl>
                                          <p:spTgt spid="345"/>
                                        </p:tgtEl>
                                        <p:attrNameLst>
                                          <p:attrName>style.visibility</p:attrName>
                                        </p:attrNameLst>
                                      </p:cBhvr>
                                      <p:to>
                                        <p:strVal val="visible"/>
                                      </p:to>
                                    </p:set>
                                    <p:animEffect transition="in" filter="fade">
                                      <p:cBhvr>
                                        <p:cTn id="100" dur="500"/>
                                        <p:tgtEl>
                                          <p:spTgt spid="345"/>
                                        </p:tgtEl>
                                      </p:cBhvr>
                                    </p:animEffect>
                                  </p:childTnLst>
                                </p:cTn>
                              </p:par>
                              <p:par>
                                <p:cTn id="101" presetID="10" presetClass="exit" presetSubtype="0" fill="hold" nodeType="withEffect">
                                  <p:stCondLst>
                                    <p:cond delay="4000"/>
                                  </p:stCondLst>
                                  <p:childTnLst>
                                    <p:animEffect transition="out" filter="fade">
                                      <p:cBhvr>
                                        <p:cTn id="102" dur="500"/>
                                        <p:tgtEl>
                                          <p:spTgt spid="345"/>
                                        </p:tgtEl>
                                      </p:cBhvr>
                                    </p:animEffect>
                                    <p:set>
                                      <p:cBhvr>
                                        <p:cTn id="103" dur="1" fill="hold">
                                          <p:stCondLst>
                                            <p:cond delay="499"/>
                                          </p:stCondLst>
                                        </p:cTn>
                                        <p:tgtEl>
                                          <p:spTgt spid="345"/>
                                        </p:tgtEl>
                                        <p:attrNameLst>
                                          <p:attrName>style.visibility</p:attrName>
                                        </p:attrNameLst>
                                      </p:cBhvr>
                                      <p:to>
                                        <p:strVal val="hidden"/>
                                      </p:to>
                                    </p:set>
                                  </p:childTnLst>
                                </p:cTn>
                              </p:par>
                              <p:par>
                                <p:cTn id="104" presetID="10" presetClass="entr" presetSubtype="0" fill="hold" nodeType="withEffect">
                                  <p:stCondLst>
                                    <p:cond delay="5000"/>
                                  </p:stCondLst>
                                  <p:childTnLst>
                                    <p:set>
                                      <p:cBhvr>
                                        <p:cTn id="105" dur="1" fill="hold">
                                          <p:stCondLst>
                                            <p:cond delay="0"/>
                                          </p:stCondLst>
                                        </p:cTn>
                                        <p:tgtEl>
                                          <p:spTgt spid="345"/>
                                        </p:tgtEl>
                                        <p:attrNameLst>
                                          <p:attrName>style.visibility</p:attrName>
                                        </p:attrNameLst>
                                      </p:cBhvr>
                                      <p:to>
                                        <p:strVal val="visible"/>
                                      </p:to>
                                    </p:set>
                                    <p:animEffect transition="in" filter="fade">
                                      <p:cBhvr>
                                        <p:cTn id="106" dur="500"/>
                                        <p:tgtEl>
                                          <p:spTgt spid="345"/>
                                        </p:tgtEl>
                                      </p:cBhvr>
                                    </p:animEffect>
                                  </p:childTnLst>
                                </p:cTn>
                              </p:par>
                              <p:par>
                                <p:cTn id="107" presetID="10" presetClass="exit" presetSubtype="0" fill="hold" nodeType="withEffect">
                                  <p:stCondLst>
                                    <p:cond delay="6000"/>
                                  </p:stCondLst>
                                  <p:childTnLst>
                                    <p:animEffect transition="out" filter="fade">
                                      <p:cBhvr>
                                        <p:cTn id="108" dur="500"/>
                                        <p:tgtEl>
                                          <p:spTgt spid="345"/>
                                        </p:tgtEl>
                                      </p:cBhvr>
                                    </p:animEffect>
                                    <p:set>
                                      <p:cBhvr>
                                        <p:cTn id="109" dur="1" fill="hold">
                                          <p:stCondLst>
                                            <p:cond delay="499"/>
                                          </p:stCondLst>
                                        </p:cTn>
                                        <p:tgtEl>
                                          <p:spTgt spid="345"/>
                                        </p:tgtEl>
                                        <p:attrNameLst>
                                          <p:attrName>style.visibility</p:attrName>
                                        </p:attrNameLst>
                                      </p:cBhvr>
                                      <p:to>
                                        <p:strVal val="hidden"/>
                                      </p:to>
                                    </p:set>
                                  </p:childTnLst>
                                </p:cTn>
                              </p:par>
                              <p:par>
                                <p:cTn id="110" presetID="10" presetClass="entr" presetSubtype="0" fill="hold" nodeType="withEffect">
                                  <p:stCondLst>
                                    <p:cond delay="7000"/>
                                  </p:stCondLst>
                                  <p:childTnLst>
                                    <p:set>
                                      <p:cBhvr>
                                        <p:cTn id="111" dur="1" fill="hold">
                                          <p:stCondLst>
                                            <p:cond delay="0"/>
                                          </p:stCondLst>
                                        </p:cTn>
                                        <p:tgtEl>
                                          <p:spTgt spid="345"/>
                                        </p:tgtEl>
                                        <p:attrNameLst>
                                          <p:attrName>style.visibility</p:attrName>
                                        </p:attrNameLst>
                                      </p:cBhvr>
                                      <p:to>
                                        <p:strVal val="visible"/>
                                      </p:to>
                                    </p:set>
                                    <p:animEffect transition="in" filter="fade">
                                      <p:cBhvr>
                                        <p:cTn id="112" dur="500"/>
                                        <p:tgtEl>
                                          <p:spTgt spid="345"/>
                                        </p:tgtEl>
                                      </p:cBhvr>
                                    </p:animEffect>
                                  </p:childTnLst>
                                </p:cTn>
                              </p:par>
                              <p:par>
                                <p:cTn id="113" presetID="10" presetClass="exit" presetSubtype="0" fill="hold" nodeType="withEffect">
                                  <p:stCondLst>
                                    <p:cond delay="8000"/>
                                  </p:stCondLst>
                                  <p:childTnLst>
                                    <p:animEffect transition="out" filter="fade">
                                      <p:cBhvr>
                                        <p:cTn id="114" dur="500"/>
                                        <p:tgtEl>
                                          <p:spTgt spid="345"/>
                                        </p:tgtEl>
                                      </p:cBhvr>
                                    </p:animEffect>
                                    <p:set>
                                      <p:cBhvr>
                                        <p:cTn id="115" dur="1" fill="hold">
                                          <p:stCondLst>
                                            <p:cond delay="499"/>
                                          </p:stCondLst>
                                        </p:cTn>
                                        <p:tgtEl>
                                          <p:spTgt spid="345"/>
                                        </p:tgtEl>
                                        <p:attrNameLst>
                                          <p:attrName>style.visibility</p:attrName>
                                        </p:attrNameLst>
                                      </p:cBhvr>
                                      <p:to>
                                        <p:strVal val="hidden"/>
                                      </p:to>
                                    </p:set>
                                  </p:childTnLst>
                                </p:cTn>
                              </p:par>
                              <p:par>
                                <p:cTn id="116" presetID="10" presetClass="entr" presetSubtype="0" fill="hold" nodeType="withEffect">
                                  <p:stCondLst>
                                    <p:cond delay="9000"/>
                                  </p:stCondLs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xit" presetSubtype="0" fill="hold" nodeType="withEffect">
                                  <p:stCondLst>
                                    <p:cond delay="10000"/>
                                  </p:stCondLst>
                                  <p:childTnLst>
                                    <p:animEffect transition="out" filter="fade">
                                      <p:cBhvr>
                                        <p:cTn id="120" dur="500"/>
                                        <p:tgtEl>
                                          <p:spTgt spid="345"/>
                                        </p:tgtEl>
                                      </p:cBhvr>
                                    </p:animEffect>
                                    <p:set>
                                      <p:cBhvr>
                                        <p:cTn id="121" dur="1" fill="hold">
                                          <p:stCondLst>
                                            <p:cond delay="499"/>
                                          </p:stCondLst>
                                        </p:cTn>
                                        <p:tgtEl>
                                          <p:spTgt spid="345"/>
                                        </p:tgtEl>
                                        <p:attrNameLst>
                                          <p:attrName>style.visibility</p:attrName>
                                        </p:attrNameLst>
                                      </p:cBhvr>
                                      <p:to>
                                        <p:strVal val="hidden"/>
                                      </p:to>
                                    </p:set>
                                  </p:childTnLst>
                                </p:cTn>
                              </p:par>
                              <p:par>
                                <p:cTn id="122" presetID="10" presetClass="entr" presetSubtype="0" fill="hold" nodeType="withEffect">
                                  <p:stCondLst>
                                    <p:cond delay="11000"/>
                                  </p:stCondLst>
                                  <p:childTnLst>
                                    <p:set>
                                      <p:cBhvr>
                                        <p:cTn id="123" dur="1" fill="hold">
                                          <p:stCondLst>
                                            <p:cond delay="0"/>
                                          </p:stCondLst>
                                        </p:cTn>
                                        <p:tgtEl>
                                          <p:spTgt spid="345"/>
                                        </p:tgtEl>
                                        <p:attrNameLst>
                                          <p:attrName>style.visibility</p:attrName>
                                        </p:attrNameLst>
                                      </p:cBhvr>
                                      <p:to>
                                        <p:strVal val="visible"/>
                                      </p:to>
                                    </p:set>
                                    <p:animEffect transition="in" filter="fade">
                                      <p:cBhvr>
                                        <p:cTn id="124" dur="500"/>
                                        <p:tgtEl>
                                          <p:spTgt spid="345"/>
                                        </p:tgtEl>
                                      </p:cBhvr>
                                    </p:animEffect>
                                  </p:childTnLst>
                                </p:cTn>
                              </p:par>
                              <p:par>
                                <p:cTn id="125" presetID="10" presetClass="exit" presetSubtype="0" fill="hold" nodeType="withEffect">
                                  <p:stCondLst>
                                    <p:cond delay="12000"/>
                                  </p:stCondLst>
                                  <p:childTnLst>
                                    <p:animEffect transition="out" filter="fade">
                                      <p:cBhvr>
                                        <p:cTn id="126" dur="500"/>
                                        <p:tgtEl>
                                          <p:spTgt spid="345"/>
                                        </p:tgtEl>
                                      </p:cBhvr>
                                    </p:animEffect>
                                    <p:set>
                                      <p:cBhvr>
                                        <p:cTn id="127" dur="1" fill="hold">
                                          <p:stCondLst>
                                            <p:cond delay="499"/>
                                          </p:stCondLst>
                                        </p:cTn>
                                        <p:tgtEl>
                                          <p:spTgt spid="345"/>
                                        </p:tgtEl>
                                        <p:attrNameLst>
                                          <p:attrName>style.visibility</p:attrName>
                                        </p:attrNameLst>
                                      </p:cBhvr>
                                      <p:to>
                                        <p:strVal val="hidden"/>
                                      </p:to>
                                    </p:set>
                                  </p:childTnLst>
                                </p:cTn>
                              </p:par>
                              <p:par>
                                <p:cTn id="128" presetID="10" presetClass="entr" presetSubtype="0" fill="hold" nodeType="withEffect">
                                  <p:stCondLst>
                                    <p:cond delay="13000"/>
                                  </p:stCondLst>
                                  <p:childTnLst>
                                    <p:set>
                                      <p:cBhvr>
                                        <p:cTn id="129" dur="1" fill="hold">
                                          <p:stCondLst>
                                            <p:cond delay="0"/>
                                          </p:stCondLst>
                                        </p:cTn>
                                        <p:tgtEl>
                                          <p:spTgt spid="345"/>
                                        </p:tgtEl>
                                        <p:attrNameLst>
                                          <p:attrName>style.visibility</p:attrName>
                                        </p:attrNameLst>
                                      </p:cBhvr>
                                      <p:to>
                                        <p:strVal val="visible"/>
                                      </p:to>
                                    </p:set>
                                    <p:animEffect transition="in" filter="fade">
                                      <p:cBhvr>
                                        <p:cTn id="130" dur="500"/>
                                        <p:tgtEl>
                                          <p:spTgt spid="345"/>
                                        </p:tgtEl>
                                      </p:cBhvr>
                                    </p:animEffect>
                                  </p:childTnLst>
                                </p:cTn>
                              </p:par>
                              <p:par>
                                <p:cTn id="131" presetID="10" presetClass="entr" presetSubtype="0" fill="hold" nodeType="withEffect">
                                  <p:stCondLst>
                                    <p:cond delay="1500"/>
                                  </p:stCondLst>
                                  <p:childTnLst>
                                    <p:set>
                                      <p:cBhvr>
                                        <p:cTn id="132" dur="1" fill="hold">
                                          <p:stCondLst>
                                            <p:cond delay="0"/>
                                          </p:stCondLst>
                                        </p:cTn>
                                        <p:tgtEl>
                                          <p:spTgt spid="346"/>
                                        </p:tgtEl>
                                        <p:attrNameLst>
                                          <p:attrName>style.visibility</p:attrName>
                                        </p:attrNameLst>
                                      </p:cBhvr>
                                      <p:to>
                                        <p:strVal val="visible"/>
                                      </p:to>
                                    </p:set>
                                    <p:animEffect transition="in" filter="fade">
                                      <p:cBhvr>
                                        <p:cTn id="133" dur="500"/>
                                        <p:tgtEl>
                                          <p:spTgt spid="346"/>
                                        </p:tgtEl>
                                      </p:cBhvr>
                                    </p:animEffect>
                                  </p:childTnLst>
                                </p:cTn>
                              </p:par>
                              <p:par>
                                <p:cTn id="134" presetID="10" presetClass="exit" presetSubtype="0" fill="hold" nodeType="withEffect">
                                  <p:stCondLst>
                                    <p:cond delay="2500"/>
                                  </p:stCondLst>
                                  <p:childTnLst>
                                    <p:animEffect transition="out" filter="fade">
                                      <p:cBhvr>
                                        <p:cTn id="135" dur="500"/>
                                        <p:tgtEl>
                                          <p:spTgt spid="346"/>
                                        </p:tgtEl>
                                      </p:cBhvr>
                                    </p:animEffect>
                                    <p:set>
                                      <p:cBhvr>
                                        <p:cTn id="136" dur="1" fill="hold">
                                          <p:stCondLst>
                                            <p:cond delay="499"/>
                                          </p:stCondLst>
                                        </p:cTn>
                                        <p:tgtEl>
                                          <p:spTgt spid="346"/>
                                        </p:tgtEl>
                                        <p:attrNameLst>
                                          <p:attrName>style.visibility</p:attrName>
                                        </p:attrNameLst>
                                      </p:cBhvr>
                                      <p:to>
                                        <p:strVal val="hidden"/>
                                      </p:to>
                                    </p:set>
                                  </p:childTnLst>
                                </p:cTn>
                              </p:par>
                              <p:par>
                                <p:cTn id="137" presetID="10" presetClass="entr" presetSubtype="0" fill="hold" nodeType="withEffect">
                                  <p:stCondLst>
                                    <p:cond delay="3500"/>
                                  </p:stCondLst>
                                  <p:childTnLst>
                                    <p:set>
                                      <p:cBhvr>
                                        <p:cTn id="138" dur="1" fill="hold">
                                          <p:stCondLst>
                                            <p:cond delay="0"/>
                                          </p:stCondLst>
                                        </p:cTn>
                                        <p:tgtEl>
                                          <p:spTgt spid="346"/>
                                        </p:tgtEl>
                                        <p:attrNameLst>
                                          <p:attrName>style.visibility</p:attrName>
                                        </p:attrNameLst>
                                      </p:cBhvr>
                                      <p:to>
                                        <p:strVal val="visible"/>
                                      </p:to>
                                    </p:set>
                                    <p:animEffect transition="in" filter="fade">
                                      <p:cBhvr>
                                        <p:cTn id="139" dur="500"/>
                                        <p:tgtEl>
                                          <p:spTgt spid="346"/>
                                        </p:tgtEl>
                                      </p:cBhvr>
                                    </p:animEffect>
                                  </p:childTnLst>
                                </p:cTn>
                              </p:par>
                              <p:par>
                                <p:cTn id="140" presetID="10" presetClass="exit" presetSubtype="0" fill="hold" nodeType="withEffect">
                                  <p:stCondLst>
                                    <p:cond delay="4500"/>
                                  </p:stCondLst>
                                  <p:childTnLst>
                                    <p:animEffect transition="out" filter="fade">
                                      <p:cBhvr>
                                        <p:cTn id="141" dur="500"/>
                                        <p:tgtEl>
                                          <p:spTgt spid="346"/>
                                        </p:tgtEl>
                                      </p:cBhvr>
                                    </p:animEffect>
                                    <p:set>
                                      <p:cBhvr>
                                        <p:cTn id="142" dur="1" fill="hold">
                                          <p:stCondLst>
                                            <p:cond delay="499"/>
                                          </p:stCondLst>
                                        </p:cTn>
                                        <p:tgtEl>
                                          <p:spTgt spid="346"/>
                                        </p:tgtEl>
                                        <p:attrNameLst>
                                          <p:attrName>style.visibility</p:attrName>
                                        </p:attrNameLst>
                                      </p:cBhvr>
                                      <p:to>
                                        <p:strVal val="hidden"/>
                                      </p:to>
                                    </p:set>
                                  </p:childTnLst>
                                </p:cTn>
                              </p:par>
                              <p:par>
                                <p:cTn id="143" presetID="10" presetClass="entr" presetSubtype="0" fill="hold" nodeType="withEffect">
                                  <p:stCondLst>
                                    <p:cond delay="5500"/>
                                  </p:stCondLst>
                                  <p:childTnLst>
                                    <p:set>
                                      <p:cBhvr>
                                        <p:cTn id="144" dur="1" fill="hold">
                                          <p:stCondLst>
                                            <p:cond delay="0"/>
                                          </p:stCondLst>
                                        </p:cTn>
                                        <p:tgtEl>
                                          <p:spTgt spid="346"/>
                                        </p:tgtEl>
                                        <p:attrNameLst>
                                          <p:attrName>style.visibility</p:attrName>
                                        </p:attrNameLst>
                                      </p:cBhvr>
                                      <p:to>
                                        <p:strVal val="visible"/>
                                      </p:to>
                                    </p:set>
                                    <p:animEffect transition="in" filter="fade">
                                      <p:cBhvr>
                                        <p:cTn id="145" dur="500"/>
                                        <p:tgtEl>
                                          <p:spTgt spid="346"/>
                                        </p:tgtEl>
                                      </p:cBhvr>
                                    </p:animEffect>
                                  </p:childTnLst>
                                </p:cTn>
                              </p:par>
                              <p:par>
                                <p:cTn id="146" presetID="10" presetClass="exit" presetSubtype="0" fill="hold" nodeType="withEffect">
                                  <p:stCondLst>
                                    <p:cond delay="6500"/>
                                  </p:stCondLst>
                                  <p:childTnLst>
                                    <p:animEffect transition="out" filter="fade">
                                      <p:cBhvr>
                                        <p:cTn id="147" dur="500"/>
                                        <p:tgtEl>
                                          <p:spTgt spid="346"/>
                                        </p:tgtEl>
                                      </p:cBhvr>
                                    </p:animEffect>
                                    <p:set>
                                      <p:cBhvr>
                                        <p:cTn id="148" dur="1" fill="hold">
                                          <p:stCondLst>
                                            <p:cond delay="499"/>
                                          </p:stCondLst>
                                        </p:cTn>
                                        <p:tgtEl>
                                          <p:spTgt spid="346"/>
                                        </p:tgtEl>
                                        <p:attrNameLst>
                                          <p:attrName>style.visibility</p:attrName>
                                        </p:attrNameLst>
                                      </p:cBhvr>
                                      <p:to>
                                        <p:strVal val="hidden"/>
                                      </p:to>
                                    </p:set>
                                  </p:childTnLst>
                                </p:cTn>
                              </p:par>
                              <p:par>
                                <p:cTn id="149" presetID="10" presetClass="entr" presetSubtype="0" fill="hold" nodeType="withEffect">
                                  <p:stCondLst>
                                    <p:cond delay="7500"/>
                                  </p:stCondLst>
                                  <p:childTnLst>
                                    <p:set>
                                      <p:cBhvr>
                                        <p:cTn id="150" dur="1" fill="hold">
                                          <p:stCondLst>
                                            <p:cond delay="0"/>
                                          </p:stCondLst>
                                        </p:cTn>
                                        <p:tgtEl>
                                          <p:spTgt spid="346"/>
                                        </p:tgtEl>
                                        <p:attrNameLst>
                                          <p:attrName>style.visibility</p:attrName>
                                        </p:attrNameLst>
                                      </p:cBhvr>
                                      <p:to>
                                        <p:strVal val="visible"/>
                                      </p:to>
                                    </p:set>
                                    <p:animEffect transition="in" filter="fade">
                                      <p:cBhvr>
                                        <p:cTn id="151" dur="500"/>
                                        <p:tgtEl>
                                          <p:spTgt spid="346"/>
                                        </p:tgtEl>
                                      </p:cBhvr>
                                    </p:animEffect>
                                  </p:childTnLst>
                                </p:cTn>
                              </p:par>
                              <p:par>
                                <p:cTn id="152" presetID="10" presetClass="exit" presetSubtype="0" fill="hold" nodeType="withEffect">
                                  <p:stCondLst>
                                    <p:cond delay="8500"/>
                                  </p:stCondLst>
                                  <p:childTnLst>
                                    <p:animEffect transition="out" filter="fade">
                                      <p:cBhvr>
                                        <p:cTn id="153" dur="500"/>
                                        <p:tgtEl>
                                          <p:spTgt spid="346"/>
                                        </p:tgtEl>
                                      </p:cBhvr>
                                    </p:animEffect>
                                    <p:set>
                                      <p:cBhvr>
                                        <p:cTn id="154" dur="1" fill="hold">
                                          <p:stCondLst>
                                            <p:cond delay="499"/>
                                          </p:stCondLst>
                                        </p:cTn>
                                        <p:tgtEl>
                                          <p:spTgt spid="346"/>
                                        </p:tgtEl>
                                        <p:attrNameLst>
                                          <p:attrName>style.visibility</p:attrName>
                                        </p:attrNameLst>
                                      </p:cBhvr>
                                      <p:to>
                                        <p:strVal val="hidden"/>
                                      </p:to>
                                    </p:set>
                                  </p:childTnLst>
                                </p:cTn>
                              </p:par>
                              <p:par>
                                <p:cTn id="155" presetID="10" presetClass="entr" presetSubtype="0" fill="hold" nodeType="withEffect">
                                  <p:stCondLst>
                                    <p:cond delay="9500"/>
                                  </p:stCondLst>
                                  <p:childTnLst>
                                    <p:set>
                                      <p:cBhvr>
                                        <p:cTn id="156" dur="1" fill="hold">
                                          <p:stCondLst>
                                            <p:cond delay="0"/>
                                          </p:stCondLst>
                                        </p:cTn>
                                        <p:tgtEl>
                                          <p:spTgt spid="346"/>
                                        </p:tgtEl>
                                        <p:attrNameLst>
                                          <p:attrName>style.visibility</p:attrName>
                                        </p:attrNameLst>
                                      </p:cBhvr>
                                      <p:to>
                                        <p:strVal val="visible"/>
                                      </p:to>
                                    </p:set>
                                    <p:animEffect transition="in" filter="fade">
                                      <p:cBhvr>
                                        <p:cTn id="157" dur="500"/>
                                        <p:tgtEl>
                                          <p:spTgt spid="346"/>
                                        </p:tgtEl>
                                      </p:cBhvr>
                                    </p:animEffect>
                                  </p:childTnLst>
                                </p:cTn>
                              </p:par>
                              <p:par>
                                <p:cTn id="158" presetID="10" presetClass="exit" presetSubtype="0" fill="hold" nodeType="withEffect">
                                  <p:stCondLst>
                                    <p:cond delay="10500"/>
                                  </p:stCondLst>
                                  <p:childTnLst>
                                    <p:animEffect transition="out" filter="fade">
                                      <p:cBhvr>
                                        <p:cTn id="159" dur="500"/>
                                        <p:tgtEl>
                                          <p:spTgt spid="346"/>
                                        </p:tgtEl>
                                      </p:cBhvr>
                                    </p:animEffect>
                                    <p:set>
                                      <p:cBhvr>
                                        <p:cTn id="160" dur="1" fill="hold">
                                          <p:stCondLst>
                                            <p:cond delay="499"/>
                                          </p:stCondLst>
                                        </p:cTn>
                                        <p:tgtEl>
                                          <p:spTgt spid="346"/>
                                        </p:tgtEl>
                                        <p:attrNameLst>
                                          <p:attrName>style.visibility</p:attrName>
                                        </p:attrNameLst>
                                      </p:cBhvr>
                                      <p:to>
                                        <p:strVal val="hidden"/>
                                      </p:to>
                                    </p:set>
                                  </p:childTnLst>
                                </p:cTn>
                              </p:par>
                              <p:par>
                                <p:cTn id="161" presetID="10" presetClass="entr" presetSubtype="0" fill="hold" nodeType="withEffect">
                                  <p:stCondLst>
                                    <p:cond delay="11500"/>
                                  </p:stCondLst>
                                  <p:childTnLst>
                                    <p:set>
                                      <p:cBhvr>
                                        <p:cTn id="162" dur="1" fill="hold">
                                          <p:stCondLst>
                                            <p:cond delay="0"/>
                                          </p:stCondLst>
                                        </p:cTn>
                                        <p:tgtEl>
                                          <p:spTgt spid="346"/>
                                        </p:tgtEl>
                                        <p:attrNameLst>
                                          <p:attrName>style.visibility</p:attrName>
                                        </p:attrNameLst>
                                      </p:cBhvr>
                                      <p:to>
                                        <p:strVal val="visible"/>
                                      </p:to>
                                    </p:set>
                                    <p:animEffect transition="in" filter="fade">
                                      <p:cBhvr>
                                        <p:cTn id="163" dur="500"/>
                                        <p:tgtEl>
                                          <p:spTgt spid="346"/>
                                        </p:tgtEl>
                                      </p:cBhvr>
                                    </p:animEffect>
                                  </p:childTnLst>
                                </p:cTn>
                              </p:par>
                              <p:par>
                                <p:cTn id="164" presetID="10" presetClass="exit" presetSubtype="0" fill="hold" nodeType="withEffect">
                                  <p:stCondLst>
                                    <p:cond delay="12500"/>
                                  </p:stCondLst>
                                  <p:childTnLst>
                                    <p:animEffect transition="out" filter="fade">
                                      <p:cBhvr>
                                        <p:cTn id="165" dur="500"/>
                                        <p:tgtEl>
                                          <p:spTgt spid="346"/>
                                        </p:tgtEl>
                                      </p:cBhvr>
                                    </p:animEffect>
                                    <p:set>
                                      <p:cBhvr>
                                        <p:cTn id="166" dur="1" fill="hold">
                                          <p:stCondLst>
                                            <p:cond delay="499"/>
                                          </p:stCondLst>
                                        </p:cTn>
                                        <p:tgtEl>
                                          <p:spTgt spid="346"/>
                                        </p:tgtEl>
                                        <p:attrNameLst>
                                          <p:attrName>style.visibility</p:attrName>
                                        </p:attrNameLst>
                                      </p:cBhvr>
                                      <p:to>
                                        <p:strVal val="hidden"/>
                                      </p:to>
                                    </p:set>
                                  </p:childTnLst>
                                </p:cTn>
                              </p:par>
                              <p:par>
                                <p:cTn id="167" presetID="10" presetClass="entr" presetSubtype="0" fill="hold" nodeType="withEffect">
                                  <p:stCondLst>
                                    <p:cond delay="13500"/>
                                  </p:stCondLst>
                                  <p:childTnLst>
                                    <p:set>
                                      <p:cBhvr>
                                        <p:cTn id="168" dur="1" fill="hold">
                                          <p:stCondLst>
                                            <p:cond delay="0"/>
                                          </p:stCondLst>
                                        </p:cTn>
                                        <p:tgtEl>
                                          <p:spTgt spid="346"/>
                                        </p:tgtEl>
                                        <p:attrNameLst>
                                          <p:attrName>style.visibility</p:attrName>
                                        </p:attrNameLst>
                                      </p:cBhvr>
                                      <p:to>
                                        <p:strVal val="visible"/>
                                      </p:to>
                                    </p:set>
                                    <p:animEffect transition="in" filter="fade">
                                      <p:cBhvr>
                                        <p:cTn id="169" dur="500"/>
                                        <p:tgtEl>
                                          <p:spTgt spid="346"/>
                                        </p:tgtEl>
                                      </p:cBhvr>
                                    </p:animEffect>
                                  </p:childTnLst>
                                </p:cTn>
                              </p:par>
                              <p:par>
                                <p:cTn id="170" presetID="10" presetClass="entr" presetSubtype="0" fill="hold" nodeType="withEffect">
                                  <p:stCondLst>
                                    <p:cond delay="2000"/>
                                  </p:stCondLst>
                                  <p:childTnLst>
                                    <p:set>
                                      <p:cBhvr>
                                        <p:cTn id="171" dur="1" fill="hold">
                                          <p:stCondLst>
                                            <p:cond delay="0"/>
                                          </p:stCondLst>
                                        </p:cTn>
                                        <p:tgtEl>
                                          <p:spTgt spid="347"/>
                                        </p:tgtEl>
                                        <p:attrNameLst>
                                          <p:attrName>style.visibility</p:attrName>
                                        </p:attrNameLst>
                                      </p:cBhvr>
                                      <p:to>
                                        <p:strVal val="visible"/>
                                      </p:to>
                                    </p:set>
                                    <p:animEffect transition="in" filter="fade">
                                      <p:cBhvr>
                                        <p:cTn id="172" dur="500"/>
                                        <p:tgtEl>
                                          <p:spTgt spid="347"/>
                                        </p:tgtEl>
                                      </p:cBhvr>
                                    </p:animEffect>
                                  </p:childTnLst>
                                </p:cTn>
                              </p:par>
                              <p:par>
                                <p:cTn id="173" presetID="10" presetClass="exit" presetSubtype="0" fill="hold" nodeType="withEffect">
                                  <p:stCondLst>
                                    <p:cond delay="3000"/>
                                  </p:stCondLst>
                                  <p:childTnLst>
                                    <p:animEffect transition="out" filter="fade">
                                      <p:cBhvr>
                                        <p:cTn id="174" dur="500"/>
                                        <p:tgtEl>
                                          <p:spTgt spid="347"/>
                                        </p:tgtEl>
                                      </p:cBhvr>
                                    </p:animEffect>
                                    <p:set>
                                      <p:cBhvr>
                                        <p:cTn id="175" dur="1" fill="hold">
                                          <p:stCondLst>
                                            <p:cond delay="499"/>
                                          </p:stCondLst>
                                        </p:cTn>
                                        <p:tgtEl>
                                          <p:spTgt spid="347"/>
                                        </p:tgtEl>
                                        <p:attrNameLst>
                                          <p:attrName>style.visibility</p:attrName>
                                        </p:attrNameLst>
                                      </p:cBhvr>
                                      <p:to>
                                        <p:strVal val="hidden"/>
                                      </p:to>
                                    </p:set>
                                  </p:childTnLst>
                                </p:cTn>
                              </p:par>
                              <p:par>
                                <p:cTn id="176" presetID="10" presetClass="entr" presetSubtype="0" fill="hold" nodeType="withEffect">
                                  <p:stCondLst>
                                    <p:cond delay="4000"/>
                                  </p:stCondLst>
                                  <p:childTnLst>
                                    <p:set>
                                      <p:cBhvr>
                                        <p:cTn id="177" dur="1" fill="hold">
                                          <p:stCondLst>
                                            <p:cond delay="0"/>
                                          </p:stCondLst>
                                        </p:cTn>
                                        <p:tgtEl>
                                          <p:spTgt spid="347"/>
                                        </p:tgtEl>
                                        <p:attrNameLst>
                                          <p:attrName>style.visibility</p:attrName>
                                        </p:attrNameLst>
                                      </p:cBhvr>
                                      <p:to>
                                        <p:strVal val="visible"/>
                                      </p:to>
                                    </p:set>
                                    <p:animEffect transition="in" filter="fade">
                                      <p:cBhvr>
                                        <p:cTn id="178" dur="500"/>
                                        <p:tgtEl>
                                          <p:spTgt spid="347"/>
                                        </p:tgtEl>
                                      </p:cBhvr>
                                    </p:animEffect>
                                  </p:childTnLst>
                                </p:cTn>
                              </p:par>
                              <p:par>
                                <p:cTn id="179" presetID="10" presetClass="exit" presetSubtype="0" fill="hold" nodeType="withEffect">
                                  <p:stCondLst>
                                    <p:cond delay="5000"/>
                                  </p:stCondLst>
                                  <p:childTnLst>
                                    <p:animEffect transition="out" filter="fade">
                                      <p:cBhvr>
                                        <p:cTn id="180" dur="500"/>
                                        <p:tgtEl>
                                          <p:spTgt spid="347"/>
                                        </p:tgtEl>
                                      </p:cBhvr>
                                    </p:animEffect>
                                    <p:set>
                                      <p:cBhvr>
                                        <p:cTn id="181" dur="1" fill="hold">
                                          <p:stCondLst>
                                            <p:cond delay="499"/>
                                          </p:stCondLst>
                                        </p:cTn>
                                        <p:tgtEl>
                                          <p:spTgt spid="347"/>
                                        </p:tgtEl>
                                        <p:attrNameLst>
                                          <p:attrName>style.visibility</p:attrName>
                                        </p:attrNameLst>
                                      </p:cBhvr>
                                      <p:to>
                                        <p:strVal val="hidden"/>
                                      </p:to>
                                    </p:set>
                                  </p:childTnLst>
                                </p:cTn>
                              </p:par>
                              <p:par>
                                <p:cTn id="182" presetID="10" presetClass="entr" presetSubtype="0" fill="hold" nodeType="withEffect">
                                  <p:stCondLst>
                                    <p:cond delay="6000"/>
                                  </p:stCondLst>
                                  <p:childTnLst>
                                    <p:set>
                                      <p:cBhvr>
                                        <p:cTn id="183" dur="1" fill="hold">
                                          <p:stCondLst>
                                            <p:cond delay="0"/>
                                          </p:stCondLst>
                                        </p:cTn>
                                        <p:tgtEl>
                                          <p:spTgt spid="347"/>
                                        </p:tgtEl>
                                        <p:attrNameLst>
                                          <p:attrName>style.visibility</p:attrName>
                                        </p:attrNameLst>
                                      </p:cBhvr>
                                      <p:to>
                                        <p:strVal val="visible"/>
                                      </p:to>
                                    </p:set>
                                    <p:animEffect transition="in" filter="fade">
                                      <p:cBhvr>
                                        <p:cTn id="184" dur="500"/>
                                        <p:tgtEl>
                                          <p:spTgt spid="347"/>
                                        </p:tgtEl>
                                      </p:cBhvr>
                                    </p:animEffect>
                                  </p:childTnLst>
                                </p:cTn>
                              </p:par>
                              <p:par>
                                <p:cTn id="185" presetID="10" presetClass="exit" presetSubtype="0" fill="hold" nodeType="withEffect">
                                  <p:stCondLst>
                                    <p:cond delay="7000"/>
                                  </p:stCondLst>
                                  <p:childTnLst>
                                    <p:animEffect transition="out" filter="fade">
                                      <p:cBhvr>
                                        <p:cTn id="186" dur="500"/>
                                        <p:tgtEl>
                                          <p:spTgt spid="347"/>
                                        </p:tgtEl>
                                      </p:cBhvr>
                                    </p:animEffect>
                                    <p:set>
                                      <p:cBhvr>
                                        <p:cTn id="187" dur="1" fill="hold">
                                          <p:stCondLst>
                                            <p:cond delay="499"/>
                                          </p:stCondLst>
                                        </p:cTn>
                                        <p:tgtEl>
                                          <p:spTgt spid="347"/>
                                        </p:tgtEl>
                                        <p:attrNameLst>
                                          <p:attrName>style.visibility</p:attrName>
                                        </p:attrNameLst>
                                      </p:cBhvr>
                                      <p:to>
                                        <p:strVal val="hidden"/>
                                      </p:to>
                                    </p:set>
                                  </p:childTnLst>
                                </p:cTn>
                              </p:par>
                              <p:par>
                                <p:cTn id="188" presetID="10" presetClass="entr" presetSubtype="0" fill="hold" nodeType="withEffect">
                                  <p:stCondLst>
                                    <p:cond delay="8000"/>
                                  </p:stCondLst>
                                  <p:childTnLst>
                                    <p:set>
                                      <p:cBhvr>
                                        <p:cTn id="189" dur="1" fill="hold">
                                          <p:stCondLst>
                                            <p:cond delay="0"/>
                                          </p:stCondLst>
                                        </p:cTn>
                                        <p:tgtEl>
                                          <p:spTgt spid="347"/>
                                        </p:tgtEl>
                                        <p:attrNameLst>
                                          <p:attrName>style.visibility</p:attrName>
                                        </p:attrNameLst>
                                      </p:cBhvr>
                                      <p:to>
                                        <p:strVal val="visible"/>
                                      </p:to>
                                    </p:set>
                                    <p:animEffect transition="in" filter="fade">
                                      <p:cBhvr>
                                        <p:cTn id="190" dur="500"/>
                                        <p:tgtEl>
                                          <p:spTgt spid="347"/>
                                        </p:tgtEl>
                                      </p:cBhvr>
                                    </p:animEffect>
                                  </p:childTnLst>
                                </p:cTn>
                              </p:par>
                              <p:par>
                                <p:cTn id="191" presetID="10" presetClass="exit" presetSubtype="0" fill="hold" nodeType="withEffect">
                                  <p:stCondLst>
                                    <p:cond delay="9000"/>
                                  </p:stCondLst>
                                  <p:childTnLst>
                                    <p:animEffect transition="out" filter="fade">
                                      <p:cBhvr>
                                        <p:cTn id="192" dur="500"/>
                                        <p:tgtEl>
                                          <p:spTgt spid="347"/>
                                        </p:tgtEl>
                                      </p:cBhvr>
                                    </p:animEffect>
                                    <p:set>
                                      <p:cBhvr>
                                        <p:cTn id="193" dur="1" fill="hold">
                                          <p:stCondLst>
                                            <p:cond delay="499"/>
                                          </p:stCondLst>
                                        </p:cTn>
                                        <p:tgtEl>
                                          <p:spTgt spid="347"/>
                                        </p:tgtEl>
                                        <p:attrNameLst>
                                          <p:attrName>style.visibility</p:attrName>
                                        </p:attrNameLst>
                                      </p:cBhvr>
                                      <p:to>
                                        <p:strVal val="hidden"/>
                                      </p:to>
                                    </p:set>
                                  </p:childTnLst>
                                </p:cTn>
                              </p:par>
                              <p:par>
                                <p:cTn id="194" presetID="10" presetClass="entr" presetSubtype="0" fill="hold" nodeType="withEffect">
                                  <p:stCondLst>
                                    <p:cond delay="10000"/>
                                  </p:stCondLst>
                                  <p:childTnLst>
                                    <p:set>
                                      <p:cBhvr>
                                        <p:cTn id="195" dur="1" fill="hold">
                                          <p:stCondLst>
                                            <p:cond delay="0"/>
                                          </p:stCondLst>
                                        </p:cTn>
                                        <p:tgtEl>
                                          <p:spTgt spid="347"/>
                                        </p:tgtEl>
                                        <p:attrNameLst>
                                          <p:attrName>style.visibility</p:attrName>
                                        </p:attrNameLst>
                                      </p:cBhvr>
                                      <p:to>
                                        <p:strVal val="visible"/>
                                      </p:to>
                                    </p:set>
                                    <p:animEffect transition="in" filter="fade">
                                      <p:cBhvr>
                                        <p:cTn id="196" dur="500"/>
                                        <p:tgtEl>
                                          <p:spTgt spid="347"/>
                                        </p:tgtEl>
                                      </p:cBhvr>
                                    </p:animEffect>
                                  </p:childTnLst>
                                </p:cTn>
                              </p:par>
                              <p:par>
                                <p:cTn id="197" presetID="10" presetClass="exit" presetSubtype="0" fill="hold" nodeType="withEffect">
                                  <p:stCondLst>
                                    <p:cond delay="11000"/>
                                  </p:stCondLst>
                                  <p:childTnLst>
                                    <p:animEffect transition="out" filter="fade">
                                      <p:cBhvr>
                                        <p:cTn id="198" dur="500"/>
                                        <p:tgtEl>
                                          <p:spTgt spid="347"/>
                                        </p:tgtEl>
                                      </p:cBhvr>
                                    </p:animEffect>
                                    <p:set>
                                      <p:cBhvr>
                                        <p:cTn id="199" dur="1" fill="hold">
                                          <p:stCondLst>
                                            <p:cond delay="499"/>
                                          </p:stCondLst>
                                        </p:cTn>
                                        <p:tgtEl>
                                          <p:spTgt spid="347"/>
                                        </p:tgtEl>
                                        <p:attrNameLst>
                                          <p:attrName>style.visibility</p:attrName>
                                        </p:attrNameLst>
                                      </p:cBhvr>
                                      <p:to>
                                        <p:strVal val="hidden"/>
                                      </p:to>
                                    </p:set>
                                  </p:childTnLst>
                                </p:cTn>
                              </p:par>
                              <p:par>
                                <p:cTn id="200" presetID="10" presetClass="entr" presetSubtype="0" fill="hold" nodeType="withEffect">
                                  <p:stCondLst>
                                    <p:cond delay="12000"/>
                                  </p:stCondLst>
                                  <p:childTnLst>
                                    <p:set>
                                      <p:cBhvr>
                                        <p:cTn id="201" dur="1" fill="hold">
                                          <p:stCondLst>
                                            <p:cond delay="0"/>
                                          </p:stCondLst>
                                        </p:cTn>
                                        <p:tgtEl>
                                          <p:spTgt spid="347"/>
                                        </p:tgtEl>
                                        <p:attrNameLst>
                                          <p:attrName>style.visibility</p:attrName>
                                        </p:attrNameLst>
                                      </p:cBhvr>
                                      <p:to>
                                        <p:strVal val="visible"/>
                                      </p:to>
                                    </p:set>
                                    <p:animEffect transition="in" filter="fade">
                                      <p:cBhvr>
                                        <p:cTn id="202" dur="500"/>
                                        <p:tgtEl>
                                          <p:spTgt spid="347"/>
                                        </p:tgtEl>
                                      </p:cBhvr>
                                    </p:animEffect>
                                  </p:childTnLst>
                                </p:cTn>
                              </p:par>
                              <p:par>
                                <p:cTn id="203" presetID="10" presetClass="exit" presetSubtype="0" fill="hold" nodeType="withEffect">
                                  <p:stCondLst>
                                    <p:cond delay="13000"/>
                                  </p:stCondLst>
                                  <p:childTnLst>
                                    <p:animEffect transition="out" filter="fade">
                                      <p:cBhvr>
                                        <p:cTn id="204" dur="500"/>
                                        <p:tgtEl>
                                          <p:spTgt spid="347"/>
                                        </p:tgtEl>
                                      </p:cBhvr>
                                    </p:animEffect>
                                    <p:set>
                                      <p:cBhvr>
                                        <p:cTn id="205" dur="1" fill="hold">
                                          <p:stCondLst>
                                            <p:cond delay="499"/>
                                          </p:stCondLst>
                                        </p:cTn>
                                        <p:tgtEl>
                                          <p:spTgt spid="347"/>
                                        </p:tgtEl>
                                        <p:attrNameLst>
                                          <p:attrName>style.visibility</p:attrName>
                                        </p:attrNameLst>
                                      </p:cBhvr>
                                      <p:to>
                                        <p:strVal val="hidden"/>
                                      </p:to>
                                    </p:set>
                                  </p:childTnLst>
                                </p:cTn>
                              </p:par>
                              <p:par>
                                <p:cTn id="206" presetID="10" presetClass="entr" presetSubtype="0" fill="hold" nodeType="withEffect">
                                  <p:stCondLst>
                                    <p:cond delay="14000"/>
                                  </p:stCondLst>
                                  <p:childTnLst>
                                    <p:set>
                                      <p:cBhvr>
                                        <p:cTn id="207" dur="1" fill="hold">
                                          <p:stCondLst>
                                            <p:cond delay="0"/>
                                          </p:stCondLst>
                                        </p:cTn>
                                        <p:tgtEl>
                                          <p:spTgt spid="347"/>
                                        </p:tgtEl>
                                        <p:attrNameLst>
                                          <p:attrName>style.visibility</p:attrName>
                                        </p:attrNameLst>
                                      </p:cBhvr>
                                      <p:to>
                                        <p:strVal val="visible"/>
                                      </p:to>
                                    </p:set>
                                    <p:animEffect transition="in" filter="fade">
                                      <p:cBhvr>
                                        <p:cTn id="208" dur="500"/>
                                        <p:tgtEl>
                                          <p:spTgt spid="347"/>
                                        </p:tgtEl>
                                      </p:cBhvr>
                                    </p:animEffect>
                                  </p:childTnLst>
                                </p:cTn>
                              </p:par>
                              <p:par>
                                <p:cTn id="209" presetID="21" presetClass="entr" presetSubtype="1" fill="hold" grpId="0" nodeType="withEffect">
                                  <p:stCondLst>
                                    <p:cond delay="2000"/>
                                  </p:stCondLst>
                                  <p:childTnLst>
                                    <p:set>
                                      <p:cBhvr>
                                        <p:cTn id="210" dur="1" fill="hold">
                                          <p:stCondLst>
                                            <p:cond delay="0"/>
                                          </p:stCondLst>
                                        </p:cTn>
                                        <p:tgtEl>
                                          <p:spTgt spid="349"/>
                                        </p:tgtEl>
                                        <p:attrNameLst>
                                          <p:attrName>style.visibility</p:attrName>
                                        </p:attrNameLst>
                                      </p:cBhvr>
                                      <p:to>
                                        <p:strVal val="visible"/>
                                      </p:to>
                                    </p:set>
                                    <p:animEffect transition="in" filter="wheel(1)">
                                      <p:cBhvr>
                                        <p:cTn id="211" dur="2000"/>
                                        <p:tgtEl>
                                          <p:spTgt spid="349"/>
                                        </p:tgtEl>
                                      </p:cBhvr>
                                    </p:animEffect>
                                  </p:childTnLst>
                                </p:cTn>
                              </p:par>
                              <p:par>
                                <p:cTn id="212" presetID="10" presetClass="entr" presetSubtype="0" fill="hold" nodeType="withEffect">
                                  <p:stCondLst>
                                    <p:cond delay="4000"/>
                                  </p:stCondLst>
                                  <p:childTnLst>
                                    <p:set>
                                      <p:cBhvr>
                                        <p:cTn id="213" dur="1" fill="hold">
                                          <p:stCondLst>
                                            <p:cond delay="0"/>
                                          </p:stCondLst>
                                        </p:cTn>
                                        <p:tgtEl>
                                          <p:spTgt spid="350"/>
                                        </p:tgtEl>
                                        <p:attrNameLst>
                                          <p:attrName>style.visibility</p:attrName>
                                        </p:attrNameLst>
                                      </p:cBhvr>
                                      <p:to>
                                        <p:strVal val="visible"/>
                                      </p:to>
                                    </p:set>
                                    <p:animEffect transition="in" filter="fade">
                                      <p:cBhvr>
                                        <p:cTn id="214" dur="750"/>
                                        <p:tgtEl>
                                          <p:spTgt spid="350"/>
                                        </p:tgtEl>
                                      </p:cBhvr>
                                    </p:animEffect>
                                  </p:childTnLst>
                                </p:cTn>
                              </p:par>
                              <p:par>
                                <p:cTn id="215" presetID="22" presetClass="entr" presetSubtype="4" fill="hold" nodeType="withEffect">
                                  <p:stCondLst>
                                    <p:cond delay="4000"/>
                                  </p:stCondLst>
                                  <p:childTnLst>
                                    <p:set>
                                      <p:cBhvr>
                                        <p:cTn id="216" dur="1" fill="hold">
                                          <p:stCondLst>
                                            <p:cond delay="0"/>
                                          </p:stCondLst>
                                        </p:cTn>
                                        <p:tgtEl>
                                          <p:spTgt spid="378"/>
                                        </p:tgtEl>
                                        <p:attrNameLst>
                                          <p:attrName>style.visibility</p:attrName>
                                        </p:attrNameLst>
                                      </p:cBhvr>
                                      <p:to>
                                        <p:strVal val="visible"/>
                                      </p:to>
                                    </p:set>
                                    <p:animEffect transition="in" filter="wipe(down)">
                                      <p:cBhvr>
                                        <p:cTn id="217" dur="750"/>
                                        <p:tgtEl>
                                          <p:spTgt spid="378"/>
                                        </p:tgtEl>
                                      </p:cBhvr>
                                    </p:animEffect>
                                  </p:childTnLst>
                                </p:cTn>
                              </p:par>
                              <p:par>
                                <p:cTn id="218" presetID="22" presetClass="entr" presetSubtype="4" fill="hold" nodeType="withEffect">
                                  <p:stCondLst>
                                    <p:cond delay="4000"/>
                                  </p:stCondLst>
                                  <p:childTnLst>
                                    <p:set>
                                      <p:cBhvr>
                                        <p:cTn id="219" dur="1" fill="hold">
                                          <p:stCondLst>
                                            <p:cond delay="0"/>
                                          </p:stCondLst>
                                        </p:cTn>
                                        <p:tgtEl>
                                          <p:spTgt spid="409"/>
                                        </p:tgtEl>
                                        <p:attrNameLst>
                                          <p:attrName>style.visibility</p:attrName>
                                        </p:attrNameLst>
                                      </p:cBhvr>
                                      <p:to>
                                        <p:strVal val="visible"/>
                                      </p:to>
                                    </p:set>
                                    <p:animEffect transition="in" filter="wipe(down)">
                                      <p:cBhvr>
                                        <p:cTn id="220" dur="750"/>
                                        <p:tgtEl>
                                          <p:spTgt spid="409"/>
                                        </p:tgtEl>
                                      </p:cBhvr>
                                    </p:animEffect>
                                  </p:childTnLst>
                                </p:cTn>
                              </p:par>
                              <p:par>
                                <p:cTn id="221" presetID="22" presetClass="entr" presetSubtype="4" fill="hold" nodeType="withEffect">
                                  <p:stCondLst>
                                    <p:cond delay="4250"/>
                                  </p:stCondLst>
                                  <p:childTnLst>
                                    <p:set>
                                      <p:cBhvr>
                                        <p:cTn id="222" dur="1" fill="hold">
                                          <p:stCondLst>
                                            <p:cond delay="0"/>
                                          </p:stCondLst>
                                        </p:cTn>
                                        <p:tgtEl>
                                          <p:spTgt spid="406"/>
                                        </p:tgtEl>
                                        <p:attrNameLst>
                                          <p:attrName>style.visibility</p:attrName>
                                        </p:attrNameLst>
                                      </p:cBhvr>
                                      <p:to>
                                        <p:strVal val="visible"/>
                                      </p:to>
                                    </p:set>
                                    <p:animEffect transition="in" filter="wipe(down)">
                                      <p:cBhvr>
                                        <p:cTn id="223" dur="750"/>
                                        <p:tgtEl>
                                          <p:spTgt spid="406"/>
                                        </p:tgtEl>
                                      </p:cBhvr>
                                    </p:animEffect>
                                  </p:childTnLst>
                                </p:cTn>
                              </p:par>
                              <p:par>
                                <p:cTn id="224" presetID="22" presetClass="entr" presetSubtype="4" fill="hold" nodeType="withEffect">
                                  <p:stCondLst>
                                    <p:cond delay="4000"/>
                                  </p:stCondLst>
                                  <p:childTnLst>
                                    <p:set>
                                      <p:cBhvr>
                                        <p:cTn id="225" dur="1" fill="hold">
                                          <p:stCondLst>
                                            <p:cond delay="0"/>
                                          </p:stCondLst>
                                        </p:cTn>
                                        <p:tgtEl>
                                          <p:spTgt spid="410"/>
                                        </p:tgtEl>
                                        <p:attrNameLst>
                                          <p:attrName>style.visibility</p:attrName>
                                        </p:attrNameLst>
                                      </p:cBhvr>
                                      <p:to>
                                        <p:strVal val="visible"/>
                                      </p:to>
                                    </p:set>
                                    <p:animEffect transition="in" filter="wipe(down)">
                                      <p:cBhvr>
                                        <p:cTn id="226" dur="750"/>
                                        <p:tgtEl>
                                          <p:spTgt spid="410"/>
                                        </p:tgtEl>
                                      </p:cBhvr>
                                    </p:animEffect>
                                  </p:childTnLst>
                                </p:cTn>
                              </p:par>
                              <p:par>
                                <p:cTn id="227" presetID="22" presetClass="entr" presetSubtype="4" fill="hold" nodeType="withEffect">
                                  <p:stCondLst>
                                    <p:cond delay="4000"/>
                                  </p:stCondLst>
                                  <p:childTnLst>
                                    <p:set>
                                      <p:cBhvr>
                                        <p:cTn id="228" dur="1" fill="hold">
                                          <p:stCondLst>
                                            <p:cond delay="0"/>
                                          </p:stCondLst>
                                        </p:cTn>
                                        <p:tgtEl>
                                          <p:spTgt spid="404"/>
                                        </p:tgtEl>
                                        <p:attrNameLst>
                                          <p:attrName>style.visibility</p:attrName>
                                        </p:attrNameLst>
                                      </p:cBhvr>
                                      <p:to>
                                        <p:strVal val="visible"/>
                                      </p:to>
                                    </p:set>
                                    <p:animEffect transition="in" filter="wipe(down)">
                                      <p:cBhvr>
                                        <p:cTn id="229" dur="750"/>
                                        <p:tgtEl>
                                          <p:spTgt spid="404"/>
                                        </p:tgtEl>
                                      </p:cBhvr>
                                    </p:animEffect>
                                  </p:childTnLst>
                                </p:cTn>
                              </p:par>
                              <p:par>
                                <p:cTn id="230" presetID="22" presetClass="entr" presetSubtype="4" fill="hold" nodeType="withEffect">
                                  <p:stCondLst>
                                    <p:cond delay="4000"/>
                                  </p:stCondLst>
                                  <p:childTnLst>
                                    <p:set>
                                      <p:cBhvr>
                                        <p:cTn id="231" dur="1" fill="hold">
                                          <p:stCondLst>
                                            <p:cond delay="0"/>
                                          </p:stCondLst>
                                        </p:cTn>
                                        <p:tgtEl>
                                          <p:spTgt spid="403"/>
                                        </p:tgtEl>
                                        <p:attrNameLst>
                                          <p:attrName>style.visibility</p:attrName>
                                        </p:attrNameLst>
                                      </p:cBhvr>
                                      <p:to>
                                        <p:strVal val="visible"/>
                                      </p:to>
                                    </p:set>
                                    <p:animEffect transition="in" filter="wipe(down)">
                                      <p:cBhvr>
                                        <p:cTn id="232" dur="750"/>
                                        <p:tgtEl>
                                          <p:spTgt spid="403"/>
                                        </p:tgtEl>
                                      </p:cBhvr>
                                    </p:animEffect>
                                  </p:childTnLst>
                                </p:cTn>
                              </p:par>
                              <p:par>
                                <p:cTn id="233" presetID="22" presetClass="entr" presetSubtype="4" fill="hold" nodeType="withEffect">
                                  <p:stCondLst>
                                    <p:cond delay="4000"/>
                                  </p:stCondLst>
                                  <p:childTnLst>
                                    <p:set>
                                      <p:cBhvr>
                                        <p:cTn id="234" dur="1" fill="hold">
                                          <p:stCondLst>
                                            <p:cond delay="0"/>
                                          </p:stCondLst>
                                        </p:cTn>
                                        <p:tgtEl>
                                          <p:spTgt spid="401"/>
                                        </p:tgtEl>
                                        <p:attrNameLst>
                                          <p:attrName>style.visibility</p:attrName>
                                        </p:attrNameLst>
                                      </p:cBhvr>
                                      <p:to>
                                        <p:strVal val="visible"/>
                                      </p:to>
                                    </p:set>
                                    <p:animEffect transition="in" filter="wipe(down)">
                                      <p:cBhvr>
                                        <p:cTn id="235" dur="750"/>
                                        <p:tgtEl>
                                          <p:spTgt spid="401"/>
                                        </p:tgtEl>
                                      </p:cBhvr>
                                    </p:animEffect>
                                  </p:childTnLst>
                                </p:cTn>
                              </p:par>
                              <p:par>
                                <p:cTn id="236" presetID="22" presetClass="entr" presetSubtype="4" fill="hold" nodeType="withEffect">
                                  <p:stCondLst>
                                    <p:cond delay="4000"/>
                                  </p:stCondLst>
                                  <p:childTnLst>
                                    <p:set>
                                      <p:cBhvr>
                                        <p:cTn id="237" dur="1" fill="hold">
                                          <p:stCondLst>
                                            <p:cond delay="0"/>
                                          </p:stCondLst>
                                        </p:cTn>
                                        <p:tgtEl>
                                          <p:spTgt spid="394"/>
                                        </p:tgtEl>
                                        <p:attrNameLst>
                                          <p:attrName>style.visibility</p:attrName>
                                        </p:attrNameLst>
                                      </p:cBhvr>
                                      <p:to>
                                        <p:strVal val="visible"/>
                                      </p:to>
                                    </p:set>
                                    <p:animEffect transition="in" filter="wipe(down)">
                                      <p:cBhvr>
                                        <p:cTn id="238" dur="750"/>
                                        <p:tgtEl>
                                          <p:spTgt spid="394"/>
                                        </p:tgtEl>
                                      </p:cBhvr>
                                    </p:animEffect>
                                  </p:childTnLst>
                                </p:cTn>
                              </p:par>
                              <p:par>
                                <p:cTn id="239" presetID="22" presetClass="entr" presetSubtype="4" fill="hold" nodeType="withEffect">
                                  <p:stCondLst>
                                    <p:cond delay="4000"/>
                                  </p:stCondLst>
                                  <p:childTnLst>
                                    <p:set>
                                      <p:cBhvr>
                                        <p:cTn id="240" dur="1" fill="hold">
                                          <p:stCondLst>
                                            <p:cond delay="0"/>
                                          </p:stCondLst>
                                        </p:cTn>
                                        <p:tgtEl>
                                          <p:spTgt spid="393"/>
                                        </p:tgtEl>
                                        <p:attrNameLst>
                                          <p:attrName>style.visibility</p:attrName>
                                        </p:attrNameLst>
                                      </p:cBhvr>
                                      <p:to>
                                        <p:strVal val="visible"/>
                                      </p:to>
                                    </p:set>
                                    <p:animEffect transition="in" filter="wipe(down)">
                                      <p:cBhvr>
                                        <p:cTn id="241" dur="750"/>
                                        <p:tgtEl>
                                          <p:spTgt spid="393"/>
                                        </p:tgtEl>
                                      </p:cBhvr>
                                    </p:animEffect>
                                  </p:childTnLst>
                                </p:cTn>
                              </p:par>
                              <p:par>
                                <p:cTn id="242" presetID="22" presetClass="entr" presetSubtype="4" fill="hold" nodeType="withEffect">
                                  <p:stCondLst>
                                    <p:cond delay="4000"/>
                                  </p:stCondLst>
                                  <p:childTnLst>
                                    <p:set>
                                      <p:cBhvr>
                                        <p:cTn id="243" dur="1" fill="hold">
                                          <p:stCondLst>
                                            <p:cond delay="0"/>
                                          </p:stCondLst>
                                        </p:cTn>
                                        <p:tgtEl>
                                          <p:spTgt spid="392"/>
                                        </p:tgtEl>
                                        <p:attrNameLst>
                                          <p:attrName>style.visibility</p:attrName>
                                        </p:attrNameLst>
                                      </p:cBhvr>
                                      <p:to>
                                        <p:strVal val="visible"/>
                                      </p:to>
                                    </p:set>
                                    <p:animEffect transition="in" filter="wipe(down)">
                                      <p:cBhvr>
                                        <p:cTn id="244" dur="750"/>
                                        <p:tgtEl>
                                          <p:spTgt spid="392"/>
                                        </p:tgtEl>
                                      </p:cBhvr>
                                    </p:animEffect>
                                  </p:childTnLst>
                                </p:cTn>
                              </p:par>
                              <p:par>
                                <p:cTn id="245" presetID="22" presetClass="entr" presetSubtype="4" fill="hold" nodeType="withEffect">
                                  <p:stCondLst>
                                    <p:cond delay="4000"/>
                                  </p:stCondLst>
                                  <p:childTnLst>
                                    <p:set>
                                      <p:cBhvr>
                                        <p:cTn id="246" dur="1" fill="hold">
                                          <p:stCondLst>
                                            <p:cond delay="0"/>
                                          </p:stCondLst>
                                        </p:cTn>
                                        <p:tgtEl>
                                          <p:spTgt spid="389"/>
                                        </p:tgtEl>
                                        <p:attrNameLst>
                                          <p:attrName>style.visibility</p:attrName>
                                        </p:attrNameLst>
                                      </p:cBhvr>
                                      <p:to>
                                        <p:strVal val="visible"/>
                                      </p:to>
                                    </p:set>
                                    <p:animEffect transition="in" filter="wipe(down)">
                                      <p:cBhvr>
                                        <p:cTn id="247" dur="750"/>
                                        <p:tgtEl>
                                          <p:spTgt spid="389"/>
                                        </p:tgtEl>
                                      </p:cBhvr>
                                    </p:animEffect>
                                  </p:childTnLst>
                                </p:cTn>
                              </p:par>
                              <p:par>
                                <p:cTn id="248" presetID="22" presetClass="entr" presetSubtype="4" fill="hold" nodeType="withEffect">
                                  <p:stCondLst>
                                    <p:cond delay="4000"/>
                                  </p:stCondLst>
                                  <p:childTnLst>
                                    <p:set>
                                      <p:cBhvr>
                                        <p:cTn id="249" dur="1" fill="hold">
                                          <p:stCondLst>
                                            <p:cond delay="0"/>
                                          </p:stCondLst>
                                        </p:cTn>
                                        <p:tgtEl>
                                          <p:spTgt spid="395"/>
                                        </p:tgtEl>
                                        <p:attrNameLst>
                                          <p:attrName>style.visibility</p:attrName>
                                        </p:attrNameLst>
                                      </p:cBhvr>
                                      <p:to>
                                        <p:strVal val="visible"/>
                                      </p:to>
                                    </p:set>
                                    <p:animEffect transition="in" filter="wipe(down)">
                                      <p:cBhvr>
                                        <p:cTn id="250" dur="750"/>
                                        <p:tgtEl>
                                          <p:spTgt spid="395"/>
                                        </p:tgtEl>
                                      </p:cBhvr>
                                    </p:animEffect>
                                  </p:childTnLst>
                                </p:cTn>
                              </p:par>
                              <p:par>
                                <p:cTn id="251" presetID="22" presetClass="entr" presetSubtype="4" fill="hold" nodeType="withEffect">
                                  <p:stCondLst>
                                    <p:cond delay="4000"/>
                                  </p:stCondLst>
                                  <p:childTnLst>
                                    <p:set>
                                      <p:cBhvr>
                                        <p:cTn id="252" dur="1" fill="hold">
                                          <p:stCondLst>
                                            <p:cond delay="0"/>
                                          </p:stCondLst>
                                        </p:cTn>
                                        <p:tgtEl>
                                          <p:spTgt spid="396"/>
                                        </p:tgtEl>
                                        <p:attrNameLst>
                                          <p:attrName>style.visibility</p:attrName>
                                        </p:attrNameLst>
                                      </p:cBhvr>
                                      <p:to>
                                        <p:strVal val="visible"/>
                                      </p:to>
                                    </p:set>
                                    <p:animEffect transition="in" filter="wipe(down)">
                                      <p:cBhvr>
                                        <p:cTn id="253" dur="750"/>
                                        <p:tgtEl>
                                          <p:spTgt spid="396"/>
                                        </p:tgtEl>
                                      </p:cBhvr>
                                    </p:animEffect>
                                  </p:childTnLst>
                                </p:cTn>
                              </p:par>
                              <p:par>
                                <p:cTn id="254" presetID="22" presetClass="entr" presetSubtype="4" fill="hold" nodeType="withEffect">
                                  <p:stCondLst>
                                    <p:cond delay="4000"/>
                                  </p:stCondLst>
                                  <p:childTnLst>
                                    <p:set>
                                      <p:cBhvr>
                                        <p:cTn id="255" dur="1" fill="hold">
                                          <p:stCondLst>
                                            <p:cond delay="0"/>
                                          </p:stCondLst>
                                        </p:cTn>
                                        <p:tgtEl>
                                          <p:spTgt spid="398"/>
                                        </p:tgtEl>
                                        <p:attrNameLst>
                                          <p:attrName>style.visibility</p:attrName>
                                        </p:attrNameLst>
                                      </p:cBhvr>
                                      <p:to>
                                        <p:strVal val="visible"/>
                                      </p:to>
                                    </p:set>
                                    <p:animEffect transition="in" filter="wipe(down)">
                                      <p:cBhvr>
                                        <p:cTn id="256" dur="750"/>
                                        <p:tgtEl>
                                          <p:spTgt spid="398"/>
                                        </p:tgtEl>
                                      </p:cBhvr>
                                    </p:animEffect>
                                  </p:childTnLst>
                                </p:cTn>
                              </p:par>
                              <p:par>
                                <p:cTn id="257" presetID="22" presetClass="entr" presetSubtype="4" fill="hold" nodeType="withEffect">
                                  <p:stCondLst>
                                    <p:cond delay="4750"/>
                                  </p:stCondLst>
                                  <p:childTnLst>
                                    <p:set>
                                      <p:cBhvr>
                                        <p:cTn id="258" dur="1" fill="hold">
                                          <p:stCondLst>
                                            <p:cond delay="0"/>
                                          </p:stCondLst>
                                        </p:cTn>
                                        <p:tgtEl>
                                          <p:spTgt spid="399"/>
                                        </p:tgtEl>
                                        <p:attrNameLst>
                                          <p:attrName>style.visibility</p:attrName>
                                        </p:attrNameLst>
                                      </p:cBhvr>
                                      <p:to>
                                        <p:strVal val="visible"/>
                                      </p:to>
                                    </p:set>
                                    <p:animEffect transition="in" filter="wipe(down)">
                                      <p:cBhvr>
                                        <p:cTn id="259" dur="750"/>
                                        <p:tgtEl>
                                          <p:spTgt spid="399"/>
                                        </p:tgtEl>
                                      </p:cBhvr>
                                    </p:animEffect>
                                  </p:childTnLst>
                                </p:cTn>
                              </p:par>
                              <p:par>
                                <p:cTn id="260" presetID="22" presetClass="entr" presetSubtype="4" fill="hold" nodeType="withEffect">
                                  <p:stCondLst>
                                    <p:cond delay="4000"/>
                                  </p:stCondLst>
                                  <p:childTnLst>
                                    <p:set>
                                      <p:cBhvr>
                                        <p:cTn id="261" dur="1" fill="hold">
                                          <p:stCondLst>
                                            <p:cond delay="0"/>
                                          </p:stCondLst>
                                        </p:cTn>
                                        <p:tgtEl>
                                          <p:spTgt spid="397"/>
                                        </p:tgtEl>
                                        <p:attrNameLst>
                                          <p:attrName>style.visibility</p:attrName>
                                        </p:attrNameLst>
                                      </p:cBhvr>
                                      <p:to>
                                        <p:strVal val="visible"/>
                                      </p:to>
                                    </p:set>
                                    <p:animEffect transition="in" filter="wipe(down)">
                                      <p:cBhvr>
                                        <p:cTn id="262" dur="750"/>
                                        <p:tgtEl>
                                          <p:spTgt spid="397"/>
                                        </p:tgtEl>
                                      </p:cBhvr>
                                    </p:animEffect>
                                  </p:childTnLst>
                                </p:cTn>
                              </p:par>
                              <p:par>
                                <p:cTn id="263" presetID="22" presetClass="entr" presetSubtype="4" fill="hold" nodeType="withEffect">
                                  <p:stCondLst>
                                    <p:cond delay="4000"/>
                                  </p:stCondLst>
                                  <p:childTnLst>
                                    <p:set>
                                      <p:cBhvr>
                                        <p:cTn id="264" dur="1" fill="hold">
                                          <p:stCondLst>
                                            <p:cond delay="0"/>
                                          </p:stCondLst>
                                        </p:cTn>
                                        <p:tgtEl>
                                          <p:spTgt spid="407"/>
                                        </p:tgtEl>
                                        <p:attrNameLst>
                                          <p:attrName>style.visibility</p:attrName>
                                        </p:attrNameLst>
                                      </p:cBhvr>
                                      <p:to>
                                        <p:strVal val="visible"/>
                                      </p:to>
                                    </p:set>
                                    <p:animEffect transition="in" filter="wipe(down)">
                                      <p:cBhvr>
                                        <p:cTn id="265" dur="750"/>
                                        <p:tgtEl>
                                          <p:spTgt spid="407"/>
                                        </p:tgtEl>
                                      </p:cBhvr>
                                    </p:animEffect>
                                  </p:childTnLst>
                                </p:cTn>
                              </p:par>
                              <p:par>
                                <p:cTn id="266" presetID="22" presetClass="entr" presetSubtype="4" fill="hold" nodeType="withEffect">
                                  <p:stCondLst>
                                    <p:cond delay="4000"/>
                                  </p:stCondLst>
                                  <p:childTnLst>
                                    <p:set>
                                      <p:cBhvr>
                                        <p:cTn id="267" dur="1" fill="hold">
                                          <p:stCondLst>
                                            <p:cond delay="0"/>
                                          </p:stCondLst>
                                        </p:cTn>
                                        <p:tgtEl>
                                          <p:spTgt spid="408"/>
                                        </p:tgtEl>
                                        <p:attrNameLst>
                                          <p:attrName>style.visibility</p:attrName>
                                        </p:attrNameLst>
                                      </p:cBhvr>
                                      <p:to>
                                        <p:strVal val="visible"/>
                                      </p:to>
                                    </p:set>
                                    <p:animEffect transition="in" filter="wipe(down)">
                                      <p:cBhvr>
                                        <p:cTn id="268" dur="750"/>
                                        <p:tgtEl>
                                          <p:spTgt spid="408"/>
                                        </p:tgtEl>
                                      </p:cBhvr>
                                    </p:animEffect>
                                  </p:childTnLst>
                                </p:cTn>
                              </p:par>
                              <p:par>
                                <p:cTn id="269" presetID="22" presetClass="entr" presetSubtype="4" fill="hold" nodeType="withEffect">
                                  <p:stCondLst>
                                    <p:cond delay="4000"/>
                                  </p:stCondLst>
                                  <p:childTnLst>
                                    <p:set>
                                      <p:cBhvr>
                                        <p:cTn id="270" dur="1" fill="hold">
                                          <p:stCondLst>
                                            <p:cond delay="0"/>
                                          </p:stCondLst>
                                        </p:cTn>
                                        <p:tgtEl>
                                          <p:spTgt spid="382"/>
                                        </p:tgtEl>
                                        <p:attrNameLst>
                                          <p:attrName>style.visibility</p:attrName>
                                        </p:attrNameLst>
                                      </p:cBhvr>
                                      <p:to>
                                        <p:strVal val="visible"/>
                                      </p:to>
                                    </p:set>
                                    <p:animEffect transition="in" filter="wipe(down)">
                                      <p:cBhvr>
                                        <p:cTn id="271" dur="750"/>
                                        <p:tgtEl>
                                          <p:spTgt spid="382"/>
                                        </p:tgtEl>
                                      </p:cBhvr>
                                    </p:animEffect>
                                  </p:childTnLst>
                                </p:cTn>
                              </p:par>
                              <p:par>
                                <p:cTn id="272" presetID="22" presetClass="entr" presetSubtype="4" fill="hold" nodeType="withEffect">
                                  <p:stCondLst>
                                    <p:cond delay="4000"/>
                                  </p:stCondLst>
                                  <p:childTnLst>
                                    <p:set>
                                      <p:cBhvr>
                                        <p:cTn id="273" dur="1" fill="hold">
                                          <p:stCondLst>
                                            <p:cond delay="0"/>
                                          </p:stCondLst>
                                        </p:cTn>
                                        <p:tgtEl>
                                          <p:spTgt spid="379"/>
                                        </p:tgtEl>
                                        <p:attrNameLst>
                                          <p:attrName>style.visibility</p:attrName>
                                        </p:attrNameLst>
                                      </p:cBhvr>
                                      <p:to>
                                        <p:strVal val="visible"/>
                                      </p:to>
                                    </p:set>
                                    <p:animEffect transition="in" filter="wipe(down)">
                                      <p:cBhvr>
                                        <p:cTn id="274" dur="750"/>
                                        <p:tgtEl>
                                          <p:spTgt spid="379"/>
                                        </p:tgtEl>
                                      </p:cBhvr>
                                    </p:animEffect>
                                  </p:childTnLst>
                                </p:cTn>
                              </p:par>
                              <p:par>
                                <p:cTn id="275" presetID="22" presetClass="entr" presetSubtype="4" fill="hold" nodeType="withEffect">
                                  <p:stCondLst>
                                    <p:cond delay="4000"/>
                                  </p:stCondLst>
                                  <p:childTnLst>
                                    <p:set>
                                      <p:cBhvr>
                                        <p:cTn id="276" dur="1" fill="hold">
                                          <p:stCondLst>
                                            <p:cond delay="0"/>
                                          </p:stCondLst>
                                        </p:cTn>
                                        <p:tgtEl>
                                          <p:spTgt spid="400"/>
                                        </p:tgtEl>
                                        <p:attrNameLst>
                                          <p:attrName>style.visibility</p:attrName>
                                        </p:attrNameLst>
                                      </p:cBhvr>
                                      <p:to>
                                        <p:strVal val="visible"/>
                                      </p:to>
                                    </p:set>
                                    <p:animEffect transition="in" filter="wipe(down)">
                                      <p:cBhvr>
                                        <p:cTn id="277" dur="750"/>
                                        <p:tgtEl>
                                          <p:spTgt spid="400"/>
                                        </p:tgtEl>
                                      </p:cBhvr>
                                    </p:animEffect>
                                  </p:childTnLst>
                                </p:cTn>
                              </p:par>
                              <p:par>
                                <p:cTn id="278" presetID="22" presetClass="entr" presetSubtype="4" fill="hold" nodeType="withEffect">
                                  <p:stCondLst>
                                    <p:cond delay="4000"/>
                                  </p:stCondLst>
                                  <p:childTnLst>
                                    <p:set>
                                      <p:cBhvr>
                                        <p:cTn id="279" dur="1" fill="hold">
                                          <p:stCondLst>
                                            <p:cond delay="0"/>
                                          </p:stCondLst>
                                        </p:cTn>
                                        <p:tgtEl>
                                          <p:spTgt spid="377"/>
                                        </p:tgtEl>
                                        <p:attrNameLst>
                                          <p:attrName>style.visibility</p:attrName>
                                        </p:attrNameLst>
                                      </p:cBhvr>
                                      <p:to>
                                        <p:strVal val="visible"/>
                                      </p:to>
                                    </p:set>
                                    <p:animEffect transition="in" filter="wipe(down)">
                                      <p:cBhvr>
                                        <p:cTn id="280" dur="750"/>
                                        <p:tgtEl>
                                          <p:spTgt spid="377"/>
                                        </p:tgtEl>
                                      </p:cBhvr>
                                    </p:animEffect>
                                  </p:childTnLst>
                                </p:cTn>
                              </p:par>
                              <p:par>
                                <p:cTn id="281" presetID="22" presetClass="entr" presetSubtype="4" fill="hold" nodeType="withEffect">
                                  <p:stCondLst>
                                    <p:cond delay="4750"/>
                                  </p:stCondLst>
                                  <p:childTnLst>
                                    <p:set>
                                      <p:cBhvr>
                                        <p:cTn id="282" dur="1" fill="hold">
                                          <p:stCondLst>
                                            <p:cond delay="0"/>
                                          </p:stCondLst>
                                        </p:cTn>
                                        <p:tgtEl>
                                          <p:spTgt spid="386"/>
                                        </p:tgtEl>
                                        <p:attrNameLst>
                                          <p:attrName>style.visibility</p:attrName>
                                        </p:attrNameLst>
                                      </p:cBhvr>
                                      <p:to>
                                        <p:strVal val="visible"/>
                                      </p:to>
                                    </p:set>
                                    <p:animEffect transition="in" filter="wipe(down)">
                                      <p:cBhvr>
                                        <p:cTn id="283" dur="750"/>
                                        <p:tgtEl>
                                          <p:spTgt spid="386"/>
                                        </p:tgtEl>
                                      </p:cBhvr>
                                    </p:animEffect>
                                  </p:childTnLst>
                                </p:cTn>
                              </p:par>
                              <p:par>
                                <p:cTn id="284" presetID="22" presetClass="entr" presetSubtype="4" fill="hold" nodeType="withEffect">
                                  <p:stCondLst>
                                    <p:cond delay="4000"/>
                                  </p:stCondLst>
                                  <p:childTnLst>
                                    <p:set>
                                      <p:cBhvr>
                                        <p:cTn id="285" dur="1" fill="hold">
                                          <p:stCondLst>
                                            <p:cond delay="0"/>
                                          </p:stCondLst>
                                        </p:cTn>
                                        <p:tgtEl>
                                          <p:spTgt spid="380"/>
                                        </p:tgtEl>
                                        <p:attrNameLst>
                                          <p:attrName>style.visibility</p:attrName>
                                        </p:attrNameLst>
                                      </p:cBhvr>
                                      <p:to>
                                        <p:strVal val="visible"/>
                                      </p:to>
                                    </p:set>
                                    <p:animEffect transition="in" filter="wipe(down)">
                                      <p:cBhvr>
                                        <p:cTn id="286" dur="750"/>
                                        <p:tgtEl>
                                          <p:spTgt spid="380"/>
                                        </p:tgtEl>
                                      </p:cBhvr>
                                    </p:animEffect>
                                  </p:childTnLst>
                                </p:cTn>
                              </p:par>
                              <p:par>
                                <p:cTn id="287" presetID="22" presetClass="entr" presetSubtype="4" fill="hold" nodeType="withEffect">
                                  <p:stCondLst>
                                    <p:cond delay="4000"/>
                                  </p:stCondLst>
                                  <p:childTnLst>
                                    <p:set>
                                      <p:cBhvr>
                                        <p:cTn id="288" dur="1" fill="hold">
                                          <p:stCondLst>
                                            <p:cond delay="0"/>
                                          </p:stCondLst>
                                        </p:cTn>
                                        <p:tgtEl>
                                          <p:spTgt spid="381"/>
                                        </p:tgtEl>
                                        <p:attrNameLst>
                                          <p:attrName>style.visibility</p:attrName>
                                        </p:attrNameLst>
                                      </p:cBhvr>
                                      <p:to>
                                        <p:strVal val="visible"/>
                                      </p:to>
                                    </p:set>
                                    <p:animEffect transition="in" filter="wipe(down)">
                                      <p:cBhvr>
                                        <p:cTn id="289" dur="750"/>
                                        <p:tgtEl>
                                          <p:spTgt spid="381"/>
                                        </p:tgtEl>
                                      </p:cBhvr>
                                    </p:animEffect>
                                  </p:childTnLst>
                                </p:cTn>
                              </p:par>
                              <p:par>
                                <p:cTn id="290" presetID="22" presetClass="entr" presetSubtype="4" fill="hold" nodeType="withEffect">
                                  <p:stCondLst>
                                    <p:cond delay="4000"/>
                                  </p:stCondLst>
                                  <p:childTnLst>
                                    <p:set>
                                      <p:cBhvr>
                                        <p:cTn id="291" dur="1" fill="hold">
                                          <p:stCondLst>
                                            <p:cond delay="0"/>
                                          </p:stCondLst>
                                        </p:cTn>
                                        <p:tgtEl>
                                          <p:spTgt spid="387"/>
                                        </p:tgtEl>
                                        <p:attrNameLst>
                                          <p:attrName>style.visibility</p:attrName>
                                        </p:attrNameLst>
                                      </p:cBhvr>
                                      <p:to>
                                        <p:strVal val="visible"/>
                                      </p:to>
                                    </p:set>
                                    <p:animEffect transition="in" filter="wipe(down)">
                                      <p:cBhvr>
                                        <p:cTn id="292" dur="750"/>
                                        <p:tgtEl>
                                          <p:spTgt spid="387"/>
                                        </p:tgtEl>
                                      </p:cBhvr>
                                    </p:animEffect>
                                  </p:childTnLst>
                                </p:cTn>
                              </p:par>
                              <p:par>
                                <p:cTn id="293" presetID="22" presetClass="entr" presetSubtype="4" fill="hold" nodeType="withEffect">
                                  <p:stCondLst>
                                    <p:cond delay="4000"/>
                                  </p:stCondLst>
                                  <p:childTnLst>
                                    <p:set>
                                      <p:cBhvr>
                                        <p:cTn id="294" dur="1" fill="hold">
                                          <p:stCondLst>
                                            <p:cond delay="0"/>
                                          </p:stCondLst>
                                        </p:cTn>
                                        <p:tgtEl>
                                          <p:spTgt spid="385"/>
                                        </p:tgtEl>
                                        <p:attrNameLst>
                                          <p:attrName>style.visibility</p:attrName>
                                        </p:attrNameLst>
                                      </p:cBhvr>
                                      <p:to>
                                        <p:strVal val="visible"/>
                                      </p:to>
                                    </p:set>
                                    <p:animEffect transition="in" filter="wipe(down)">
                                      <p:cBhvr>
                                        <p:cTn id="295" dur="750"/>
                                        <p:tgtEl>
                                          <p:spTgt spid="385"/>
                                        </p:tgtEl>
                                      </p:cBhvr>
                                    </p:animEffect>
                                  </p:childTnLst>
                                </p:cTn>
                              </p:par>
                              <p:par>
                                <p:cTn id="296" presetID="22" presetClass="entr" presetSubtype="4" fill="hold" nodeType="withEffect">
                                  <p:stCondLst>
                                    <p:cond delay="4000"/>
                                  </p:stCondLst>
                                  <p:childTnLst>
                                    <p:set>
                                      <p:cBhvr>
                                        <p:cTn id="297" dur="1" fill="hold">
                                          <p:stCondLst>
                                            <p:cond delay="0"/>
                                          </p:stCondLst>
                                        </p:cTn>
                                        <p:tgtEl>
                                          <p:spTgt spid="384"/>
                                        </p:tgtEl>
                                        <p:attrNameLst>
                                          <p:attrName>style.visibility</p:attrName>
                                        </p:attrNameLst>
                                      </p:cBhvr>
                                      <p:to>
                                        <p:strVal val="visible"/>
                                      </p:to>
                                    </p:set>
                                    <p:animEffect transition="in" filter="wipe(down)">
                                      <p:cBhvr>
                                        <p:cTn id="298" dur="750"/>
                                        <p:tgtEl>
                                          <p:spTgt spid="384"/>
                                        </p:tgtEl>
                                      </p:cBhvr>
                                    </p:animEffect>
                                  </p:childTnLst>
                                </p:cTn>
                              </p:par>
                              <p:par>
                                <p:cTn id="299" presetID="22" presetClass="entr" presetSubtype="4" fill="hold" nodeType="withEffect">
                                  <p:stCondLst>
                                    <p:cond delay="4000"/>
                                  </p:stCondLst>
                                  <p:childTnLst>
                                    <p:set>
                                      <p:cBhvr>
                                        <p:cTn id="300" dur="1" fill="hold">
                                          <p:stCondLst>
                                            <p:cond delay="0"/>
                                          </p:stCondLst>
                                        </p:cTn>
                                        <p:tgtEl>
                                          <p:spTgt spid="375"/>
                                        </p:tgtEl>
                                        <p:attrNameLst>
                                          <p:attrName>style.visibility</p:attrName>
                                        </p:attrNameLst>
                                      </p:cBhvr>
                                      <p:to>
                                        <p:strVal val="visible"/>
                                      </p:to>
                                    </p:set>
                                    <p:animEffect transition="in" filter="wipe(down)">
                                      <p:cBhvr>
                                        <p:cTn id="301" dur="750"/>
                                        <p:tgtEl>
                                          <p:spTgt spid="375"/>
                                        </p:tgtEl>
                                      </p:cBhvr>
                                    </p:animEffect>
                                  </p:childTnLst>
                                </p:cTn>
                              </p:par>
                              <p:par>
                                <p:cTn id="302" presetID="22" presetClass="entr" presetSubtype="4" fill="hold" nodeType="withEffect">
                                  <p:stCondLst>
                                    <p:cond delay="4000"/>
                                  </p:stCondLst>
                                  <p:childTnLst>
                                    <p:set>
                                      <p:cBhvr>
                                        <p:cTn id="303" dur="1" fill="hold">
                                          <p:stCondLst>
                                            <p:cond delay="0"/>
                                          </p:stCondLst>
                                        </p:cTn>
                                        <p:tgtEl>
                                          <p:spTgt spid="376"/>
                                        </p:tgtEl>
                                        <p:attrNameLst>
                                          <p:attrName>style.visibility</p:attrName>
                                        </p:attrNameLst>
                                      </p:cBhvr>
                                      <p:to>
                                        <p:strVal val="visible"/>
                                      </p:to>
                                    </p:set>
                                    <p:animEffect transition="in" filter="wipe(down)">
                                      <p:cBhvr>
                                        <p:cTn id="304" dur="750"/>
                                        <p:tgtEl>
                                          <p:spTgt spid="376"/>
                                        </p:tgtEl>
                                      </p:cBhvr>
                                    </p:animEffect>
                                  </p:childTnLst>
                                </p:cTn>
                              </p:par>
                              <p:par>
                                <p:cTn id="305" presetID="22" presetClass="entr" presetSubtype="4" fill="hold" nodeType="withEffect">
                                  <p:stCondLst>
                                    <p:cond delay="4750"/>
                                  </p:stCondLst>
                                  <p:childTnLst>
                                    <p:set>
                                      <p:cBhvr>
                                        <p:cTn id="306" dur="1" fill="hold">
                                          <p:stCondLst>
                                            <p:cond delay="0"/>
                                          </p:stCondLst>
                                        </p:cTn>
                                        <p:tgtEl>
                                          <p:spTgt spid="390"/>
                                        </p:tgtEl>
                                        <p:attrNameLst>
                                          <p:attrName>style.visibility</p:attrName>
                                        </p:attrNameLst>
                                      </p:cBhvr>
                                      <p:to>
                                        <p:strVal val="visible"/>
                                      </p:to>
                                    </p:set>
                                    <p:animEffect transition="in" filter="wipe(down)">
                                      <p:cBhvr>
                                        <p:cTn id="307" dur="750"/>
                                        <p:tgtEl>
                                          <p:spTgt spid="390"/>
                                        </p:tgtEl>
                                      </p:cBhvr>
                                    </p:animEffect>
                                  </p:childTnLst>
                                </p:cTn>
                              </p:par>
                              <p:par>
                                <p:cTn id="308" presetID="22" presetClass="entr" presetSubtype="4" fill="hold" nodeType="withEffect">
                                  <p:stCondLst>
                                    <p:cond delay="4000"/>
                                  </p:stCondLst>
                                  <p:childTnLst>
                                    <p:set>
                                      <p:cBhvr>
                                        <p:cTn id="309" dur="1" fill="hold">
                                          <p:stCondLst>
                                            <p:cond delay="0"/>
                                          </p:stCondLst>
                                        </p:cTn>
                                        <p:tgtEl>
                                          <p:spTgt spid="383"/>
                                        </p:tgtEl>
                                        <p:attrNameLst>
                                          <p:attrName>style.visibility</p:attrName>
                                        </p:attrNameLst>
                                      </p:cBhvr>
                                      <p:to>
                                        <p:strVal val="visible"/>
                                      </p:to>
                                    </p:set>
                                    <p:animEffect transition="in" filter="wipe(down)">
                                      <p:cBhvr>
                                        <p:cTn id="310" dur="750"/>
                                        <p:tgtEl>
                                          <p:spTgt spid="383"/>
                                        </p:tgtEl>
                                      </p:cBhvr>
                                    </p:animEffect>
                                  </p:childTnLst>
                                </p:cTn>
                              </p:par>
                              <p:par>
                                <p:cTn id="311" presetID="22" presetClass="entr" presetSubtype="4" fill="hold" nodeType="withEffect">
                                  <p:stCondLst>
                                    <p:cond delay="4000"/>
                                  </p:stCondLst>
                                  <p:childTnLst>
                                    <p:set>
                                      <p:cBhvr>
                                        <p:cTn id="312" dur="1" fill="hold">
                                          <p:stCondLst>
                                            <p:cond delay="0"/>
                                          </p:stCondLst>
                                        </p:cTn>
                                        <p:tgtEl>
                                          <p:spTgt spid="405"/>
                                        </p:tgtEl>
                                        <p:attrNameLst>
                                          <p:attrName>style.visibility</p:attrName>
                                        </p:attrNameLst>
                                      </p:cBhvr>
                                      <p:to>
                                        <p:strVal val="visible"/>
                                      </p:to>
                                    </p:set>
                                    <p:animEffect transition="in" filter="wipe(down)">
                                      <p:cBhvr>
                                        <p:cTn id="313" dur="750"/>
                                        <p:tgtEl>
                                          <p:spTgt spid="405"/>
                                        </p:tgtEl>
                                      </p:cBhvr>
                                    </p:animEffect>
                                  </p:childTnLst>
                                </p:cTn>
                              </p:par>
                              <p:par>
                                <p:cTn id="314" presetID="22" presetClass="entr" presetSubtype="4" fill="hold" nodeType="withEffect">
                                  <p:stCondLst>
                                    <p:cond delay="4000"/>
                                  </p:stCondLst>
                                  <p:childTnLst>
                                    <p:set>
                                      <p:cBhvr>
                                        <p:cTn id="315" dur="1" fill="hold">
                                          <p:stCondLst>
                                            <p:cond delay="0"/>
                                          </p:stCondLst>
                                        </p:cTn>
                                        <p:tgtEl>
                                          <p:spTgt spid="391"/>
                                        </p:tgtEl>
                                        <p:attrNameLst>
                                          <p:attrName>style.visibility</p:attrName>
                                        </p:attrNameLst>
                                      </p:cBhvr>
                                      <p:to>
                                        <p:strVal val="visible"/>
                                      </p:to>
                                    </p:set>
                                    <p:animEffect transition="in" filter="wipe(down)">
                                      <p:cBhvr>
                                        <p:cTn id="316" dur="750"/>
                                        <p:tgtEl>
                                          <p:spTgt spid="391"/>
                                        </p:tgtEl>
                                      </p:cBhvr>
                                    </p:animEffect>
                                  </p:childTnLst>
                                </p:cTn>
                              </p:par>
                              <p:par>
                                <p:cTn id="317" presetID="22" presetClass="entr" presetSubtype="4" fill="hold" nodeType="withEffect">
                                  <p:stCondLst>
                                    <p:cond delay="4000"/>
                                  </p:stCondLst>
                                  <p:childTnLst>
                                    <p:set>
                                      <p:cBhvr>
                                        <p:cTn id="318" dur="1" fill="hold">
                                          <p:stCondLst>
                                            <p:cond delay="0"/>
                                          </p:stCondLst>
                                        </p:cTn>
                                        <p:tgtEl>
                                          <p:spTgt spid="388"/>
                                        </p:tgtEl>
                                        <p:attrNameLst>
                                          <p:attrName>style.visibility</p:attrName>
                                        </p:attrNameLst>
                                      </p:cBhvr>
                                      <p:to>
                                        <p:strVal val="visible"/>
                                      </p:to>
                                    </p:set>
                                    <p:animEffect transition="in" filter="wipe(down)">
                                      <p:cBhvr>
                                        <p:cTn id="319" dur="750"/>
                                        <p:tgtEl>
                                          <p:spTgt spid="388"/>
                                        </p:tgtEl>
                                      </p:cBhvr>
                                    </p:animEffect>
                                  </p:childTnLst>
                                </p:cTn>
                              </p:par>
                              <p:par>
                                <p:cTn id="320" presetID="22" presetClass="entr" presetSubtype="4" fill="hold" nodeType="withEffect">
                                  <p:stCondLst>
                                    <p:cond delay="4750"/>
                                  </p:stCondLst>
                                  <p:childTnLst>
                                    <p:set>
                                      <p:cBhvr>
                                        <p:cTn id="321" dur="1" fill="hold">
                                          <p:stCondLst>
                                            <p:cond delay="0"/>
                                          </p:stCondLst>
                                        </p:cTn>
                                        <p:tgtEl>
                                          <p:spTgt spid="402"/>
                                        </p:tgtEl>
                                        <p:attrNameLst>
                                          <p:attrName>style.visibility</p:attrName>
                                        </p:attrNameLst>
                                      </p:cBhvr>
                                      <p:to>
                                        <p:strVal val="visible"/>
                                      </p:to>
                                    </p:set>
                                    <p:animEffect transition="in" filter="wipe(down)">
                                      <p:cBhvr>
                                        <p:cTn id="322" dur="750"/>
                                        <p:tgtEl>
                                          <p:spTgt spid="402"/>
                                        </p:tgtEl>
                                      </p:cBhvr>
                                    </p:animEffect>
                                  </p:childTnLst>
                                </p:cTn>
                              </p:par>
                              <p:par>
                                <p:cTn id="323" presetID="1" presetClass="exit" presetSubtype="0" fill="hold" grpId="1" nodeType="withEffect">
                                  <p:stCondLst>
                                    <p:cond delay="5500"/>
                                  </p:stCondLst>
                                  <p:childTnLst>
                                    <p:set>
                                      <p:cBhvr>
                                        <p:cTn id="324" dur="1" fill="hold">
                                          <p:stCondLst>
                                            <p:cond delay="0"/>
                                          </p:stCondLst>
                                        </p:cTn>
                                        <p:tgtEl>
                                          <p:spTgt spid="349"/>
                                        </p:tgtEl>
                                        <p:attrNameLst>
                                          <p:attrName>style.visibility</p:attrName>
                                        </p:attrNameLst>
                                      </p:cBhvr>
                                      <p:to>
                                        <p:strVal val="hidden"/>
                                      </p:to>
                                    </p:set>
                                  </p:childTnLst>
                                </p:cTn>
                              </p:par>
                              <p:par>
                                <p:cTn id="325" presetID="1" presetClass="exit" presetSubtype="0" fill="hold" nodeType="withEffect">
                                  <p:stCondLst>
                                    <p:cond delay="5500"/>
                                  </p:stCondLst>
                                  <p:childTnLst>
                                    <p:set>
                                      <p:cBhvr>
                                        <p:cTn id="326" dur="1" fill="hold">
                                          <p:stCondLst>
                                            <p:cond delay="0"/>
                                          </p:stCondLst>
                                        </p:cTn>
                                        <p:tgtEl>
                                          <p:spTgt spid="350"/>
                                        </p:tgtEl>
                                        <p:attrNameLst>
                                          <p:attrName>style.visibility</p:attrName>
                                        </p:attrNameLst>
                                      </p:cBhvr>
                                      <p:to>
                                        <p:strVal val="hidden"/>
                                      </p:to>
                                    </p:set>
                                  </p:childTnLst>
                                </p:cTn>
                              </p:par>
                              <p:par>
                                <p:cTn id="327" presetID="1" presetClass="exit" presetSubtype="0" fill="hold" nodeType="withEffect">
                                  <p:stCondLst>
                                    <p:cond delay="5500"/>
                                  </p:stCondLst>
                                  <p:childTnLst>
                                    <p:set>
                                      <p:cBhvr>
                                        <p:cTn id="328" dur="1" fill="hold">
                                          <p:stCondLst>
                                            <p:cond delay="0"/>
                                          </p:stCondLst>
                                        </p:cTn>
                                        <p:tgtEl>
                                          <p:spTgt spid="378"/>
                                        </p:tgtEl>
                                        <p:attrNameLst>
                                          <p:attrName>style.visibility</p:attrName>
                                        </p:attrNameLst>
                                      </p:cBhvr>
                                      <p:to>
                                        <p:strVal val="hidden"/>
                                      </p:to>
                                    </p:set>
                                  </p:childTnLst>
                                </p:cTn>
                              </p:par>
                              <p:par>
                                <p:cTn id="329" presetID="1" presetClass="exit" presetSubtype="0" fill="hold" nodeType="withEffect">
                                  <p:stCondLst>
                                    <p:cond delay="5500"/>
                                  </p:stCondLst>
                                  <p:childTnLst>
                                    <p:set>
                                      <p:cBhvr>
                                        <p:cTn id="330" dur="1" fill="hold">
                                          <p:stCondLst>
                                            <p:cond delay="0"/>
                                          </p:stCondLst>
                                        </p:cTn>
                                        <p:tgtEl>
                                          <p:spTgt spid="409"/>
                                        </p:tgtEl>
                                        <p:attrNameLst>
                                          <p:attrName>style.visibility</p:attrName>
                                        </p:attrNameLst>
                                      </p:cBhvr>
                                      <p:to>
                                        <p:strVal val="hidden"/>
                                      </p:to>
                                    </p:set>
                                  </p:childTnLst>
                                </p:cTn>
                              </p:par>
                              <p:par>
                                <p:cTn id="331" presetID="1" presetClass="exit" presetSubtype="0" fill="hold" nodeType="withEffect">
                                  <p:stCondLst>
                                    <p:cond delay="5500"/>
                                  </p:stCondLst>
                                  <p:childTnLst>
                                    <p:set>
                                      <p:cBhvr>
                                        <p:cTn id="332" dur="1" fill="hold">
                                          <p:stCondLst>
                                            <p:cond delay="0"/>
                                          </p:stCondLst>
                                        </p:cTn>
                                        <p:tgtEl>
                                          <p:spTgt spid="406"/>
                                        </p:tgtEl>
                                        <p:attrNameLst>
                                          <p:attrName>style.visibility</p:attrName>
                                        </p:attrNameLst>
                                      </p:cBhvr>
                                      <p:to>
                                        <p:strVal val="hidden"/>
                                      </p:to>
                                    </p:set>
                                  </p:childTnLst>
                                </p:cTn>
                              </p:par>
                              <p:par>
                                <p:cTn id="333" presetID="1" presetClass="exit" presetSubtype="0" fill="hold" nodeType="withEffect">
                                  <p:stCondLst>
                                    <p:cond delay="5500"/>
                                  </p:stCondLst>
                                  <p:childTnLst>
                                    <p:set>
                                      <p:cBhvr>
                                        <p:cTn id="334" dur="1" fill="hold">
                                          <p:stCondLst>
                                            <p:cond delay="0"/>
                                          </p:stCondLst>
                                        </p:cTn>
                                        <p:tgtEl>
                                          <p:spTgt spid="410"/>
                                        </p:tgtEl>
                                        <p:attrNameLst>
                                          <p:attrName>style.visibility</p:attrName>
                                        </p:attrNameLst>
                                      </p:cBhvr>
                                      <p:to>
                                        <p:strVal val="hidden"/>
                                      </p:to>
                                    </p:set>
                                  </p:childTnLst>
                                </p:cTn>
                              </p:par>
                              <p:par>
                                <p:cTn id="335" presetID="1" presetClass="exit" presetSubtype="0" fill="hold" nodeType="withEffect">
                                  <p:stCondLst>
                                    <p:cond delay="5500"/>
                                  </p:stCondLst>
                                  <p:childTnLst>
                                    <p:set>
                                      <p:cBhvr>
                                        <p:cTn id="336" dur="1" fill="hold">
                                          <p:stCondLst>
                                            <p:cond delay="0"/>
                                          </p:stCondLst>
                                        </p:cTn>
                                        <p:tgtEl>
                                          <p:spTgt spid="404"/>
                                        </p:tgtEl>
                                        <p:attrNameLst>
                                          <p:attrName>style.visibility</p:attrName>
                                        </p:attrNameLst>
                                      </p:cBhvr>
                                      <p:to>
                                        <p:strVal val="hidden"/>
                                      </p:to>
                                    </p:set>
                                  </p:childTnLst>
                                </p:cTn>
                              </p:par>
                              <p:par>
                                <p:cTn id="337" presetID="1" presetClass="exit" presetSubtype="0" fill="hold" nodeType="withEffect">
                                  <p:stCondLst>
                                    <p:cond delay="5500"/>
                                  </p:stCondLst>
                                  <p:childTnLst>
                                    <p:set>
                                      <p:cBhvr>
                                        <p:cTn id="338" dur="1" fill="hold">
                                          <p:stCondLst>
                                            <p:cond delay="0"/>
                                          </p:stCondLst>
                                        </p:cTn>
                                        <p:tgtEl>
                                          <p:spTgt spid="403"/>
                                        </p:tgtEl>
                                        <p:attrNameLst>
                                          <p:attrName>style.visibility</p:attrName>
                                        </p:attrNameLst>
                                      </p:cBhvr>
                                      <p:to>
                                        <p:strVal val="hidden"/>
                                      </p:to>
                                    </p:set>
                                  </p:childTnLst>
                                </p:cTn>
                              </p:par>
                              <p:par>
                                <p:cTn id="339" presetID="1" presetClass="exit" presetSubtype="0" fill="hold" nodeType="withEffect">
                                  <p:stCondLst>
                                    <p:cond delay="5500"/>
                                  </p:stCondLst>
                                  <p:childTnLst>
                                    <p:set>
                                      <p:cBhvr>
                                        <p:cTn id="340" dur="1" fill="hold">
                                          <p:stCondLst>
                                            <p:cond delay="0"/>
                                          </p:stCondLst>
                                        </p:cTn>
                                        <p:tgtEl>
                                          <p:spTgt spid="401"/>
                                        </p:tgtEl>
                                        <p:attrNameLst>
                                          <p:attrName>style.visibility</p:attrName>
                                        </p:attrNameLst>
                                      </p:cBhvr>
                                      <p:to>
                                        <p:strVal val="hidden"/>
                                      </p:to>
                                    </p:set>
                                  </p:childTnLst>
                                </p:cTn>
                              </p:par>
                              <p:par>
                                <p:cTn id="341" presetID="1" presetClass="exit" presetSubtype="0" fill="hold" nodeType="withEffect">
                                  <p:stCondLst>
                                    <p:cond delay="5500"/>
                                  </p:stCondLst>
                                  <p:childTnLst>
                                    <p:set>
                                      <p:cBhvr>
                                        <p:cTn id="342" dur="1" fill="hold">
                                          <p:stCondLst>
                                            <p:cond delay="0"/>
                                          </p:stCondLst>
                                        </p:cTn>
                                        <p:tgtEl>
                                          <p:spTgt spid="394"/>
                                        </p:tgtEl>
                                        <p:attrNameLst>
                                          <p:attrName>style.visibility</p:attrName>
                                        </p:attrNameLst>
                                      </p:cBhvr>
                                      <p:to>
                                        <p:strVal val="hidden"/>
                                      </p:to>
                                    </p:set>
                                  </p:childTnLst>
                                </p:cTn>
                              </p:par>
                              <p:par>
                                <p:cTn id="343" presetID="1" presetClass="exit" presetSubtype="0" fill="hold" nodeType="withEffect">
                                  <p:stCondLst>
                                    <p:cond delay="5500"/>
                                  </p:stCondLst>
                                  <p:childTnLst>
                                    <p:set>
                                      <p:cBhvr>
                                        <p:cTn id="344" dur="1" fill="hold">
                                          <p:stCondLst>
                                            <p:cond delay="0"/>
                                          </p:stCondLst>
                                        </p:cTn>
                                        <p:tgtEl>
                                          <p:spTgt spid="393"/>
                                        </p:tgtEl>
                                        <p:attrNameLst>
                                          <p:attrName>style.visibility</p:attrName>
                                        </p:attrNameLst>
                                      </p:cBhvr>
                                      <p:to>
                                        <p:strVal val="hidden"/>
                                      </p:to>
                                    </p:set>
                                  </p:childTnLst>
                                </p:cTn>
                              </p:par>
                              <p:par>
                                <p:cTn id="345" presetID="1" presetClass="exit" presetSubtype="0" fill="hold" nodeType="withEffect">
                                  <p:stCondLst>
                                    <p:cond delay="5500"/>
                                  </p:stCondLst>
                                  <p:childTnLst>
                                    <p:set>
                                      <p:cBhvr>
                                        <p:cTn id="346" dur="1" fill="hold">
                                          <p:stCondLst>
                                            <p:cond delay="0"/>
                                          </p:stCondLst>
                                        </p:cTn>
                                        <p:tgtEl>
                                          <p:spTgt spid="392"/>
                                        </p:tgtEl>
                                        <p:attrNameLst>
                                          <p:attrName>style.visibility</p:attrName>
                                        </p:attrNameLst>
                                      </p:cBhvr>
                                      <p:to>
                                        <p:strVal val="hidden"/>
                                      </p:to>
                                    </p:set>
                                  </p:childTnLst>
                                </p:cTn>
                              </p:par>
                              <p:par>
                                <p:cTn id="347" presetID="1" presetClass="exit" presetSubtype="0" fill="hold" nodeType="withEffect">
                                  <p:stCondLst>
                                    <p:cond delay="5500"/>
                                  </p:stCondLst>
                                  <p:childTnLst>
                                    <p:set>
                                      <p:cBhvr>
                                        <p:cTn id="348" dur="1" fill="hold">
                                          <p:stCondLst>
                                            <p:cond delay="0"/>
                                          </p:stCondLst>
                                        </p:cTn>
                                        <p:tgtEl>
                                          <p:spTgt spid="389"/>
                                        </p:tgtEl>
                                        <p:attrNameLst>
                                          <p:attrName>style.visibility</p:attrName>
                                        </p:attrNameLst>
                                      </p:cBhvr>
                                      <p:to>
                                        <p:strVal val="hidden"/>
                                      </p:to>
                                    </p:set>
                                  </p:childTnLst>
                                </p:cTn>
                              </p:par>
                              <p:par>
                                <p:cTn id="349" presetID="1" presetClass="exit" presetSubtype="0" fill="hold" nodeType="withEffect">
                                  <p:stCondLst>
                                    <p:cond delay="5500"/>
                                  </p:stCondLst>
                                  <p:childTnLst>
                                    <p:set>
                                      <p:cBhvr>
                                        <p:cTn id="350" dur="1" fill="hold">
                                          <p:stCondLst>
                                            <p:cond delay="0"/>
                                          </p:stCondLst>
                                        </p:cTn>
                                        <p:tgtEl>
                                          <p:spTgt spid="395"/>
                                        </p:tgtEl>
                                        <p:attrNameLst>
                                          <p:attrName>style.visibility</p:attrName>
                                        </p:attrNameLst>
                                      </p:cBhvr>
                                      <p:to>
                                        <p:strVal val="hidden"/>
                                      </p:to>
                                    </p:set>
                                  </p:childTnLst>
                                </p:cTn>
                              </p:par>
                              <p:par>
                                <p:cTn id="351" presetID="1" presetClass="exit" presetSubtype="0" fill="hold" nodeType="withEffect">
                                  <p:stCondLst>
                                    <p:cond delay="5500"/>
                                  </p:stCondLst>
                                  <p:childTnLst>
                                    <p:set>
                                      <p:cBhvr>
                                        <p:cTn id="352" dur="1" fill="hold">
                                          <p:stCondLst>
                                            <p:cond delay="0"/>
                                          </p:stCondLst>
                                        </p:cTn>
                                        <p:tgtEl>
                                          <p:spTgt spid="396"/>
                                        </p:tgtEl>
                                        <p:attrNameLst>
                                          <p:attrName>style.visibility</p:attrName>
                                        </p:attrNameLst>
                                      </p:cBhvr>
                                      <p:to>
                                        <p:strVal val="hidden"/>
                                      </p:to>
                                    </p:set>
                                  </p:childTnLst>
                                </p:cTn>
                              </p:par>
                              <p:par>
                                <p:cTn id="353" presetID="1" presetClass="exit" presetSubtype="0" fill="hold" nodeType="withEffect">
                                  <p:stCondLst>
                                    <p:cond delay="5500"/>
                                  </p:stCondLst>
                                  <p:childTnLst>
                                    <p:set>
                                      <p:cBhvr>
                                        <p:cTn id="354" dur="1" fill="hold">
                                          <p:stCondLst>
                                            <p:cond delay="0"/>
                                          </p:stCondLst>
                                        </p:cTn>
                                        <p:tgtEl>
                                          <p:spTgt spid="398"/>
                                        </p:tgtEl>
                                        <p:attrNameLst>
                                          <p:attrName>style.visibility</p:attrName>
                                        </p:attrNameLst>
                                      </p:cBhvr>
                                      <p:to>
                                        <p:strVal val="hidden"/>
                                      </p:to>
                                    </p:set>
                                  </p:childTnLst>
                                </p:cTn>
                              </p:par>
                              <p:par>
                                <p:cTn id="355" presetID="1" presetClass="exit" presetSubtype="0" fill="hold" nodeType="withEffect">
                                  <p:stCondLst>
                                    <p:cond delay="5500"/>
                                  </p:stCondLst>
                                  <p:childTnLst>
                                    <p:set>
                                      <p:cBhvr>
                                        <p:cTn id="356" dur="1" fill="hold">
                                          <p:stCondLst>
                                            <p:cond delay="0"/>
                                          </p:stCondLst>
                                        </p:cTn>
                                        <p:tgtEl>
                                          <p:spTgt spid="399"/>
                                        </p:tgtEl>
                                        <p:attrNameLst>
                                          <p:attrName>style.visibility</p:attrName>
                                        </p:attrNameLst>
                                      </p:cBhvr>
                                      <p:to>
                                        <p:strVal val="hidden"/>
                                      </p:to>
                                    </p:set>
                                  </p:childTnLst>
                                </p:cTn>
                              </p:par>
                              <p:par>
                                <p:cTn id="357" presetID="1" presetClass="exit" presetSubtype="0" fill="hold" nodeType="withEffect">
                                  <p:stCondLst>
                                    <p:cond delay="5500"/>
                                  </p:stCondLst>
                                  <p:childTnLst>
                                    <p:set>
                                      <p:cBhvr>
                                        <p:cTn id="358" dur="1" fill="hold">
                                          <p:stCondLst>
                                            <p:cond delay="0"/>
                                          </p:stCondLst>
                                        </p:cTn>
                                        <p:tgtEl>
                                          <p:spTgt spid="397"/>
                                        </p:tgtEl>
                                        <p:attrNameLst>
                                          <p:attrName>style.visibility</p:attrName>
                                        </p:attrNameLst>
                                      </p:cBhvr>
                                      <p:to>
                                        <p:strVal val="hidden"/>
                                      </p:to>
                                    </p:set>
                                  </p:childTnLst>
                                </p:cTn>
                              </p:par>
                              <p:par>
                                <p:cTn id="359" presetID="1" presetClass="exit" presetSubtype="0" fill="hold" nodeType="withEffect">
                                  <p:stCondLst>
                                    <p:cond delay="5500"/>
                                  </p:stCondLst>
                                  <p:childTnLst>
                                    <p:set>
                                      <p:cBhvr>
                                        <p:cTn id="360" dur="1" fill="hold">
                                          <p:stCondLst>
                                            <p:cond delay="0"/>
                                          </p:stCondLst>
                                        </p:cTn>
                                        <p:tgtEl>
                                          <p:spTgt spid="407"/>
                                        </p:tgtEl>
                                        <p:attrNameLst>
                                          <p:attrName>style.visibility</p:attrName>
                                        </p:attrNameLst>
                                      </p:cBhvr>
                                      <p:to>
                                        <p:strVal val="hidden"/>
                                      </p:to>
                                    </p:set>
                                  </p:childTnLst>
                                </p:cTn>
                              </p:par>
                              <p:par>
                                <p:cTn id="361" presetID="1" presetClass="exit" presetSubtype="0" fill="hold" nodeType="withEffect">
                                  <p:stCondLst>
                                    <p:cond delay="5500"/>
                                  </p:stCondLst>
                                  <p:childTnLst>
                                    <p:set>
                                      <p:cBhvr>
                                        <p:cTn id="362" dur="1" fill="hold">
                                          <p:stCondLst>
                                            <p:cond delay="0"/>
                                          </p:stCondLst>
                                        </p:cTn>
                                        <p:tgtEl>
                                          <p:spTgt spid="408"/>
                                        </p:tgtEl>
                                        <p:attrNameLst>
                                          <p:attrName>style.visibility</p:attrName>
                                        </p:attrNameLst>
                                      </p:cBhvr>
                                      <p:to>
                                        <p:strVal val="hidden"/>
                                      </p:to>
                                    </p:set>
                                  </p:childTnLst>
                                </p:cTn>
                              </p:par>
                              <p:par>
                                <p:cTn id="363" presetID="1" presetClass="exit" presetSubtype="0" fill="hold" nodeType="withEffect">
                                  <p:stCondLst>
                                    <p:cond delay="5500"/>
                                  </p:stCondLst>
                                  <p:childTnLst>
                                    <p:set>
                                      <p:cBhvr>
                                        <p:cTn id="364" dur="1" fill="hold">
                                          <p:stCondLst>
                                            <p:cond delay="0"/>
                                          </p:stCondLst>
                                        </p:cTn>
                                        <p:tgtEl>
                                          <p:spTgt spid="382"/>
                                        </p:tgtEl>
                                        <p:attrNameLst>
                                          <p:attrName>style.visibility</p:attrName>
                                        </p:attrNameLst>
                                      </p:cBhvr>
                                      <p:to>
                                        <p:strVal val="hidden"/>
                                      </p:to>
                                    </p:set>
                                  </p:childTnLst>
                                </p:cTn>
                              </p:par>
                              <p:par>
                                <p:cTn id="365" presetID="1" presetClass="exit" presetSubtype="0" fill="hold" nodeType="withEffect">
                                  <p:stCondLst>
                                    <p:cond delay="5500"/>
                                  </p:stCondLst>
                                  <p:childTnLst>
                                    <p:set>
                                      <p:cBhvr>
                                        <p:cTn id="366" dur="1" fill="hold">
                                          <p:stCondLst>
                                            <p:cond delay="0"/>
                                          </p:stCondLst>
                                        </p:cTn>
                                        <p:tgtEl>
                                          <p:spTgt spid="379"/>
                                        </p:tgtEl>
                                        <p:attrNameLst>
                                          <p:attrName>style.visibility</p:attrName>
                                        </p:attrNameLst>
                                      </p:cBhvr>
                                      <p:to>
                                        <p:strVal val="hidden"/>
                                      </p:to>
                                    </p:set>
                                  </p:childTnLst>
                                </p:cTn>
                              </p:par>
                              <p:par>
                                <p:cTn id="367" presetID="1" presetClass="exit" presetSubtype="0" fill="hold" nodeType="withEffect">
                                  <p:stCondLst>
                                    <p:cond delay="5500"/>
                                  </p:stCondLst>
                                  <p:childTnLst>
                                    <p:set>
                                      <p:cBhvr>
                                        <p:cTn id="368" dur="1" fill="hold">
                                          <p:stCondLst>
                                            <p:cond delay="0"/>
                                          </p:stCondLst>
                                        </p:cTn>
                                        <p:tgtEl>
                                          <p:spTgt spid="400"/>
                                        </p:tgtEl>
                                        <p:attrNameLst>
                                          <p:attrName>style.visibility</p:attrName>
                                        </p:attrNameLst>
                                      </p:cBhvr>
                                      <p:to>
                                        <p:strVal val="hidden"/>
                                      </p:to>
                                    </p:set>
                                  </p:childTnLst>
                                </p:cTn>
                              </p:par>
                              <p:par>
                                <p:cTn id="369" presetID="1" presetClass="exit" presetSubtype="0" fill="hold" nodeType="withEffect">
                                  <p:stCondLst>
                                    <p:cond delay="5500"/>
                                  </p:stCondLst>
                                  <p:childTnLst>
                                    <p:set>
                                      <p:cBhvr>
                                        <p:cTn id="370" dur="1" fill="hold">
                                          <p:stCondLst>
                                            <p:cond delay="0"/>
                                          </p:stCondLst>
                                        </p:cTn>
                                        <p:tgtEl>
                                          <p:spTgt spid="377"/>
                                        </p:tgtEl>
                                        <p:attrNameLst>
                                          <p:attrName>style.visibility</p:attrName>
                                        </p:attrNameLst>
                                      </p:cBhvr>
                                      <p:to>
                                        <p:strVal val="hidden"/>
                                      </p:to>
                                    </p:set>
                                  </p:childTnLst>
                                </p:cTn>
                              </p:par>
                              <p:par>
                                <p:cTn id="371" presetID="1" presetClass="exit" presetSubtype="0" fill="hold" nodeType="withEffect">
                                  <p:stCondLst>
                                    <p:cond delay="5500"/>
                                  </p:stCondLst>
                                  <p:childTnLst>
                                    <p:set>
                                      <p:cBhvr>
                                        <p:cTn id="372" dur="1" fill="hold">
                                          <p:stCondLst>
                                            <p:cond delay="0"/>
                                          </p:stCondLst>
                                        </p:cTn>
                                        <p:tgtEl>
                                          <p:spTgt spid="386"/>
                                        </p:tgtEl>
                                        <p:attrNameLst>
                                          <p:attrName>style.visibility</p:attrName>
                                        </p:attrNameLst>
                                      </p:cBhvr>
                                      <p:to>
                                        <p:strVal val="hidden"/>
                                      </p:to>
                                    </p:set>
                                  </p:childTnLst>
                                </p:cTn>
                              </p:par>
                              <p:par>
                                <p:cTn id="373" presetID="1" presetClass="exit" presetSubtype="0" fill="hold" nodeType="withEffect">
                                  <p:stCondLst>
                                    <p:cond delay="5500"/>
                                  </p:stCondLst>
                                  <p:childTnLst>
                                    <p:set>
                                      <p:cBhvr>
                                        <p:cTn id="374" dur="1" fill="hold">
                                          <p:stCondLst>
                                            <p:cond delay="0"/>
                                          </p:stCondLst>
                                        </p:cTn>
                                        <p:tgtEl>
                                          <p:spTgt spid="380"/>
                                        </p:tgtEl>
                                        <p:attrNameLst>
                                          <p:attrName>style.visibility</p:attrName>
                                        </p:attrNameLst>
                                      </p:cBhvr>
                                      <p:to>
                                        <p:strVal val="hidden"/>
                                      </p:to>
                                    </p:set>
                                  </p:childTnLst>
                                </p:cTn>
                              </p:par>
                              <p:par>
                                <p:cTn id="375" presetID="1" presetClass="exit" presetSubtype="0" fill="hold" nodeType="withEffect">
                                  <p:stCondLst>
                                    <p:cond delay="5500"/>
                                  </p:stCondLst>
                                  <p:childTnLst>
                                    <p:set>
                                      <p:cBhvr>
                                        <p:cTn id="376" dur="1" fill="hold">
                                          <p:stCondLst>
                                            <p:cond delay="0"/>
                                          </p:stCondLst>
                                        </p:cTn>
                                        <p:tgtEl>
                                          <p:spTgt spid="381"/>
                                        </p:tgtEl>
                                        <p:attrNameLst>
                                          <p:attrName>style.visibility</p:attrName>
                                        </p:attrNameLst>
                                      </p:cBhvr>
                                      <p:to>
                                        <p:strVal val="hidden"/>
                                      </p:to>
                                    </p:set>
                                  </p:childTnLst>
                                </p:cTn>
                              </p:par>
                              <p:par>
                                <p:cTn id="377" presetID="1" presetClass="exit" presetSubtype="0" fill="hold" nodeType="withEffect">
                                  <p:stCondLst>
                                    <p:cond delay="5500"/>
                                  </p:stCondLst>
                                  <p:childTnLst>
                                    <p:set>
                                      <p:cBhvr>
                                        <p:cTn id="378" dur="1" fill="hold">
                                          <p:stCondLst>
                                            <p:cond delay="0"/>
                                          </p:stCondLst>
                                        </p:cTn>
                                        <p:tgtEl>
                                          <p:spTgt spid="387"/>
                                        </p:tgtEl>
                                        <p:attrNameLst>
                                          <p:attrName>style.visibility</p:attrName>
                                        </p:attrNameLst>
                                      </p:cBhvr>
                                      <p:to>
                                        <p:strVal val="hidden"/>
                                      </p:to>
                                    </p:set>
                                  </p:childTnLst>
                                </p:cTn>
                              </p:par>
                              <p:par>
                                <p:cTn id="379" presetID="1" presetClass="exit" presetSubtype="0" fill="hold" nodeType="withEffect">
                                  <p:stCondLst>
                                    <p:cond delay="5500"/>
                                  </p:stCondLst>
                                  <p:childTnLst>
                                    <p:set>
                                      <p:cBhvr>
                                        <p:cTn id="380" dur="1" fill="hold">
                                          <p:stCondLst>
                                            <p:cond delay="0"/>
                                          </p:stCondLst>
                                        </p:cTn>
                                        <p:tgtEl>
                                          <p:spTgt spid="385"/>
                                        </p:tgtEl>
                                        <p:attrNameLst>
                                          <p:attrName>style.visibility</p:attrName>
                                        </p:attrNameLst>
                                      </p:cBhvr>
                                      <p:to>
                                        <p:strVal val="hidden"/>
                                      </p:to>
                                    </p:set>
                                  </p:childTnLst>
                                </p:cTn>
                              </p:par>
                              <p:par>
                                <p:cTn id="381" presetID="1" presetClass="exit" presetSubtype="0" fill="hold" nodeType="withEffect">
                                  <p:stCondLst>
                                    <p:cond delay="5500"/>
                                  </p:stCondLst>
                                  <p:childTnLst>
                                    <p:set>
                                      <p:cBhvr>
                                        <p:cTn id="382" dur="1" fill="hold">
                                          <p:stCondLst>
                                            <p:cond delay="0"/>
                                          </p:stCondLst>
                                        </p:cTn>
                                        <p:tgtEl>
                                          <p:spTgt spid="384"/>
                                        </p:tgtEl>
                                        <p:attrNameLst>
                                          <p:attrName>style.visibility</p:attrName>
                                        </p:attrNameLst>
                                      </p:cBhvr>
                                      <p:to>
                                        <p:strVal val="hidden"/>
                                      </p:to>
                                    </p:set>
                                  </p:childTnLst>
                                </p:cTn>
                              </p:par>
                              <p:par>
                                <p:cTn id="383" presetID="1" presetClass="exit" presetSubtype="0" fill="hold" nodeType="withEffect">
                                  <p:stCondLst>
                                    <p:cond delay="5500"/>
                                  </p:stCondLst>
                                  <p:childTnLst>
                                    <p:set>
                                      <p:cBhvr>
                                        <p:cTn id="384" dur="1" fill="hold">
                                          <p:stCondLst>
                                            <p:cond delay="0"/>
                                          </p:stCondLst>
                                        </p:cTn>
                                        <p:tgtEl>
                                          <p:spTgt spid="375"/>
                                        </p:tgtEl>
                                        <p:attrNameLst>
                                          <p:attrName>style.visibility</p:attrName>
                                        </p:attrNameLst>
                                      </p:cBhvr>
                                      <p:to>
                                        <p:strVal val="hidden"/>
                                      </p:to>
                                    </p:set>
                                  </p:childTnLst>
                                </p:cTn>
                              </p:par>
                              <p:par>
                                <p:cTn id="385" presetID="1" presetClass="exit" presetSubtype="0" fill="hold" nodeType="withEffect">
                                  <p:stCondLst>
                                    <p:cond delay="5500"/>
                                  </p:stCondLst>
                                  <p:childTnLst>
                                    <p:set>
                                      <p:cBhvr>
                                        <p:cTn id="386" dur="1" fill="hold">
                                          <p:stCondLst>
                                            <p:cond delay="0"/>
                                          </p:stCondLst>
                                        </p:cTn>
                                        <p:tgtEl>
                                          <p:spTgt spid="376"/>
                                        </p:tgtEl>
                                        <p:attrNameLst>
                                          <p:attrName>style.visibility</p:attrName>
                                        </p:attrNameLst>
                                      </p:cBhvr>
                                      <p:to>
                                        <p:strVal val="hidden"/>
                                      </p:to>
                                    </p:set>
                                  </p:childTnLst>
                                </p:cTn>
                              </p:par>
                              <p:par>
                                <p:cTn id="387" presetID="1" presetClass="exit" presetSubtype="0" fill="hold" nodeType="withEffect">
                                  <p:stCondLst>
                                    <p:cond delay="5500"/>
                                  </p:stCondLst>
                                  <p:childTnLst>
                                    <p:set>
                                      <p:cBhvr>
                                        <p:cTn id="388" dur="1" fill="hold">
                                          <p:stCondLst>
                                            <p:cond delay="0"/>
                                          </p:stCondLst>
                                        </p:cTn>
                                        <p:tgtEl>
                                          <p:spTgt spid="390"/>
                                        </p:tgtEl>
                                        <p:attrNameLst>
                                          <p:attrName>style.visibility</p:attrName>
                                        </p:attrNameLst>
                                      </p:cBhvr>
                                      <p:to>
                                        <p:strVal val="hidden"/>
                                      </p:to>
                                    </p:set>
                                  </p:childTnLst>
                                </p:cTn>
                              </p:par>
                              <p:par>
                                <p:cTn id="389" presetID="1" presetClass="exit" presetSubtype="0" fill="hold" nodeType="withEffect">
                                  <p:stCondLst>
                                    <p:cond delay="5500"/>
                                  </p:stCondLst>
                                  <p:childTnLst>
                                    <p:set>
                                      <p:cBhvr>
                                        <p:cTn id="390" dur="1" fill="hold">
                                          <p:stCondLst>
                                            <p:cond delay="0"/>
                                          </p:stCondLst>
                                        </p:cTn>
                                        <p:tgtEl>
                                          <p:spTgt spid="383"/>
                                        </p:tgtEl>
                                        <p:attrNameLst>
                                          <p:attrName>style.visibility</p:attrName>
                                        </p:attrNameLst>
                                      </p:cBhvr>
                                      <p:to>
                                        <p:strVal val="hidden"/>
                                      </p:to>
                                    </p:set>
                                  </p:childTnLst>
                                </p:cTn>
                              </p:par>
                              <p:par>
                                <p:cTn id="391" presetID="1" presetClass="exit" presetSubtype="0" fill="hold" nodeType="withEffect">
                                  <p:stCondLst>
                                    <p:cond delay="5500"/>
                                  </p:stCondLst>
                                  <p:childTnLst>
                                    <p:set>
                                      <p:cBhvr>
                                        <p:cTn id="392" dur="1" fill="hold">
                                          <p:stCondLst>
                                            <p:cond delay="0"/>
                                          </p:stCondLst>
                                        </p:cTn>
                                        <p:tgtEl>
                                          <p:spTgt spid="405"/>
                                        </p:tgtEl>
                                        <p:attrNameLst>
                                          <p:attrName>style.visibility</p:attrName>
                                        </p:attrNameLst>
                                      </p:cBhvr>
                                      <p:to>
                                        <p:strVal val="hidden"/>
                                      </p:to>
                                    </p:set>
                                  </p:childTnLst>
                                </p:cTn>
                              </p:par>
                              <p:par>
                                <p:cTn id="393" presetID="1" presetClass="exit" presetSubtype="0" fill="hold" nodeType="withEffect">
                                  <p:stCondLst>
                                    <p:cond delay="5500"/>
                                  </p:stCondLst>
                                  <p:childTnLst>
                                    <p:set>
                                      <p:cBhvr>
                                        <p:cTn id="394" dur="1" fill="hold">
                                          <p:stCondLst>
                                            <p:cond delay="0"/>
                                          </p:stCondLst>
                                        </p:cTn>
                                        <p:tgtEl>
                                          <p:spTgt spid="391"/>
                                        </p:tgtEl>
                                        <p:attrNameLst>
                                          <p:attrName>style.visibility</p:attrName>
                                        </p:attrNameLst>
                                      </p:cBhvr>
                                      <p:to>
                                        <p:strVal val="hidden"/>
                                      </p:to>
                                    </p:set>
                                  </p:childTnLst>
                                </p:cTn>
                              </p:par>
                              <p:par>
                                <p:cTn id="395" presetID="1" presetClass="exit" presetSubtype="0" fill="hold" nodeType="withEffect">
                                  <p:stCondLst>
                                    <p:cond delay="5500"/>
                                  </p:stCondLst>
                                  <p:childTnLst>
                                    <p:set>
                                      <p:cBhvr>
                                        <p:cTn id="396" dur="1" fill="hold">
                                          <p:stCondLst>
                                            <p:cond delay="0"/>
                                          </p:stCondLst>
                                        </p:cTn>
                                        <p:tgtEl>
                                          <p:spTgt spid="388"/>
                                        </p:tgtEl>
                                        <p:attrNameLst>
                                          <p:attrName>style.visibility</p:attrName>
                                        </p:attrNameLst>
                                      </p:cBhvr>
                                      <p:to>
                                        <p:strVal val="hidden"/>
                                      </p:to>
                                    </p:set>
                                  </p:childTnLst>
                                </p:cTn>
                              </p:par>
                              <p:par>
                                <p:cTn id="397" presetID="1" presetClass="exit" presetSubtype="0" fill="hold" nodeType="withEffect">
                                  <p:stCondLst>
                                    <p:cond delay="5500"/>
                                  </p:stCondLst>
                                  <p:childTnLst>
                                    <p:set>
                                      <p:cBhvr>
                                        <p:cTn id="398" dur="1" fill="hold">
                                          <p:stCondLst>
                                            <p:cond delay="0"/>
                                          </p:stCondLst>
                                        </p:cTn>
                                        <p:tgtEl>
                                          <p:spTgt spid="402"/>
                                        </p:tgtEl>
                                        <p:attrNameLst>
                                          <p:attrName>style.visibility</p:attrName>
                                        </p:attrNameLst>
                                      </p:cBhvr>
                                      <p:to>
                                        <p:strVal val="hidden"/>
                                      </p:to>
                                    </p:set>
                                  </p:childTnLst>
                                </p:cTn>
                              </p:par>
                              <p:par>
                                <p:cTn id="399" presetID="1" presetClass="entr" presetSubtype="0" fill="hold" nodeType="withEffect">
                                  <p:stCondLst>
                                    <p:cond delay="5500"/>
                                  </p:stCondLst>
                                  <p:childTnLst>
                                    <p:set>
                                      <p:cBhvr>
                                        <p:cTn id="400" dur="1" fill="hold">
                                          <p:stCondLst>
                                            <p:cond delay="0"/>
                                          </p:stCondLst>
                                        </p:cTn>
                                        <p:tgtEl>
                                          <p:spTgt spid="411"/>
                                        </p:tgtEl>
                                        <p:attrNameLst>
                                          <p:attrName>style.visibility</p:attrName>
                                        </p:attrNameLst>
                                      </p:cBhvr>
                                      <p:to>
                                        <p:strVal val="visible"/>
                                      </p:to>
                                    </p:set>
                                  </p:childTnLst>
                                </p:cTn>
                              </p:par>
                              <p:par>
                                <p:cTn id="401" presetID="8" presetClass="emph" presetSubtype="0" fill="hold" nodeType="withEffect">
                                  <p:stCondLst>
                                    <p:cond delay="5500"/>
                                  </p:stCondLst>
                                  <p:childTnLst>
                                    <p:animRot by="21600000">
                                      <p:cBhvr>
                                        <p:cTn id="402" dur="10000" fill="hold"/>
                                        <p:tgtEl>
                                          <p:spTgt spid="411"/>
                                        </p:tgtEl>
                                        <p:attrNameLst>
                                          <p:attrName>r</p:attrName>
                                        </p:attrNameLst>
                                      </p:cBhvr>
                                    </p:animRot>
                                  </p:childTnLst>
                                </p:cTn>
                              </p:par>
                              <p:par>
                                <p:cTn id="403" presetID="53" presetClass="entr" presetSubtype="16" fill="hold" nodeType="withEffect">
                                  <p:stCondLst>
                                    <p:cond delay="7000"/>
                                  </p:stCondLst>
                                  <p:childTnLst>
                                    <p:set>
                                      <p:cBhvr>
                                        <p:cTn id="404" dur="1" fill="hold">
                                          <p:stCondLst>
                                            <p:cond delay="0"/>
                                          </p:stCondLst>
                                        </p:cTn>
                                        <p:tgtEl>
                                          <p:spTgt spid="348"/>
                                        </p:tgtEl>
                                        <p:attrNameLst>
                                          <p:attrName>style.visibility</p:attrName>
                                        </p:attrNameLst>
                                      </p:cBhvr>
                                      <p:to>
                                        <p:strVal val="visible"/>
                                      </p:to>
                                    </p:set>
                                    <p:anim calcmode="lin" valueType="num">
                                      <p:cBhvr>
                                        <p:cTn id="405" dur="2500" fill="hold"/>
                                        <p:tgtEl>
                                          <p:spTgt spid="348"/>
                                        </p:tgtEl>
                                        <p:attrNameLst>
                                          <p:attrName>ppt_w</p:attrName>
                                        </p:attrNameLst>
                                      </p:cBhvr>
                                      <p:tavLst>
                                        <p:tav tm="0">
                                          <p:val>
                                            <p:fltVal val="0"/>
                                          </p:val>
                                        </p:tav>
                                        <p:tav tm="100000">
                                          <p:val>
                                            <p:strVal val="#ppt_w"/>
                                          </p:val>
                                        </p:tav>
                                      </p:tavLst>
                                    </p:anim>
                                    <p:anim calcmode="lin" valueType="num">
                                      <p:cBhvr>
                                        <p:cTn id="406" dur="2500" fill="hold"/>
                                        <p:tgtEl>
                                          <p:spTgt spid="348"/>
                                        </p:tgtEl>
                                        <p:attrNameLst>
                                          <p:attrName>ppt_h</p:attrName>
                                        </p:attrNameLst>
                                      </p:cBhvr>
                                      <p:tavLst>
                                        <p:tav tm="0">
                                          <p:val>
                                            <p:fltVal val="0"/>
                                          </p:val>
                                        </p:tav>
                                        <p:tav tm="100000">
                                          <p:val>
                                            <p:strVal val="#ppt_h"/>
                                          </p:val>
                                        </p:tav>
                                      </p:tavLst>
                                    </p:anim>
                                    <p:animEffect transition="in" filter="fade">
                                      <p:cBhvr>
                                        <p:cTn id="407" dur="2500"/>
                                        <p:tgtEl>
                                          <p:spTgt spid="348"/>
                                        </p:tgtEl>
                                      </p:cBhvr>
                                    </p:animEffect>
                                  </p:childTnLst>
                                </p:cTn>
                              </p:par>
                              <p:par>
                                <p:cTn id="408" presetID="8" presetClass="emph" presetSubtype="0" fill="hold" nodeType="withEffect">
                                  <p:stCondLst>
                                    <p:cond delay="7000"/>
                                  </p:stCondLst>
                                  <p:childTnLst>
                                    <p:animRot by="-21600000">
                                      <p:cBhvr>
                                        <p:cTn id="409" dur="8500" fill="hold"/>
                                        <p:tgtEl>
                                          <p:spTgt spid="348"/>
                                        </p:tgtEl>
                                        <p:attrNameLst>
                                          <p:attrName>r</p:attrName>
                                        </p:attrNameLst>
                                      </p:cBhvr>
                                    </p:animRot>
                                  </p:childTnLst>
                                </p:cTn>
                              </p:par>
                              <p:par>
                                <p:cTn id="410" presetID="22" presetClass="entr" presetSubtype="2" fill="hold" grpId="0" nodeType="withEffect">
                                  <p:stCondLst>
                                    <p:cond delay="10500"/>
                                  </p:stCondLst>
                                  <p:childTnLst>
                                    <p:set>
                                      <p:cBhvr>
                                        <p:cTn id="411" dur="1" fill="hold">
                                          <p:stCondLst>
                                            <p:cond delay="0"/>
                                          </p:stCondLst>
                                        </p:cTn>
                                        <p:tgtEl>
                                          <p:spTgt spid="474"/>
                                        </p:tgtEl>
                                        <p:attrNameLst>
                                          <p:attrName>style.visibility</p:attrName>
                                        </p:attrNameLst>
                                      </p:cBhvr>
                                      <p:to>
                                        <p:strVal val="visible"/>
                                      </p:to>
                                    </p:set>
                                    <p:animEffect transition="in" filter="wipe(right)">
                                      <p:cBhvr>
                                        <p:cTn id="412" dur="1000"/>
                                        <p:tgtEl>
                                          <p:spTgt spid="474"/>
                                        </p:tgtEl>
                                      </p:cBhvr>
                                    </p:animEffect>
                                  </p:childTnLst>
                                </p:cTn>
                              </p:par>
                              <p:par>
                                <p:cTn id="413" presetID="2" presetClass="entr" presetSubtype="2" fill="hold" grpId="0" nodeType="withEffect">
                                  <p:stCondLst>
                                    <p:cond delay="11750"/>
                                  </p:stCondLst>
                                  <p:childTnLst>
                                    <p:set>
                                      <p:cBhvr>
                                        <p:cTn id="414" dur="1" fill="hold">
                                          <p:stCondLst>
                                            <p:cond delay="0"/>
                                          </p:stCondLst>
                                        </p:cTn>
                                        <p:tgtEl>
                                          <p:spTgt spid="475"/>
                                        </p:tgtEl>
                                        <p:attrNameLst>
                                          <p:attrName>style.visibility</p:attrName>
                                        </p:attrNameLst>
                                      </p:cBhvr>
                                      <p:to>
                                        <p:strVal val="visible"/>
                                      </p:to>
                                    </p:set>
                                    <p:anim calcmode="lin" valueType="num">
                                      <p:cBhvr additive="base">
                                        <p:cTn id="415" dur="1000" fill="hold"/>
                                        <p:tgtEl>
                                          <p:spTgt spid="475"/>
                                        </p:tgtEl>
                                        <p:attrNameLst>
                                          <p:attrName>ppt_x</p:attrName>
                                        </p:attrNameLst>
                                      </p:cBhvr>
                                      <p:tavLst>
                                        <p:tav tm="0">
                                          <p:val>
                                            <p:strVal val="1+#ppt_w/2"/>
                                          </p:val>
                                        </p:tav>
                                        <p:tav tm="100000">
                                          <p:val>
                                            <p:strVal val="#ppt_x"/>
                                          </p:val>
                                        </p:tav>
                                      </p:tavLst>
                                    </p:anim>
                                    <p:anim calcmode="lin" valueType="num">
                                      <p:cBhvr additive="base">
                                        <p:cTn id="416" dur="1000" fill="hold"/>
                                        <p:tgtEl>
                                          <p:spTgt spid="475"/>
                                        </p:tgtEl>
                                        <p:attrNameLst>
                                          <p:attrName>ppt_y</p:attrName>
                                        </p:attrNameLst>
                                      </p:cBhvr>
                                      <p:tavLst>
                                        <p:tav tm="0">
                                          <p:val>
                                            <p:strVal val="#ppt_y"/>
                                          </p:val>
                                        </p:tav>
                                        <p:tav tm="100000">
                                          <p:val>
                                            <p:strVal val="#ppt_y"/>
                                          </p:val>
                                        </p:tav>
                                      </p:tavLst>
                                    </p:anim>
                                  </p:childTnLst>
                                </p:cTn>
                              </p:par>
                              <p:par>
                                <p:cTn id="417" presetID="2" presetClass="entr" presetSubtype="9" fill="hold" grpId="0" nodeType="withEffect">
                                  <p:stCondLst>
                                    <p:cond delay="13250"/>
                                  </p:stCondLst>
                                  <p:childTnLst>
                                    <p:set>
                                      <p:cBhvr>
                                        <p:cTn id="418" dur="1" fill="hold">
                                          <p:stCondLst>
                                            <p:cond delay="0"/>
                                          </p:stCondLst>
                                        </p:cTn>
                                        <p:tgtEl>
                                          <p:spTgt spid="482"/>
                                        </p:tgtEl>
                                        <p:attrNameLst>
                                          <p:attrName>style.visibility</p:attrName>
                                        </p:attrNameLst>
                                      </p:cBhvr>
                                      <p:to>
                                        <p:strVal val="visible"/>
                                      </p:to>
                                    </p:set>
                                    <p:anim calcmode="lin" valueType="num">
                                      <p:cBhvr additive="base">
                                        <p:cTn id="419" dur="1000" fill="hold"/>
                                        <p:tgtEl>
                                          <p:spTgt spid="482"/>
                                        </p:tgtEl>
                                        <p:attrNameLst>
                                          <p:attrName>ppt_x</p:attrName>
                                        </p:attrNameLst>
                                      </p:cBhvr>
                                      <p:tavLst>
                                        <p:tav tm="0">
                                          <p:val>
                                            <p:strVal val="0-#ppt_w/2"/>
                                          </p:val>
                                        </p:tav>
                                        <p:tav tm="100000">
                                          <p:val>
                                            <p:strVal val="#ppt_x"/>
                                          </p:val>
                                        </p:tav>
                                      </p:tavLst>
                                    </p:anim>
                                    <p:anim calcmode="lin" valueType="num">
                                      <p:cBhvr additive="base">
                                        <p:cTn id="420" dur="1000" fill="hold"/>
                                        <p:tgtEl>
                                          <p:spTgt spid="482"/>
                                        </p:tgtEl>
                                        <p:attrNameLst>
                                          <p:attrName>ppt_y</p:attrName>
                                        </p:attrNameLst>
                                      </p:cBhvr>
                                      <p:tavLst>
                                        <p:tav tm="0">
                                          <p:val>
                                            <p:strVal val="0-#ppt_h/2"/>
                                          </p:val>
                                        </p:tav>
                                        <p:tav tm="100000">
                                          <p:val>
                                            <p:strVal val="#ppt_y"/>
                                          </p:val>
                                        </p:tav>
                                      </p:tavLst>
                                    </p:anim>
                                  </p:childTnLst>
                                </p:cTn>
                              </p:par>
                              <p:par>
                                <p:cTn id="421" presetID="2" presetClass="entr" presetSubtype="1" fill="hold" grpId="0" nodeType="withEffect">
                                  <p:stCondLst>
                                    <p:cond delay="13500"/>
                                  </p:stCondLst>
                                  <p:childTnLst>
                                    <p:set>
                                      <p:cBhvr>
                                        <p:cTn id="422" dur="1" fill="hold">
                                          <p:stCondLst>
                                            <p:cond delay="0"/>
                                          </p:stCondLst>
                                        </p:cTn>
                                        <p:tgtEl>
                                          <p:spTgt spid="481"/>
                                        </p:tgtEl>
                                        <p:attrNameLst>
                                          <p:attrName>style.visibility</p:attrName>
                                        </p:attrNameLst>
                                      </p:cBhvr>
                                      <p:to>
                                        <p:strVal val="visible"/>
                                      </p:to>
                                    </p:set>
                                    <p:anim calcmode="lin" valueType="num">
                                      <p:cBhvr additive="base">
                                        <p:cTn id="423" dur="1000" fill="hold"/>
                                        <p:tgtEl>
                                          <p:spTgt spid="481"/>
                                        </p:tgtEl>
                                        <p:attrNameLst>
                                          <p:attrName>ppt_x</p:attrName>
                                        </p:attrNameLst>
                                      </p:cBhvr>
                                      <p:tavLst>
                                        <p:tav tm="0">
                                          <p:val>
                                            <p:strVal val="#ppt_x"/>
                                          </p:val>
                                        </p:tav>
                                        <p:tav tm="100000">
                                          <p:val>
                                            <p:strVal val="#ppt_x"/>
                                          </p:val>
                                        </p:tav>
                                      </p:tavLst>
                                    </p:anim>
                                    <p:anim calcmode="lin" valueType="num">
                                      <p:cBhvr additive="base">
                                        <p:cTn id="424" dur="1000" fill="hold"/>
                                        <p:tgtEl>
                                          <p:spTgt spid="481"/>
                                        </p:tgtEl>
                                        <p:attrNameLst>
                                          <p:attrName>ppt_y</p:attrName>
                                        </p:attrNameLst>
                                      </p:cBhvr>
                                      <p:tavLst>
                                        <p:tav tm="0">
                                          <p:val>
                                            <p:strVal val="0-#ppt_h/2"/>
                                          </p:val>
                                        </p:tav>
                                        <p:tav tm="100000">
                                          <p:val>
                                            <p:strVal val="#ppt_y"/>
                                          </p:val>
                                        </p:tav>
                                      </p:tavLst>
                                    </p:anim>
                                  </p:childTnLst>
                                </p:cTn>
                              </p:par>
                              <p:par>
                                <p:cTn id="425" presetID="2" presetClass="entr" presetSubtype="1" fill="hold" grpId="0" nodeType="withEffect">
                                  <p:stCondLst>
                                    <p:cond delay="13250"/>
                                  </p:stCondLst>
                                  <p:childTnLst>
                                    <p:set>
                                      <p:cBhvr>
                                        <p:cTn id="426" dur="1" fill="hold">
                                          <p:stCondLst>
                                            <p:cond delay="0"/>
                                          </p:stCondLst>
                                        </p:cTn>
                                        <p:tgtEl>
                                          <p:spTgt spid="479"/>
                                        </p:tgtEl>
                                        <p:attrNameLst>
                                          <p:attrName>style.visibility</p:attrName>
                                        </p:attrNameLst>
                                      </p:cBhvr>
                                      <p:to>
                                        <p:strVal val="visible"/>
                                      </p:to>
                                    </p:set>
                                    <p:anim calcmode="lin" valueType="num">
                                      <p:cBhvr additive="base">
                                        <p:cTn id="427" dur="1000" fill="hold"/>
                                        <p:tgtEl>
                                          <p:spTgt spid="479"/>
                                        </p:tgtEl>
                                        <p:attrNameLst>
                                          <p:attrName>ppt_x</p:attrName>
                                        </p:attrNameLst>
                                      </p:cBhvr>
                                      <p:tavLst>
                                        <p:tav tm="0">
                                          <p:val>
                                            <p:strVal val="#ppt_x"/>
                                          </p:val>
                                        </p:tav>
                                        <p:tav tm="100000">
                                          <p:val>
                                            <p:strVal val="#ppt_x"/>
                                          </p:val>
                                        </p:tav>
                                      </p:tavLst>
                                    </p:anim>
                                    <p:anim calcmode="lin" valueType="num">
                                      <p:cBhvr additive="base">
                                        <p:cTn id="428" dur="1000" fill="hold"/>
                                        <p:tgtEl>
                                          <p:spTgt spid="479"/>
                                        </p:tgtEl>
                                        <p:attrNameLst>
                                          <p:attrName>ppt_y</p:attrName>
                                        </p:attrNameLst>
                                      </p:cBhvr>
                                      <p:tavLst>
                                        <p:tav tm="0">
                                          <p:val>
                                            <p:strVal val="0-#ppt_h/2"/>
                                          </p:val>
                                        </p:tav>
                                        <p:tav tm="100000">
                                          <p:val>
                                            <p:strVal val="#ppt_y"/>
                                          </p:val>
                                        </p:tav>
                                      </p:tavLst>
                                    </p:anim>
                                  </p:childTnLst>
                                </p:cTn>
                              </p:par>
                              <p:par>
                                <p:cTn id="429" presetID="2" presetClass="entr" presetSubtype="3" fill="hold" grpId="0" nodeType="withEffect">
                                  <p:stCondLst>
                                    <p:cond delay="13500"/>
                                  </p:stCondLst>
                                  <p:childTnLst>
                                    <p:set>
                                      <p:cBhvr>
                                        <p:cTn id="430" dur="1" fill="hold">
                                          <p:stCondLst>
                                            <p:cond delay="0"/>
                                          </p:stCondLst>
                                        </p:cTn>
                                        <p:tgtEl>
                                          <p:spTgt spid="480"/>
                                        </p:tgtEl>
                                        <p:attrNameLst>
                                          <p:attrName>style.visibility</p:attrName>
                                        </p:attrNameLst>
                                      </p:cBhvr>
                                      <p:to>
                                        <p:strVal val="visible"/>
                                      </p:to>
                                    </p:set>
                                    <p:anim calcmode="lin" valueType="num">
                                      <p:cBhvr additive="base">
                                        <p:cTn id="431" dur="1000" fill="hold"/>
                                        <p:tgtEl>
                                          <p:spTgt spid="480"/>
                                        </p:tgtEl>
                                        <p:attrNameLst>
                                          <p:attrName>ppt_x</p:attrName>
                                        </p:attrNameLst>
                                      </p:cBhvr>
                                      <p:tavLst>
                                        <p:tav tm="0">
                                          <p:val>
                                            <p:strVal val="1+#ppt_w/2"/>
                                          </p:val>
                                        </p:tav>
                                        <p:tav tm="100000">
                                          <p:val>
                                            <p:strVal val="#ppt_x"/>
                                          </p:val>
                                        </p:tav>
                                      </p:tavLst>
                                    </p:anim>
                                    <p:anim calcmode="lin" valueType="num">
                                      <p:cBhvr additive="base">
                                        <p:cTn id="432" dur="1000" fill="hold"/>
                                        <p:tgtEl>
                                          <p:spTgt spid="480"/>
                                        </p:tgtEl>
                                        <p:attrNameLst>
                                          <p:attrName>ppt_y</p:attrName>
                                        </p:attrNameLst>
                                      </p:cBhvr>
                                      <p:tavLst>
                                        <p:tav tm="0">
                                          <p:val>
                                            <p:strVal val="0-#ppt_h/2"/>
                                          </p:val>
                                        </p:tav>
                                        <p:tav tm="100000">
                                          <p:val>
                                            <p:strVal val="#ppt_y"/>
                                          </p:val>
                                        </p:tav>
                                      </p:tavLst>
                                    </p:anim>
                                  </p:childTnLst>
                                </p:cTn>
                              </p:par>
                              <p:par>
                                <p:cTn id="433" presetID="2" presetClass="entr" presetSubtype="3" fill="hold" grpId="0" nodeType="withEffect">
                                  <p:stCondLst>
                                    <p:cond delay="13250"/>
                                  </p:stCondLst>
                                  <p:childTnLst>
                                    <p:set>
                                      <p:cBhvr>
                                        <p:cTn id="434" dur="1" fill="hold">
                                          <p:stCondLst>
                                            <p:cond delay="0"/>
                                          </p:stCondLst>
                                        </p:cTn>
                                        <p:tgtEl>
                                          <p:spTgt spid="478"/>
                                        </p:tgtEl>
                                        <p:attrNameLst>
                                          <p:attrName>style.visibility</p:attrName>
                                        </p:attrNameLst>
                                      </p:cBhvr>
                                      <p:to>
                                        <p:strVal val="visible"/>
                                      </p:to>
                                    </p:set>
                                    <p:anim calcmode="lin" valueType="num">
                                      <p:cBhvr additive="base">
                                        <p:cTn id="435" dur="1000" fill="hold"/>
                                        <p:tgtEl>
                                          <p:spTgt spid="478"/>
                                        </p:tgtEl>
                                        <p:attrNameLst>
                                          <p:attrName>ppt_x</p:attrName>
                                        </p:attrNameLst>
                                      </p:cBhvr>
                                      <p:tavLst>
                                        <p:tav tm="0">
                                          <p:val>
                                            <p:strVal val="1+#ppt_w/2"/>
                                          </p:val>
                                        </p:tav>
                                        <p:tav tm="100000">
                                          <p:val>
                                            <p:strVal val="#ppt_x"/>
                                          </p:val>
                                        </p:tav>
                                      </p:tavLst>
                                    </p:anim>
                                    <p:anim calcmode="lin" valueType="num">
                                      <p:cBhvr additive="base">
                                        <p:cTn id="436" dur="1000" fill="hold"/>
                                        <p:tgtEl>
                                          <p:spTgt spid="478"/>
                                        </p:tgtEl>
                                        <p:attrNameLst>
                                          <p:attrName>ppt_y</p:attrName>
                                        </p:attrNameLst>
                                      </p:cBhvr>
                                      <p:tavLst>
                                        <p:tav tm="0">
                                          <p:val>
                                            <p:strVal val="0-#ppt_h/2"/>
                                          </p:val>
                                        </p:tav>
                                        <p:tav tm="100000">
                                          <p:val>
                                            <p:strVal val="#ppt_y"/>
                                          </p:val>
                                        </p:tav>
                                      </p:tavLst>
                                    </p:anim>
                                  </p:childTnLst>
                                </p:cTn>
                              </p:par>
                              <p:par>
                                <p:cTn id="437" presetID="2" presetClass="entr" presetSubtype="4" fill="hold" grpId="0" nodeType="withEffect">
                                  <p:stCondLst>
                                    <p:cond delay="13250"/>
                                  </p:stCondLst>
                                  <p:childTnLst>
                                    <p:set>
                                      <p:cBhvr>
                                        <p:cTn id="438" dur="1" fill="hold">
                                          <p:stCondLst>
                                            <p:cond delay="0"/>
                                          </p:stCondLst>
                                        </p:cTn>
                                        <p:tgtEl>
                                          <p:spTgt spid="477"/>
                                        </p:tgtEl>
                                        <p:attrNameLst>
                                          <p:attrName>style.visibility</p:attrName>
                                        </p:attrNameLst>
                                      </p:cBhvr>
                                      <p:to>
                                        <p:strVal val="visible"/>
                                      </p:to>
                                    </p:set>
                                    <p:anim calcmode="lin" valueType="num">
                                      <p:cBhvr additive="base">
                                        <p:cTn id="439" dur="1000" fill="hold"/>
                                        <p:tgtEl>
                                          <p:spTgt spid="477"/>
                                        </p:tgtEl>
                                        <p:attrNameLst>
                                          <p:attrName>ppt_x</p:attrName>
                                        </p:attrNameLst>
                                      </p:cBhvr>
                                      <p:tavLst>
                                        <p:tav tm="0">
                                          <p:val>
                                            <p:strVal val="#ppt_x"/>
                                          </p:val>
                                        </p:tav>
                                        <p:tav tm="100000">
                                          <p:val>
                                            <p:strVal val="#ppt_x"/>
                                          </p:val>
                                        </p:tav>
                                      </p:tavLst>
                                    </p:anim>
                                    <p:anim calcmode="lin" valueType="num">
                                      <p:cBhvr additive="base">
                                        <p:cTn id="440" dur="1000" fill="hold"/>
                                        <p:tgtEl>
                                          <p:spTgt spid="477"/>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13500"/>
                                  </p:stCondLst>
                                  <p:childTnLst>
                                    <p:set>
                                      <p:cBhvr>
                                        <p:cTn id="442" dur="1" fill="hold">
                                          <p:stCondLst>
                                            <p:cond delay="0"/>
                                          </p:stCondLst>
                                        </p:cTn>
                                        <p:tgtEl>
                                          <p:spTgt spid="483"/>
                                        </p:tgtEl>
                                        <p:attrNameLst>
                                          <p:attrName>style.visibility</p:attrName>
                                        </p:attrNameLst>
                                      </p:cBhvr>
                                      <p:to>
                                        <p:strVal val="visible"/>
                                      </p:to>
                                    </p:set>
                                    <p:anim calcmode="lin" valueType="num">
                                      <p:cBhvr additive="base">
                                        <p:cTn id="443" dur="1000" fill="hold"/>
                                        <p:tgtEl>
                                          <p:spTgt spid="483"/>
                                        </p:tgtEl>
                                        <p:attrNameLst>
                                          <p:attrName>ppt_x</p:attrName>
                                        </p:attrNameLst>
                                      </p:cBhvr>
                                      <p:tavLst>
                                        <p:tav tm="0">
                                          <p:val>
                                            <p:strVal val="#ppt_x"/>
                                          </p:val>
                                        </p:tav>
                                        <p:tav tm="100000">
                                          <p:val>
                                            <p:strVal val="#ppt_x"/>
                                          </p:val>
                                        </p:tav>
                                      </p:tavLst>
                                    </p:anim>
                                    <p:anim calcmode="lin" valueType="num">
                                      <p:cBhvr additive="base">
                                        <p:cTn id="444" dur="10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445" fill="hold">
                      <p:stCondLst>
                        <p:cond delay="indefinite"/>
                      </p:stCondLst>
                      <p:childTnLst>
                        <p:par>
                          <p:cTn id="446" fill="hold">
                            <p:stCondLst>
                              <p:cond delay="0"/>
                            </p:stCondLst>
                            <p:childTnLst>
                              <p:par>
                                <p:cTn id="447" presetID="38" presetClass="entr" presetSubtype="0" accel="50000" fill="hold" grpId="0" nodeType="clickEffect">
                                  <p:stCondLst>
                                    <p:cond delay="0"/>
                                  </p:stCondLst>
                                  <p:iterate type="lt">
                                    <p:tmPct val="50000"/>
                                  </p:iterate>
                                  <p:childTnLst>
                                    <p:set>
                                      <p:cBhvr>
                                        <p:cTn id="448" dur="1" fill="hold">
                                          <p:stCondLst>
                                            <p:cond delay="0"/>
                                          </p:stCondLst>
                                        </p:cTn>
                                        <p:tgtEl>
                                          <p:spTgt spid="484"/>
                                        </p:tgtEl>
                                        <p:attrNameLst>
                                          <p:attrName>style.visibility</p:attrName>
                                        </p:attrNameLst>
                                      </p:cBhvr>
                                      <p:to>
                                        <p:strVal val="visible"/>
                                      </p:to>
                                    </p:set>
                                    <p:set>
                                      <p:cBhvr>
                                        <p:cTn id="449" dur="455" fill="hold">
                                          <p:stCondLst>
                                            <p:cond delay="0"/>
                                          </p:stCondLst>
                                        </p:cTn>
                                        <p:tgtEl>
                                          <p:spTgt spid="484"/>
                                        </p:tgtEl>
                                        <p:attrNameLst>
                                          <p:attrName>style.rotation</p:attrName>
                                        </p:attrNameLst>
                                      </p:cBhvr>
                                      <p:to>
                                        <p:strVal val="-45.0"/>
                                      </p:to>
                                    </p:set>
                                    <p:anim calcmode="lin" valueType="num">
                                      <p:cBhvr>
                                        <p:cTn id="450" dur="455" fill="hold">
                                          <p:stCondLst>
                                            <p:cond delay="455"/>
                                          </p:stCondLst>
                                        </p:cTn>
                                        <p:tgtEl>
                                          <p:spTgt spid="484"/>
                                        </p:tgtEl>
                                        <p:attrNameLst>
                                          <p:attrName>style.rotation</p:attrName>
                                        </p:attrNameLst>
                                      </p:cBhvr>
                                      <p:tavLst>
                                        <p:tav tm="0">
                                          <p:val>
                                            <p:fltVal val="-45"/>
                                          </p:val>
                                        </p:tav>
                                        <p:tav tm="69900">
                                          <p:val>
                                            <p:fltVal val="45"/>
                                          </p:val>
                                        </p:tav>
                                        <p:tav tm="100000">
                                          <p:val>
                                            <p:fltVal val="0"/>
                                          </p:val>
                                        </p:tav>
                                      </p:tavLst>
                                    </p:anim>
                                    <p:anim calcmode="lin" valueType="num">
                                      <p:cBhvr>
                                        <p:cTn id="451" dur="455" fill="hold">
                                          <p:stCondLst>
                                            <p:cond delay="0"/>
                                          </p:stCondLst>
                                        </p:cTn>
                                        <p:tgtEl>
                                          <p:spTgt spid="484"/>
                                        </p:tgtEl>
                                        <p:attrNameLst>
                                          <p:attrName>ppt_y</p:attrName>
                                        </p:attrNameLst>
                                      </p:cBhvr>
                                      <p:tavLst>
                                        <p:tav tm="0">
                                          <p:val>
                                            <p:strVal val="#ppt_y-1"/>
                                          </p:val>
                                        </p:tav>
                                        <p:tav tm="100000">
                                          <p:val>
                                            <p:strVal val="#ppt_y-(0.354*#ppt_w-0.172*#ppt_h)"/>
                                          </p:val>
                                        </p:tav>
                                      </p:tavLst>
                                    </p:anim>
                                    <p:anim calcmode="lin" valueType="num">
                                      <p:cBhvr>
                                        <p:cTn id="452" dur="156" decel="50000" autoRev="1" fill="hold">
                                          <p:stCondLst>
                                            <p:cond delay="455"/>
                                          </p:stCondLst>
                                        </p:cTn>
                                        <p:tgtEl>
                                          <p:spTgt spid="484"/>
                                        </p:tgtEl>
                                        <p:attrNameLst>
                                          <p:attrName>ppt_y</p:attrName>
                                        </p:attrNameLst>
                                      </p:cBhvr>
                                      <p:tavLst>
                                        <p:tav tm="0">
                                          <p:val>
                                            <p:strVal val="#ppt_y-(0.354*#ppt_w-0.172*#ppt_h)"/>
                                          </p:val>
                                        </p:tav>
                                        <p:tav tm="100000">
                                          <p:val>
                                            <p:strVal val="#ppt_y-(0.354*#ppt_w-0.172*#ppt_h)-#ppt_h/2"/>
                                          </p:val>
                                        </p:tav>
                                      </p:tavLst>
                                    </p:anim>
                                    <p:anim calcmode="lin" valueType="num">
                                      <p:cBhvr>
                                        <p:cTn id="453" dur="136" fill="hold">
                                          <p:stCondLst>
                                            <p:cond delay="864"/>
                                          </p:stCondLst>
                                        </p:cTn>
                                        <p:tgtEl>
                                          <p:spTgt spid="484"/>
                                        </p:tgtEl>
                                        <p:attrNameLst>
                                          <p:attrName>ppt_y</p:attrName>
                                        </p:attrNameLst>
                                      </p:cBhvr>
                                      <p:tavLst>
                                        <p:tav tm="0">
                                          <p:val>
                                            <p:strVal val="#ppt_y-(0.354*#ppt_w-0.172*#ppt_h)"/>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presetID="22" presetClass="entr" presetSubtype="4" fill="hold" grpId="0" nodeType="clickEffect">
                                  <p:stCondLst>
                                    <p:cond delay="0"/>
                                  </p:stCondLst>
                                  <p:iterate type="lt">
                                    <p:tmPct val="10000"/>
                                  </p:iterate>
                                  <p:childTnLst>
                                    <p:set>
                                      <p:cBhvr>
                                        <p:cTn id="457" dur="1" fill="hold">
                                          <p:stCondLst>
                                            <p:cond delay="0"/>
                                          </p:stCondLst>
                                        </p:cTn>
                                        <p:tgtEl>
                                          <p:spTgt spid="476"/>
                                        </p:tgtEl>
                                        <p:attrNameLst>
                                          <p:attrName>style.visibility</p:attrName>
                                        </p:attrNameLst>
                                      </p:cBhvr>
                                      <p:to>
                                        <p:strVal val="visible"/>
                                      </p:to>
                                    </p:set>
                                    <p:animEffect transition="in" filter="wipe(down)">
                                      <p:cBhvr>
                                        <p:cTn id="458"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p:bldP spid="349" grpId="1" animBg="1"/>
      <p:bldP spid="474" grpId="0" animBg="1"/>
      <p:bldP spid="475" grpId="0" animBg="1"/>
      <p:bldP spid="476" grpId="0"/>
      <p:bldP spid="477" grpId="0" animBg="1"/>
      <p:bldP spid="478" grpId="0" animBg="1"/>
      <p:bldP spid="479" grpId="0" animBg="1"/>
      <p:bldP spid="480" grpId="0" animBg="1"/>
      <p:bldP spid="481" grpId="0" animBg="1"/>
      <p:bldP spid="482" grpId="0" animBg="1"/>
      <p:bldP spid="483" grpId="0" animBg="1"/>
      <p:bldP spid="4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a:grpSpLocks/>
          </p:cNvGrpSpPr>
          <p:nvPr/>
        </p:nvGrpSpPr>
        <p:grpSpPr bwMode="auto">
          <a:xfrm>
            <a:off x="1124069" y="1303107"/>
            <a:ext cx="2821227" cy="3490822"/>
            <a:chOff x="865232" y="1286330"/>
            <a:chExt cx="4013321" cy="4966128"/>
          </a:xfrm>
        </p:grpSpPr>
        <p:pic>
          <p:nvPicPr>
            <p:cNvPr id="74" name="Picture 3"/>
            <p:cNvPicPr>
              <a:picLocks noChangeAspect="1"/>
            </p:cNvPicPr>
            <p:nvPr/>
          </p:nvPicPr>
          <p:blipFill>
            <a:blip r:embed="rId2"/>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75" name="Rectangle 4"/>
            <p:cNvSpPr/>
            <p:nvPr/>
          </p:nvSpPr>
          <p:spPr>
            <a:xfrm>
              <a:off x="1454212" y="1875344"/>
              <a:ext cx="2840124" cy="3699194"/>
            </a:xfrm>
            <a:prstGeom prst="rect">
              <a:avLst/>
            </a:prstGeom>
            <a:blipFill>
              <a:blip r:embed="rId3" cstate="prin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15">
                <a:defRPr/>
              </a:pPr>
              <a:endParaRPr lang="en-US" sz="2400"/>
            </a:p>
          </p:txBody>
        </p:sp>
      </p:grpSp>
      <p:sp>
        <p:nvSpPr>
          <p:cNvPr id="76" name="矩形 75"/>
          <p:cNvSpPr>
            <a:spLocks noChangeArrowheads="1"/>
          </p:cNvSpPr>
          <p:nvPr/>
        </p:nvSpPr>
        <p:spPr bwMode="auto">
          <a:xfrm>
            <a:off x="4387051" y="3823021"/>
            <a:ext cx="881636" cy="253914"/>
          </a:xfrm>
          <a:prstGeom prst="rect">
            <a:avLst/>
          </a:prstGeom>
          <a:noFill/>
          <a:ln w="9525">
            <a:noFill/>
            <a:miter lim="800000"/>
            <a:headEnd/>
            <a:tailEnd/>
          </a:ln>
        </p:spPr>
        <p:txBody>
          <a:bodyPr wrap="square" lIns="68576" tIns="34289" rIns="68576" bIns="34289">
            <a:spAutoFit/>
          </a:bodyPr>
          <a:lstStyle/>
          <a:p>
            <a:r>
              <a:rPr lang="zh-CN" altLang="en-US" sz="1200" b="1" dirty="0">
                <a:solidFill>
                  <a:schemeClr val="bg1"/>
                </a:solidFill>
                <a:latin typeface="微软雅黑" pitchFamily="34" charset="-122"/>
                <a:ea typeface="微软雅黑" pitchFamily="34" charset="-122"/>
              </a:rPr>
              <a:t>添加标题</a:t>
            </a:r>
            <a:endParaRPr lang="en-US" altLang="zh-CN" sz="1200" b="1" dirty="0">
              <a:solidFill>
                <a:schemeClr val="bg1"/>
              </a:solidFill>
              <a:latin typeface="微软雅黑" pitchFamily="34" charset="-122"/>
              <a:ea typeface="微软雅黑" pitchFamily="34" charset="-122"/>
            </a:endParaRPr>
          </a:p>
        </p:txBody>
      </p:sp>
      <p:sp>
        <p:nvSpPr>
          <p:cNvPr id="77" name="矩形 47"/>
          <p:cNvSpPr>
            <a:spLocks noChangeArrowheads="1"/>
          </p:cNvSpPr>
          <p:nvPr/>
        </p:nvSpPr>
        <p:spPr bwMode="auto">
          <a:xfrm>
            <a:off x="4158155" y="4068541"/>
            <a:ext cx="1446315" cy="567846"/>
          </a:xfrm>
          <a:prstGeom prst="rect">
            <a:avLst/>
          </a:prstGeom>
          <a:noFill/>
          <a:ln>
            <a:noFill/>
          </a:ln>
          <a:extLst/>
        </p:spPr>
        <p:txBody>
          <a:bodyPr wrap="square" lIns="68576" tIns="34289" rIns="68576" bIns="34289">
            <a:spAutoFit/>
          </a:bodyPr>
          <a:lstStyle/>
          <a:p>
            <a:pPr defTabSz="685715">
              <a:lnSpc>
                <a:spcPct val="120000"/>
              </a:lnSpc>
              <a:defRPr/>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在此录入本图表的综合描述说明，在此录入本图表的综合描述说明。</a:t>
            </a:r>
          </a:p>
        </p:txBody>
      </p:sp>
      <p:sp>
        <p:nvSpPr>
          <p:cNvPr id="78" name="矩形 77"/>
          <p:cNvSpPr>
            <a:spLocks noChangeArrowheads="1"/>
          </p:cNvSpPr>
          <p:nvPr/>
        </p:nvSpPr>
        <p:spPr bwMode="auto">
          <a:xfrm>
            <a:off x="6032308" y="3823021"/>
            <a:ext cx="771264" cy="253914"/>
          </a:xfrm>
          <a:prstGeom prst="rect">
            <a:avLst/>
          </a:prstGeom>
          <a:noFill/>
          <a:ln w="9525">
            <a:noFill/>
            <a:miter lim="800000"/>
            <a:headEnd/>
            <a:tailEnd/>
          </a:ln>
        </p:spPr>
        <p:txBody>
          <a:bodyPr wrap="square" lIns="68576" tIns="34289" rIns="68576" bIns="34289">
            <a:spAutoFit/>
          </a:bodyPr>
          <a:lstStyle/>
          <a:p>
            <a:r>
              <a:rPr lang="zh-CN" altLang="en-US" sz="1200" b="1" dirty="0">
                <a:solidFill>
                  <a:schemeClr val="bg1"/>
                </a:solidFill>
                <a:latin typeface="微软雅黑" pitchFamily="34" charset="-122"/>
                <a:ea typeface="微软雅黑" pitchFamily="34" charset="-122"/>
              </a:rPr>
              <a:t>添加标题</a:t>
            </a:r>
            <a:endParaRPr lang="en-US" altLang="zh-CN" sz="1200" b="1" dirty="0">
              <a:solidFill>
                <a:schemeClr val="bg1"/>
              </a:solidFill>
              <a:latin typeface="微软雅黑" pitchFamily="34" charset="-122"/>
              <a:ea typeface="微软雅黑" pitchFamily="34" charset="-122"/>
            </a:endParaRPr>
          </a:p>
        </p:txBody>
      </p:sp>
      <p:sp>
        <p:nvSpPr>
          <p:cNvPr id="79" name="矩形 78"/>
          <p:cNvSpPr>
            <a:spLocks noChangeArrowheads="1"/>
          </p:cNvSpPr>
          <p:nvPr/>
        </p:nvSpPr>
        <p:spPr bwMode="auto">
          <a:xfrm>
            <a:off x="5836229" y="4076935"/>
            <a:ext cx="1446315" cy="567846"/>
          </a:xfrm>
          <a:prstGeom prst="rect">
            <a:avLst/>
          </a:prstGeom>
          <a:noFill/>
          <a:ln>
            <a:noFill/>
          </a:ln>
          <a:extLst/>
        </p:spPr>
        <p:txBody>
          <a:bodyPr wrap="square" lIns="68576" tIns="34289" rIns="68576" bIns="34289">
            <a:spAutoFit/>
          </a:bodyPr>
          <a:lstStyle/>
          <a:p>
            <a:pPr defTabSz="685715">
              <a:lnSpc>
                <a:spcPct val="120000"/>
              </a:lnSpc>
              <a:defRPr/>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在此录入本图表的综合描述说明，在此录入本图表的综合描述说明。</a:t>
            </a:r>
          </a:p>
        </p:txBody>
      </p:sp>
      <p:grpSp>
        <p:nvGrpSpPr>
          <p:cNvPr id="80" name="组合 79"/>
          <p:cNvGrpSpPr/>
          <p:nvPr/>
        </p:nvGrpSpPr>
        <p:grpSpPr>
          <a:xfrm>
            <a:off x="4778829" y="1534889"/>
            <a:ext cx="2723123" cy="283029"/>
            <a:chOff x="6371768" y="2046514"/>
            <a:chExt cx="3630831" cy="377372"/>
          </a:xfrm>
        </p:grpSpPr>
        <p:sp>
          <p:nvSpPr>
            <p:cNvPr id="81" name="矩形 80"/>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2" name="椭圆 81"/>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3" name="文本框 82"/>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84" name="组合 83"/>
          <p:cNvGrpSpPr/>
          <p:nvPr/>
        </p:nvGrpSpPr>
        <p:grpSpPr>
          <a:xfrm>
            <a:off x="4756488" y="2022618"/>
            <a:ext cx="2723123" cy="283029"/>
            <a:chOff x="6371768" y="2046514"/>
            <a:chExt cx="3630831" cy="377372"/>
          </a:xfrm>
        </p:grpSpPr>
        <p:sp>
          <p:nvSpPr>
            <p:cNvPr id="85" name="矩形 84"/>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6" name="椭圆 85"/>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7" name="文本框 86"/>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88" name="组合 87"/>
          <p:cNvGrpSpPr/>
          <p:nvPr/>
        </p:nvGrpSpPr>
        <p:grpSpPr>
          <a:xfrm>
            <a:off x="4756488" y="2502825"/>
            <a:ext cx="2723123" cy="283029"/>
            <a:chOff x="6371768" y="2046514"/>
            <a:chExt cx="3630831" cy="377372"/>
          </a:xfrm>
        </p:grpSpPr>
        <p:sp>
          <p:nvSpPr>
            <p:cNvPr id="89" name="矩形 88"/>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0" name="椭圆 89"/>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1" name="文本框 90"/>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92" name="组合 91"/>
          <p:cNvGrpSpPr/>
          <p:nvPr/>
        </p:nvGrpSpPr>
        <p:grpSpPr>
          <a:xfrm>
            <a:off x="4756488" y="2983031"/>
            <a:ext cx="2723123" cy="283029"/>
            <a:chOff x="6371768" y="2046514"/>
            <a:chExt cx="3630831" cy="377372"/>
          </a:xfrm>
        </p:grpSpPr>
        <p:sp>
          <p:nvSpPr>
            <p:cNvPr id="93" name="矩形 92"/>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4" name="椭圆 93"/>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5" name="文本框 94"/>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96" name="组合 95"/>
          <p:cNvGrpSpPr/>
          <p:nvPr/>
        </p:nvGrpSpPr>
        <p:grpSpPr>
          <a:xfrm>
            <a:off x="4756488" y="3463238"/>
            <a:ext cx="2723123" cy="283029"/>
            <a:chOff x="6371768" y="2046514"/>
            <a:chExt cx="3630831" cy="377372"/>
          </a:xfrm>
        </p:grpSpPr>
        <p:sp>
          <p:nvSpPr>
            <p:cNvPr id="97" name="矩形 96"/>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8" name="椭圆 97"/>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9" name="文本框 98"/>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spTree>
    <p:extLst>
      <p:ext uri="{BB962C8B-B14F-4D97-AF65-F5344CB8AC3E}">
        <p14:creationId xmlns:p14="http://schemas.microsoft.com/office/powerpoint/2010/main" val="211179284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750"/>
                                        <p:tgtEl>
                                          <p:spTgt spid="80"/>
                                        </p:tgtEl>
                                        <p:attrNameLst>
                                          <p:attrName>ppt_x</p:attrName>
                                        </p:attrNameLst>
                                      </p:cBhvr>
                                      <p:tavLst>
                                        <p:tav tm="0">
                                          <p:val>
                                            <p:strVal val="#ppt_x-#ppt_w*1.125000"/>
                                          </p:val>
                                        </p:tav>
                                        <p:tav tm="100000">
                                          <p:val>
                                            <p:strVal val="#ppt_x"/>
                                          </p:val>
                                        </p:tav>
                                      </p:tavLst>
                                    </p:anim>
                                    <p:animEffect transition="in" filter="wipe(right)">
                                      <p:cBhvr>
                                        <p:cTn id="24" dur="750"/>
                                        <p:tgtEl>
                                          <p:spTgt spid="80"/>
                                        </p:tgtEl>
                                      </p:cBhvr>
                                    </p:animEffect>
                                  </p:childTnLst>
                                </p:cTn>
                              </p:par>
                            </p:childTnLst>
                          </p:cTn>
                        </p:par>
                        <p:par>
                          <p:cTn id="25" fill="hold">
                            <p:stCondLst>
                              <p:cond delay="1750"/>
                            </p:stCondLst>
                            <p:childTnLst>
                              <p:par>
                                <p:cTn id="26" presetID="12" presetClass="entr" presetSubtype="8" fill="hold"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750"/>
                                        <p:tgtEl>
                                          <p:spTgt spid="84"/>
                                        </p:tgtEl>
                                        <p:attrNameLst>
                                          <p:attrName>ppt_x</p:attrName>
                                        </p:attrNameLst>
                                      </p:cBhvr>
                                      <p:tavLst>
                                        <p:tav tm="0">
                                          <p:val>
                                            <p:strVal val="#ppt_x-#ppt_w*1.125000"/>
                                          </p:val>
                                        </p:tav>
                                        <p:tav tm="100000">
                                          <p:val>
                                            <p:strVal val="#ppt_x"/>
                                          </p:val>
                                        </p:tav>
                                      </p:tavLst>
                                    </p:anim>
                                    <p:animEffect transition="in" filter="wipe(right)">
                                      <p:cBhvr>
                                        <p:cTn id="29" dur="750"/>
                                        <p:tgtEl>
                                          <p:spTgt spid="84"/>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88"/>
                                        </p:tgtEl>
                                        <p:attrNameLst>
                                          <p:attrName>style.visibility</p:attrName>
                                        </p:attrNameLst>
                                      </p:cBhvr>
                                      <p:to>
                                        <p:strVal val="visible"/>
                                      </p:to>
                                    </p:set>
                                    <p:anim calcmode="lin" valueType="num">
                                      <p:cBhvr additive="base">
                                        <p:cTn id="33" dur="750"/>
                                        <p:tgtEl>
                                          <p:spTgt spid="88"/>
                                        </p:tgtEl>
                                        <p:attrNameLst>
                                          <p:attrName>ppt_x</p:attrName>
                                        </p:attrNameLst>
                                      </p:cBhvr>
                                      <p:tavLst>
                                        <p:tav tm="0">
                                          <p:val>
                                            <p:strVal val="#ppt_x-#ppt_w*1.125000"/>
                                          </p:val>
                                        </p:tav>
                                        <p:tav tm="100000">
                                          <p:val>
                                            <p:strVal val="#ppt_x"/>
                                          </p:val>
                                        </p:tav>
                                      </p:tavLst>
                                    </p:anim>
                                    <p:animEffect transition="in" filter="wipe(right)">
                                      <p:cBhvr>
                                        <p:cTn id="34" dur="750"/>
                                        <p:tgtEl>
                                          <p:spTgt spid="88"/>
                                        </p:tgtEl>
                                      </p:cBhvr>
                                    </p:animEffect>
                                  </p:childTnLst>
                                </p:cTn>
                              </p:par>
                            </p:childTnLst>
                          </p:cTn>
                        </p:par>
                        <p:par>
                          <p:cTn id="35" fill="hold">
                            <p:stCondLst>
                              <p:cond delay="3250"/>
                            </p:stCondLst>
                            <p:childTnLst>
                              <p:par>
                                <p:cTn id="36" presetID="12" presetClass="entr" presetSubtype="8" fill="hold" nodeType="afterEffect">
                                  <p:stCondLst>
                                    <p:cond delay="0"/>
                                  </p:stCondLst>
                                  <p:childTnLst>
                                    <p:set>
                                      <p:cBhvr>
                                        <p:cTn id="37" dur="1" fill="hold">
                                          <p:stCondLst>
                                            <p:cond delay="0"/>
                                          </p:stCondLst>
                                        </p:cTn>
                                        <p:tgtEl>
                                          <p:spTgt spid="92"/>
                                        </p:tgtEl>
                                        <p:attrNameLst>
                                          <p:attrName>style.visibility</p:attrName>
                                        </p:attrNameLst>
                                      </p:cBhvr>
                                      <p:to>
                                        <p:strVal val="visible"/>
                                      </p:to>
                                    </p:set>
                                    <p:anim calcmode="lin" valueType="num">
                                      <p:cBhvr additive="base">
                                        <p:cTn id="38" dur="750"/>
                                        <p:tgtEl>
                                          <p:spTgt spid="92"/>
                                        </p:tgtEl>
                                        <p:attrNameLst>
                                          <p:attrName>ppt_x</p:attrName>
                                        </p:attrNameLst>
                                      </p:cBhvr>
                                      <p:tavLst>
                                        <p:tav tm="0">
                                          <p:val>
                                            <p:strVal val="#ppt_x-#ppt_w*1.125000"/>
                                          </p:val>
                                        </p:tav>
                                        <p:tav tm="100000">
                                          <p:val>
                                            <p:strVal val="#ppt_x"/>
                                          </p:val>
                                        </p:tav>
                                      </p:tavLst>
                                    </p:anim>
                                    <p:animEffect transition="in" filter="wipe(right)">
                                      <p:cBhvr>
                                        <p:cTn id="39" dur="750"/>
                                        <p:tgtEl>
                                          <p:spTgt spid="92"/>
                                        </p:tgtEl>
                                      </p:cBhvr>
                                    </p:animEffect>
                                  </p:childTnLst>
                                </p:cTn>
                              </p:par>
                            </p:childTnLst>
                          </p:cTn>
                        </p:par>
                        <p:par>
                          <p:cTn id="40" fill="hold">
                            <p:stCondLst>
                              <p:cond delay="4000"/>
                            </p:stCondLst>
                            <p:childTnLst>
                              <p:par>
                                <p:cTn id="41" presetID="12" presetClass="entr" presetSubtype="8" fill="hold" nodeType="after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p:tgtEl>
                                          <p:spTgt spid="96"/>
                                        </p:tgtEl>
                                        <p:attrNameLst>
                                          <p:attrName>ppt_x</p:attrName>
                                        </p:attrNameLst>
                                      </p:cBhvr>
                                      <p:tavLst>
                                        <p:tav tm="0">
                                          <p:val>
                                            <p:strVal val="#ppt_x-#ppt_w*1.125000"/>
                                          </p:val>
                                        </p:tav>
                                        <p:tav tm="100000">
                                          <p:val>
                                            <p:strVal val="#ppt_x"/>
                                          </p:val>
                                        </p:tav>
                                      </p:tavLst>
                                    </p:anim>
                                    <p:animEffect transition="in" filter="wipe(right)">
                                      <p:cBhvr>
                                        <p:cTn id="44" dur="750"/>
                                        <p:tgtEl>
                                          <p:spTgt spid="96"/>
                                        </p:tgtEl>
                                      </p:cBhvr>
                                    </p:animEffect>
                                  </p:childTnLst>
                                </p:cTn>
                              </p:par>
                            </p:childTnLst>
                          </p:cTn>
                        </p:par>
                        <p:par>
                          <p:cTn id="45" fill="hold">
                            <p:stCondLst>
                              <p:cond delay="4750"/>
                            </p:stCondLst>
                            <p:childTnLst>
                              <p:par>
                                <p:cTn id="46" presetID="12" presetClass="entr" presetSubtype="4" fill="hold" grpId="0" nodeType="afterEffect">
                                  <p:stCondLst>
                                    <p:cond delay="0"/>
                                  </p:stCondLst>
                                  <p:childTnLst>
                                    <p:set>
                                      <p:cBhvr>
                                        <p:cTn id="47" dur="1" fill="hold">
                                          <p:stCondLst>
                                            <p:cond delay="0"/>
                                          </p:stCondLst>
                                        </p:cTn>
                                        <p:tgtEl>
                                          <p:spTgt spid="76"/>
                                        </p:tgtEl>
                                        <p:attrNameLst>
                                          <p:attrName>style.visibility</p:attrName>
                                        </p:attrNameLst>
                                      </p:cBhvr>
                                      <p:to>
                                        <p:strVal val="visible"/>
                                      </p:to>
                                    </p:set>
                                    <p:anim calcmode="lin" valueType="num">
                                      <p:cBhvr additive="base">
                                        <p:cTn id="48" dur="750"/>
                                        <p:tgtEl>
                                          <p:spTgt spid="76"/>
                                        </p:tgtEl>
                                        <p:attrNameLst>
                                          <p:attrName>ppt_y</p:attrName>
                                        </p:attrNameLst>
                                      </p:cBhvr>
                                      <p:tavLst>
                                        <p:tav tm="0">
                                          <p:val>
                                            <p:strVal val="#ppt_y+#ppt_h*1.125000"/>
                                          </p:val>
                                        </p:tav>
                                        <p:tav tm="100000">
                                          <p:val>
                                            <p:strVal val="#ppt_y"/>
                                          </p:val>
                                        </p:tav>
                                      </p:tavLst>
                                    </p:anim>
                                    <p:animEffect transition="in" filter="wipe(up)">
                                      <p:cBhvr>
                                        <p:cTn id="49" dur="750"/>
                                        <p:tgtEl>
                                          <p:spTgt spid="76"/>
                                        </p:tgtEl>
                                      </p:cBhvr>
                                    </p:animEffect>
                                  </p:childTnLst>
                                </p:cTn>
                              </p:par>
                              <p:par>
                                <p:cTn id="50" presetID="12" presetClass="entr" presetSubtype="4" fill="hold" grpId="0" nodeType="withEffect">
                                  <p:stCondLst>
                                    <p:cond delay="200"/>
                                  </p:stCondLst>
                                  <p:childTnLst>
                                    <p:set>
                                      <p:cBhvr>
                                        <p:cTn id="51" dur="1" fill="hold">
                                          <p:stCondLst>
                                            <p:cond delay="0"/>
                                          </p:stCondLst>
                                        </p:cTn>
                                        <p:tgtEl>
                                          <p:spTgt spid="77"/>
                                        </p:tgtEl>
                                        <p:attrNameLst>
                                          <p:attrName>style.visibility</p:attrName>
                                        </p:attrNameLst>
                                      </p:cBhvr>
                                      <p:to>
                                        <p:strVal val="visible"/>
                                      </p:to>
                                    </p:set>
                                    <p:anim calcmode="lin" valueType="num">
                                      <p:cBhvr additive="base">
                                        <p:cTn id="52" dur="750"/>
                                        <p:tgtEl>
                                          <p:spTgt spid="77"/>
                                        </p:tgtEl>
                                        <p:attrNameLst>
                                          <p:attrName>ppt_y</p:attrName>
                                        </p:attrNameLst>
                                      </p:cBhvr>
                                      <p:tavLst>
                                        <p:tav tm="0">
                                          <p:val>
                                            <p:strVal val="#ppt_y+#ppt_h*1.125000"/>
                                          </p:val>
                                        </p:tav>
                                        <p:tav tm="100000">
                                          <p:val>
                                            <p:strVal val="#ppt_y"/>
                                          </p:val>
                                        </p:tav>
                                      </p:tavLst>
                                    </p:anim>
                                    <p:animEffect transition="in" filter="wipe(up)">
                                      <p:cBhvr>
                                        <p:cTn id="53" dur="750"/>
                                        <p:tgtEl>
                                          <p:spTgt spid="77"/>
                                        </p:tgtEl>
                                      </p:cBhvr>
                                    </p:animEffect>
                                  </p:childTnLst>
                                </p:cTn>
                              </p:par>
                              <p:par>
                                <p:cTn id="54" presetID="12" presetClass="entr" presetSubtype="4" fill="hold" grpId="0" nodeType="withEffect">
                                  <p:stCondLst>
                                    <p:cond delay="400"/>
                                  </p:stCondLst>
                                  <p:childTnLst>
                                    <p:set>
                                      <p:cBhvr>
                                        <p:cTn id="55" dur="1" fill="hold">
                                          <p:stCondLst>
                                            <p:cond delay="0"/>
                                          </p:stCondLst>
                                        </p:cTn>
                                        <p:tgtEl>
                                          <p:spTgt spid="78"/>
                                        </p:tgtEl>
                                        <p:attrNameLst>
                                          <p:attrName>style.visibility</p:attrName>
                                        </p:attrNameLst>
                                      </p:cBhvr>
                                      <p:to>
                                        <p:strVal val="visible"/>
                                      </p:to>
                                    </p:set>
                                    <p:anim calcmode="lin" valueType="num">
                                      <p:cBhvr additive="base">
                                        <p:cTn id="56" dur="750"/>
                                        <p:tgtEl>
                                          <p:spTgt spid="78"/>
                                        </p:tgtEl>
                                        <p:attrNameLst>
                                          <p:attrName>ppt_y</p:attrName>
                                        </p:attrNameLst>
                                      </p:cBhvr>
                                      <p:tavLst>
                                        <p:tav tm="0">
                                          <p:val>
                                            <p:strVal val="#ppt_y+#ppt_h*1.125000"/>
                                          </p:val>
                                        </p:tav>
                                        <p:tav tm="100000">
                                          <p:val>
                                            <p:strVal val="#ppt_y"/>
                                          </p:val>
                                        </p:tav>
                                      </p:tavLst>
                                    </p:anim>
                                    <p:animEffect transition="in" filter="wipe(up)">
                                      <p:cBhvr>
                                        <p:cTn id="57" dur="750"/>
                                        <p:tgtEl>
                                          <p:spTgt spid="78"/>
                                        </p:tgtEl>
                                      </p:cBhvr>
                                    </p:animEffect>
                                  </p:childTnLst>
                                </p:cTn>
                              </p:par>
                              <p:par>
                                <p:cTn id="58" presetID="12" presetClass="entr" presetSubtype="4" fill="hold" grpId="0" nodeType="withEffect">
                                  <p:stCondLst>
                                    <p:cond delay="600"/>
                                  </p:stCondLst>
                                  <p:childTnLst>
                                    <p:set>
                                      <p:cBhvr>
                                        <p:cTn id="59" dur="1" fill="hold">
                                          <p:stCondLst>
                                            <p:cond delay="0"/>
                                          </p:stCondLst>
                                        </p:cTn>
                                        <p:tgtEl>
                                          <p:spTgt spid="79"/>
                                        </p:tgtEl>
                                        <p:attrNameLst>
                                          <p:attrName>style.visibility</p:attrName>
                                        </p:attrNameLst>
                                      </p:cBhvr>
                                      <p:to>
                                        <p:strVal val="visible"/>
                                      </p:to>
                                    </p:set>
                                    <p:anim calcmode="lin" valueType="num">
                                      <p:cBhvr additive="base">
                                        <p:cTn id="60" dur="750"/>
                                        <p:tgtEl>
                                          <p:spTgt spid="79"/>
                                        </p:tgtEl>
                                        <p:attrNameLst>
                                          <p:attrName>ppt_y</p:attrName>
                                        </p:attrNameLst>
                                      </p:cBhvr>
                                      <p:tavLst>
                                        <p:tav tm="0">
                                          <p:val>
                                            <p:strVal val="#ppt_y+#ppt_h*1.125000"/>
                                          </p:val>
                                        </p:tav>
                                        <p:tav tm="100000">
                                          <p:val>
                                            <p:strVal val="#ppt_y"/>
                                          </p:val>
                                        </p:tav>
                                      </p:tavLst>
                                    </p:anim>
                                    <p:animEffect transition="in" filter="wipe(up)">
                                      <p:cBhvr>
                                        <p:cTn id="61"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6" grpId="0"/>
      <p:bldP spid="77" grpId="0"/>
      <p:bldP spid="78"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flipH="1">
            <a:off x="1925706" y="3435846"/>
            <a:ext cx="5886654"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7697517" y="3567425"/>
            <a:ext cx="486054" cy="486054"/>
            <a:chOff x="10262562" y="4756567"/>
            <a:chExt cx="648072" cy="648072"/>
          </a:xfrm>
        </p:grpSpPr>
        <p:sp>
          <p:nvSpPr>
            <p:cNvPr id="75" name="圆角矩形 74"/>
            <p:cNvSpPr/>
            <p:nvPr/>
          </p:nvSpPr>
          <p:spPr>
            <a:xfrm>
              <a:off x="10262562" y="4756567"/>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76" name="Freeform 9"/>
            <p:cNvSpPr>
              <a:spLocks/>
            </p:cNvSpPr>
            <p:nvPr/>
          </p:nvSpPr>
          <p:spPr bwMode="auto">
            <a:xfrm flipH="1">
              <a:off x="10324993" y="4916724"/>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grpSp>
        <p:nvGrpSpPr>
          <p:cNvPr id="77" name="组合 76"/>
          <p:cNvGrpSpPr/>
          <p:nvPr/>
        </p:nvGrpSpPr>
        <p:grpSpPr>
          <a:xfrm>
            <a:off x="7697517" y="2965503"/>
            <a:ext cx="486054" cy="486054"/>
            <a:chOff x="10262562" y="3923133"/>
            <a:chExt cx="648072" cy="648072"/>
          </a:xfrm>
        </p:grpSpPr>
        <p:sp>
          <p:nvSpPr>
            <p:cNvPr id="78" name="圆角矩形 77"/>
            <p:cNvSpPr/>
            <p:nvPr/>
          </p:nvSpPr>
          <p:spPr>
            <a:xfrm>
              <a:off x="10262562" y="3923133"/>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79" name="Freeform 41"/>
            <p:cNvSpPr>
              <a:spLocks noEditPoints="1"/>
            </p:cNvSpPr>
            <p:nvPr/>
          </p:nvSpPr>
          <p:spPr bwMode="auto">
            <a:xfrm>
              <a:off x="10377113" y="4037684"/>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grpSp>
        <p:nvGrpSpPr>
          <p:cNvPr id="80" name="组合 79"/>
          <p:cNvGrpSpPr/>
          <p:nvPr/>
        </p:nvGrpSpPr>
        <p:grpSpPr>
          <a:xfrm>
            <a:off x="7697517" y="1761660"/>
            <a:ext cx="486054" cy="486054"/>
            <a:chOff x="8903518" y="2489855"/>
            <a:chExt cx="648072" cy="648072"/>
          </a:xfrm>
        </p:grpSpPr>
        <p:sp>
          <p:nvSpPr>
            <p:cNvPr id="81" name="圆角矩形 80"/>
            <p:cNvSpPr/>
            <p:nvPr/>
          </p:nvSpPr>
          <p:spPr>
            <a:xfrm>
              <a:off x="8903518" y="2489855"/>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82" name="Freeform 45"/>
            <p:cNvSpPr>
              <a:spLocks/>
            </p:cNvSpPr>
            <p:nvPr/>
          </p:nvSpPr>
          <p:spPr bwMode="auto">
            <a:xfrm flipH="1">
              <a:off x="9018069" y="2604406"/>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nvGrpSpPr>
          <p:cNvPr id="83" name="组合 82"/>
          <p:cNvGrpSpPr/>
          <p:nvPr/>
        </p:nvGrpSpPr>
        <p:grpSpPr>
          <a:xfrm>
            <a:off x="7697517" y="2363582"/>
            <a:ext cx="486054" cy="486054"/>
            <a:chOff x="10262562" y="3132604"/>
            <a:chExt cx="648072" cy="648072"/>
          </a:xfrm>
        </p:grpSpPr>
        <p:sp>
          <p:nvSpPr>
            <p:cNvPr id="84" name="圆角矩形 83"/>
            <p:cNvSpPr/>
            <p:nvPr/>
          </p:nvSpPr>
          <p:spPr>
            <a:xfrm>
              <a:off x="10262562" y="3132604"/>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85" name="Freeform 50"/>
            <p:cNvSpPr>
              <a:spLocks noEditPoints="1"/>
            </p:cNvSpPr>
            <p:nvPr/>
          </p:nvSpPr>
          <p:spPr bwMode="auto">
            <a:xfrm flipH="1">
              <a:off x="10384153" y="3291960"/>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cxnSp>
        <p:nvCxnSpPr>
          <p:cNvPr id="86" name="直接连接符 85"/>
          <p:cNvCxnSpPr/>
          <p:nvPr/>
        </p:nvCxnSpPr>
        <p:spPr>
          <a:xfrm flipH="1">
            <a:off x="3389368" y="2232372"/>
            <a:ext cx="4422992"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3811411" y="2839550"/>
            <a:ext cx="4000949"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961373" y="4029912"/>
            <a:ext cx="485098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89" name="流程图: 决策 88"/>
          <p:cNvSpPr/>
          <p:nvPr/>
        </p:nvSpPr>
        <p:spPr>
          <a:xfrm>
            <a:off x="2195736" y="1519805"/>
            <a:ext cx="1237634" cy="1157448"/>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20%</a:t>
            </a:r>
            <a:endParaRPr lang="zh-CN" altLang="en-US" sz="1800">
              <a:latin typeface="HelveticaNeueLT Pro 35 Th" pitchFamily="34" charset="0"/>
            </a:endParaRPr>
          </a:p>
        </p:txBody>
      </p:sp>
      <p:sp>
        <p:nvSpPr>
          <p:cNvPr id="90" name="流程图: 决策 89"/>
          <p:cNvSpPr/>
          <p:nvPr/>
        </p:nvSpPr>
        <p:spPr>
          <a:xfrm>
            <a:off x="798552" y="1810631"/>
            <a:ext cx="1887727" cy="1838975"/>
          </a:xfrm>
          <a:prstGeom prst="flowChartDecisi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55%</a:t>
            </a:r>
            <a:endParaRPr lang="zh-CN" altLang="en-US" sz="2400">
              <a:latin typeface="HelveticaNeueLT Pro 35 Th" pitchFamily="34" charset="0"/>
            </a:endParaRPr>
          </a:p>
        </p:txBody>
      </p:sp>
      <p:sp>
        <p:nvSpPr>
          <p:cNvPr id="91" name="流程图: 决策 90"/>
          <p:cNvSpPr/>
          <p:nvPr/>
        </p:nvSpPr>
        <p:spPr>
          <a:xfrm>
            <a:off x="2883995" y="2284280"/>
            <a:ext cx="1010746" cy="945260"/>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latin typeface="HelveticaNeueLT Pro 35 Th" pitchFamily="34" charset="0"/>
              </a:rPr>
              <a:t>10%</a:t>
            </a:r>
            <a:endParaRPr lang="zh-CN" altLang="en-US" sz="1500">
              <a:latin typeface="HelveticaNeueLT Pro 35 Th" pitchFamily="34" charset="0"/>
            </a:endParaRPr>
          </a:p>
        </p:txBody>
      </p:sp>
      <p:sp>
        <p:nvSpPr>
          <p:cNvPr id="92" name="矩形 91"/>
          <p:cNvSpPr/>
          <p:nvPr/>
        </p:nvSpPr>
        <p:spPr>
          <a:xfrm>
            <a:off x="6314128" y="1884802"/>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3" name="矩形 92"/>
          <p:cNvSpPr/>
          <p:nvPr/>
        </p:nvSpPr>
        <p:spPr>
          <a:xfrm>
            <a:off x="6314128" y="2483099"/>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4" name="矩形 93"/>
          <p:cNvSpPr/>
          <p:nvPr/>
        </p:nvSpPr>
        <p:spPr>
          <a:xfrm>
            <a:off x="6314128" y="3092313"/>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5" name="矩形 94"/>
          <p:cNvSpPr/>
          <p:nvPr/>
        </p:nvSpPr>
        <p:spPr>
          <a:xfrm>
            <a:off x="6314128" y="3699031"/>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6" name="流程图: 决策 95"/>
          <p:cNvSpPr/>
          <p:nvPr/>
        </p:nvSpPr>
        <p:spPr>
          <a:xfrm>
            <a:off x="2038192" y="2809742"/>
            <a:ext cx="1503190" cy="1464369"/>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35%</a:t>
            </a:r>
            <a:endParaRPr lang="zh-CN" altLang="en-US" sz="1800">
              <a:latin typeface="HelveticaNeueLT Pro 35 Th" pitchFamily="34" charset="0"/>
            </a:endParaRPr>
          </a:p>
        </p:txBody>
      </p:sp>
    </p:spTree>
    <p:extLst>
      <p:ext uri="{BB962C8B-B14F-4D97-AF65-F5344CB8AC3E}">
        <p14:creationId xmlns:p14="http://schemas.microsoft.com/office/powerpoint/2010/main" val="217729109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22" presetClass="entr" presetSubtype="2"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right)">
                                      <p:cBhvr>
                                        <p:cTn id="21" dur="500"/>
                                        <p:tgtEl>
                                          <p:spTgt spid="86"/>
                                        </p:tgtEl>
                                      </p:cBhvr>
                                    </p:animEffect>
                                  </p:childTnLst>
                                </p:cTn>
                              </p:par>
                              <p:par>
                                <p:cTn id="22" presetID="12" presetClass="entr" presetSubtype="2" fill="hold" grpId="0" nodeType="withEffect">
                                  <p:stCondLst>
                                    <p:cond delay="200"/>
                                  </p:stCondLst>
                                  <p:childTnLst>
                                    <p:set>
                                      <p:cBhvr>
                                        <p:cTn id="23" dur="1" fill="hold">
                                          <p:stCondLst>
                                            <p:cond delay="0"/>
                                          </p:stCondLst>
                                        </p:cTn>
                                        <p:tgtEl>
                                          <p:spTgt spid="92"/>
                                        </p:tgtEl>
                                        <p:attrNameLst>
                                          <p:attrName>style.visibility</p:attrName>
                                        </p:attrNameLst>
                                      </p:cBhvr>
                                      <p:to>
                                        <p:strVal val="visible"/>
                                      </p:to>
                                    </p:set>
                                    <p:anim calcmode="lin" valueType="num">
                                      <p:cBhvr additive="base">
                                        <p:cTn id="24" dur="500"/>
                                        <p:tgtEl>
                                          <p:spTgt spid="92"/>
                                        </p:tgtEl>
                                        <p:attrNameLst>
                                          <p:attrName>ppt_x</p:attrName>
                                        </p:attrNameLst>
                                      </p:cBhvr>
                                      <p:tavLst>
                                        <p:tav tm="0">
                                          <p:val>
                                            <p:strVal val="#ppt_x+#ppt_w*1.125000"/>
                                          </p:val>
                                        </p:tav>
                                        <p:tav tm="100000">
                                          <p:val>
                                            <p:strVal val="#ppt_x"/>
                                          </p:val>
                                        </p:tav>
                                      </p:tavLst>
                                    </p:anim>
                                    <p:animEffect transition="in" filter="wipe(left)">
                                      <p:cBhvr>
                                        <p:cTn id="25" dur="500"/>
                                        <p:tgtEl>
                                          <p:spTgt spid="92"/>
                                        </p:tgtEl>
                                      </p:cBhvr>
                                    </p:animEffect>
                                  </p:childTnLst>
                                </p:cTn>
                              </p:par>
                              <p:par>
                                <p:cTn id="26" presetID="31" presetClass="entr" presetSubtype="0"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 calcmode="lin" valueType="num">
                                      <p:cBhvr>
                                        <p:cTn id="28" dur="500" fill="hold"/>
                                        <p:tgtEl>
                                          <p:spTgt spid="89"/>
                                        </p:tgtEl>
                                        <p:attrNameLst>
                                          <p:attrName>ppt_w</p:attrName>
                                        </p:attrNameLst>
                                      </p:cBhvr>
                                      <p:tavLst>
                                        <p:tav tm="0">
                                          <p:val>
                                            <p:fltVal val="0"/>
                                          </p:val>
                                        </p:tav>
                                        <p:tav tm="100000">
                                          <p:val>
                                            <p:strVal val="#ppt_w"/>
                                          </p:val>
                                        </p:tav>
                                      </p:tavLst>
                                    </p:anim>
                                    <p:anim calcmode="lin" valueType="num">
                                      <p:cBhvr>
                                        <p:cTn id="29" dur="500" fill="hold"/>
                                        <p:tgtEl>
                                          <p:spTgt spid="89"/>
                                        </p:tgtEl>
                                        <p:attrNameLst>
                                          <p:attrName>ppt_h</p:attrName>
                                        </p:attrNameLst>
                                      </p:cBhvr>
                                      <p:tavLst>
                                        <p:tav tm="0">
                                          <p:val>
                                            <p:fltVal val="0"/>
                                          </p:val>
                                        </p:tav>
                                        <p:tav tm="100000">
                                          <p:val>
                                            <p:strVal val="#ppt_h"/>
                                          </p:val>
                                        </p:tav>
                                      </p:tavLst>
                                    </p:anim>
                                    <p:anim calcmode="lin" valueType="num">
                                      <p:cBhvr>
                                        <p:cTn id="30" dur="500" fill="hold"/>
                                        <p:tgtEl>
                                          <p:spTgt spid="89"/>
                                        </p:tgtEl>
                                        <p:attrNameLst>
                                          <p:attrName>style.rotation</p:attrName>
                                        </p:attrNameLst>
                                      </p:cBhvr>
                                      <p:tavLst>
                                        <p:tav tm="0">
                                          <p:val>
                                            <p:fltVal val="90"/>
                                          </p:val>
                                        </p:tav>
                                        <p:tav tm="100000">
                                          <p:val>
                                            <p:fltVal val="0"/>
                                          </p:val>
                                        </p:tav>
                                      </p:tavLst>
                                    </p:anim>
                                    <p:animEffect transition="in" filter="fade">
                                      <p:cBhvr>
                                        <p:cTn id="31" dur="500"/>
                                        <p:tgtEl>
                                          <p:spTgt spid="89"/>
                                        </p:tgtEl>
                                      </p:cBhvr>
                                    </p:animEffect>
                                  </p:childTnLst>
                                </p:cTn>
                              </p:par>
                              <p:par>
                                <p:cTn id="32" presetID="10" presetClass="entr" presetSubtype="0" fill="hold" nodeType="withEffect">
                                  <p:stCondLst>
                                    <p:cond delay="100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par>
                                <p:cTn id="35" presetID="22" presetClass="entr" presetSubtype="2" fill="hold" nodeType="withEffect">
                                  <p:stCondLst>
                                    <p:cond delay="1000"/>
                                  </p:stCondLst>
                                  <p:childTnLst>
                                    <p:set>
                                      <p:cBhvr>
                                        <p:cTn id="36" dur="1" fill="hold">
                                          <p:stCondLst>
                                            <p:cond delay="0"/>
                                          </p:stCondLst>
                                        </p:cTn>
                                        <p:tgtEl>
                                          <p:spTgt spid="87"/>
                                        </p:tgtEl>
                                        <p:attrNameLst>
                                          <p:attrName>style.visibility</p:attrName>
                                        </p:attrNameLst>
                                      </p:cBhvr>
                                      <p:to>
                                        <p:strVal val="visible"/>
                                      </p:to>
                                    </p:set>
                                    <p:animEffect transition="in" filter="wipe(right)">
                                      <p:cBhvr>
                                        <p:cTn id="37" dur="500"/>
                                        <p:tgtEl>
                                          <p:spTgt spid="87"/>
                                        </p:tgtEl>
                                      </p:cBhvr>
                                    </p:animEffect>
                                  </p:childTnLst>
                                </p:cTn>
                              </p:par>
                              <p:par>
                                <p:cTn id="38" presetID="12" presetClass="entr" presetSubtype="2" fill="hold" grpId="0" nodeType="withEffect">
                                  <p:stCondLst>
                                    <p:cond delay="1200"/>
                                  </p:stCondLst>
                                  <p:childTnLst>
                                    <p:set>
                                      <p:cBhvr>
                                        <p:cTn id="39" dur="1" fill="hold">
                                          <p:stCondLst>
                                            <p:cond delay="0"/>
                                          </p:stCondLst>
                                        </p:cTn>
                                        <p:tgtEl>
                                          <p:spTgt spid="93"/>
                                        </p:tgtEl>
                                        <p:attrNameLst>
                                          <p:attrName>style.visibility</p:attrName>
                                        </p:attrNameLst>
                                      </p:cBhvr>
                                      <p:to>
                                        <p:strVal val="visible"/>
                                      </p:to>
                                    </p:set>
                                    <p:anim calcmode="lin" valueType="num">
                                      <p:cBhvr additive="base">
                                        <p:cTn id="40" dur="500"/>
                                        <p:tgtEl>
                                          <p:spTgt spid="93"/>
                                        </p:tgtEl>
                                        <p:attrNameLst>
                                          <p:attrName>ppt_x</p:attrName>
                                        </p:attrNameLst>
                                      </p:cBhvr>
                                      <p:tavLst>
                                        <p:tav tm="0">
                                          <p:val>
                                            <p:strVal val="#ppt_x+#ppt_w*1.125000"/>
                                          </p:val>
                                        </p:tav>
                                        <p:tav tm="100000">
                                          <p:val>
                                            <p:strVal val="#ppt_x"/>
                                          </p:val>
                                        </p:tav>
                                      </p:tavLst>
                                    </p:anim>
                                    <p:animEffect transition="in" filter="wipe(left)">
                                      <p:cBhvr>
                                        <p:cTn id="41" dur="500"/>
                                        <p:tgtEl>
                                          <p:spTgt spid="93"/>
                                        </p:tgtEl>
                                      </p:cBhvr>
                                    </p:animEffect>
                                  </p:childTnLst>
                                </p:cTn>
                              </p:par>
                              <p:par>
                                <p:cTn id="42" presetID="31" presetClass="entr" presetSubtype="0" fill="hold" grpId="0" nodeType="withEffect">
                                  <p:stCondLst>
                                    <p:cond delay="1500"/>
                                  </p:stCondLst>
                                  <p:childTnLst>
                                    <p:set>
                                      <p:cBhvr>
                                        <p:cTn id="43" dur="1" fill="hold">
                                          <p:stCondLst>
                                            <p:cond delay="0"/>
                                          </p:stCondLst>
                                        </p:cTn>
                                        <p:tgtEl>
                                          <p:spTgt spid="91"/>
                                        </p:tgtEl>
                                        <p:attrNameLst>
                                          <p:attrName>style.visibility</p:attrName>
                                        </p:attrNameLst>
                                      </p:cBhvr>
                                      <p:to>
                                        <p:strVal val="visible"/>
                                      </p:to>
                                    </p:set>
                                    <p:anim calcmode="lin" valueType="num">
                                      <p:cBhvr>
                                        <p:cTn id="44" dur="500" fill="hold"/>
                                        <p:tgtEl>
                                          <p:spTgt spid="91"/>
                                        </p:tgtEl>
                                        <p:attrNameLst>
                                          <p:attrName>ppt_w</p:attrName>
                                        </p:attrNameLst>
                                      </p:cBhvr>
                                      <p:tavLst>
                                        <p:tav tm="0">
                                          <p:val>
                                            <p:fltVal val="0"/>
                                          </p:val>
                                        </p:tav>
                                        <p:tav tm="100000">
                                          <p:val>
                                            <p:strVal val="#ppt_w"/>
                                          </p:val>
                                        </p:tav>
                                      </p:tavLst>
                                    </p:anim>
                                    <p:anim calcmode="lin" valueType="num">
                                      <p:cBhvr>
                                        <p:cTn id="45" dur="500" fill="hold"/>
                                        <p:tgtEl>
                                          <p:spTgt spid="91"/>
                                        </p:tgtEl>
                                        <p:attrNameLst>
                                          <p:attrName>ppt_h</p:attrName>
                                        </p:attrNameLst>
                                      </p:cBhvr>
                                      <p:tavLst>
                                        <p:tav tm="0">
                                          <p:val>
                                            <p:fltVal val="0"/>
                                          </p:val>
                                        </p:tav>
                                        <p:tav tm="100000">
                                          <p:val>
                                            <p:strVal val="#ppt_h"/>
                                          </p:val>
                                        </p:tav>
                                      </p:tavLst>
                                    </p:anim>
                                    <p:anim calcmode="lin" valueType="num">
                                      <p:cBhvr>
                                        <p:cTn id="46" dur="500" fill="hold"/>
                                        <p:tgtEl>
                                          <p:spTgt spid="91"/>
                                        </p:tgtEl>
                                        <p:attrNameLst>
                                          <p:attrName>style.rotation</p:attrName>
                                        </p:attrNameLst>
                                      </p:cBhvr>
                                      <p:tavLst>
                                        <p:tav tm="0">
                                          <p:val>
                                            <p:fltVal val="90"/>
                                          </p:val>
                                        </p:tav>
                                        <p:tav tm="100000">
                                          <p:val>
                                            <p:fltVal val="0"/>
                                          </p:val>
                                        </p:tav>
                                      </p:tavLst>
                                    </p:anim>
                                    <p:animEffect transition="in" filter="fade">
                                      <p:cBhvr>
                                        <p:cTn id="47" dur="500"/>
                                        <p:tgtEl>
                                          <p:spTgt spid="91"/>
                                        </p:tgtEl>
                                      </p:cBhvr>
                                    </p:animEffect>
                                  </p:childTnLst>
                                </p:cTn>
                              </p:par>
                              <p:par>
                                <p:cTn id="48" presetID="10" presetClass="entr" presetSubtype="0" fill="hold" nodeType="withEffect">
                                  <p:stCondLst>
                                    <p:cond delay="200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500"/>
                                        <p:tgtEl>
                                          <p:spTgt spid="77"/>
                                        </p:tgtEl>
                                      </p:cBhvr>
                                    </p:animEffect>
                                  </p:childTnLst>
                                </p:cTn>
                              </p:par>
                              <p:par>
                                <p:cTn id="51" presetID="22" presetClass="entr" presetSubtype="2" fill="hold" nodeType="withEffect">
                                  <p:stCondLst>
                                    <p:cond delay="2000"/>
                                  </p:stCondLst>
                                  <p:childTnLst>
                                    <p:set>
                                      <p:cBhvr>
                                        <p:cTn id="52" dur="1" fill="hold">
                                          <p:stCondLst>
                                            <p:cond delay="0"/>
                                          </p:stCondLst>
                                        </p:cTn>
                                        <p:tgtEl>
                                          <p:spTgt spid="73"/>
                                        </p:tgtEl>
                                        <p:attrNameLst>
                                          <p:attrName>style.visibility</p:attrName>
                                        </p:attrNameLst>
                                      </p:cBhvr>
                                      <p:to>
                                        <p:strVal val="visible"/>
                                      </p:to>
                                    </p:set>
                                    <p:animEffect transition="in" filter="wipe(right)">
                                      <p:cBhvr>
                                        <p:cTn id="53" dur="500"/>
                                        <p:tgtEl>
                                          <p:spTgt spid="73"/>
                                        </p:tgtEl>
                                      </p:cBhvr>
                                    </p:animEffect>
                                  </p:childTnLst>
                                </p:cTn>
                              </p:par>
                              <p:par>
                                <p:cTn id="54" presetID="12" presetClass="entr" presetSubtype="2" fill="hold" grpId="0" nodeType="withEffect">
                                  <p:stCondLst>
                                    <p:cond delay="2200"/>
                                  </p:stCondLst>
                                  <p:childTnLst>
                                    <p:set>
                                      <p:cBhvr>
                                        <p:cTn id="55" dur="1" fill="hold">
                                          <p:stCondLst>
                                            <p:cond delay="0"/>
                                          </p:stCondLst>
                                        </p:cTn>
                                        <p:tgtEl>
                                          <p:spTgt spid="94"/>
                                        </p:tgtEl>
                                        <p:attrNameLst>
                                          <p:attrName>style.visibility</p:attrName>
                                        </p:attrNameLst>
                                      </p:cBhvr>
                                      <p:to>
                                        <p:strVal val="visible"/>
                                      </p:to>
                                    </p:set>
                                    <p:anim calcmode="lin" valueType="num">
                                      <p:cBhvr additive="base">
                                        <p:cTn id="56" dur="500"/>
                                        <p:tgtEl>
                                          <p:spTgt spid="94"/>
                                        </p:tgtEl>
                                        <p:attrNameLst>
                                          <p:attrName>ppt_x</p:attrName>
                                        </p:attrNameLst>
                                      </p:cBhvr>
                                      <p:tavLst>
                                        <p:tav tm="0">
                                          <p:val>
                                            <p:strVal val="#ppt_x+#ppt_w*1.125000"/>
                                          </p:val>
                                        </p:tav>
                                        <p:tav tm="100000">
                                          <p:val>
                                            <p:strVal val="#ppt_x"/>
                                          </p:val>
                                        </p:tav>
                                      </p:tavLst>
                                    </p:anim>
                                    <p:animEffect transition="in" filter="wipe(left)">
                                      <p:cBhvr>
                                        <p:cTn id="57" dur="500"/>
                                        <p:tgtEl>
                                          <p:spTgt spid="94"/>
                                        </p:tgtEl>
                                      </p:cBhvr>
                                    </p:animEffect>
                                  </p:childTnLst>
                                </p:cTn>
                              </p:par>
                              <p:par>
                                <p:cTn id="58" presetID="31" presetClass="entr" presetSubtype="0" fill="hold" grpId="0" nodeType="withEffect">
                                  <p:stCondLst>
                                    <p:cond delay="2500"/>
                                  </p:stCondLst>
                                  <p:childTnLst>
                                    <p:set>
                                      <p:cBhvr>
                                        <p:cTn id="59" dur="1" fill="hold">
                                          <p:stCondLst>
                                            <p:cond delay="0"/>
                                          </p:stCondLst>
                                        </p:cTn>
                                        <p:tgtEl>
                                          <p:spTgt spid="90"/>
                                        </p:tgtEl>
                                        <p:attrNameLst>
                                          <p:attrName>style.visibility</p:attrName>
                                        </p:attrNameLst>
                                      </p:cBhvr>
                                      <p:to>
                                        <p:strVal val="visible"/>
                                      </p:to>
                                    </p:set>
                                    <p:anim calcmode="lin" valueType="num">
                                      <p:cBhvr>
                                        <p:cTn id="60" dur="500" fill="hold"/>
                                        <p:tgtEl>
                                          <p:spTgt spid="90"/>
                                        </p:tgtEl>
                                        <p:attrNameLst>
                                          <p:attrName>ppt_w</p:attrName>
                                        </p:attrNameLst>
                                      </p:cBhvr>
                                      <p:tavLst>
                                        <p:tav tm="0">
                                          <p:val>
                                            <p:fltVal val="0"/>
                                          </p:val>
                                        </p:tav>
                                        <p:tav tm="100000">
                                          <p:val>
                                            <p:strVal val="#ppt_w"/>
                                          </p:val>
                                        </p:tav>
                                      </p:tavLst>
                                    </p:anim>
                                    <p:anim calcmode="lin" valueType="num">
                                      <p:cBhvr>
                                        <p:cTn id="61" dur="500" fill="hold"/>
                                        <p:tgtEl>
                                          <p:spTgt spid="90"/>
                                        </p:tgtEl>
                                        <p:attrNameLst>
                                          <p:attrName>ppt_h</p:attrName>
                                        </p:attrNameLst>
                                      </p:cBhvr>
                                      <p:tavLst>
                                        <p:tav tm="0">
                                          <p:val>
                                            <p:fltVal val="0"/>
                                          </p:val>
                                        </p:tav>
                                        <p:tav tm="100000">
                                          <p:val>
                                            <p:strVal val="#ppt_h"/>
                                          </p:val>
                                        </p:tav>
                                      </p:tavLst>
                                    </p:anim>
                                    <p:anim calcmode="lin" valueType="num">
                                      <p:cBhvr>
                                        <p:cTn id="62" dur="500" fill="hold"/>
                                        <p:tgtEl>
                                          <p:spTgt spid="90"/>
                                        </p:tgtEl>
                                        <p:attrNameLst>
                                          <p:attrName>style.rotation</p:attrName>
                                        </p:attrNameLst>
                                      </p:cBhvr>
                                      <p:tavLst>
                                        <p:tav tm="0">
                                          <p:val>
                                            <p:fltVal val="90"/>
                                          </p:val>
                                        </p:tav>
                                        <p:tav tm="100000">
                                          <p:val>
                                            <p:fltVal val="0"/>
                                          </p:val>
                                        </p:tav>
                                      </p:tavLst>
                                    </p:anim>
                                    <p:animEffect transition="in" filter="fade">
                                      <p:cBhvr>
                                        <p:cTn id="63" dur="500"/>
                                        <p:tgtEl>
                                          <p:spTgt spid="90"/>
                                        </p:tgtEl>
                                      </p:cBhvr>
                                    </p:animEffect>
                                  </p:childTnLst>
                                </p:cTn>
                              </p:par>
                              <p:par>
                                <p:cTn id="64" presetID="10" presetClass="entr" presetSubtype="0" fill="hold" nodeType="withEffect">
                                  <p:stCondLst>
                                    <p:cond delay="3000"/>
                                  </p:stCondLst>
                                  <p:childTnLst>
                                    <p:set>
                                      <p:cBhvr>
                                        <p:cTn id="65" dur="1" fill="hold">
                                          <p:stCondLst>
                                            <p:cond delay="0"/>
                                          </p:stCondLst>
                                        </p:cTn>
                                        <p:tgtEl>
                                          <p:spTgt spid="74"/>
                                        </p:tgtEl>
                                        <p:attrNameLst>
                                          <p:attrName>style.visibility</p:attrName>
                                        </p:attrNameLst>
                                      </p:cBhvr>
                                      <p:to>
                                        <p:strVal val="visible"/>
                                      </p:to>
                                    </p:set>
                                    <p:animEffect transition="in" filter="fade">
                                      <p:cBhvr>
                                        <p:cTn id="66" dur="500"/>
                                        <p:tgtEl>
                                          <p:spTgt spid="74"/>
                                        </p:tgtEl>
                                      </p:cBhvr>
                                    </p:animEffect>
                                  </p:childTnLst>
                                </p:cTn>
                              </p:par>
                              <p:par>
                                <p:cTn id="67" presetID="22" presetClass="entr" presetSubtype="2" fill="hold" nodeType="withEffect">
                                  <p:stCondLst>
                                    <p:cond delay="3000"/>
                                  </p:stCondLst>
                                  <p:childTnLst>
                                    <p:set>
                                      <p:cBhvr>
                                        <p:cTn id="68" dur="1" fill="hold">
                                          <p:stCondLst>
                                            <p:cond delay="0"/>
                                          </p:stCondLst>
                                        </p:cTn>
                                        <p:tgtEl>
                                          <p:spTgt spid="88"/>
                                        </p:tgtEl>
                                        <p:attrNameLst>
                                          <p:attrName>style.visibility</p:attrName>
                                        </p:attrNameLst>
                                      </p:cBhvr>
                                      <p:to>
                                        <p:strVal val="visible"/>
                                      </p:to>
                                    </p:set>
                                    <p:animEffect transition="in" filter="wipe(right)">
                                      <p:cBhvr>
                                        <p:cTn id="69" dur="500"/>
                                        <p:tgtEl>
                                          <p:spTgt spid="88"/>
                                        </p:tgtEl>
                                      </p:cBhvr>
                                    </p:animEffect>
                                  </p:childTnLst>
                                </p:cTn>
                              </p:par>
                              <p:par>
                                <p:cTn id="70" presetID="12" presetClass="entr" presetSubtype="2" fill="hold" grpId="0" nodeType="withEffect">
                                  <p:stCondLst>
                                    <p:cond delay="3200"/>
                                  </p:stCondLst>
                                  <p:childTnLst>
                                    <p:set>
                                      <p:cBhvr>
                                        <p:cTn id="71" dur="1" fill="hold">
                                          <p:stCondLst>
                                            <p:cond delay="0"/>
                                          </p:stCondLst>
                                        </p:cTn>
                                        <p:tgtEl>
                                          <p:spTgt spid="95"/>
                                        </p:tgtEl>
                                        <p:attrNameLst>
                                          <p:attrName>style.visibility</p:attrName>
                                        </p:attrNameLst>
                                      </p:cBhvr>
                                      <p:to>
                                        <p:strVal val="visible"/>
                                      </p:to>
                                    </p:set>
                                    <p:anim calcmode="lin" valueType="num">
                                      <p:cBhvr additive="base">
                                        <p:cTn id="72" dur="500"/>
                                        <p:tgtEl>
                                          <p:spTgt spid="95"/>
                                        </p:tgtEl>
                                        <p:attrNameLst>
                                          <p:attrName>ppt_x</p:attrName>
                                        </p:attrNameLst>
                                      </p:cBhvr>
                                      <p:tavLst>
                                        <p:tav tm="0">
                                          <p:val>
                                            <p:strVal val="#ppt_x+#ppt_w*1.125000"/>
                                          </p:val>
                                        </p:tav>
                                        <p:tav tm="100000">
                                          <p:val>
                                            <p:strVal val="#ppt_x"/>
                                          </p:val>
                                        </p:tav>
                                      </p:tavLst>
                                    </p:anim>
                                    <p:animEffect transition="in" filter="wipe(left)">
                                      <p:cBhvr>
                                        <p:cTn id="73" dur="500"/>
                                        <p:tgtEl>
                                          <p:spTgt spid="95"/>
                                        </p:tgtEl>
                                      </p:cBhvr>
                                    </p:animEffect>
                                  </p:childTnLst>
                                </p:cTn>
                              </p:par>
                              <p:par>
                                <p:cTn id="74" presetID="31" presetClass="entr" presetSubtype="0" fill="hold" grpId="0" nodeType="withEffect">
                                  <p:stCondLst>
                                    <p:cond delay="3500"/>
                                  </p:stCondLst>
                                  <p:childTnLst>
                                    <p:set>
                                      <p:cBhvr>
                                        <p:cTn id="75" dur="1" fill="hold">
                                          <p:stCondLst>
                                            <p:cond delay="0"/>
                                          </p:stCondLst>
                                        </p:cTn>
                                        <p:tgtEl>
                                          <p:spTgt spid="96"/>
                                        </p:tgtEl>
                                        <p:attrNameLst>
                                          <p:attrName>style.visibility</p:attrName>
                                        </p:attrNameLst>
                                      </p:cBhvr>
                                      <p:to>
                                        <p:strVal val="visible"/>
                                      </p:to>
                                    </p:set>
                                    <p:anim calcmode="lin" valueType="num">
                                      <p:cBhvr>
                                        <p:cTn id="76" dur="500" fill="hold"/>
                                        <p:tgtEl>
                                          <p:spTgt spid="96"/>
                                        </p:tgtEl>
                                        <p:attrNameLst>
                                          <p:attrName>ppt_w</p:attrName>
                                        </p:attrNameLst>
                                      </p:cBhvr>
                                      <p:tavLst>
                                        <p:tav tm="0">
                                          <p:val>
                                            <p:fltVal val="0"/>
                                          </p:val>
                                        </p:tav>
                                        <p:tav tm="100000">
                                          <p:val>
                                            <p:strVal val="#ppt_w"/>
                                          </p:val>
                                        </p:tav>
                                      </p:tavLst>
                                    </p:anim>
                                    <p:anim calcmode="lin" valueType="num">
                                      <p:cBhvr>
                                        <p:cTn id="77" dur="500" fill="hold"/>
                                        <p:tgtEl>
                                          <p:spTgt spid="96"/>
                                        </p:tgtEl>
                                        <p:attrNameLst>
                                          <p:attrName>ppt_h</p:attrName>
                                        </p:attrNameLst>
                                      </p:cBhvr>
                                      <p:tavLst>
                                        <p:tav tm="0">
                                          <p:val>
                                            <p:fltVal val="0"/>
                                          </p:val>
                                        </p:tav>
                                        <p:tav tm="100000">
                                          <p:val>
                                            <p:strVal val="#ppt_h"/>
                                          </p:val>
                                        </p:tav>
                                      </p:tavLst>
                                    </p:anim>
                                    <p:anim calcmode="lin" valueType="num">
                                      <p:cBhvr>
                                        <p:cTn id="78" dur="500" fill="hold"/>
                                        <p:tgtEl>
                                          <p:spTgt spid="96"/>
                                        </p:tgtEl>
                                        <p:attrNameLst>
                                          <p:attrName>style.rotation</p:attrName>
                                        </p:attrNameLst>
                                      </p:cBhvr>
                                      <p:tavLst>
                                        <p:tav tm="0">
                                          <p:val>
                                            <p:fltVal val="90"/>
                                          </p:val>
                                        </p:tav>
                                        <p:tav tm="100000">
                                          <p:val>
                                            <p:fltVal val="0"/>
                                          </p:val>
                                        </p:tav>
                                      </p:tavLst>
                                    </p:anim>
                                    <p:animEffect transition="in" filter="fade">
                                      <p:cBhvr>
                                        <p:cTn id="7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9" grpId="0" animBg="1"/>
      <p:bldP spid="90" grpId="0" animBg="1"/>
      <p:bldP spid="91" grpId="0" animBg="1"/>
      <p:bldP spid="92" grpId="0"/>
      <p:bldP spid="93" grpId="0"/>
      <p:bldP spid="94" grpId="0"/>
      <p:bldP spid="95" grpId="0"/>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菱形 27"/>
          <p:cNvSpPr/>
          <p:nvPr/>
        </p:nvSpPr>
        <p:spPr>
          <a:xfrm>
            <a:off x="4895850"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4" name="菱形 28"/>
          <p:cNvSpPr/>
          <p:nvPr/>
        </p:nvSpPr>
        <p:spPr>
          <a:xfrm>
            <a:off x="2987675"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5" name="菱形 30"/>
          <p:cNvSpPr/>
          <p:nvPr/>
        </p:nvSpPr>
        <p:spPr>
          <a:xfrm>
            <a:off x="3762375" y="1849438"/>
            <a:ext cx="503238"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6" name="菱形 31"/>
          <p:cNvSpPr/>
          <p:nvPr/>
        </p:nvSpPr>
        <p:spPr>
          <a:xfrm>
            <a:off x="3762375" y="3429000"/>
            <a:ext cx="503238"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7" name="菱形 32"/>
          <p:cNvSpPr/>
          <p:nvPr/>
        </p:nvSpPr>
        <p:spPr>
          <a:xfrm>
            <a:off x="4878388" y="1849438"/>
            <a:ext cx="503237"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8" name="菱形 33"/>
          <p:cNvSpPr/>
          <p:nvPr/>
        </p:nvSpPr>
        <p:spPr>
          <a:xfrm>
            <a:off x="4878388" y="3429000"/>
            <a:ext cx="503237"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9" name="TextBox 42"/>
          <p:cNvSpPr/>
          <p:nvPr/>
        </p:nvSpPr>
        <p:spPr>
          <a:xfrm>
            <a:off x="539750" y="1536700"/>
            <a:ext cx="2592388" cy="7858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100" dirty="0">
                <a:solidFill>
                  <a:schemeClr val="bg1"/>
                </a:solidFill>
              </a:rPr>
              <a:t>单击添加标题</a:t>
            </a:r>
            <a:endParaRPr lang="en-US" altLang="zh-CN" sz="1100" dirty="0">
              <a:solidFill>
                <a:schemeClr val="bg1"/>
              </a:solidFill>
            </a:endParaRPr>
          </a:p>
          <a:p>
            <a:pPr marL="0" lvl="0" indent="0" algn="r"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sp>
        <p:nvSpPr>
          <p:cNvPr id="80" name="TextBox 43"/>
          <p:cNvSpPr/>
          <p:nvPr/>
        </p:nvSpPr>
        <p:spPr>
          <a:xfrm>
            <a:off x="539750" y="3570288"/>
            <a:ext cx="2592388" cy="784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100" dirty="0">
                <a:solidFill>
                  <a:schemeClr val="bg1"/>
                </a:solidFill>
              </a:rPr>
              <a:t>单击添加标题</a:t>
            </a:r>
            <a:endParaRPr lang="en-US" altLang="zh-CN" sz="1100" dirty="0">
              <a:solidFill>
                <a:schemeClr val="bg1"/>
              </a:solidFill>
            </a:endParaRPr>
          </a:p>
          <a:p>
            <a:pPr marL="0" lvl="0" indent="0" algn="r"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sp>
        <p:nvSpPr>
          <p:cNvPr id="81" name="TextBox 44"/>
          <p:cNvSpPr/>
          <p:nvPr/>
        </p:nvSpPr>
        <p:spPr>
          <a:xfrm>
            <a:off x="6011863" y="1536700"/>
            <a:ext cx="2592387" cy="7858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rgbClr val="FFFFFF"/>
                </a:solidFill>
              </a:rPr>
              <a:t>单击添加标题</a:t>
            </a:r>
            <a:endParaRPr lang="en-US" altLang="zh-CN" sz="1100" dirty="0">
              <a:solidFill>
                <a:srgbClr val="FFFFFF"/>
              </a:solidFill>
            </a:endParaRPr>
          </a:p>
          <a:p>
            <a:pPr marL="0" lvl="0" indent="0"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sp>
        <p:nvSpPr>
          <p:cNvPr id="82" name="TextBox 45"/>
          <p:cNvSpPr/>
          <p:nvPr/>
        </p:nvSpPr>
        <p:spPr>
          <a:xfrm>
            <a:off x="6011863" y="3570288"/>
            <a:ext cx="2592387" cy="784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rgbClr val="FFFFFF"/>
                </a:solidFill>
              </a:rPr>
              <a:t>单击添加标题</a:t>
            </a:r>
            <a:endParaRPr lang="en-US" altLang="zh-CN" sz="1100" dirty="0">
              <a:solidFill>
                <a:srgbClr val="FFFFFF"/>
              </a:solidFill>
            </a:endParaRPr>
          </a:p>
          <a:p>
            <a:pPr marL="0" lvl="0" indent="0"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grpSp>
        <p:nvGrpSpPr>
          <p:cNvPr id="83" name="组合 2"/>
          <p:cNvGrpSpPr/>
          <p:nvPr/>
        </p:nvGrpSpPr>
        <p:grpSpPr>
          <a:xfrm>
            <a:off x="3563938" y="1882775"/>
            <a:ext cx="2016125" cy="2016125"/>
            <a:chOff x="0" y="0"/>
            <a:chExt cx="2016224" cy="2016224"/>
          </a:xfrm>
        </p:grpSpPr>
        <p:sp>
          <p:nvSpPr>
            <p:cNvPr id="84" name="菱形 29"/>
            <p:cNvSpPr/>
            <p:nvPr/>
          </p:nvSpPr>
          <p:spPr>
            <a:xfrm>
              <a:off x="0" y="0"/>
              <a:ext cx="2016224" cy="2016224"/>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useBgFill="1">
          <p:nvSpPr>
            <p:cNvPr id="85" name="矩形 19"/>
            <p:cNvSpPr/>
            <p:nvPr/>
          </p:nvSpPr>
          <p:spPr>
            <a:xfrm rot="1865145">
              <a:off x="812202" y="606203"/>
              <a:ext cx="493420" cy="803819"/>
            </a:xfrm>
            <a:custGeom>
              <a:avLst/>
              <a:gdLst>
                <a:gd name="txL" fmla="*/ 0 w 702116"/>
                <a:gd name="txT" fmla="*/ 0 h 1143806"/>
                <a:gd name="txR" fmla="*/ 702116 w 702116"/>
                <a:gd name="txB" fmla="*/ 1143806 h 1143806"/>
              </a:gdLst>
              <a:ahLst/>
              <a:cxnLst>
                <a:cxn ang="0">
                  <a:pos x="90975" y="361850"/>
                </a:cxn>
                <a:cxn ang="0">
                  <a:pos x="235494" y="274721"/>
                </a:cxn>
                <a:cxn ang="0">
                  <a:pos x="243687" y="288309"/>
                </a:cxn>
                <a:cxn ang="0">
                  <a:pos x="99167" y="375439"/>
                </a:cxn>
                <a:cxn ang="0">
                  <a:pos x="90975" y="361850"/>
                </a:cxn>
                <a:cxn ang="0">
                  <a:pos x="0" y="291248"/>
                </a:cxn>
                <a:cxn ang="0">
                  <a:pos x="122652" y="291248"/>
                </a:cxn>
                <a:cxn ang="0">
                  <a:pos x="61326" y="396981"/>
                </a:cxn>
                <a:cxn ang="0">
                  <a:pos x="0" y="291248"/>
                </a:cxn>
                <a:cxn ang="0">
                  <a:pos x="73438" y="63907"/>
                </a:cxn>
                <a:cxn ang="0">
                  <a:pos x="121883" y="63907"/>
                </a:cxn>
                <a:cxn ang="0">
                  <a:pos x="121883" y="273067"/>
                </a:cxn>
                <a:cxn ang="0">
                  <a:pos x="73438" y="273067"/>
                </a:cxn>
                <a:cxn ang="0">
                  <a:pos x="73438" y="63907"/>
                </a:cxn>
                <a:cxn ang="0">
                  <a:pos x="769" y="63907"/>
                </a:cxn>
                <a:cxn ang="0">
                  <a:pos x="49215" y="63907"/>
                </a:cxn>
                <a:cxn ang="0">
                  <a:pos x="49215" y="273067"/>
                </a:cxn>
                <a:cxn ang="0">
                  <a:pos x="769" y="273067"/>
                </a:cxn>
                <a:cxn ang="0">
                  <a:pos x="769" y="63907"/>
                </a:cxn>
                <a:cxn ang="0">
                  <a:pos x="3078" y="2309"/>
                </a:cxn>
                <a:cxn ang="0">
                  <a:pos x="8654" y="0"/>
                </a:cxn>
                <a:cxn ang="0">
                  <a:pos x="113998" y="0"/>
                </a:cxn>
                <a:cxn ang="0">
                  <a:pos x="121883" y="7885"/>
                </a:cxn>
                <a:cxn ang="0">
                  <a:pos x="121883" y="36610"/>
                </a:cxn>
                <a:cxn ang="0">
                  <a:pos x="113998" y="44496"/>
                </a:cxn>
                <a:cxn ang="0">
                  <a:pos x="8654" y="44496"/>
                </a:cxn>
                <a:cxn ang="0">
                  <a:pos x="769" y="36610"/>
                </a:cxn>
                <a:cxn ang="0">
                  <a:pos x="769" y="7885"/>
                </a:cxn>
                <a:cxn ang="0">
                  <a:pos x="3078" y="2309"/>
                </a:cxn>
              </a:cxnLst>
              <a:rect l="txL" t="txT" r="txR" b="txB"/>
              <a:pathLst>
                <a:path w="702116" h="1143806">
                  <a:moveTo>
                    <a:pt x="262117" y="1042584"/>
                  </a:moveTo>
                  <a:lnTo>
                    <a:pt x="678511" y="791541"/>
                  </a:lnTo>
                  <a:lnTo>
                    <a:pt x="702116" y="830694"/>
                  </a:lnTo>
                  <a:lnTo>
                    <a:pt x="285723" y="1081738"/>
                  </a:lnTo>
                  <a:lnTo>
                    <a:pt x="262117" y="1042584"/>
                  </a:lnTo>
                  <a:close/>
                  <a:moveTo>
                    <a:pt x="0" y="839161"/>
                  </a:moveTo>
                  <a:lnTo>
                    <a:pt x="353388" y="839161"/>
                  </a:lnTo>
                  <a:lnTo>
                    <a:pt x="176694" y="1143806"/>
                  </a:lnTo>
                  <a:lnTo>
                    <a:pt x="0" y="839161"/>
                  </a:lnTo>
                  <a:close/>
                  <a:moveTo>
                    <a:pt x="211590" y="184135"/>
                  </a:moveTo>
                  <a:lnTo>
                    <a:pt x="351173" y="184135"/>
                  </a:lnTo>
                  <a:lnTo>
                    <a:pt x="351173" y="786777"/>
                  </a:lnTo>
                  <a:lnTo>
                    <a:pt x="211590" y="786777"/>
                  </a:lnTo>
                  <a:lnTo>
                    <a:pt x="211590" y="184135"/>
                  </a:lnTo>
                  <a:close/>
                  <a:moveTo>
                    <a:pt x="2216" y="184135"/>
                  </a:moveTo>
                  <a:lnTo>
                    <a:pt x="141799" y="184135"/>
                  </a:lnTo>
                  <a:lnTo>
                    <a:pt x="141799" y="786777"/>
                  </a:lnTo>
                  <a:lnTo>
                    <a:pt x="2216" y="786777"/>
                  </a:lnTo>
                  <a:lnTo>
                    <a:pt x="2216" y="184135"/>
                  </a:lnTo>
                  <a:close/>
                  <a:moveTo>
                    <a:pt x="8869" y="6654"/>
                  </a:moveTo>
                  <a:cubicBezTo>
                    <a:pt x="12980" y="2543"/>
                    <a:pt x="18660" y="0"/>
                    <a:pt x="24933" y="0"/>
                  </a:cubicBezTo>
                  <a:lnTo>
                    <a:pt x="328454" y="0"/>
                  </a:lnTo>
                  <a:cubicBezTo>
                    <a:pt x="341002" y="0"/>
                    <a:pt x="351172" y="10171"/>
                    <a:pt x="351173" y="22718"/>
                  </a:cubicBezTo>
                  <a:lnTo>
                    <a:pt x="351172" y="105485"/>
                  </a:lnTo>
                  <a:cubicBezTo>
                    <a:pt x="351172" y="118032"/>
                    <a:pt x="341001" y="128203"/>
                    <a:pt x="328454" y="128203"/>
                  </a:cubicBezTo>
                  <a:lnTo>
                    <a:pt x="24933" y="128203"/>
                  </a:lnTo>
                  <a:cubicBezTo>
                    <a:pt x="12386" y="128203"/>
                    <a:pt x="2215" y="118032"/>
                    <a:pt x="2215" y="105485"/>
                  </a:cubicBezTo>
                  <a:lnTo>
                    <a:pt x="2215" y="22718"/>
                  </a:lnTo>
                  <a:cubicBezTo>
                    <a:pt x="2215" y="16444"/>
                    <a:pt x="4758" y="10765"/>
                    <a:pt x="8869" y="6654"/>
                  </a:cubicBezTo>
                  <a:close/>
                </a:path>
              </a:pathLst>
            </a:custGeom>
            <a:ln w="25400">
              <a:noFill/>
            </a:ln>
          </p:spPr>
          <p:txBody>
            <a:bodyPr/>
            <a:lstStyle/>
            <a:p>
              <a:endParaRPr lang="zh-CN" altLang="en-US"/>
            </a:p>
          </p:txBody>
        </p:sp>
      </p:grpSp>
    </p:spTree>
    <p:extLst>
      <p:ext uri="{BB962C8B-B14F-4D97-AF65-F5344CB8AC3E}">
        <p14:creationId xmlns:p14="http://schemas.microsoft.com/office/powerpoint/2010/main" val="114239860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p:cTn id="18" dur="1000" fill="hold"/>
                                        <p:tgtEl>
                                          <p:spTgt spid="83"/>
                                        </p:tgtEl>
                                        <p:attrNameLst>
                                          <p:attrName>ppt_w</p:attrName>
                                        </p:attrNameLst>
                                      </p:cBhvr>
                                      <p:tavLst>
                                        <p:tav tm="0">
                                          <p:val>
                                            <p:fltVal val="0"/>
                                          </p:val>
                                        </p:tav>
                                        <p:tav tm="100000">
                                          <p:val>
                                            <p:strVal val="#ppt_w"/>
                                          </p:val>
                                        </p:tav>
                                      </p:tavLst>
                                    </p:anim>
                                    <p:anim calcmode="lin" valueType="num">
                                      <p:cBhvr>
                                        <p:cTn id="19" dur="1000" fill="hold"/>
                                        <p:tgtEl>
                                          <p:spTgt spid="83"/>
                                        </p:tgtEl>
                                        <p:attrNameLst>
                                          <p:attrName>ppt_h</p:attrName>
                                        </p:attrNameLst>
                                      </p:cBhvr>
                                      <p:tavLst>
                                        <p:tav tm="0">
                                          <p:val>
                                            <p:fltVal val="0"/>
                                          </p:val>
                                        </p:tav>
                                        <p:tav tm="100000">
                                          <p:val>
                                            <p:strVal val="#ppt_h"/>
                                          </p:val>
                                        </p:tav>
                                      </p:tavLst>
                                    </p:anim>
                                    <p:anim calcmode="lin" valueType="num">
                                      <p:cBhvr>
                                        <p:cTn id="20" dur="1000" fill="hold"/>
                                        <p:tgtEl>
                                          <p:spTgt spid="83"/>
                                        </p:tgtEl>
                                        <p:attrNameLst>
                                          <p:attrName>style.rotation</p:attrName>
                                        </p:attrNameLst>
                                      </p:cBhvr>
                                      <p:tavLst>
                                        <p:tav tm="0">
                                          <p:val>
                                            <p:fltVal val="90"/>
                                          </p:val>
                                        </p:tav>
                                        <p:tav tm="100000">
                                          <p:val>
                                            <p:fltVal val="0"/>
                                          </p:val>
                                        </p:tav>
                                      </p:tavLst>
                                    </p:anim>
                                    <p:animEffect filter="fade">
                                      <p:cBhvr>
                                        <p:cTn id="21" dur="1000"/>
                                        <p:tgtEl>
                                          <p:spTgt spid="8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p:cTn id="25" dur="500" fill="hold"/>
                                        <p:tgtEl>
                                          <p:spTgt spid="73"/>
                                        </p:tgtEl>
                                        <p:attrNameLst>
                                          <p:attrName>ppt_w</p:attrName>
                                        </p:attrNameLst>
                                      </p:cBhvr>
                                      <p:tavLst>
                                        <p:tav tm="0">
                                          <p:val>
                                            <p:fltVal val="0"/>
                                          </p:val>
                                        </p:tav>
                                        <p:tav tm="100000">
                                          <p:val>
                                            <p:strVal val="#ppt_w"/>
                                          </p:val>
                                        </p:tav>
                                      </p:tavLst>
                                    </p:anim>
                                    <p:anim calcmode="lin" valueType="num">
                                      <p:cBhvr>
                                        <p:cTn id="26" dur="500" fill="hold"/>
                                        <p:tgtEl>
                                          <p:spTgt spid="73"/>
                                        </p:tgtEl>
                                        <p:attrNameLst>
                                          <p:attrName>ppt_h</p:attrName>
                                        </p:attrNameLst>
                                      </p:cBhvr>
                                      <p:tavLst>
                                        <p:tav tm="0">
                                          <p:val>
                                            <p:fltVal val="0"/>
                                          </p:val>
                                        </p:tav>
                                        <p:tav tm="100000">
                                          <p:val>
                                            <p:strVal val="#ppt_h"/>
                                          </p:val>
                                        </p:tav>
                                      </p:tavLst>
                                    </p:anim>
                                    <p:animEffect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p:cTn id="30" dur="500" fill="hold"/>
                                        <p:tgtEl>
                                          <p:spTgt spid="74"/>
                                        </p:tgtEl>
                                        <p:attrNameLst>
                                          <p:attrName>ppt_w</p:attrName>
                                        </p:attrNameLst>
                                      </p:cBhvr>
                                      <p:tavLst>
                                        <p:tav tm="0">
                                          <p:val>
                                            <p:fltVal val="0"/>
                                          </p:val>
                                        </p:tav>
                                        <p:tav tm="100000">
                                          <p:val>
                                            <p:strVal val="#ppt_w"/>
                                          </p:val>
                                        </p:tav>
                                      </p:tavLst>
                                    </p:anim>
                                    <p:anim calcmode="lin" valueType="num">
                                      <p:cBhvr>
                                        <p:cTn id="31" dur="500" fill="hold"/>
                                        <p:tgtEl>
                                          <p:spTgt spid="74"/>
                                        </p:tgtEl>
                                        <p:attrNameLst>
                                          <p:attrName>ppt_h</p:attrName>
                                        </p:attrNameLst>
                                      </p:cBhvr>
                                      <p:tavLst>
                                        <p:tav tm="0">
                                          <p:val>
                                            <p:fltVal val="0"/>
                                          </p:val>
                                        </p:tav>
                                        <p:tav tm="100000">
                                          <p:val>
                                            <p:strVal val="#ppt_h"/>
                                          </p:val>
                                        </p:tav>
                                      </p:tavLst>
                                    </p:anim>
                                    <p:animEffect filter="fade">
                                      <p:cBhvr>
                                        <p:cTn id="32" dur="500"/>
                                        <p:tgtEl>
                                          <p:spTgt spid="74"/>
                                        </p:tgtEl>
                                      </p:cBhvr>
                                    </p:animEffect>
                                  </p:childTnLst>
                                </p:cTn>
                              </p:par>
                            </p:childTnLst>
                          </p:cTn>
                        </p:par>
                        <p:par>
                          <p:cTn id="33" fill="hold">
                            <p:stCondLst>
                              <p:cond delay="2000"/>
                            </p:stCondLst>
                            <p:childTnLst>
                              <p:par>
                                <p:cTn id="34" presetID="31" presetClass="entr" presetSubtype="0" fill="hold" grpId="0" nodeType="afterEffect">
                                  <p:stCondLst>
                                    <p:cond delay="0"/>
                                  </p:stCondLst>
                                  <p:childTnLst>
                                    <p:set>
                                      <p:cBhvr>
                                        <p:cTn id="35" dur="1" fill="hold">
                                          <p:stCondLst>
                                            <p:cond delay="0"/>
                                          </p:stCondLst>
                                        </p:cTn>
                                        <p:tgtEl>
                                          <p:spTgt spid="75"/>
                                        </p:tgtEl>
                                        <p:attrNameLst>
                                          <p:attrName>style.visibility</p:attrName>
                                        </p:attrNameLst>
                                      </p:cBhvr>
                                      <p:to>
                                        <p:strVal val="visible"/>
                                      </p:to>
                                    </p:set>
                                    <p:anim calcmode="lin" valueType="num">
                                      <p:cBhvr>
                                        <p:cTn id="36" dur="1000" fill="hold"/>
                                        <p:tgtEl>
                                          <p:spTgt spid="75"/>
                                        </p:tgtEl>
                                        <p:attrNameLst>
                                          <p:attrName>ppt_w</p:attrName>
                                        </p:attrNameLst>
                                      </p:cBhvr>
                                      <p:tavLst>
                                        <p:tav tm="0">
                                          <p:val>
                                            <p:fltVal val="0"/>
                                          </p:val>
                                        </p:tav>
                                        <p:tav tm="100000">
                                          <p:val>
                                            <p:strVal val="#ppt_w"/>
                                          </p:val>
                                        </p:tav>
                                      </p:tavLst>
                                    </p:anim>
                                    <p:anim calcmode="lin" valueType="num">
                                      <p:cBhvr>
                                        <p:cTn id="37" dur="1000" fill="hold"/>
                                        <p:tgtEl>
                                          <p:spTgt spid="75"/>
                                        </p:tgtEl>
                                        <p:attrNameLst>
                                          <p:attrName>ppt_h</p:attrName>
                                        </p:attrNameLst>
                                      </p:cBhvr>
                                      <p:tavLst>
                                        <p:tav tm="0">
                                          <p:val>
                                            <p:fltVal val="0"/>
                                          </p:val>
                                        </p:tav>
                                        <p:tav tm="100000">
                                          <p:val>
                                            <p:strVal val="#ppt_h"/>
                                          </p:val>
                                        </p:tav>
                                      </p:tavLst>
                                    </p:anim>
                                    <p:anim calcmode="lin" valueType="num">
                                      <p:cBhvr>
                                        <p:cTn id="38" dur="1000" fill="hold"/>
                                        <p:tgtEl>
                                          <p:spTgt spid="75"/>
                                        </p:tgtEl>
                                        <p:attrNameLst>
                                          <p:attrName>style.rotation</p:attrName>
                                        </p:attrNameLst>
                                      </p:cBhvr>
                                      <p:tavLst>
                                        <p:tav tm="0">
                                          <p:val>
                                            <p:fltVal val="90"/>
                                          </p:val>
                                        </p:tav>
                                        <p:tav tm="100000">
                                          <p:val>
                                            <p:fltVal val="0"/>
                                          </p:val>
                                        </p:tav>
                                      </p:tavLst>
                                    </p:anim>
                                    <p:animEffect filter="fade">
                                      <p:cBhvr>
                                        <p:cTn id="39" dur="1000"/>
                                        <p:tgtEl>
                                          <p:spTgt spid="7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 calcmode="lin" valueType="num">
                                      <p:cBhvr>
                                        <p:cTn id="42" dur="1000" fill="hold"/>
                                        <p:tgtEl>
                                          <p:spTgt spid="76"/>
                                        </p:tgtEl>
                                        <p:attrNameLst>
                                          <p:attrName>ppt_w</p:attrName>
                                        </p:attrNameLst>
                                      </p:cBhvr>
                                      <p:tavLst>
                                        <p:tav tm="0">
                                          <p:val>
                                            <p:fltVal val="0"/>
                                          </p:val>
                                        </p:tav>
                                        <p:tav tm="100000">
                                          <p:val>
                                            <p:strVal val="#ppt_w"/>
                                          </p:val>
                                        </p:tav>
                                      </p:tavLst>
                                    </p:anim>
                                    <p:anim calcmode="lin" valueType="num">
                                      <p:cBhvr>
                                        <p:cTn id="43" dur="1000" fill="hold"/>
                                        <p:tgtEl>
                                          <p:spTgt spid="76"/>
                                        </p:tgtEl>
                                        <p:attrNameLst>
                                          <p:attrName>ppt_h</p:attrName>
                                        </p:attrNameLst>
                                      </p:cBhvr>
                                      <p:tavLst>
                                        <p:tav tm="0">
                                          <p:val>
                                            <p:fltVal val="0"/>
                                          </p:val>
                                        </p:tav>
                                        <p:tav tm="100000">
                                          <p:val>
                                            <p:strVal val="#ppt_h"/>
                                          </p:val>
                                        </p:tav>
                                      </p:tavLst>
                                    </p:anim>
                                    <p:anim calcmode="lin" valueType="num">
                                      <p:cBhvr>
                                        <p:cTn id="44" dur="1000" fill="hold"/>
                                        <p:tgtEl>
                                          <p:spTgt spid="76"/>
                                        </p:tgtEl>
                                        <p:attrNameLst>
                                          <p:attrName>style.rotation</p:attrName>
                                        </p:attrNameLst>
                                      </p:cBhvr>
                                      <p:tavLst>
                                        <p:tav tm="0">
                                          <p:val>
                                            <p:fltVal val="90"/>
                                          </p:val>
                                        </p:tav>
                                        <p:tav tm="100000">
                                          <p:val>
                                            <p:fltVal val="0"/>
                                          </p:val>
                                        </p:tav>
                                      </p:tavLst>
                                    </p:anim>
                                    <p:animEffect filter="fade">
                                      <p:cBhvr>
                                        <p:cTn id="45" dur="1000"/>
                                        <p:tgtEl>
                                          <p:spTgt spid="76"/>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anim calcmode="lin" valueType="num">
                                      <p:cBhvr>
                                        <p:cTn id="48" dur="1000" fill="hold"/>
                                        <p:tgtEl>
                                          <p:spTgt spid="78"/>
                                        </p:tgtEl>
                                        <p:attrNameLst>
                                          <p:attrName>ppt_w</p:attrName>
                                        </p:attrNameLst>
                                      </p:cBhvr>
                                      <p:tavLst>
                                        <p:tav tm="0">
                                          <p:val>
                                            <p:fltVal val="0"/>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anim calcmode="lin" valueType="num">
                                      <p:cBhvr>
                                        <p:cTn id="50" dur="1000" fill="hold"/>
                                        <p:tgtEl>
                                          <p:spTgt spid="78"/>
                                        </p:tgtEl>
                                        <p:attrNameLst>
                                          <p:attrName>style.rotation</p:attrName>
                                        </p:attrNameLst>
                                      </p:cBhvr>
                                      <p:tavLst>
                                        <p:tav tm="0">
                                          <p:val>
                                            <p:fltVal val="90"/>
                                          </p:val>
                                        </p:tav>
                                        <p:tav tm="100000">
                                          <p:val>
                                            <p:fltVal val="0"/>
                                          </p:val>
                                        </p:tav>
                                      </p:tavLst>
                                    </p:anim>
                                    <p:animEffect filter="fade">
                                      <p:cBhvr>
                                        <p:cTn id="51" dur="1000"/>
                                        <p:tgtEl>
                                          <p:spTgt spid="78"/>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 calcmode="lin" valueType="num">
                                      <p:cBhvr>
                                        <p:cTn id="54" dur="1000" fill="hold"/>
                                        <p:tgtEl>
                                          <p:spTgt spid="77"/>
                                        </p:tgtEl>
                                        <p:attrNameLst>
                                          <p:attrName>ppt_w</p:attrName>
                                        </p:attrNameLst>
                                      </p:cBhvr>
                                      <p:tavLst>
                                        <p:tav tm="0">
                                          <p:val>
                                            <p:fltVal val="0"/>
                                          </p:val>
                                        </p:tav>
                                        <p:tav tm="100000">
                                          <p:val>
                                            <p:strVal val="#ppt_w"/>
                                          </p:val>
                                        </p:tav>
                                      </p:tavLst>
                                    </p:anim>
                                    <p:anim calcmode="lin" valueType="num">
                                      <p:cBhvr>
                                        <p:cTn id="55" dur="1000" fill="hold"/>
                                        <p:tgtEl>
                                          <p:spTgt spid="77"/>
                                        </p:tgtEl>
                                        <p:attrNameLst>
                                          <p:attrName>ppt_h</p:attrName>
                                        </p:attrNameLst>
                                      </p:cBhvr>
                                      <p:tavLst>
                                        <p:tav tm="0">
                                          <p:val>
                                            <p:fltVal val="0"/>
                                          </p:val>
                                        </p:tav>
                                        <p:tav tm="100000">
                                          <p:val>
                                            <p:strVal val="#ppt_h"/>
                                          </p:val>
                                        </p:tav>
                                      </p:tavLst>
                                    </p:anim>
                                    <p:anim calcmode="lin" valueType="num">
                                      <p:cBhvr>
                                        <p:cTn id="56" dur="1000" fill="hold"/>
                                        <p:tgtEl>
                                          <p:spTgt spid="77"/>
                                        </p:tgtEl>
                                        <p:attrNameLst>
                                          <p:attrName>style.rotation</p:attrName>
                                        </p:attrNameLst>
                                      </p:cBhvr>
                                      <p:tavLst>
                                        <p:tav tm="0">
                                          <p:val>
                                            <p:fltVal val="90"/>
                                          </p:val>
                                        </p:tav>
                                        <p:tav tm="100000">
                                          <p:val>
                                            <p:fltVal val="0"/>
                                          </p:val>
                                        </p:tav>
                                      </p:tavLst>
                                    </p:anim>
                                    <p:animEffect filter="fade">
                                      <p:cBhvr>
                                        <p:cTn id="57" dur="1000"/>
                                        <p:tgtEl>
                                          <p:spTgt spid="77"/>
                                        </p:tgtEl>
                                      </p:cBhvr>
                                    </p:animEffect>
                                  </p:childTnLst>
                                </p:cTn>
                              </p:par>
                            </p:childTnLst>
                          </p:cTn>
                        </p:par>
                        <p:par>
                          <p:cTn id="58" fill="hold">
                            <p:stCondLst>
                              <p:cond delay="3000"/>
                            </p:stCondLst>
                            <p:childTnLst>
                              <p:par>
                                <p:cTn id="59" presetID="2" presetClass="entr" presetSubtype="8" fill="hold" grpId="0" nodeType="afterEffect">
                                  <p:stCondLst>
                                    <p:cond delay="0"/>
                                  </p:stCondLst>
                                  <p:childTnLst>
                                    <p:set>
                                      <p:cBhvr>
                                        <p:cTn id="60" dur="1" fill="hold">
                                          <p:stCondLst>
                                            <p:cond delay="0"/>
                                          </p:stCondLst>
                                        </p:cTn>
                                        <p:tgtEl>
                                          <p:spTgt spid="79"/>
                                        </p:tgtEl>
                                        <p:attrNameLst>
                                          <p:attrName>style.visibility</p:attrName>
                                        </p:attrNameLst>
                                      </p:cBhvr>
                                      <p:to>
                                        <p:strVal val="visible"/>
                                      </p:to>
                                    </p:set>
                                    <p:anim calcmode="lin" valueType="num">
                                      <p:cBhvr>
                                        <p:cTn id="61" dur="500" fill="hold"/>
                                        <p:tgtEl>
                                          <p:spTgt spid="79"/>
                                        </p:tgtEl>
                                        <p:attrNameLst>
                                          <p:attrName>ppt_x</p:attrName>
                                        </p:attrNameLst>
                                      </p:cBhvr>
                                      <p:tavLst>
                                        <p:tav tm="0">
                                          <p:val>
                                            <p:strVal val="0-#ppt_w/2"/>
                                          </p:val>
                                        </p:tav>
                                        <p:tav tm="100000">
                                          <p:val>
                                            <p:strVal val="#ppt_x"/>
                                          </p:val>
                                        </p:tav>
                                      </p:tavLst>
                                    </p:anim>
                                    <p:anim calcmode="lin" valueType="num">
                                      <p:cBhvr>
                                        <p:cTn id="62" dur="500" fill="hold"/>
                                        <p:tgtEl>
                                          <p:spTgt spid="79"/>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p:cTn id="65" dur="500" fill="hold"/>
                                        <p:tgtEl>
                                          <p:spTgt spid="80"/>
                                        </p:tgtEl>
                                        <p:attrNameLst>
                                          <p:attrName>ppt_x</p:attrName>
                                        </p:attrNameLst>
                                      </p:cBhvr>
                                      <p:tavLst>
                                        <p:tav tm="0">
                                          <p:val>
                                            <p:strVal val="0-#ppt_w/2"/>
                                          </p:val>
                                        </p:tav>
                                        <p:tav tm="100000">
                                          <p:val>
                                            <p:strVal val="#ppt_x"/>
                                          </p:val>
                                        </p:tav>
                                      </p:tavLst>
                                    </p:anim>
                                    <p:anim calcmode="lin" valueType="num">
                                      <p:cBhvr>
                                        <p:cTn id="66" dur="500" fill="hold"/>
                                        <p:tgtEl>
                                          <p:spTgt spid="80"/>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anim calcmode="lin" valueType="num">
                                      <p:cBhvr>
                                        <p:cTn id="69" dur="500" fill="hold"/>
                                        <p:tgtEl>
                                          <p:spTgt spid="81"/>
                                        </p:tgtEl>
                                        <p:attrNameLst>
                                          <p:attrName>ppt_x</p:attrName>
                                        </p:attrNameLst>
                                      </p:cBhvr>
                                      <p:tavLst>
                                        <p:tav tm="0">
                                          <p:val>
                                            <p:strVal val="1+#ppt_w/2"/>
                                          </p:val>
                                        </p:tav>
                                        <p:tav tm="100000">
                                          <p:val>
                                            <p:strVal val="#ppt_x"/>
                                          </p:val>
                                        </p:tav>
                                      </p:tavLst>
                                    </p:anim>
                                    <p:anim calcmode="lin" valueType="num">
                                      <p:cBhvr>
                                        <p:cTn id="70" dur="500" fill="hold"/>
                                        <p:tgtEl>
                                          <p:spTgt spid="81"/>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anim calcmode="lin" valueType="num">
                                      <p:cBhvr>
                                        <p:cTn id="73" dur="500" fill="hold"/>
                                        <p:tgtEl>
                                          <p:spTgt spid="82"/>
                                        </p:tgtEl>
                                        <p:attrNameLst>
                                          <p:attrName>ppt_x</p:attrName>
                                        </p:attrNameLst>
                                      </p:cBhvr>
                                      <p:tavLst>
                                        <p:tav tm="0">
                                          <p:val>
                                            <p:strVal val="1+#ppt_w/2"/>
                                          </p:val>
                                        </p:tav>
                                        <p:tav tm="100000">
                                          <p:val>
                                            <p:strVal val="#ppt_x"/>
                                          </p:val>
                                        </p:tav>
                                      </p:tavLst>
                                    </p:anim>
                                    <p:anim calcmode="lin" valueType="num">
                                      <p:cBhvr>
                                        <p:cTn id="74"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ldLvl="0" animBg="1"/>
      <p:bldP spid="74" grpId="0" bldLvl="0" animBg="1"/>
      <p:bldP spid="75" grpId="0" bldLvl="0" animBg="1"/>
      <p:bldP spid="76" grpId="0" bldLvl="0" animBg="1"/>
      <p:bldP spid="77" grpId="0" bldLvl="0" animBg="1"/>
      <p:bldP spid="78" grpId="0" bldLvl="0" animBg="1"/>
      <p:bldP spid="79" grpId="0" bldLvl="0"/>
      <p:bldP spid="80" grpId="0" bldLvl="0"/>
      <p:bldP spid="81" grpId="0" bldLvl="0"/>
      <p:bldP spid="82"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椭圆 34"/>
          <p:cNvSpPr/>
          <p:nvPr/>
        </p:nvSpPr>
        <p:spPr bwMode="auto">
          <a:xfrm rot="8294606">
            <a:off x="3379787" y="1603307"/>
            <a:ext cx="1077912" cy="1385886"/>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4" name="等腰三角形 42"/>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75" name="椭圆 34"/>
          <p:cNvSpPr/>
          <p:nvPr/>
        </p:nvSpPr>
        <p:spPr bwMode="auto">
          <a:xfrm rot="8294606" flipH="1" flipV="1">
            <a:off x="4427540" y="2762250"/>
            <a:ext cx="1076325" cy="138430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6" name="等腰三角形 42"/>
          <p:cNvSpPr/>
          <p:nvPr/>
        </p:nvSpPr>
        <p:spPr>
          <a:xfrm rot="13301840" flipH="1" flipV="1">
            <a:off x="3392795" y="2809490"/>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7" name="TextBox 9"/>
          <p:cNvSpPr txBox="1">
            <a:spLocks noChangeArrowheads="1"/>
          </p:cNvSpPr>
          <p:nvPr/>
        </p:nvSpPr>
        <p:spPr bwMode="auto">
          <a:xfrm>
            <a:off x="3200403" y="1897063"/>
            <a:ext cx="1204913" cy="27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1200" dirty="0">
                <a:solidFill>
                  <a:schemeClr val="bg1"/>
                </a:solidFill>
                <a:latin typeface="微软雅黑" pitchFamily="34" charset="-122"/>
                <a:ea typeface="微软雅黑" pitchFamily="34" charset="-122"/>
              </a:rPr>
              <a:t>人力成本</a:t>
            </a:r>
          </a:p>
        </p:txBody>
      </p:sp>
      <p:sp>
        <p:nvSpPr>
          <p:cNvPr id="78" name="TextBox 9"/>
          <p:cNvSpPr txBox="1">
            <a:spLocks noChangeArrowheads="1"/>
          </p:cNvSpPr>
          <p:nvPr/>
        </p:nvSpPr>
        <p:spPr bwMode="auto">
          <a:xfrm>
            <a:off x="3214689" y="2111375"/>
            <a:ext cx="1204912"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400" dirty="0">
                <a:solidFill>
                  <a:schemeClr val="bg1"/>
                </a:solidFill>
                <a:latin typeface="Impact" pitchFamily="34" charset="0"/>
                <a:ea typeface="微软雅黑" pitchFamily="34" charset="-122"/>
              </a:rPr>
              <a:t>45%</a:t>
            </a:r>
            <a:endParaRPr lang="zh-CN" altLang="en-US" sz="2400" dirty="0">
              <a:solidFill>
                <a:schemeClr val="bg1"/>
              </a:solidFill>
              <a:latin typeface="Impact" pitchFamily="34" charset="0"/>
              <a:ea typeface="微软雅黑" pitchFamily="34" charset="-122"/>
            </a:endParaRPr>
          </a:p>
        </p:txBody>
      </p:sp>
      <p:sp>
        <p:nvSpPr>
          <p:cNvPr id="79" name="TextBox 9"/>
          <p:cNvSpPr txBox="1"/>
          <p:nvPr/>
        </p:nvSpPr>
        <p:spPr>
          <a:xfrm>
            <a:off x="4495803" y="1897063"/>
            <a:ext cx="1204913" cy="276971"/>
          </a:xfrm>
          <a:prstGeom prst="rect">
            <a:avLst/>
          </a:prstGeom>
          <a:noFill/>
          <a:effectLst/>
        </p:spPr>
        <p:txBody>
          <a:bodyPr lIns="91413" tIns="45706" rIns="91413" bIns="45706">
            <a:spAutoFit/>
          </a:body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办公场地</a:t>
            </a:r>
          </a:p>
        </p:txBody>
      </p:sp>
      <p:sp>
        <p:nvSpPr>
          <p:cNvPr id="80" name="TextBox 9"/>
          <p:cNvSpPr txBox="1"/>
          <p:nvPr/>
        </p:nvSpPr>
        <p:spPr>
          <a:xfrm>
            <a:off x="4487865" y="2055815"/>
            <a:ext cx="1204912" cy="461637"/>
          </a:xfrm>
          <a:prstGeom prst="rect">
            <a:avLst/>
          </a:prstGeom>
          <a:noFill/>
          <a:effectLst/>
        </p:spPr>
        <p:txBody>
          <a:bodyPr lIns="91413" tIns="45706" rIns="91413" bIns="45706">
            <a:spAutoFit/>
          </a:bodyPr>
          <a:lstStyle/>
          <a:p>
            <a:pPr algn="ctr">
              <a:defRPr/>
            </a:pPr>
            <a:r>
              <a:rPr lang="en-US" altLang="zh-CN" sz="2400" dirty="0">
                <a:solidFill>
                  <a:schemeClr val="bg1"/>
                </a:solidFill>
                <a:latin typeface="Impact" pitchFamily="34" charset="0"/>
                <a:ea typeface="微软雅黑" panose="020B0503020204020204" pitchFamily="34" charset="-122"/>
              </a:rPr>
              <a:t>22%</a:t>
            </a:r>
            <a:endParaRPr lang="zh-CN" altLang="en-US" sz="2400" dirty="0">
              <a:solidFill>
                <a:schemeClr val="bg1"/>
              </a:solidFill>
              <a:latin typeface="Impact" pitchFamily="34" charset="0"/>
              <a:ea typeface="微软雅黑" panose="020B0503020204020204" pitchFamily="34" charset="-122"/>
            </a:endParaRPr>
          </a:p>
        </p:txBody>
      </p:sp>
      <p:sp>
        <p:nvSpPr>
          <p:cNvPr id="81" name="TextBox 9"/>
          <p:cNvSpPr txBox="1">
            <a:spLocks noChangeArrowheads="1"/>
          </p:cNvSpPr>
          <p:nvPr/>
        </p:nvSpPr>
        <p:spPr bwMode="auto">
          <a:xfrm>
            <a:off x="4502153" y="3281363"/>
            <a:ext cx="1204913" cy="27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1200">
                <a:solidFill>
                  <a:schemeClr val="bg1"/>
                </a:solidFill>
                <a:latin typeface="微软雅黑" pitchFamily="34" charset="-122"/>
                <a:ea typeface="微软雅黑" pitchFamily="34" charset="-122"/>
              </a:rPr>
              <a:t>推广费用</a:t>
            </a:r>
          </a:p>
        </p:txBody>
      </p:sp>
      <p:sp>
        <p:nvSpPr>
          <p:cNvPr id="82" name="TextBox 9"/>
          <p:cNvSpPr txBox="1">
            <a:spLocks noChangeArrowheads="1"/>
          </p:cNvSpPr>
          <p:nvPr/>
        </p:nvSpPr>
        <p:spPr bwMode="auto">
          <a:xfrm>
            <a:off x="4510089" y="3482975"/>
            <a:ext cx="1204912"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400">
                <a:solidFill>
                  <a:schemeClr val="bg1"/>
                </a:solidFill>
                <a:latin typeface="Impact" pitchFamily="34" charset="0"/>
                <a:ea typeface="微软雅黑" pitchFamily="34" charset="-122"/>
              </a:rPr>
              <a:t>19%</a:t>
            </a:r>
            <a:endParaRPr lang="zh-CN" altLang="en-US" sz="2400">
              <a:solidFill>
                <a:schemeClr val="bg1"/>
              </a:solidFill>
              <a:latin typeface="Impact" pitchFamily="34" charset="0"/>
              <a:ea typeface="微软雅黑" pitchFamily="34" charset="-122"/>
            </a:endParaRPr>
          </a:p>
        </p:txBody>
      </p:sp>
      <p:sp>
        <p:nvSpPr>
          <p:cNvPr id="83" name="TextBox 9"/>
          <p:cNvSpPr txBox="1"/>
          <p:nvPr/>
        </p:nvSpPr>
        <p:spPr>
          <a:xfrm>
            <a:off x="3200403" y="3281363"/>
            <a:ext cx="1204913" cy="276971"/>
          </a:xfrm>
          <a:prstGeom prst="rect">
            <a:avLst/>
          </a:prstGeom>
          <a:noFill/>
          <a:effectLst/>
        </p:spPr>
        <p:txBody>
          <a:bodyPr lIns="91413" tIns="45706" rIns="91413" bIns="45706">
            <a:spAutoFit/>
          </a:body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其它费用</a:t>
            </a:r>
          </a:p>
        </p:txBody>
      </p:sp>
      <p:sp>
        <p:nvSpPr>
          <p:cNvPr id="84" name="TextBox 9"/>
          <p:cNvSpPr txBox="1"/>
          <p:nvPr/>
        </p:nvSpPr>
        <p:spPr>
          <a:xfrm>
            <a:off x="3200403" y="3482975"/>
            <a:ext cx="1204913" cy="461637"/>
          </a:xfrm>
          <a:prstGeom prst="rect">
            <a:avLst/>
          </a:prstGeom>
          <a:noFill/>
          <a:effectLst/>
        </p:spPr>
        <p:txBody>
          <a:bodyPr lIns="91413" tIns="45706" rIns="91413" bIns="45706">
            <a:spAutoFit/>
          </a:bodyPr>
          <a:lstStyle/>
          <a:p>
            <a:pPr algn="ctr">
              <a:defRPr/>
            </a:pPr>
            <a:r>
              <a:rPr lang="en-US" altLang="zh-CN" sz="2400" dirty="0">
                <a:solidFill>
                  <a:schemeClr val="bg1"/>
                </a:solidFill>
                <a:latin typeface="Impact" pitchFamily="34" charset="0"/>
                <a:ea typeface="微软雅黑" panose="020B0503020204020204" pitchFamily="34" charset="-122"/>
              </a:rPr>
              <a:t>14%</a:t>
            </a:r>
            <a:endParaRPr lang="zh-CN" altLang="en-US" sz="2400" dirty="0">
              <a:solidFill>
                <a:schemeClr val="bg1"/>
              </a:solidFill>
              <a:latin typeface="Impact" pitchFamily="34" charset="0"/>
              <a:ea typeface="微软雅黑" panose="020B0503020204020204" pitchFamily="34" charset="-122"/>
            </a:endParaRPr>
          </a:p>
        </p:txBody>
      </p:sp>
      <p:sp>
        <p:nvSpPr>
          <p:cNvPr id="85" name="TextBox 76"/>
          <p:cNvSpPr txBox="1"/>
          <p:nvPr/>
        </p:nvSpPr>
        <p:spPr>
          <a:xfrm>
            <a:off x="609601" y="1627188"/>
            <a:ext cx="1987550"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86" name="TextBox 77"/>
          <p:cNvSpPr txBox="1"/>
          <p:nvPr/>
        </p:nvSpPr>
        <p:spPr>
          <a:xfrm>
            <a:off x="6288090" y="1627188"/>
            <a:ext cx="1985962"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87" name="TextBox 78"/>
          <p:cNvSpPr txBox="1"/>
          <p:nvPr/>
        </p:nvSpPr>
        <p:spPr>
          <a:xfrm>
            <a:off x="6288090" y="3113088"/>
            <a:ext cx="1985962"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88" name="TextBox 79"/>
          <p:cNvSpPr txBox="1"/>
          <p:nvPr/>
        </p:nvSpPr>
        <p:spPr>
          <a:xfrm>
            <a:off x="609601" y="3113088"/>
            <a:ext cx="1987550"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9158385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up)">
                                      <p:cBhvr>
                                        <p:cTn id="19" dur="500"/>
                                        <p:tgtEl>
                                          <p:spTgt spid="73"/>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randombar(horizontal)">
                                      <p:cBhvr>
                                        <p:cTn id="23" dur="500"/>
                                        <p:tgtEl>
                                          <p:spTgt spid="77"/>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randombar(horizontal)">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500"/>
                                        <p:tgtEl>
                                          <p:spTgt spid="74"/>
                                        </p:tgtEl>
                                      </p:cBhvr>
                                    </p:animEffect>
                                  </p:childTnLst>
                                </p:cTn>
                              </p:par>
                            </p:childTnLst>
                          </p:cTn>
                        </p:par>
                        <p:par>
                          <p:cTn id="33" fill="hold">
                            <p:stCondLst>
                              <p:cond delay="500"/>
                            </p:stCondLst>
                            <p:childTnLst>
                              <p:par>
                                <p:cTn id="34" presetID="14" presetClass="entr" presetSubtype="10" fill="hold" grpId="0" nodeType="after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randombar(horizontal)">
                                      <p:cBhvr>
                                        <p:cTn id="36" dur="500"/>
                                        <p:tgtEl>
                                          <p:spTgt spid="79"/>
                                        </p:tgtEl>
                                      </p:cBhvr>
                                    </p:animEffect>
                                  </p:childTnLst>
                                </p:cTn>
                              </p:par>
                            </p:childTnLst>
                          </p:cTn>
                        </p:par>
                        <p:par>
                          <p:cTn id="37" fill="hold">
                            <p:stCondLst>
                              <p:cond delay="1000"/>
                            </p:stCondLst>
                            <p:childTnLst>
                              <p:par>
                                <p:cTn id="38" presetID="14" presetClass="entr" presetSubtype="10" fill="hold" grpId="0" nodeType="after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randombar(horizontal)">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down)">
                                      <p:cBhvr>
                                        <p:cTn id="45" dur="500"/>
                                        <p:tgtEl>
                                          <p:spTgt spid="75"/>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randombar(horizontal)">
                                      <p:cBhvr>
                                        <p:cTn id="49" dur="500"/>
                                        <p:tgtEl>
                                          <p:spTgt spid="81"/>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randombar(horizontal)">
                                      <p:cBhvr>
                                        <p:cTn id="53" dur="500"/>
                                        <p:tgtEl>
                                          <p:spTgt spid="8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wipe(down)">
                                      <p:cBhvr>
                                        <p:cTn id="58" dur="500"/>
                                        <p:tgtEl>
                                          <p:spTgt spid="76"/>
                                        </p:tgtEl>
                                      </p:cBhvr>
                                    </p:animEffect>
                                  </p:childTnLst>
                                </p:cTn>
                              </p:par>
                            </p:childTnLst>
                          </p:cTn>
                        </p:par>
                        <p:par>
                          <p:cTn id="59" fill="hold">
                            <p:stCondLst>
                              <p:cond delay="500"/>
                            </p:stCondLst>
                            <p:childTnLst>
                              <p:par>
                                <p:cTn id="60" presetID="14" presetClass="entr" presetSubtype="10" fill="hold" grpId="0" nodeType="after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randombar(horizontal)">
                                      <p:cBhvr>
                                        <p:cTn id="62" dur="500"/>
                                        <p:tgtEl>
                                          <p:spTgt spid="83"/>
                                        </p:tgtEl>
                                      </p:cBhvr>
                                    </p:animEffect>
                                  </p:childTnLst>
                                </p:cTn>
                              </p:par>
                            </p:childTnLst>
                          </p:cTn>
                        </p:par>
                        <p:par>
                          <p:cTn id="63" fill="hold">
                            <p:stCondLst>
                              <p:cond delay="1000"/>
                            </p:stCondLst>
                            <p:childTnLst>
                              <p:par>
                                <p:cTn id="64" presetID="14" presetClass="entr" presetSubtype="10"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randombar(horizontal)">
                                      <p:cBhvr>
                                        <p:cTn id="66" dur="500"/>
                                        <p:tgtEl>
                                          <p:spTgt spid="84"/>
                                        </p:tgtEl>
                                      </p:cBhvr>
                                    </p:animEffect>
                                  </p:childTnLst>
                                </p:cTn>
                              </p:par>
                            </p:childTnLst>
                          </p:cTn>
                        </p:par>
                        <p:par>
                          <p:cTn id="67" fill="hold">
                            <p:stCondLst>
                              <p:cond delay="1500"/>
                            </p:stCondLst>
                            <p:childTnLst>
                              <p:par>
                                <p:cTn id="68" presetID="2" presetClass="entr" presetSubtype="8" fill="hold" grpId="0" nodeType="afterEffect">
                                  <p:stCondLst>
                                    <p:cond delay="0"/>
                                  </p:stCondLst>
                                  <p:childTnLst>
                                    <p:set>
                                      <p:cBhvr>
                                        <p:cTn id="69" dur="1" fill="hold">
                                          <p:stCondLst>
                                            <p:cond delay="0"/>
                                          </p:stCondLst>
                                        </p:cTn>
                                        <p:tgtEl>
                                          <p:spTgt spid="85"/>
                                        </p:tgtEl>
                                        <p:attrNameLst>
                                          <p:attrName>style.visibility</p:attrName>
                                        </p:attrNameLst>
                                      </p:cBhvr>
                                      <p:to>
                                        <p:strVal val="visible"/>
                                      </p:to>
                                    </p:set>
                                    <p:anim calcmode="lin" valueType="num">
                                      <p:cBhvr additive="base">
                                        <p:cTn id="70" dur="500" fill="hold"/>
                                        <p:tgtEl>
                                          <p:spTgt spid="85"/>
                                        </p:tgtEl>
                                        <p:attrNameLst>
                                          <p:attrName>ppt_x</p:attrName>
                                        </p:attrNameLst>
                                      </p:cBhvr>
                                      <p:tavLst>
                                        <p:tav tm="0">
                                          <p:val>
                                            <p:strVal val="0-#ppt_w/2"/>
                                          </p:val>
                                        </p:tav>
                                        <p:tav tm="100000">
                                          <p:val>
                                            <p:strVal val="#ppt_x"/>
                                          </p:val>
                                        </p:tav>
                                      </p:tavLst>
                                    </p:anim>
                                    <p:anim calcmode="lin" valueType="num">
                                      <p:cBhvr additive="base">
                                        <p:cTn id="71" dur="500" fill="hold"/>
                                        <p:tgtEl>
                                          <p:spTgt spid="85"/>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1+#ppt_w/2"/>
                                          </p:val>
                                        </p:tav>
                                        <p:tav tm="100000">
                                          <p:val>
                                            <p:strVal val="#ppt_x"/>
                                          </p:val>
                                        </p:tav>
                                      </p:tavLst>
                                    </p:anim>
                                    <p:anim calcmode="lin" valueType="num">
                                      <p:cBhvr additive="base">
                                        <p:cTn id="79" dur="500" fill="hold"/>
                                        <p:tgtEl>
                                          <p:spTgt spid="87"/>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additive="base">
                                        <p:cTn id="82" dur="500" fill="hold"/>
                                        <p:tgtEl>
                                          <p:spTgt spid="88"/>
                                        </p:tgtEl>
                                        <p:attrNameLst>
                                          <p:attrName>ppt_x</p:attrName>
                                        </p:attrNameLst>
                                      </p:cBhvr>
                                      <p:tavLst>
                                        <p:tav tm="0">
                                          <p:val>
                                            <p:strVal val="0-#ppt_w/2"/>
                                          </p:val>
                                        </p:tav>
                                        <p:tav tm="100000">
                                          <p:val>
                                            <p:strVal val="#ppt_x"/>
                                          </p:val>
                                        </p:tav>
                                      </p:tavLst>
                                    </p:anim>
                                    <p:anim calcmode="lin" valueType="num">
                                      <p:cBhvr additive="base">
                                        <p:cTn id="8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75" grpId="0" animBg="1"/>
      <p:bldP spid="76" grpId="0" animBg="1"/>
      <p:bldP spid="77" grpId="0"/>
      <p:bldP spid="78" grpId="0"/>
      <p:bldP spid="79" grpId="0"/>
      <p:bldP spid="80" grpId="0"/>
      <p:bldP spid="81" grpId="0"/>
      <p:bldP spid="82" grpId="0"/>
      <p:bldP spid="83" grpId="0"/>
      <p:bldP spid="84" grpId="0"/>
      <p:bldP spid="85" grpId="0"/>
      <p:bldP spid="86" grpId="0"/>
      <p:bldP spid="87"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722831" y="1462187"/>
            <a:ext cx="768157" cy="708592"/>
            <a:chOff x="764534" y="1625600"/>
            <a:chExt cx="1024209" cy="944788"/>
          </a:xfrm>
        </p:grpSpPr>
        <p:grpSp>
          <p:nvGrpSpPr>
            <p:cNvPr id="74" name="组合 73"/>
            <p:cNvGrpSpPr/>
            <p:nvPr/>
          </p:nvGrpSpPr>
          <p:grpSpPr>
            <a:xfrm rot="16200000">
              <a:off x="804245" y="1585889"/>
              <a:ext cx="944788" cy="1024209"/>
              <a:chOff x="764788" y="1059582"/>
              <a:chExt cx="1558144" cy="1689124"/>
            </a:xfrm>
            <a:effectLst>
              <a:outerShdw blurRad="228600" dist="101600" dir="8400000" sx="105000" sy="105000" algn="tr" rotWithShape="0">
                <a:prstClr val="black">
                  <a:alpha val="40000"/>
                </a:prstClr>
              </a:outerShdw>
            </a:effectLst>
          </p:grpSpPr>
          <p:sp>
            <p:nvSpPr>
              <p:cNvPr id="76"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7"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75" name="文本框 74"/>
            <p:cNvSpPr txBox="1"/>
            <p:nvPr/>
          </p:nvSpPr>
          <p:spPr>
            <a:xfrm>
              <a:off x="1024649" y="1774826"/>
              <a:ext cx="479192" cy="677107"/>
            </a:xfrm>
            <a:prstGeom prst="rect">
              <a:avLst/>
            </a:prstGeom>
            <a:noFill/>
          </p:spPr>
          <p:txBody>
            <a:bodyPr wrap="none" rtlCol="0">
              <a:spAutoFit/>
            </a:bodyPr>
            <a:lstStyle/>
            <a:p>
              <a:r>
                <a:rPr lang="en-US" altLang="zh-CN" sz="2700" dirty="0">
                  <a:solidFill>
                    <a:schemeClr val="bg1"/>
                  </a:solidFill>
                </a:rPr>
                <a:t>1</a:t>
              </a:r>
              <a:endParaRPr lang="zh-CN" altLang="en-US" sz="2700" dirty="0">
                <a:solidFill>
                  <a:schemeClr val="bg1"/>
                </a:solidFill>
              </a:endParaRPr>
            </a:p>
          </p:txBody>
        </p:sp>
      </p:grpSp>
      <p:grpSp>
        <p:nvGrpSpPr>
          <p:cNvPr id="78" name="组合 77"/>
          <p:cNvGrpSpPr/>
          <p:nvPr/>
        </p:nvGrpSpPr>
        <p:grpSpPr>
          <a:xfrm>
            <a:off x="1231945" y="2256957"/>
            <a:ext cx="768157" cy="708591"/>
            <a:chOff x="1443353" y="2685293"/>
            <a:chExt cx="1024209" cy="944788"/>
          </a:xfrm>
        </p:grpSpPr>
        <p:grpSp>
          <p:nvGrpSpPr>
            <p:cNvPr id="79" name="组合 78"/>
            <p:cNvGrpSpPr/>
            <p:nvPr/>
          </p:nvGrpSpPr>
          <p:grpSpPr>
            <a:xfrm rot="16200000">
              <a:off x="1483064" y="2645582"/>
              <a:ext cx="944788" cy="1024209"/>
              <a:chOff x="764788" y="1059582"/>
              <a:chExt cx="1558144" cy="1689124"/>
            </a:xfrm>
            <a:effectLst>
              <a:outerShdw blurRad="228600" dist="101600" dir="8400000" sx="105000" sy="105000" algn="tr" rotWithShape="0">
                <a:prstClr val="black">
                  <a:alpha val="40000"/>
                </a:prstClr>
              </a:outerShdw>
            </a:effectLst>
          </p:grpSpPr>
          <p:sp>
            <p:nvSpPr>
              <p:cNvPr id="81"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82"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0" name="文本框 79"/>
            <p:cNvSpPr txBox="1"/>
            <p:nvPr/>
          </p:nvSpPr>
          <p:spPr>
            <a:xfrm>
              <a:off x="1734048" y="2845229"/>
              <a:ext cx="479192" cy="677108"/>
            </a:xfrm>
            <a:prstGeom prst="rect">
              <a:avLst/>
            </a:prstGeom>
            <a:noFill/>
          </p:spPr>
          <p:txBody>
            <a:bodyPr wrap="none" rtlCol="0">
              <a:spAutoFit/>
            </a:bodyPr>
            <a:lstStyle/>
            <a:p>
              <a:r>
                <a:rPr lang="en-US" altLang="zh-CN" sz="2700" dirty="0">
                  <a:solidFill>
                    <a:schemeClr val="bg1"/>
                  </a:solidFill>
                </a:rPr>
                <a:t>2</a:t>
              </a:r>
              <a:endParaRPr lang="zh-CN" altLang="en-US" sz="2700" dirty="0">
                <a:solidFill>
                  <a:schemeClr val="bg1"/>
                </a:solidFill>
              </a:endParaRPr>
            </a:p>
          </p:txBody>
        </p:sp>
      </p:grpSp>
      <p:grpSp>
        <p:nvGrpSpPr>
          <p:cNvPr id="83" name="组合 82"/>
          <p:cNvGrpSpPr/>
          <p:nvPr/>
        </p:nvGrpSpPr>
        <p:grpSpPr>
          <a:xfrm>
            <a:off x="1751691" y="3078944"/>
            <a:ext cx="768157" cy="708592"/>
            <a:chOff x="2136347" y="3781272"/>
            <a:chExt cx="1024209" cy="944788"/>
          </a:xfrm>
        </p:grpSpPr>
        <p:grpSp>
          <p:nvGrpSpPr>
            <p:cNvPr id="84" name="组合 83"/>
            <p:cNvGrpSpPr/>
            <p:nvPr/>
          </p:nvGrpSpPr>
          <p:grpSpPr>
            <a:xfrm rot="16200000">
              <a:off x="2176058" y="3741561"/>
              <a:ext cx="944788" cy="1024209"/>
              <a:chOff x="764788" y="1059582"/>
              <a:chExt cx="1558144" cy="1689124"/>
            </a:xfrm>
            <a:effectLst>
              <a:outerShdw blurRad="228600" dist="101600" dir="8400000" sx="105000" sy="105000" algn="tr" rotWithShape="0">
                <a:prstClr val="black">
                  <a:alpha val="40000"/>
                </a:prstClr>
              </a:outerShdw>
            </a:effectLst>
          </p:grpSpPr>
          <p:sp>
            <p:nvSpPr>
              <p:cNvPr id="86"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87"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5" name="文本框 84"/>
            <p:cNvSpPr txBox="1"/>
            <p:nvPr/>
          </p:nvSpPr>
          <p:spPr>
            <a:xfrm>
              <a:off x="2439099" y="3930498"/>
              <a:ext cx="479192" cy="677107"/>
            </a:xfrm>
            <a:prstGeom prst="rect">
              <a:avLst/>
            </a:prstGeom>
            <a:noFill/>
          </p:spPr>
          <p:txBody>
            <a:bodyPr wrap="none" rtlCol="0">
              <a:spAutoFit/>
            </a:bodyPr>
            <a:lstStyle/>
            <a:p>
              <a:r>
                <a:rPr lang="en-US" altLang="zh-CN" sz="2700" dirty="0">
                  <a:solidFill>
                    <a:schemeClr val="bg1"/>
                  </a:solidFill>
                </a:rPr>
                <a:t>3</a:t>
              </a:r>
              <a:endParaRPr lang="zh-CN" altLang="en-US" sz="2700" dirty="0">
                <a:solidFill>
                  <a:schemeClr val="bg1"/>
                </a:solidFill>
              </a:endParaRPr>
            </a:p>
          </p:txBody>
        </p:sp>
      </p:grpSp>
      <p:grpSp>
        <p:nvGrpSpPr>
          <p:cNvPr id="88" name="组合 87"/>
          <p:cNvGrpSpPr/>
          <p:nvPr/>
        </p:nvGrpSpPr>
        <p:grpSpPr>
          <a:xfrm>
            <a:off x="2225934" y="3900926"/>
            <a:ext cx="768157" cy="708592"/>
            <a:chOff x="2768671" y="4877250"/>
            <a:chExt cx="1024209" cy="944788"/>
          </a:xfrm>
        </p:grpSpPr>
        <p:grpSp>
          <p:nvGrpSpPr>
            <p:cNvPr id="89" name="组合 88"/>
            <p:cNvGrpSpPr/>
            <p:nvPr/>
          </p:nvGrpSpPr>
          <p:grpSpPr>
            <a:xfrm rot="16200000">
              <a:off x="2808382" y="4837539"/>
              <a:ext cx="944788" cy="1024209"/>
              <a:chOff x="764788" y="1059582"/>
              <a:chExt cx="1558144" cy="1689124"/>
            </a:xfrm>
            <a:effectLst>
              <a:outerShdw blurRad="228600" dist="101600" dir="8400000" sx="105000" sy="105000" algn="tr" rotWithShape="0">
                <a:prstClr val="black">
                  <a:alpha val="40000"/>
                </a:prstClr>
              </a:outerShdw>
            </a:effectLst>
          </p:grpSpPr>
          <p:sp>
            <p:nvSpPr>
              <p:cNvPr id="91"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92"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90" name="文本框 89"/>
            <p:cNvSpPr txBox="1"/>
            <p:nvPr/>
          </p:nvSpPr>
          <p:spPr>
            <a:xfrm>
              <a:off x="2990076" y="5026476"/>
              <a:ext cx="479192" cy="677107"/>
            </a:xfrm>
            <a:prstGeom prst="rect">
              <a:avLst/>
            </a:prstGeom>
            <a:noFill/>
          </p:spPr>
          <p:txBody>
            <a:bodyPr wrap="none" rtlCol="0">
              <a:spAutoFit/>
            </a:bodyPr>
            <a:lstStyle/>
            <a:p>
              <a:r>
                <a:rPr lang="en-US" altLang="zh-CN" sz="2700" dirty="0">
                  <a:solidFill>
                    <a:schemeClr val="bg1"/>
                  </a:solidFill>
                </a:rPr>
                <a:t>4</a:t>
              </a:r>
              <a:endParaRPr lang="zh-CN" altLang="en-US" sz="2700" dirty="0">
                <a:solidFill>
                  <a:schemeClr val="bg1"/>
                </a:solidFill>
              </a:endParaRPr>
            </a:p>
          </p:txBody>
        </p:sp>
      </p:grpSp>
      <p:sp>
        <p:nvSpPr>
          <p:cNvPr id="93" name="TextBox 5"/>
          <p:cNvSpPr txBox="1"/>
          <p:nvPr/>
        </p:nvSpPr>
        <p:spPr>
          <a:xfrm>
            <a:off x="1641670" y="157870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94" name="TextBox 5"/>
          <p:cNvSpPr txBox="1"/>
          <p:nvPr/>
        </p:nvSpPr>
        <p:spPr>
          <a:xfrm>
            <a:off x="2132572" y="2373216"/>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95" name="TextBox 5"/>
          <p:cNvSpPr txBox="1"/>
          <p:nvPr/>
        </p:nvSpPr>
        <p:spPr>
          <a:xfrm>
            <a:off x="2623474" y="316773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96" name="TextBox 5"/>
          <p:cNvSpPr txBox="1"/>
          <p:nvPr/>
        </p:nvSpPr>
        <p:spPr>
          <a:xfrm>
            <a:off x="3114376" y="3962245"/>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5411150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1000"/>
                                        <p:tgtEl>
                                          <p:spTgt spid="73"/>
                                        </p:tgtEl>
                                      </p:cBhvr>
                                    </p:animEffect>
                                    <p:anim calcmode="lin" valueType="num">
                                      <p:cBhvr>
                                        <p:cTn id="20" dur="1000" fill="hold"/>
                                        <p:tgtEl>
                                          <p:spTgt spid="73"/>
                                        </p:tgtEl>
                                        <p:attrNameLst>
                                          <p:attrName>ppt_x</p:attrName>
                                        </p:attrNameLst>
                                      </p:cBhvr>
                                      <p:tavLst>
                                        <p:tav tm="0">
                                          <p:val>
                                            <p:strVal val="#ppt_x"/>
                                          </p:val>
                                        </p:tav>
                                        <p:tav tm="100000">
                                          <p:val>
                                            <p:strVal val="#ppt_x"/>
                                          </p:val>
                                        </p:tav>
                                      </p:tavLst>
                                    </p:anim>
                                    <p:anim calcmode="lin" valueType="num">
                                      <p:cBhvr>
                                        <p:cTn id="21" dur="1000" fill="hold"/>
                                        <p:tgtEl>
                                          <p:spTgt spid="7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1000"/>
                                        <p:tgtEl>
                                          <p:spTgt spid="93"/>
                                        </p:tgtEl>
                                        <p:attrNameLst>
                                          <p:attrName>ppt_x</p:attrName>
                                        </p:attrNameLst>
                                      </p:cBhvr>
                                      <p:tavLst>
                                        <p:tav tm="0">
                                          <p:val>
                                            <p:strVal val="#ppt_x-#ppt_w*1.125000"/>
                                          </p:val>
                                        </p:tav>
                                        <p:tav tm="100000">
                                          <p:val>
                                            <p:strVal val="#ppt_x"/>
                                          </p:val>
                                        </p:tav>
                                      </p:tavLst>
                                    </p:anim>
                                    <p:animEffect transition="in" filter="wipe(right)">
                                      <p:cBhvr>
                                        <p:cTn id="26" dur="10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1000"/>
                                        <p:tgtEl>
                                          <p:spTgt spid="78"/>
                                        </p:tgtEl>
                                      </p:cBhvr>
                                    </p:animEffect>
                                    <p:anim calcmode="lin" valueType="num">
                                      <p:cBhvr>
                                        <p:cTn id="32" dur="1000" fill="hold"/>
                                        <p:tgtEl>
                                          <p:spTgt spid="78"/>
                                        </p:tgtEl>
                                        <p:attrNameLst>
                                          <p:attrName>ppt_x</p:attrName>
                                        </p:attrNameLst>
                                      </p:cBhvr>
                                      <p:tavLst>
                                        <p:tav tm="0">
                                          <p:val>
                                            <p:strVal val="#ppt_x"/>
                                          </p:val>
                                        </p:tav>
                                        <p:tav tm="100000">
                                          <p:val>
                                            <p:strVal val="#ppt_x"/>
                                          </p:val>
                                        </p:tav>
                                      </p:tavLst>
                                    </p:anim>
                                    <p:anim calcmode="lin" valueType="num">
                                      <p:cBhvr>
                                        <p:cTn id="33" dur="1000" fill="hold"/>
                                        <p:tgtEl>
                                          <p:spTgt spid="78"/>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2" presetClass="entr" presetSubtype="8" fill="hold" grpId="0" nodeType="after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additive="base">
                                        <p:cTn id="37" dur="750"/>
                                        <p:tgtEl>
                                          <p:spTgt spid="94"/>
                                        </p:tgtEl>
                                        <p:attrNameLst>
                                          <p:attrName>ppt_x</p:attrName>
                                        </p:attrNameLst>
                                      </p:cBhvr>
                                      <p:tavLst>
                                        <p:tav tm="0">
                                          <p:val>
                                            <p:strVal val="#ppt_x-#ppt_w*1.125000"/>
                                          </p:val>
                                        </p:tav>
                                        <p:tav tm="100000">
                                          <p:val>
                                            <p:strVal val="#ppt_x"/>
                                          </p:val>
                                        </p:tav>
                                      </p:tavLst>
                                    </p:anim>
                                    <p:animEffect transition="in" filter="wipe(right)">
                                      <p:cBhvr>
                                        <p:cTn id="38" dur="75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2" presetClass="entr" presetSubtype="8" fill="hold" grpId="0" nodeType="after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additive="base">
                                        <p:cTn id="49" dur="750"/>
                                        <p:tgtEl>
                                          <p:spTgt spid="95"/>
                                        </p:tgtEl>
                                        <p:attrNameLst>
                                          <p:attrName>ppt_x</p:attrName>
                                        </p:attrNameLst>
                                      </p:cBhvr>
                                      <p:tavLst>
                                        <p:tav tm="0">
                                          <p:val>
                                            <p:strVal val="#ppt_x-#ppt_w*1.125000"/>
                                          </p:val>
                                        </p:tav>
                                        <p:tav tm="100000">
                                          <p:val>
                                            <p:strVal val="#ppt_x"/>
                                          </p:val>
                                        </p:tav>
                                      </p:tavLst>
                                    </p:anim>
                                    <p:animEffect transition="in" filter="wipe(right)">
                                      <p:cBhvr>
                                        <p:cTn id="50" dur="750"/>
                                        <p:tgtEl>
                                          <p:spTgt spid="95"/>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fade">
                                      <p:cBhvr>
                                        <p:cTn id="55" dur="1000"/>
                                        <p:tgtEl>
                                          <p:spTgt spid="88"/>
                                        </p:tgtEl>
                                      </p:cBhvr>
                                    </p:animEffect>
                                    <p:anim calcmode="lin" valueType="num">
                                      <p:cBhvr>
                                        <p:cTn id="56" dur="1000" fill="hold"/>
                                        <p:tgtEl>
                                          <p:spTgt spid="88"/>
                                        </p:tgtEl>
                                        <p:attrNameLst>
                                          <p:attrName>ppt_x</p:attrName>
                                        </p:attrNameLst>
                                      </p:cBhvr>
                                      <p:tavLst>
                                        <p:tav tm="0">
                                          <p:val>
                                            <p:strVal val="#ppt_x"/>
                                          </p:val>
                                        </p:tav>
                                        <p:tav tm="100000">
                                          <p:val>
                                            <p:strVal val="#ppt_x"/>
                                          </p:val>
                                        </p:tav>
                                      </p:tavLst>
                                    </p:anim>
                                    <p:anim calcmode="lin" valueType="num">
                                      <p:cBhvr>
                                        <p:cTn id="57" dur="1000" fill="hold"/>
                                        <p:tgtEl>
                                          <p:spTgt spid="88"/>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12" presetClass="entr" presetSubtype="8"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 calcmode="lin" valueType="num">
                                      <p:cBhvr additive="base">
                                        <p:cTn id="61" dur="750"/>
                                        <p:tgtEl>
                                          <p:spTgt spid="96"/>
                                        </p:tgtEl>
                                        <p:attrNameLst>
                                          <p:attrName>ppt_x</p:attrName>
                                        </p:attrNameLst>
                                      </p:cBhvr>
                                      <p:tavLst>
                                        <p:tav tm="0">
                                          <p:val>
                                            <p:strVal val="#ppt_x-#ppt_w*1.125000"/>
                                          </p:val>
                                        </p:tav>
                                        <p:tav tm="100000">
                                          <p:val>
                                            <p:strVal val="#ppt_x"/>
                                          </p:val>
                                        </p:tav>
                                      </p:tavLst>
                                    </p:anim>
                                    <p:animEffect transition="in" filter="wipe(right)">
                                      <p:cBhvr>
                                        <p:cTn id="62" dur="75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3" grpId="0"/>
      <p:bldP spid="94" grpId="0"/>
      <p:bldP spid="95" grpId="0"/>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smtClean="0">
                <a:solidFill>
                  <a:srgbClr val="9D8199">
                    <a:alpha val="60000"/>
                  </a:srgbClr>
                </a:solidFill>
                <a:latin typeface="方正兰亭粗黑简体" panose="02000000000000000000" pitchFamily="2" charset="-122"/>
                <a:ea typeface="方正兰亭粗黑简体" panose="02000000000000000000" pitchFamily="2" charset="-122"/>
              </a:rPr>
              <a:t>3</a:t>
            </a:r>
            <a:endPar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endParaRPr>
          </a:p>
        </p:txBody>
      </p:sp>
      <p:sp>
        <p:nvSpPr>
          <p:cNvPr id="139" name="文本框 138"/>
          <p:cNvSpPr txBox="1"/>
          <p:nvPr/>
        </p:nvSpPr>
        <p:spPr>
          <a:xfrm>
            <a:off x="3276579" y="3449353"/>
            <a:ext cx="2664192" cy="1034642"/>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微软雅黑" panose="020B0503020204020204" pitchFamily="34" charset="-122"/>
                <a:ea typeface="微软雅黑" panose="020B0503020204020204" pitchFamily="34" charset="-122"/>
              </a:rPr>
              <a:t>单击添加标题</a:t>
            </a:r>
            <a:r>
              <a:rPr lang="en-US" altLang="zh-CN" sz="10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265283555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250" fill="hold"/>
                                        <p:tgtEl>
                                          <p:spTgt spid="142"/>
                                        </p:tgtEl>
                                        <p:attrNameLst>
                                          <p:attrName>r</p:attrName>
                                        </p:attrNameLst>
                                      </p:cBhvr>
                                    </p:animRot>
                                  </p:childTnLst>
                                </p:cTn>
                              </p:par>
                              <p:par>
                                <p:cTn id="11" presetID="2" presetClass="entr" presetSubtype="9" fill="hold" grpId="0" nodeType="withEffect">
                                  <p:stCondLst>
                                    <p:cond delay="25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250"/>
                                  </p:stCondLst>
                                  <p:childTnLst>
                                    <p:animRot by="-10800000">
                                      <p:cBhvr>
                                        <p:cTn id="16" dur="1250" fill="hold"/>
                                        <p:tgtEl>
                                          <p:spTgt spid="140"/>
                                        </p:tgtEl>
                                        <p:attrNameLst>
                                          <p:attrName>r</p:attrName>
                                        </p:attrNameLst>
                                      </p:cBhvr>
                                    </p:animRot>
                                  </p:childTnLst>
                                </p:cTn>
                              </p:par>
                              <p:par>
                                <p:cTn id="17" presetID="2" presetClass="entr" presetSubtype="9" fill="hold" grpId="0" nodeType="withEffect">
                                  <p:stCondLst>
                                    <p:cond delay="5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500"/>
                                  </p:stCondLst>
                                  <p:childTnLst>
                                    <p:animRot by="10800000">
                                      <p:cBhvr>
                                        <p:cTn id="22" dur="1250" fill="hold"/>
                                        <p:tgtEl>
                                          <p:spTgt spid="141"/>
                                        </p:tgtEl>
                                        <p:attrNameLst>
                                          <p:attrName>r</p:attrName>
                                        </p:attrNameLst>
                                      </p:cBhvr>
                                    </p:animRo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stCondLst>
                                    <p:cond delay="0"/>
                                  </p:stCondLst>
                                  <p:childTnLst>
                                    <p:animRot by="-21600000">
                                      <p:cBhvr>
                                        <p:cTn id="29" dur="3000" fill="hold"/>
                                        <p:tgtEl>
                                          <p:spTgt spid="7"/>
                                        </p:tgtEl>
                                        <p:attrNameLst>
                                          <p:attrName>r</p:attrName>
                                        </p:attrNameLst>
                                      </p:cBhvr>
                                    </p:animRot>
                                  </p:childTnLst>
                                </p:cTn>
                              </p:par>
                              <p:par>
                                <p:cTn id="30" presetID="53" presetClass="entr" presetSubtype="16"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stCondLst>
                                    <p:cond delay="0"/>
                                  </p:stCondLst>
                                  <p:childTnLst>
                                    <p:animRot by="-21600000">
                                      <p:cBhvr>
                                        <p:cTn id="36" dur="3000" fill="hold"/>
                                        <p:tgtEl>
                                          <p:spTgt spid="72"/>
                                        </p:tgtEl>
                                        <p:attrNameLst>
                                          <p:attrName>r</p:attrName>
                                        </p:attrNameLst>
                                      </p:cBhvr>
                                    </p:animRot>
                                  </p:childTnLst>
                                </p:cTn>
                              </p:par>
                              <p:par>
                                <p:cTn id="37" presetID="2" presetClass="entr" presetSubtype="4" fill="hold" grpId="0" nodeType="withEffect">
                                  <p:stCondLst>
                                    <p:cond delay="350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stCondLst>
                                    <p:cond delay="3750"/>
                                  </p:stCondLs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pic>
        <p:nvPicPr>
          <p:cNvPr id="73" name="Picture 2" descr="D:\360data\重要数据\桌面\16883113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580" y="1383618"/>
            <a:ext cx="3797877" cy="2532850"/>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74" name="TextBox 20"/>
          <p:cNvSpPr txBox="1"/>
          <p:nvPr/>
        </p:nvSpPr>
        <p:spPr>
          <a:xfrm>
            <a:off x="5112060" y="1599642"/>
            <a:ext cx="3240360" cy="952377"/>
          </a:xfrm>
          <a:prstGeom prst="rect">
            <a:avLst/>
          </a:prstGeom>
          <a:noFill/>
        </p:spPr>
        <p:txBody>
          <a:bodyPr wrap="square" rtlCol="0">
            <a:spAutoFit/>
          </a:bodyPr>
          <a:lstStyle/>
          <a:p>
            <a:r>
              <a:rPr lang="zh-CN" altLang="en-US" sz="1800">
                <a:solidFill>
                  <a:schemeClr val="bg1"/>
                </a:solidFill>
                <a:latin typeface="华文黑体" pitchFamily="2" charset="-122"/>
                <a:ea typeface="华文黑体" pitchFamily="2" charset="-122"/>
                <a:cs typeface="华文黑体" pitchFamily="2" charset="-122"/>
              </a:rPr>
              <a:t>单击添加标题</a:t>
            </a:r>
            <a:endParaRPr lang="en-US" altLang="zh-CN" sz="1800">
              <a:solidFill>
                <a:schemeClr val="bg1"/>
              </a:solidFill>
              <a:latin typeface="华文黑体" pitchFamily="2" charset="-122"/>
              <a:ea typeface="华文黑体" pitchFamily="2" charset="-122"/>
              <a:cs typeface="华文黑体" pitchFamily="2" charset="-122"/>
            </a:endParaRPr>
          </a:p>
          <a:p>
            <a:endParaRPr lang="en-US" altLang="zh-CN" sz="750">
              <a:solidFill>
                <a:schemeClr val="bg1"/>
              </a:solidFill>
              <a:latin typeface="华文黑体" pitchFamily="2" charset="-122"/>
              <a:ea typeface="华文黑体" pitchFamily="2" charset="-122"/>
              <a:cs typeface="华文黑体" pitchFamily="2" charset="-122"/>
            </a:endParaRPr>
          </a:p>
          <a:p>
            <a:r>
              <a:rPr lang="zh-CN" altLang="en-US" sz="1013">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a:t>
            </a:r>
            <a:endParaRPr lang="en-US" altLang="zh-CN" sz="1013">
              <a:solidFill>
                <a:schemeClr val="bg1"/>
              </a:solidFill>
              <a:latin typeface="华文细黑" pitchFamily="2" charset="-122"/>
              <a:ea typeface="华文细黑" pitchFamily="2" charset="-122"/>
              <a:cs typeface="华文黑体" pitchFamily="2" charset="-122"/>
            </a:endParaRPr>
          </a:p>
          <a:p>
            <a:r>
              <a:rPr lang="zh-CN" altLang="en-US" sz="1013">
                <a:solidFill>
                  <a:schemeClr val="bg1"/>
                </a:solidFill>
                <a:latin typeface="华文细黑" pitchFamily="2" charset="-122"/>
                <a:ea typeface="华文细黑" pitchFamily="2" charset="-122"/>
                <a:cs typeface="华文黑体" pitchFamily="2" charset="-122"/>
              </a:rPr>
              <a:t>添加文本单击添加文本单击添加文本</a:t>
            </a:r>
          </a:p>
        </p:txBody>
      </p:sp>
      <p:grpSp>
        <p:nvGrpSpPr>
          <p:cNvPr id="75" name="组合 74"/>
          <p:cNvGrpSpPr/>
          <p:nvPr/>
        </p:nvGrpSpPr>
        <p:grpSpPr>
          <a:xfrm>
            <a:off x="5220073" y="3121603"/>
            <a:ext cx="1505417" cy="276999"/>
            <a:chOff x="6959302" y="4680827"/>
            <a:chExt cx="2007223" cy="369332"/>
          </a:xfrm>
        </p:grpSpPr>
        <p:grpSp>
          <p:nvGrpSpPr>
            <p:cNvPr id="76" name="组合 75"/>
            <p:cNvGrpSpPr/>
            <p:nvPr/>
          </p:nvGrpSpPr>
          <p:grpSpPr>
            <a:xfrm>
              <a:off x="6959302" y="4709580"/>
              <a:ext cx="497646" cy="340579"/>
              <a:chOff x="8183438" y="4293096"/>
              <a:chExt cx="720080" cy="492809"/>
            </a:xfrm>
          </p:grpSpPr>
          <p:sp>
            <p:nvSpPr>
              <p:cNvPr id="78" name="Freeform 83"/>
              <p:cNvSpPr>
                <a:spLocks noEditPoints="1"/>
              </p:cNvSpPr>
              <p:nvPr/>
            </p:nvSpPr>
            <p:spPr bwMode="auto">
              <a:xfrm>
                <a:off x="8299924" y="4350201"/>
                <a:ext cx="487109" cy="378598"/>
              </a:xfrm>
              <a:custGeom>
                <a:avLst/>
                <a:gdLst>
                  <a:gd name="T0" fmla="*/ 339 w 413"/>
                  <a:gd name="T1" fmla="*/ 41 h 321"/>
                  <a:gd name="T2" fmla="*/ 280 w 413"/>
                  <a:gd name="T3" fmla="*/ 41 h 321"/>
                  <a:gd name="T4" fmla="*/ 280 w 413"/>
                  <a:gd name="T5" fmla="*/ 8 h 321"/>
                  <a:gd name="T6" fmla="*/ 273 w 413"/>
                  <a:gd name="T7" fmla="*/ 0 h 321"/>
                  <a:gd name="T8" fmla="*/ 140 w 413"/>
                  <a:gd name="T9" fmla="*/ 0 h 321"/>
                  <a:gd name="T10" fmla="*/ 132 w 413"/>
                  <a:gd name="T11" fmla="*/ 8 h 321"/>
                  <a:gd name="T12" fmla="*/ 132 w 413"/>
                  <a:gd name="T13" fmla="*/ 41 h 321"/>
                  <a:gd name="T14" fmla="*/ 73 w 413"/>
                  <a:gd name="T15" fmla="*/ 41 h 321"/>
                  <a:gd name="T16" fmla="*/ 0 w 413"/>
                  <a:gd name="T17" fmla="*/ 115 h 321"/>
                  <a:gd name="T18" fmla="*/ 0 w 413"/>
                  <a:gd name="T19" fmla="*/ 247 h 321"/>
                  <a:gd name="T20" fmla="*/ 73 w 413"/>
                  <a:gd name="T21" fmla="*/ 321 h 321"/>
                  <a:gd name="T22" fmla="*/ 339 w 413"/>
                  <a:gd name="T23" fmla="*/ 321 h 321"/>
                  <a:gd name="T24" fmla="*/ 413 w 413"/>
                  <a:gd name="T25" fmla="*/ 247 h 321"/>
                  <a:gd name="T26" fmla="*/ 413 w 413"/>
                  <a:gd name="T27" fmla="*/ 115 h 321"/>
                  <a:gd name="T28" fmla="*/ 339 w 413"/>
                  <a:gd name="T29" fmla="*/ 41 h 321"/>
                  <a:gd name="T30" fmla="*/ 81 w 413"/>
                  <a:gd name="T31" fmla="*/ 56 h 321"/>
                  <a:gd name="T32" fmla="*/ 332 w 413"/>
                  <a:gd name="T33" fmla="*/ 56 h 321"/>
                  <a:gd name="T34" fmla="*/ 332 w 413"/>
                  <a:gd name="T35" fmla="*/ 306 h 321"/>
                  <a:gd name="T36" fmla="*/ 81 w 413"/>
                  <a:gd name="T37" fmla="*/ 306 h 321"/>
                  <a:gd name="T38" fmla="*/ 81 w 413"/>
                  <a:gd name="T39" fmla="*/ 56 h 321"/>
                  <a:gd name="T40" fmla="*/ 147 w 413"/>
                  <a:gd name="T41" fmla="*/ 15 h 321"/>
                  <a:gd name="T42" fmla="*/ 265 w 413"/>
                  <a:gd name="T43" fmla="*/ 15 h 321"/>
                  <a:gd name="T44" fmla="*/ 265 w 413"/>
                  <a:gd name="T45" fmla="*/ 41 h 321"/>
                  <a:gd name="T46" fmla="*/ 147 w 413"/>
                  <a:gd name="T47" fmla="*/ 41 h 321"/>
                  <a:gd name="T48" fmla="*/ 147 w 413"/>
                  <a:gd name="T49" fmla="*/ 15 h 321"/>
                  <a:gd name="T50" fmla="*/ 14 w 413"/>
                  <a:gd name="T51" fmla="*/ 247 h 321"/>
                  <a:gd name="T52" fmla="*/ 14 w 413"/>
                  <a:gd name="T53" fmla="*/ 115 h 321"/>
                  <a:gd name="T54" fmla="*/ 66 w 413"/>
                  <a:gd name="T55" fmla="*/ 56 h 321"/>
                  <a:gd name="T56" fmla="*/ 66 w 413"/>
                  <a:gd name="T57" fmla="*/ 305 h 321"/>
                  <a:gd name="T58" fmla="*/ 14 w 413"/>
                  <a:gd name="T59" fmla="*/ 247 h 321"/>
                  <a:gd name="T60" fmla="*/ 398 w 413"/>
                  <a:gd name="T61" fmla="*/ 247 h 321"/>
                  <a:gd name="T62" fmla="*/ 347 w 413"/>
                  <a:gd name="T63" fmla="*/ 305 h 321"/>
                  <a:gd name="T64" fmla="*/ 347 w 413"/>
                  <a:gd name="T65" fmla="*/ 56 h 321"/>
                  <a:gd name="T66" fmla="*/ 398 w 413"/>
                  <a:gd name="T67" fmla="*/ 115 h 321"/>
                  <a:gd name="T68" fmla="*/ 398 w 413"/>
                  <a:gd name="T69"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321">
                    <a:moveTo>
                      <a:pt x="339" y="41"/>
                    </a:moveTo>
                    <a:cubicBezTo>
                      <a:pt x="280" y="41"/>
                      <a:pt x="280" y="41"/>
                      <a:pt x="280" y="41"/>
                    </a:cubicBezTo>
                    <a:cubicBezTo>
                      <a:pt x="280" y="8"/>
                      <a:pt x="280" y="8"/>
                      <a:pt x="280" y="8"/>
                    </a:cubicBezTo>
                    <a:cubicBezTo>
                      <a:pt x="280" y="4"/>
                      <a:pt x="277" y="0"/>
                      <a:pt x="273" y="0"/>
                    </a:cubicBezTo>
                    <a:cubicBezTo>
                      <a:pt x="140" y="0"/>
                      <a:pt x="140" y="0"/>
                      <a:pt x="140" y="0"/>
                    </a:cubicBezTo>
                    <a:cubicBezTo>
                      <a:pt x="136" y="0"/>
                      <a:pt x="132" y="4"/>
                      <a:pt x="132" y="8"/>
                    </a:cubicBezTo>
                    <a:cubicBezTo>
                      <a:pt x="132" y="41"/>
                      <a:pt x="132" y="41"/>
                      <a:pt x="132" y="41"/>
                    </a:cubicBezTo>
                    <a:cubicBezTo>
                      <a:pt x="73" y="41"/>
                      <a:pt x="73" y="41"/>
                      <a:pt x="73" y="41"/>
                    </a:cubicBezTo>
                    <a:cubicBezTo>
                      <a:pt x="33" y="41"/>
                      <a:pt x="0" y="74"/>
                      <a:pt x="0" y="115"/>
                    </a:cubicBezTo>
                    <a:cubicBezTo>
                      <a:pt x="0" y="247"/>
                      <a:pt x="0" y="247"/>
                      <a:pt x="0" y="247"/>
                    </a:cubicBezTo>
                    <a:cubicBezTo>
                      <a:pt x="0" y="288"/>
                      <a:pt x="33" y="321"/>
                      <a:pt x="73" y="321"/>
                    </a:cubicBezTo>
                    <a:cubicBezTo>
                      <a:pt x="339" y="321"/>
                      <a:pt x="339" y="321"/>
                      <a:pt x="339" y="321"/>
                    </a:cubicBezTo>
                    <a:cubicBezTo>
                      <a:pt x="380" y="321"/>
                      <a:pt x="413" y="288"/>
                      <a:pt x="413" y="247"/>
                    </a:cubicBezTo>
                    <a:cubicBezTo>
                      <a:pt x="413" y="115"/>
                      <a:pt x="413" y="115"/>
                      <a:pt x="413" y="115"/>
                    </a:cubicBezTo>
                    <a:cubicBezTo>
                      <a:pt x="413" y="74"/>
                      <a:pt x="380" y="41"/>
                      <a:pt x="339" y="41"/>
                    </a:cubicBezTo>
                    <a:close/>
                    <a:moveTo>
                      <a:pt x="81" y="56"/>
                    </a:moveTo>
                    <a:cubicBezTo>
                      <a:pt x="332" y="56"/>
                      <a:pt x="332" y="56"/>
                      <a:pt x="332" y="56"/>
                    </a:cubicBezTo>
                    <a:cubicBezTo>
                      <a:pt x="332" y="306"/>
                      <a:pt x="332" y="306"/>
                      <a:pt x="332" y="306"/>
                    </a:cubicBezTo>
                    <a:cubicBezTo>
                      <a:pt x="81" y="306"/>
                      <a:pt x="81" y="306"/>
                      <a:pt x="81" y="306"/>
                    </a:cubicBezTo>
                    <a:lnTo>
                      <a:pt x="81" y="56"/>
                    </a:lnTo>
                    <a:close/>
                    <a:moveTo>
                      <a:pt x="147" y="15"/>
                    </a:moveTo>
                    <a:cubicBezTo>
                      <a:pt x="265" y="15"/>
                      <a:pt x="265" y="15"/>
                      <a:pt x="265" y="15"/>
                    </a:cubicBezTo>
                    <a:cubicBezTo>
                      <a:pt x="265" y="41"/>
                      <a:pt x="265" y="41"/>
                      <a:pt x="265" y="41"/>
                    </a:cubicBezTo>
                    <a:cubicBezTo>
                      <a:pt x="147" y="41"/>
                      <a:pt x="147" y="41"/>
                      <a:pt x="147" y="41"/>
                    </a:cubicBezTo>
                    <a:lnTo>
                      <a:pt x="147" y="15"/>
                    </a:lnTo>
                    <a:close/>
                    <a:moveTo>
                      <a:pt x="14" y="247"/>
                    </a:moveTo>
                    <a:cubicBezTo>
                      <a:pt x="14" y="115"/>
                      <a:pt x="14" y="115"/>
                      <a:pt x="14" y="115"/>
                    </a:cubicBezTo>
                    <a:cubicBezTo>
                      <a:pt x="14" y="85"/>
                      <a:pt x="37" y="60"/>
                      <a:pt x="66" y="56"/>
                    </a:cubicBezTo>
                    <a:cubicBezTo>
                      <a:pt x="66" y="305"/>
                      <a:pt x="66" y="305"/>
                      <a:pt x="66" y="305"/>
                    </a:cubicBezTo>
                    <a:cubicBezTo>
                      <a:pt x="37" y="302"/>
                      <a:pt x="14" y="277"/>
                      <a:pt x="14" y="247"/>
                    </a:cubicBezTo>
                    <a:close/>
                    <a:moveTo>
                      <a:pt x="398" y="247"/>
                    </a:moveTo>
                    <a:cubicBezTo>
                      <a:pt x="398" y="277"/>
                      <a:pt x="376" y="302"/>
                      <a:pt x="347" y="305"/>
                    </a:cubicBezTo>
                    <a:cubicBezTo>
                      <a:pt x="347" y="56"/>
                      <a:pt x="347" y="56"/>
                      <a:pt x="347" y="56"/>
                    </a:cubicBezTo>
                    <a:cubicBezTo>
                      <a:pt x="376" y="60"/>
                      <a:pt x="398" y="85"/>
                      <a:pt x="398" y="115"/>
                    </a:cubicBezTo>
                    <a:lnTo>
                      <a:pt x="398" y="24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79" name="圆角矩形 78"/>
              <p:cNvSpPr/>
              <p:nvPr/>
            </p:nvSpPr>
            <p:spPr>
              <a:xfrm>
                <a:off x="8183438" y="4293096"/>
                <a:ext cx="720080" cy="492809"/>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77" name="TextBox 9"/>
            <p:cNvSpPr txBox="1"/>
            <p:nvPr/>
          </p:nvSpPr>
          <p:spPr>
            <a:xfrm>
              <a:off x="7489197" y="4680827"/>
              <a:ext cx="1477328"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grpSp>
        <p:nvGrpSpPr>
          <p:cNvPr id="80" name="组合 79"/>
          <p:cNvGrpSpPr/>
          <p:nvPr/>
        </p:nvGrpSpPr>
        <p:grpSpPr>
          <a:xfrm>
            <a:off x="6948262" y="3121603"/>
            <a:ext cx="1481230" cy="276999"/>
            <a:chOff x="9263558" y="4680827"/>
            <a:chExt cx="1974973" cy="369332"/>
          </a:xfrm>
        </p:grpSpPr>
        <p:grpSp>
          <p:nvGrpSpPr>
            <p:cNvPr id="81" name="组合 80"/>
            <p:cNvGrpSpPr/>
            <p:nvPr/>
          </p:nvGrpSpPr>
          <p:grpSpPr>
            <a:xfrm>
              <a:off x="9263558" y="4709580"/>
              <a:ext cx="497646" cy="340579"/>
              <a:chOff x="9278713" y="5445224"/>
              <a:chExt cx="720080" cy="492809"/>
            </a:xfrm>
          </p:grpSpPr>
          <p:sp>
            <p:nvSpPr>
              <p:cNvPr id="83" name="Freeform 78"/>
              <p:cNvSpPr>
                <a:spLocks noEditPoints="1"/>
              </p:cNvSpPr>
              <p:nvPr/>
            </p:nvSpPr>
            <p:spPr bwMode="auto">
              <a:xfrm>
                <a:off x="9433918" y="5486846"/>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4" name="圆角矩形 83"/>
              <p:cNvSpPr/>
              <p:nvPr/>
            </p:nvSpPr>
            <p:spPr>
              <a:xfrm>
                <a:off x="9278713" y="544522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82" name="TextBox 36"/>
            <p:cNvSpPr txBox="1"/>
            <p:nvPr/>
          </p:nvSpPr>
          <p:spPr>
            <a:xfrm>
              <a:off x="9761204" y="4680827"/>
              <a:ext cx="1477327"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grpSp>
        <p:nvGrpSpPr>
          <p:cNvPr id="85" name="组合 84"/>
          <p:cNvGrpSpPr/>
          <p:nvPr/>
        </p:nvGrpSpPr>
        <p:grpSpPr>
          <a:xfrm>
            <a:off x="5220073" y="3601677"/>
            <a:ext cx="1505417" cy="276999"/>
            <a:chOff x="6959302" y="5320926"/>
            <a:chExt cx="2007223" cy="369332"/>
          </a:xfrm>
        </p:grpSpPr>
        <p:grpSp>
          <p:nvGrpSpPr>
            <p:cNvPr id="86" name="组合 85"/>
            <p:cNvGrpSpPr/>
            <p:nvPr/>
          </p:nvGrpSpPr>
          <p:grpSpPr>
            <a:xfrm>
              <a:off x="6959302" y="5335303"/>
              <a:ext cx="497646" cy="340579"/>
              <a:chOff x="7103318" y="5085184"/>
              <a:chExt cx="720080" cy="492809"/>
            </a:xfrm>
          </p:grpSpPr>
          <p:sp>
            <p:nvSpPr>
              <p:cNvPr id="88" name="Freeform 79"/>
              <p:cNvSpPr>
                <a:spLocks noEditPoints="1"/>
              </p:cNvSpPr>
              <p:nvPr/>
            </p:nvSpPr>
            <p:spPr bwMode="auto">
              <a:xfrm>
                <a:off x="7219554" y="5129969"/>
                <a:ext cx="487608" cy="448024"/>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9" name="圆角矩形 88"/>
              <p:cNvSpPr/>
              <p:nvPr/>
            </p:nvSpPr>
            <p:spPr>
              <a:xfrm>
                <a:off x="7103318" y="508518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87" name="TextBox 37"/>
            <p:cNvSpPr txBox="1"/>
            <p:nvPr/>
          </p:nvSpPr>
          <p:spPr>
            <a:xfrm>
              <a:off x="7489197" y="5320926"/>
              <a:ext cx="1477328"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grpSp>
        <p:nvGrpSpPr>
          <p:cNvPr id="90" name="组合 89"/>
          <p:cNvGrpSpPr/>
          <p:nvPr/>
        </p:nvGrpSpPr>
        <p:grpSpPr>
          <a:xfrm>
            <a:off x="6948262" y="3601677"/>
            <a:ext cx="1481230" cy="276999"/>
            <a:chOff x="9263558" y="5320926"/>
            <a:chExt cx="1974973" cy="369332"/>
          </a:xfrm>
        </p:grpSpPr>
        <p:grpSp>
          <p:nvGrpSpPr>
            <p:cNvPr id="91" name="组合 90"/>
            <p:cNvGrpSpPr/>
            <p:nvPr/>
          </p:nvGrpSpPr>
          <p:grpSpPr>
            <a:xfrm>
              <a:off x="9263558" y="5335303"/>
              <a:ext cx="497646" cy="340579"/>
              <a:chOff x="8611702" y="4649964"/>
              <a:chExt cx="720080" cy="492809"/>
            </a:xfrm>
          </p:grpSpPr>
          <p:sp>
            <p:nvSpPr>
              <p:cNvPr id="93" name="Freeform 72"/>
              <p:cNvSpPr>
                <a:spLocks noEditPoints="1"/>
              </p:cNvSpPr>
              <p:nvPr/>
            </p:nvSpPr>
            <p:spPr bwMode="auto">
              <a:xfrm>
                <a:off x="8729187" y="4653376"/>
                <a:ext cx="485111"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94" name="圆角矩形 93"/>
              <p:cNvSpPr/>
              <p:nvPr/>
            </p:nvSpPr>
            <p:spPr>
              <a:xfrm>
                <a:off x="8611702" y="464996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92" name="TextBox 38"/>
            <p:cNvSpPr txBox="1"/>
            <p:nvPr/>
          </p:nvSpPr>
          <p:spPr>
            <a:xfrm>
              <a:off x="9761204" y="5320926"/>
              <a:ext cx="1477327"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spTree>
    <p:extLst>
      <p:ext uri="{BB962C8B-B14F-4D97-AF65-F5344CB8AC3E}">
        <p14:creationId xmlns:p14="http://schemas.microsoft.com/office/powerpoint/2010/main" val="37055805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8" decel="10000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1000" fill="hold"/>
                                        <p:tgtEl>
                                          <p:spTgt spid="73"/>
                                        </p:tgtEl>
                                        <p:attrNameLst>
                                          <p:attrName>ppt_x</p:attrName>
                                        </p:attrNameLst>
                                      </p:cBhvr>
                                      <p:tavLst>
                                        <p:tav tm="0">
                                          <p:val>
                                            <p:strVal val="0-#ppt_w/2"/>
                                          </p:val>
                                        </p:tav>
                                        <p:tav tm="100000">
                                          <p:val>
                                            <p:strVal val="#ppt_x"/>
                                          </p:val>
                                        </p:tav>
                                      </p:tavLst>
                                    </p:anim>
                                    <p:anim calcmode="lin" valueType="num">
                                      <p:cBhvr additive="base">
                                        <p:cTn id="19" dur="1000" fill="hold"/>
                                        <p:tgtEl>
                                          <p:spTgt spid="73"/>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30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par>
                                <p:cTn id="23" presetID="23" presetClass="entr" presetSubtype="36" fill="hold" nodeType="withEffect">
                                  <p:stCondLst>
                                    <p:cond delay="60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strVal val="(6*min(max(#ppt_w*#ppt_h,.3),1)-7.4)/-.7*#ppt_w"/>
                                          </p:val>
                                        </p:tav>
                                        <p:tav tm="100000">
                                          <p:val>
                                            <p:strVal val="#ppt_w"/>
                                          </p:val>
                                        </p:tav>
                                      </p:tavLst>
                                    </p:anim>
                                    <p:anim calcmode="lin" valueType="num">
                                      <p:cBhvr>
                                        <p:cTn id="26" dur="500" fill="hold"/>
                                        <p:tgtEl>
                                          <p:spTgt spid="75"/>
                                        </p:tgtEl>
                                        <p:attrNameLst>
                                          <p:attrName>ppt_h</p:attrName>
                                        </p:attrNameLst>
                                      </p:cBhvr>
                                      <p:tavLst>
                                        <p:tav tm="0">
                                          <p:val>
                                            <p:strVal val="(6*min(max(#ppt_w*#ppt_h,.3),1)-7.4)/-.7*#ppt_h"/>
                                          </p:val>
                                        </p:tav>
                                        <p:tav tm="100000">
                                          <p:val>
                                            <p:strVal val="#ppt_h"/>
                                          </p:val>
                                        </p:tav>
                                      </p:tavLst>
                                    </p:anim>
                                    <p:anim calcmode="lin" valueType="num">
                                      <p:cBhvr>
                                        <p:cTn id="27" dur="500" fill="hold"/>
                                        <p:tgtEl>
                                          <p:spTgt spid="75"/>
                                        </p:tgtEl>
                                        <p:attrNameLst>
                                          <p:attrName>ppt_x</p:attrName>
                                        </p:attrNameLst>
                                      </p:cBhvr>
                                      <p:tavLst>
                                        <p:tav tm="0">
                                          <p:val>
                                            <p:fltVal val="0.5"/>
                                          </p:val>
                                        </p:tav>
                                        <p:tav tm="100000">
                                          <p:val>
                                            <p:strVal val="#ppt_x"/>
                                          </p:val>
                                        </p:tav>
                                      </p:tavLst>
                                    </p:anim>
                                    <p:anim calcmode="lin" valueType="num">
                                      <p:cBhvr>
                                        <p:cTn id="28" dur="500" fill="hold"/>
                                        <p:tgtEl>
                                          <p:spTgt spid="75"/>
                                        </p:tgtEl>
                                        <p:attrNameLst>
                                          <p:attrName>ppt_y</p:attrName>
                                        </p:attrNameLst>
                                      </p:cBhvr>
                                      <p:tavLst>
                                        <p:tav tm="0">
                                          <p:val>
                                            <p:strVal val="1+(6*min(max(#ppt_w*#ppt_h,.3),1)-7.4)/-.7*#ppt_h/2"/>
                                          </p:val>
                                        </p:tav>
                                        <p:tav tm="100000">
                                          <p:val>
                                            <p:strVal val="#ppt_y"/>
                                          </p:val>
                                        </p:tav>
                                      </p:tavLst>
                                    </p:anim>
                                  </p:childTnLst>
                                </p:cTn>
                              </p:par>
                              <p:par>
                                <p:cTn id="29" presetID="23" presetClass="entr" presetSubtype="36" fill="hold" nodeType="withEffect">
                                  <p:stCondLst>
                                    <p:cond delay="1000"/>
                                  </p:stCondLst>
                                  <p:childTnLst>
                                    <p:set>
                                      <p:cBhvr>
                                        <p:cTn id="30" dur="1" fill="hold">
                                          <p:stCondLst>
                                            <p:cond delay="0"/>
                                          </p:stCondLst>
                                        </p:cTn>
                                        <p:tgtEl>
                                          <p:spTgt spid="80"/>
                                        </p:tgtEl>
                                        <p:attrNameLst>
                                          <p:attrName>style.visibility</p:attrName>
                                        </p:attrNameLst>
                                      </p:cBhvr>
                                      <p:to>
                                        <p:strVal val="visible"/>
                                      </p:to>
                                    </p:set>
                                    <p:anim calcmode="lin" valueType="num">
                                      <p:cBhvr>
                                        <p:cTn id="31" dur="500" fill="hold"/>
                                        <p:tgtEl>
                                          <p:spTgt spid="80"/>
                                        </p:tgtEl>
                                        <p:attrNameLst>
                                          <p:attrName>ppt_w</p:attrName>
                                        </p:attrNameLst>
                                      </p:cBhvr>
                                      <p:tavLst>
                                        <p:tav tm="0">
                                          <p:val>
                                            <p:strVal val="(6*min(max(#ppt_w*#ppt_h,.3),1)-7.4)/-.7*#ppt_w"/>
                                          </p:val>
                                        </p:tav>
                                        <p:tav tm="100000">
                                          <p:val>
                                            <p:strVal val="#ppt_w"/>
                                          </p:val>
                                        </p:tav>
                                      </p:tavLst>
                                    </p:anim>
                                    <p:anim calcmode="lin" valueType="num">
                                      <p:cBhvr>
                                        <p:cTn id="32" dur="500" fill="hold"/>
                                        <p:tgtEl>
                                          <p:spTgt spid="80"/>
                                        </p:tgtEl>
                                        <p:attrNameLst>
                                          <p:attrName>ppt_h</p:attrName>
                                        </p:attrNameLst>
                                      </p:cBhvr>
                                      <p:tavLst>
                                        <p:tav tm="0">
                                          <p:val>
                                            <p:strVal val="(6*min(max(#ppt_w*#ppt_h,.3),1)-7.4)/-.7*#ppt_h"/>
                                          </p:val>
                                        </p:tav>
                                        <p:tav tm="100000">
                                          <p:val>
                                            <p:strVal val="#ppt_h"/>
                                          </p:val>
                                        </p:tav>
                                      </p:tavLst>
                                    </p:anim>
                                    <p:anim calcmode="lin" valueType="num">
                                      <p:cBhvr>
                                        <p:cTn id="33" dur="500" fill="hold"/>
                                        <p:tgtEl>
                                          <p:spTgt spid="80"/>
                                        </p:tgtEl>
                                        <p:attrNameLst>
                                          <p:attrName>ppt_x</p:attrName>
                                        </p:attrNameLst>
                                      </p:cBhvr>
                                      <p:tavLst>
                                        <p:tav tm="0">
                                          <p:val>
                                            <p:fltVal val="0.5"/>
                                          </p:val>
                                        </p:tav>
                                        <p:tav tm="100000">
                                          <p:val>
                                            <p:strVal val="#ppt_x"/>
                                          </p:val>
                                        </p:tav>
                                      </p:tavLst>
                                    </p:anim>
                                    <p:anim calcmode="lin" valueType="num">
                                      <p:cBhvr>
                                        <p:cTn id="34" dur="500" fill="hold"/>
                                        <p:tgtEl>
                                          <p:spTgt spid="80"/>
                                        </p:tgtEl>
                                        <p:attrNameLst>
                                          <p:attrName>ppt_y</p:attrName>
                                        </p:attrNameLst>
                                      </p:cBhvr>
                                      <p:tavLst>
                                        <p:tav tm="0">
                                          <p:val>
                                            <p:strVal val="1+(6*min(max(#ppt_w*#ppt_h,.3),1)-7.4)/-.7*#ppt_h/2"/>
                                          </p:val>
                                        </p:tav>
                                        <p:tav tm="100000">
                                          <p:val>
                                            <p:strVal val="#ppt_y"/>
                                          </p:val>
                                        </p:tav>
                                      </p:tavLst>
                                    </p:anim>
                                  </p:childTnLst>
                                </p:cTn>
                              </p:par>
                              <p:par>
                                <p:cTn id="35" presetID="23" presetClass="entr" presetSubtype="36" fill="hold" nodeType="withEffect">
                                  <p:stCondLst>
                                    <p:cond delay="140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fill="hold"/>
                                        <p:tgtEl>
                                          <p:spTgt spid="85"/>
                                        </p:tgtEl>
                                        <p:attrNameLst>
                                          <p:attrName>ppt_w</p:attrName>
                                        </p:attrNameLst>
                                      </p:cBhvr>
                                      <p:tavLst>
                                        <p:tav tm="0">
                                          <p:val>
                                            <p:strVal val="(6*min(max(#ppt_w*#ppt_h,.3),1)-7.4)/-.7*#ppt_w"/>
                                          </p:val>
                                        </p:tav>
                                        <p:tav tm="100000">
                                          <p:val>
                                            <p:strVal val="#ppt_w"/>
                                          </p:val>
                                        </p:tav>
                                      </p:tavLst>
                                    </p:anim>
                                    <p:anim calcmode="lin" valueType="num">
                                      <p:cBhvr>
                                        <p:cTn id="38" dur="500" fill="hold"/>
                                        <p:tgtEl>
                                          <p:spTgt spid="85"/>
                                        </p:tgtEl>
                                        <p:attrNameLst>
                                          <p:attrName>ppt_h</p:attrName>
                                        </p:attrNameLst>
                                      </p:cBhvr>
                                      <p:tavLst>
                                        <p:tav tm="0">
                                          <p:val>
                                            <p:strVal val="(6*min(max(#ppt_w*#ppt_h,.3),1)-7.4)/-.7*#ppt_h"/>
                                          </p:val>
                                        </p:tav>
                                        <p:tav tm="100000">
                                          <p:val>
                                            <p:strVal val="#ppt_h"/>
                                          </p:val>
                                        </p:tav>
                                      </p:tavLst>
                                    </p:anim>
                                    <p:anim calcmode="lin" valueType="num">
                                      <p:cBhvr>
                                        <p:cTn id="39" dur="500" fill="hold"/>
                                        <p:tgtEl>
                                          <p:spTgt spid="85"/>
                                        </p:tgtEl>
                                        <p:attrNameLst>
                                          <p:attrName>ppt_x</p:attrName>
                                        </p:attrNameLst>
                                      </p:cBhvr>
                                      <p:tavLst>
                                        <p:tav tm="0">
                                          <p:val>
                                            <p:fltVal val="0.5"/>
                                          </p:val>
                                        </p:tav>
                                        <p:tav tm="100000">
                                          <p:val>
                                            <p:strVal val="#ppt_x"/>
                                          </p:val>
                                        </p:tav>
                                      </p:tavLst>
                                    </p:anim>
                                    <p:anim calcmode="lin" valueType="num">
                                      <p:cBhvr>
                                        <p:cTn id="40" dur="500" fill="hold"/>
                                        <p:tgtEl>
                                          <p:spTgt spid="85"/>
                                        </p:tgtEl>
                                        <p:attrNameLst>
                                          <p:attrName>ppt_y</p:attrName>
                                        </p:attrNameLst>
                                      </p:cBhvr>
                                      <p:tavLst>
                                        <p:tav tm="0">
                                          <p:val>
                                            <p:strVal val="1+(6*min(max(#ppt_w*#ppt_h,.3),1)-7.4)/-.7*#ppt_h/2"/>
                                          </p:val>
                                        </p:tav>
                                        <p:tav tm="100000">
                                          <p:val>
                                            <p:strVal val="#ppt_y"/>
                                          </p:val>
                                        </p:tav>
                                      </p:tavLst>
                                    </p:anim>
                                  </p:childTnLst>
                                </p:cTn>
                              </p:par>
                              <p:par>
                                <p:cTn id="41" presetID="23" presetClass="entr" presetSubtype="36" fill="hold" nodeType="withEffect">
                                  <p:stCondLst>
                                    <p:cond delay="1800"/>
                                  </p:stCondLst>
                                  <p:childTnLst>
                                    <p:set>
                                      <p:cBhvr>
                                        <p:cTn id="42" dur="1" fill="hold">
                                          <p:stCondLst>
                                            <p:cond delay="0"/>
                                          </p:stCondLst>
                                        </p:cTn>
                                        <p:tgtEl>
                                          <p:spTgt spid="90"/>
                                        </p:tgtEl>
                                        <p:attrNameLst>
                                          <p:attrName>style.visibility</p:attrName>
                                        </p:attrNameLst>
                                      </p:cBhvr>
                                      <p:to>
                                        <p:strVal val="visible"/>
                                      </p:to>
                                    </p:set>
                                    <p:anim calcmode="lin" valueType="num">
                                      <p:cBhvr>
                                        <p:cTn id="43" dur="500" fill="hold"/>
                                        <p:tgtEl>
                                          <p:spTgt spid="90"/>
                                        </p:tgtEl>
                                        <p:attrNameLst>
                                          <p:attrName>ppt_w</p:attrName>
                                        </p:attrNameLst>
                                      </p:cBhvr>
                                      <p:tavLst>
                                        <p:tav tm="0">
                                          <p:val>
                                            <p:strVal val="(6*min(max(#ppt_w*#ppt_h,.3),1)-7.4)/-.7*#ppt_w"/>
                                          </p:val>
                                        </p:tav>
                                        <p:tav tm="100000">
                                          <p:val>
                                            <p:strVal val="#ppt_w"/>
                                          </p:val>
                                        </p:tav>
                                      </p:tavLst>
                                    </p:anim>
                                    <p:anim calcmode="lin" valueType="num">
                                      <p:cBhvr>
                                        <p:cTn id="44" dur="500" fill="hold"/>
                                        <p:tgtEl>
                                          <p:spTgt spid="90"/>
                                        </p:tgtEl>
                                        <p:attrNameLst>
                                          <p:attrName>ppt_h</p:attrName>
                                        </p:attrNameLst>
                                      </p:cBhvr>
                                      <p:tavLst>
                                        <p:tav tm="0">
                                          <p:val>
                                            <p:strVal val="(6*min(max(#ppt_w*#ppt_h,.3),1)-7.4)/-.7*#ppt_h"/>
                                          </p:val>
                                        </p:tav>
                                        <p:tav tm="100000">
                                          <p:val>
                                            <p:strVal val="#ppt_h"/>
                                          </p:val>
                                        </p:tav>
                                      </p:tavLst>
                                    </p:anim>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Freeform 6"/>
          <p:cNvSpPr>
            <a:spLocks noChangeArrowheads="1"/>
          </p:cNvSpPr>
          <p:nvPr/>
        </p:nvSpPr>
        <p:spPr bwMode="auto">
          <a:xfrm>
            <a:off x="3339703" y="3539789"/>
            <a:ext cx="2331244" cy="209550"/>
          </a:xfrm>
          <a:custGeom>
            <a:avLst/>
            <a:gdLst>
              <a:gd name="T0" fmla="*/ 3061 w 3061"/>
              <a:gd name="T1" fmla="*/ 0 h 274"/>
              <a:gd name="T2" fmla="*/ 1623 w 3061"/>
              <a:gd name="T3" fmla="*/ 0 h 274"/>
              <a:gd name="T4" fmla="*/ 471 w 3061"/>
              <a:gd name="T5" fmla="*/ 0 h 274"/>
              <a:gd name="T6" fmla="*/ 0 w 3061"/>
              <a:gd name="T7" fmla="*/ 274 h 274"/>
              <a:gd name="T8" fmla="*/ 2592 w 3061"/>
              <a:gd name="T9" fmla="*/ 274 h 274"/>
              <a:gd name="T10" fmla="*/ 3061 w 3061"/>
              <a:gd name="T11" fmla="*/ 0 h 274"/>
            </a:gdLst>
            <a:ahLst/>
            <a:cxnLst>
              <a:cxn ang="0">
                <a:pos x="T0" y="T1"/>
              </a:cxn>
              <a:cxn ang="0">
                <a:pos x="T2" y="T3"/>
              </a:cxn>
              <a:cxn ang="0">
                <a:pos x="T4" y="T5"/>
              </a:cxn>
              <a:cxn ang="0">
                <a:pos x="T6" y="T7"/>
              </a:cxn>
              <a:cxn ang="0">
                <a:pos x="T8" y="T9"/>
              </a:cxn>
              <a:cxn ang="0">
                <a:pos x="T10" y="T11"/>
              </a:cxn>
            </a:cxnLst>
            <a:rect l="0" t="0" r="r" b="b"/>
            <a:pathLst>
              <a:path w="3061" h="274">
                <a:moveTo>
                  <a:pt x="3061" y="0"/>
                </a:moveTo>
                <a:cubicBezTo>
                  <a:pt x="1623" y="0"/>
                  <a:pt x="1623" y="0"/>
                  <a:pt x="1623" y="0"/>
                </a:cubicBezTo>
                <a:cubicBezTo>
                  <a:pt x="471" y="0"/>
                  <a:pt x="471" y="0"/>
                  <a:pt x="471" y="0"/>
                </a:cubicBezTo>
                <a:cubicBezTo>
                  <a:pt x="0" y="274"/>
                  <a:pt x="0" y="274"/>
                  <a:pt x="0" y="274"/>
                </a:cubicBezTo>
                <a:cubicBezTo>
                  <a:pt x="2592" y="274"/>
                  <a:pt x="2592" y="274"/>
                  <a:pt x="2592" y="274"/>
                </a:cubicBezTo>
                <a:cubicBezTo>
                  <a:pt x="2592" y="274"/>
                  <a:pt x="3043" y="9"/>
                  <a:pt x="3061" y="0"/>
                </a:cubicBezTo>
              </a:path>
            </a:pathLst>
          </a:custGeom>
          <a:solidFill>
            <a:srgbClr val="FEFEFE"/>
          </a:solidFill>
          <a:ln>
            <a:noFill/>
          </a:ln>
        </p:spPr>
        <p:txBody>
          <a:bodyPr/>
          <a:lstStyle/>
          <a:p>
            <a:endParaRPr lang="zh-CN" altLang="en-US" sz="1013">
              <a:solidFill>
                <a:srgbClr val="000000"/>
              </a:solidFill>
            </a:endParaRPr>
          </a:p>
        </p:txBody>
      </p:sp>
      <p:sp>
        <p:nvSpPr>
          <p:cNvPr id="74" name="Freeform 14"/>
          <p:cNvSpPr>
            <a:spLocks noChangeArrowheads="1"/>
          </p:cNvSpPr>
          <p:nvPr/>
        </p:nvSpPr>
        <p:spPr bwMode="auto">
          <a:xfrm>
            <a:off x="3783151" y="2861126"/>
            <a:ext cx="1489472" cy="133350"/>
          </a:xfrm>
          <a:custGeom>
            <a:avLst/>
            <a:gdLst>
              <a:gd name="T0" fmla="*/ 1955 w 1955"/>
              <a:gd name="T1" fmla="*/ 0 h 175"/>
              <a:gd name="T2" fmla="*/ 301 w 1955"/>
              <a:gd name="T3" fmla="*/ 0 h 175"/>
              <a:gd name="T4" fmla="*/ 0 w 1955"/>
              <a:gd name="T5" fmla="*/ 175 h 175"/>
              <a:gd name="T6" fmla="*/ 1655 w 1955"/>
              <a:gd name="T7" fmla="*/ 175 h 175"/>
              <a:gd name="T8" fmla="*/ 1955 w 1955"/>
              <a:gd name="T9" fmla="*/ 0 h 175"/>
            </a:gdLst>
            <a:ahLst/>
            <a:cxnLst>
              <a:cxn ang="0">
                <a:pos x="T0" y="T1"/>
              </a:cxn>
              <a:cxn ang="0">
                <a:pos x="T2" y="T3"/>
              </a:cxn>
              <a:cxn ang="0">
                <a:pos x="T4" y="T5"/>
              </a:cxn>
              <a:cxn ang="0">
                <a:pos x="T6" y="T7"/>
              </a:cxn>
              <a:cxn ang="0">
                <a:pos x="T8" y="T9"/>
              </a:cxn>
            </a:cxnLst>
            <a:rect l="0" t="0" r="r" b="b"/>
            <a:pathLst>
              <a:path w="1955" h="175">
                <a:moveTo>
                  <a:pt x="1955" y="0"/>
                </a:moveTo>
                <a:cubicBezTo>
                  <a:pt x="301" y="0"/>
                  <a:pt x="301" y="0"/>
                  <a:pt x="301" y="0"/>
                </a:cubicBezTo>
                <a:cubicBezTo>
                  <a:pt x="0" y="175"/>
                  <a:pt x="0" y="175"/>
                  <a:pt x="0" y="175"/>
                </a:cubicBezTo>
                <a:cubicBezTo>
                  <a:pt x="1655" y="175"/>
                  <a:pt x="1655" y="175"/>
                  <a:pt x="1655" y="175"/>
                </a:cubicBezTo>
                <a:cubicBezTo>
                  <a:pt x="1655" y="175"/>
                  <a:pt x="1954" y="0"/>
                  <a:pt x="1955" y="0"/>
                </a:cubicBezTo>
              </a:path>
            </a:pathLst>
          </a:custGeom>
          <a:solidFill>
            <a:srgbClr val="FEFEFE"/>
          </a:solidFill>
          <a:ln>
            <a:noFill/>
          </a:ln>
        </p:spPr>
        <p:txBody>
          <a:bodyPr/>
          <a:lstStyle/>
          <a:p>
            <a:endParaRPr lang="zh-CN" altLang="en-US" sz="1013">
              <a:solidFill>
                <a:srgbClr val="000000"/>
              </a:solidFill>
            </a:endParaRPr>
          </a:p>
        </p:txBody>
      </p:sp>
      <p:sp>
        <p:nvSpPr>
          <p:cNvPr id="75" name="Freeform 16"/>
          <p:cNvSpPr>
            <a:spLocks noChangeArrowheads="1"/>
          </p:cNvSpPr>
          <p:nvPr/>
        </p:nvSpPr>
        <p:spPr bwMode="auto">
          <a:xfrm>
            <a:off x="4183856" y="2181049"/>
            <a:ext cx="702469" cy="135731"/>
          </a:xfrm>
          <a:custGeom>
            <a:avLst/>
            <a:gdLst>
              <a:gd name="T0" fmla="*/ 921 w 922"/>
              <a:gd name="T1" fmla="*/ 0 h 179"/>
              <a:gd name="T2" fmla="*/ 298 w 922"/>
              <a:gd name="T3" fmla="*/ 0 h 179"/>
              <a:gd name="T4" fmla="*/ 0 w 922"/>
              <a:gd name="T5" fmla="*/ 179 h 179"/>
              <a:gd name="T6" fmla="*/ 626 w 922"/>
              <a:gd name="T7" fmla="*/ 179 h 179"/>
              <a:gd name="T8" fmla="*/ 921 w 922"/>
              <a:gd name="T9" fmla="*/ 0 h 179"/>
            </a:gdLst>
            <a:ahLst/>
            <a:cxnLst>
              <a:cxn ang="0">
                <a:pos x="T0" y="T1"/>
              </a:cxn>
              <a:cxn ang="0">
                <a:pos x="T2" y="T3"/>
              </a:cxn>
              <a:cxn ang="0">
                <a:pos x="T4" y="T5"/>
              </a:cxn>
              <a:cxn ang="0">
                <a:pos x="T6" y="T7"/>
              </a:cxn>
              <a:cxn ang="0">
                <a:pos x="T8" y="T9"/>
              </a:cxn>
            </a:cxnLst>
            <a:rect l="0" t="0" r="r" b="b"/>
            <a:pathLst>
              <a:path w="922" h="179">
                <a:moveTo>
                  <a:pt x="921" y="0"/>
                </a:moveTo>
                <a:cubicBezTo>
                  <a:pt x="298" y="0"/>
                  <a:pt x="298" y="0"/>
                  <a:pt x="298" y="0"/>
                </a:cubicBezTo>
                <a:cubicBezTo>
                  <a:pt x="298" y="0"/>
                  <a:pt x="2" y="179"/>
                  <a:pt x="0" y="179"/>
                </a:cubicBezTo>
                <a:cubicBezTo>
                  <a:pt x="626" y="179"/>
                  <a:pt x="626" y="179"/>
                  <a:pt x="626" y="179"/>
                </a:cubicBezTo>
                <a:cubicBezTo>
                  <a:pt x="626" y="179"/>
                  <a:pt x="922" y="0"/>
                  <a:pt x="921" y="0"/>
                </a:cubicBezTo>
              </a:path>
            </a:pathLst>
          </a:custGeom>
          <a:solidFill>
            <a:srgbClr val="FEFEFE"/>
          </a:solidFill>
          <a:ln>
            <a:noFill/>
          </a:ln>
        </p:spPr>
        <p:txBody>
          <a:bodyPr/>
          <a:lstStyle/>
          <a:p>
            <a:endParaRPr lang="zh-CN" altLang="en-US" sz="1013">
              <a:solidFill>
                <a:srgbClr val="000000"/>
              </a:solidFill>
            </a:endParaRPr>
          </a:p>
        </p:txBody>
      </p:sp>
      <p:grpSp>
        <p:nvGrpSpPr>
          <p:cNvPr id="76" name="组合 75"/>
          <p:cNvGrpSpPr/>
          <p:nvPr/>
        </p:nvGrpSpPr>
        <p:grpSpPr>
          <a:xfrm>
            <a:off x="4266010" y="1641617"/>
            <a:ext cx="620315" cy="542925"/>
            <a:chOff x="4266010" y="1641617"/>
            <a:chExt cx="620315" cy="542925"/>
          </a:xfrm>
        </p:grpSpPr>
        <p:sp>
          <p:nvSpPr>
            <p:cNvPr id="77" name="Freeform 8"/>
            <p:cNvSpPr>
              <a:spLocks noChangeArrowheads="1"/>
            </p:cNvSpPr>
            <p:nvPr/>
          </p:nvSpPr>
          <p:spPr bwMode="auto">
            <a:xfrm>
              <a:off x="4266010" y="1641617"/>
              <a:ext cx="620315" cy="542925"/>
            </a:xfrm>
            <a:custGeom>
              <a:avLst/>
              <a:gdLst>
                <a:gd name="T0" fmla="*/ 651 w 651"/>
                <a:gd name="T1" fmla="*/ 570 h 570"/>
                <a:gd name="T2" fmla="*/ 325 w 651"/>
                <a:gd name="T3" fmla="*/ 0 h 570"/>
                <a:gd name="T4" fmla="*/ 0 w 651"/>
                <a:gd name="T5" fmla="*/ 570 h 570"/>
                <a:gd name="T6" fmla="*/ 651 w 651"/>
                <a:gd name="T7" fmla="*/ 570 h 570"/>
              </a:gdLst>
              <a:ahLst/>
              <a:cxnLst>
                <a:cxn ang="0">
                  <a:pos x="T0" y="T1"/>
                </a:cxn>
                <a:cxn ang="0">
                  <a:pos x="T2" y="T3"/>
                </a:cxn>
                <a:cxn ang="0">
                  <a:pos x="T4" y="T5"/>
                </a:cxn>
                <a:cxn ang="0">
                  <a:pos x="T6" y="T7"/>
                </a:cxn>
              </a:cxnLst>
              <a:rect l="0" t="0" r="r" b="b"/>
              <a:pathLst>
                <a:path w="651" h="570">
                  <a:moveTo>
                    <a:pt x="651" y="570"/>
                  </a:moveTo>
                  <a:lnTo>
                    <a:pt x="325" y="0"/>
                  </a:lnTo>
                  <a:lnTo>
                    <a:pt x="0" y="570"/>
                  </a:lnTo>
                  <a:lnTo>
                    <a:pt x="651" y="570"/>
                  </a:lnTo>
                  <a:close/>
                </a:path>
              </a:pathLst>
            </a:custGeom>
            <a:solidFill>
              <a:schemeClr val="bg1">
                <a:alpha val="30000"/>
              </a:schemeClr>
            </a:solidFill>
            <a:ln>
              <a:noFill/>
            </a:ln>
          </p:spPr>
          <p:txBody>
            <a:bodyPr/>
            <a:lstStyle/>
            <a:p>
              <a:endParaRPr lang="zh-CN" altLang="en-US" sz="1013">
                <a:solidFill>
                  <a:srgbClr val="000000"/>
                </a:solidFill>
              </a:endParaRPr>
            </a:p>
          </p:txBody>
        </p:sp>
        <p:grpSp>
          <p:nvGrpSpPr>
            <p:cNvPr id="78" name="组合 77"/>
            <p:cNvGrpSpPr/>
            <p:nvPr/>
          </p:nvGrpSpPr>
          <p:grpSpPr>
            <a:xfrm>
              <a:off x="4469303" y="1822742"/>
              <a:ext cx="188528" cy="279357"/>
              <a:chOff x="1788810" y="2276744"/>
              <a:chExt cx="392113" cy="581026"/>
            </a:xfrm>
            <a:solidFill>
              <a:srgbClr val="FEFEFE"/>
            </a:solidFill>
          </p:grpSpPr>
          <p:sp>
            <p:nvSpPr>
              <p:cNvPr id="79"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sp>
            <p:nvSpPr>
              <p:cNvPr id="80"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sp>
            <p:nvSpPr>
              <p:cNvPr id="81"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grpSp>
      </p:grpSp>
      <p:grpSp>
        <p:nvGrpSpPr>
          <p:cNvPr id="82" name="组合 81"/>
          <p:cNvGrpSpPr/>
          <p:nvPr/>
        </p:nvGrpSpPr>
        <p:grpSpPr>
          <a:xfrm>
            <a:off x="3871913" y="2320273"/>
            <a:ext cx="1407319" cy="546497"/>
            <a:chOff x="3871913" y="2320273"/>
            <a:chExt cx="1407319" cy="546497"/>
          </a:xfrm>
        </p:grpSpPr>
        <p:sp>
          <p:nvSpPr>
            <p:cNvPr id="83" name="Freeform 10"/>
            <p:cNvSpPr>
              <a:spLocks noChangeArrowheads="1"/>
            </p:cNvSpPr>
            <p:nvPr/>
          </p:nvSpPr>
          <p:spPr bwMode="auto">
            <a:xfrm>
              <a:off x="3871913" y="2320273"/>
              <a:ext cx="1407319" cy="546497"/>
            </a:xfrm>
            <a:custGeom>
              <a:avLst/>
              <a:gdLst>
                <a:gd name="T0" fmla="*/ 1313 w 1477"/>
                <a:gd name="T1" fmla="*/ 287 h 573"/>
                <a:gd name="T2" fmla="*/ 1150 w 1477"/>
                <a:gd name="T3" fmla="*/ 0 h 573"/>
                <a:gd name="T4" fmla="*/ 327 w 1477"/>
                <a:gd name="T5" fmla="*/ 0 h 573"/>
                <a:gd name="T6" fmla="*/ 164 w 1477"/>
                <a:gd name="T7" fmla="*/ 287 h 573"/>
                <a:gd name="T8" fmla="*/ 0 w 1477"/>
                <a:gd name="T9" fmla="*/ 573 h 573"/>
                <a:gd name="T10" fmla="*/ 1477 w 1477"/>
                <a:gd name="T11" fmla="*/ 573 h 573"/>
                <a:gd name="T12" fmla="*/ 1313 w 1477"/>
                <a:gd name="T13" fmla="*/ 287 h 573"/>
              </a:gdLst>
              <a:ahLst/>
              <a:cxnLst>
                <a:cxn ang="0">
                  <a:pos x="T0" y="T1"/>
                </a:cxn>
                <a:cxn ang="0">
                  <a:pos x="T2" y="T3"/>
                </a:cxn>
                <a:cxn ang="0">
                  <a:pos x="T4" y="T5"/>
                </a:cxn>
                <a:cxn ang="0">
                  <a:pos x="T6" y="T7"/>
                </a:cxn>
                <a:cxn ang="0">
                  <a:pos x="T8" y="T9"/>
                </a:cxn>
                <a:cxn ang="0">
                  <a:pos x="T10" y="T11"/>
                </a:cxn>
                <a:cxn ang="0">
                  <a:pos x="T12" y="T13"/>
                </a:cxn>
              </a:cxnLst>
              <a:rect l="0" t="0" r="r" b="b"/>
              <a:pathLst>
                <a:path w="1477" h="573">
                  <a:moveTo>
                    <a:pt x="1313" y="287"/>
                  </a:moveTo>
                  <a:lnTo>
                    <a:pt x="1150" y="0"/>
                  </a:lnTo>
                  <a:lnTo>
                    <a:pt x="327" y="0"/>
                  </a:lnTo>
                  <a:lnTo>
                    <a:pt x="164" y="287"/>
                  </a:lnTo>
                  <a:lnTo>
                    <a:pt x="0" y="573"/>
                  </a:lnTo>
                  <a:lnTo>
                    <a:pt x="1477" y="573"/>
                  </a:lnTo>
                  <a:lnTo>
                    <a:pt x="1313" y="287"/>
                  </a:lnTo>
                </a:path>
              </a:pathLst>
            </a:custGeom>
            <a:solidFill>
              <a:schemeClr val="bg1">
                <a:alpha val="30000"/>
              </a:schemeClr>
            </a:solidFill>
            <a:ln>
              <a:noFill/>
            </a:ln>
          </p:spPr>
          <p:txBody>
            <a:bodyPr/>
            <a:lstStyle/>
            <a:p>
              <a:endParaRPr lang="zh-CN" altLang="en-US" sz="1013">
                <a:solidFill>
                  <a:srgbClr val="000000"/>
                </a:solidFill>
              </a:endParaRPr>
            </a:p>
          </p:txBody>
        </p:sp>
        <p:sp>
          <p:nvSpPr>
            <p:cNvPr id="84" name="Freeform 13"/>
            <p:cNvSpPr>
              <a:spLocks noEditPoints="1"/>
            </p:cNvSpPr>
            <p:nvPr/>
          </p:nvSpPr>
          <p:spPr bwMode="auto">
            <a:xfrm>
              <a:off x="4493419" y="2448861"/>
              <a:ext cx="164306" cy="282178"/>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grpSp>
      <p:grpSp>
        <p:nvGrpSpPr>
          <p:cNvPr id="85" name="组合 84"/>
          <p:cNvGrpSpPr/>
          <p:nvPr/>
        </p:nvGrpSpPr>
        <p:grpSpPr>
          <a:xfrm>
            <a:off x="3480197" y="2997739"/>
            <a:ext cx="2190750" cy="546497"/>
            <a:chOff x="3480197" y="2997739"/>
            <a:chExt cx="2190750" cy="546497"/>
          </a:xfrm>
        </p:grpSpPr>
        <p:sp>
          <p:nvSpPr>
            <p:cNvPr id="86" name="Freeform 12"/>
            <p:cNvSpPr>
              <a:spLocks noChangeArrowheads="1"/>
            </p:cNvSpPr>
            <p:nvPr/>
          </p:nvSpPr>
          <p:spPr bwMode="auto">
            <a:xfrm>
              <a:off x="3480197" y="2997739"/>
              <a:ext cx="2190750" cy="546497"/>
            </a:xfrm>
            <a:custGeom>
              <a:avLst/>
              <a:gdLst>
                <a:gd name="T0" fmla="*/ 325 w 2299"/>
                <a:gd name="T1" fmla="*/ 0 h 574"/>
                <a:gd name="T2" fmla="*/ 0 w 2299"/>
                <a:gd name="T3" fmla="*/ 574 h 574"/>
                <a:gd name="T4" fmla="*/ 1149 w 2299"/>
                <a:gd name="T5" fmla="*/ 574 h 574"/>
                <a:gd name="T6" fmla="*/ 2299 w 2299"/>
                <a:gd name="T7" fmla="*/ 574 h 574"/>
                <a:gd name="T8" fmla="*/ 1974 w 2299"/>
                <a:gd name="T9" fmla="*/ 0 h 574"/>
                <a:gd name="T10" fmla="*/ 325 w 2299"/>
                <a:gd name="T11" fmla="*/ 0 h 574"/>
              </a:gdLst>
              <a:ahLst/>
              <a:cxnLst>
                <a:cxn ang="0">
                  <a:pos x="T0" y="T1"/>
                </a:cxn>
                <a:cxn ang="0">
                  <a:pos x="T2" y="T3"/>
                </a:cxn>
                <a:cxn ang="0">
                  <a:pos x="T4" y="T5"/>
                </a:cxn>
                <a:cxn ang="0">
                  <a:pos x="T6" y="T7"/>
                </a:cxn>
                <a:cxn ang="0">
                  <a:pos x="T8" y="T9"/>
                </a:cxn>
                <a:cxn ang="0">
                  <a:pos x="T10" y="T11"/>
                </a:cxn>
              </a:cxnLst>
              <a:rect l="0" t="0" r="r" b="b"/>
              <a:pathLst>
                <a:path w="2299" h="574">
                  <a:moveTo>
                    <a:pt x="325" y="0"/>
                  </a:moveTo>
                  <a:lnTo>
                    <a:pt x="0" y="574"/>
                  </a:lnTo>
                  <a:lnTo>
                    <a:pt x="1149" y="574"/>
                  </a:lnTo>
                  <a:lnTo>
                    <a:pt x="2299" y="574"/>
                  </a:lnTo>
                  <a:lnTo>
                    <a:pt x="1974" y="0"/>
                  </a:lnTo>
                  <a:lnTo>
                    <a:pt x="325" y="0"/>
                  </a:lnTo>
                </a:path>
              </a:pathLst>
            </a:custGeom>
            <a:solidFill>
              <a:schemeClr val="bg1">
                <a:alpha val="30000"/>
              </a:schemeClr>
            </a:solidFill>
            <a:ln>
              <a:noFill/>
            </a:ln>
          </p:spPr>
          <p:txBody>
            <a:bodyPr/>
            <a:lstStyle/>
            <a:p>
              <a:endParaRPr lang="zh-CN" altLang="en-US" sz="1013">
                <a:solidFill>
                  <a:srgbClr val="000000"/>
                </a:solidFill>
              </a:endParaRPr>
            </a:p>
          </p:txBody>
        </p:sp>
        <p:sp>
          <p:nvSpPr>
            <p:cNvPr id="87" name="Freeform 19"/>
            <p:cNvSpPr>
              <a:spLocks noEditPoints="1"/>
            </p:cNvSpPr>
            <p:nvPr/>
          </p:nvSpPr>
          <p:spPr bwMode="auto">
            <a:xfrm>
              <a:off x="4450557" y="3157282"/>
              <a:ext cx="232172" cy="233363"/>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grpSp>
      <p:grpSp>
        <p:nvGrpSpPr>
          <p:cNvPr id="88" name="组合 87"/>
          <p:cNvGrpSpPr/>
          <p:nvPr/>
        </p:nvGrpSpPr>
        <p:grpSpPr>
          <a:xfrm>
            <a:off x="2856310" y="3753786"/>
            <a:ext cx="3420665" cy="853678"/>
            <a:chOff x="2856310" y="3753786"/>
            <a:chExt cx="3420665" cy="853678"/>
          </a:xfrm>
        </p:grpSpPr>
        <p:sp>
          <p:nvSpPr>
            <p:cNvPr id="89" name="Freeform 7"/>
            <p:cNvSpPr>
              <a:spLocks noChangeArrowheads="1"/>
            </p:cNvSpPr>
            <p:nvPr/>
          </p:nvSpPr>
          <p:spPr bwMode="auto">
            <a:xfrm>
              <a:off x="2856310" y="3753786"/>
              <a:ext cx="3420665" cy="853678"/>
            </a:xfrm>
            <a:custGeom>
              <a:avLst/>
              <a:gdLst>
                <a:gd name="T0" fmla="*/ 508 w 3590"/>
                <a:gd name="T1" fmla="*/ 0 h 895"/>
                <a:gd name="T2" fmla="*/ 0 w 3590"/>
                <a:gd name="T3" fmla="*/ 895 h 895"/>
                <a:gd name="T4" fmla="*/ 1795 w 3590"/>
                <a:gd name="T5" fmla="*/ 895 h 895"/>
                <a:gd name="T6" fmla="*/ 3590 w 3590"/>
                <a:gd name="T7" fmla="*/ 895 h 895"/>
                <a:gd name="T8" fmla="*/ 3082 w 3590"/>
                <a:gd name="T9" fmla="*/ 0 h 895"/>
                <a:gd name="T10" fmla="*/ 508 w 3590"/>
                <a:gd name="T11" fmla="*/ 0 h 895"/>
              </a:gdLst>
              <a:ahLst/>
              <a:cxnLst>
                <a:cxn ang="0">
                  <a:pos x="T0" y="T1"/>
                </a:cxn>
                <a:cxn ang="0">
                  <a:pos x="T2" y="T3"/>
                </a:cxn>
                <a:cxn ang="0">
                  <a:pos x="T4" y="T5"/>
                </a:cxn>
                <a:cxn ang="0">
                  <a:pos x="T6" y="T7"/>
                </a:cxn>
                <a:cxn ang="0">
                  <a:pos x="T8" y="T9"/>
                </a:cxn>
                <a:cxn ang="0">
                  <a:pos x="T10" y="T11"/>
                </a:cxn>
              </a:cxnLst>
              <a:rect l="0" t="0" r="r" b="b"/>
              <a:pathLst>
                <a:path w="3590" h="895">
                  <a:moveTo>
                    <a:pt x="508" y="0"/>
                  </a:moveTo>
                  <a:lnTo>
                    <a:pt x="0" y="895"/>
                  </a:lnTo>
                  <a:lnTo>
                    <a:pt x="1795" y="895"/>
                  </a:lnTo>
                  <a:lnTo>
                    <a:pt x="3590" y="895"/>
                  </a:lnTo>
                  <a:lnTo>
                    <a:pt x="3082" y="0"/>
                  </a:lnTo>
                  <a:lnTo>
                    <a:pt x="508" y="0"/>
                  </a:lnTo>
                  <a:close/>
                </a:path>
              </a:pathLst>
            </a:custGeom>
            <a:solidFill>
              <a:schemeClr val="bg1">
                <a:alpha val="30000"/>
              </a:schemeClr>
            </a:solidFill>
            <a:ln>
              <a:noFill/>
            </a:ln>
          </p:spPr>
          <p:txBody>
            <a:bodyPr/>
            <a:lstStyle/>
            <a:p>
              <a:endParaRPr lang="zh-CN" altLang="en-US" sz="1013">
                <a:solidFill>
                  <a:srgbClr val="000000"/>
                </a:solidFill>
              </a:endParaRPr>
            </a:p>
          </p:txBody>
        </p:sp>
        <p:grpSp>
          <p:nvGrpSpPr>
            <p:cNvPr id="90" name="组合 89"/>
            <p:cNvGrpSpPr/>
            <p:nvPr/>
          </p:nvGrpSpPr>
          <p:grpSpPr>
            <a:xfrm>
              <a:off x="4339820" y="3953992"/>
              <a:ext cx="471154" cy="453104"/>
              <a:chOff x="2607983" y="4241292"/>
              <a:chExt cx="490600" cy="471805"/>
            </a:xfrm>
            <a:solidFill>
              <a:srgbClr val="FEFEFE"/>
            </a:solidFill>
          </p:grpSpPr>
          <p:sp>
            <p:nvSpPr>
              <p:cNvPr id="91"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1013" noProof="1">
                  <a:solidFill>
                    <a:prstClr val="black"/>
                  </a:solidFill>
                </a:endParaRPr>
              </a:p>
            </p:txBody>
          </p:sp>
          <p:sp>
            <p:nvSpPr>
              <p:cNvPr id="92"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1013" noProof="1">
                  <a:solidFill>
                    <a:prstClr val="black"/>
                  </a:solidFill>
                </a:endParaRPr>
              </a:p>
            </p:txBody>
          </p:sp>
        </p:grpSp>
      </p:grpSp>
      <p:sp>
        <p:nvSpPr>
          <p:cNvPr id="93" name="文本框 60"/>
          <p:cNvSpPr>
            <a:spLocks noChangeArrowheads="1"/>
          </p:cNvSpPr>
          <p:nvPr/>
        </p:nvSpPr>
        <p:spPr bwMode="auto">
          <a:xfrm>
            <a:off x="703660" y="2053573"/>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文本框 60"/>
          <p:cNvSpPr>
            <a:spLocks noChangeArrowheads="1"/>
          </p:cNvSpPr>
          <p:nvPr/>
        </p:nvSpPr>
        <p:spPr bwMode="auto">
          <a:xfrm>
            <a:off x="703660" y="3874038"/>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文本框 60"/>
          <p:cNvSpPr>
            <a:spLocks noChangeArrowheads="1"/>
          </p:cNvSpPr>
          <p:nvPr/>
        </p:nvSpPr>
        <p:spPr bwMode="auto">
          <a:xfrm>
            <a:off x="6721079" y="2066670"/>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文本框 60"/>
          <p:cNvSpPr>
            <a:spLocks noChangeArrowheads="1"/>
          </p:cNvSpPr>
          <p:nvPr/>
        </p:nvSpPr>
        <p:spPr bwMode="auto">
          <a:xfrm>
            <a:off x="6721079" y="3885945"/>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rgbClr val="29292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135116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down)">
                                      <p:cBhvr>
                                        <p:cTn id="19" dur="500"/>
                                        <p:tgtEl>
                                          <p:spTgt spid="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wipe(down)">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wipe(down)">
                                      <p:cBhvr>
                                        <p:cTn id="29" dur="500"/>
                                        <p:tgtEl>
                                          <p:spTgt spid="8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down)">
                                      <p:cBhvr>
                                        <p:cTn id="34" dur="500"/>
                                        <p:tgtEl>
                                          <p:spTgt spid="7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down)">
                                      <p:cBhvr>
                                        <p:cTn id="44" dur="500"/>
                                        <p:tgtEl>
                                          <p:spTgt spid="7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down)">
                                      <p:cBhvr>
                                        <p:cTn id="4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矩形 102"/>
          <p:cNvSpPr>
            <a:spLocks noChangeArrowheads="1"/>
          </p:cNvSpPr>
          <p:nvPr/>
        </p:nvSpPr>
        <p:spPr bwMode="auto">
          <a:xfrm>
            <a:off x="6357938" y="294481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98"/>
          <p:cNvSpPr>
            <a:spLocks noChangeArrowheads="1"/>
          </p:cNvSpPr>
          <p:nvPr/>
        </p:nvSpPr>
        <p:spPr bwMode="auto">
          <a:xfrm>
            <a:off x="6324600" y="2884488"/>
            <a:ext cx="1439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p>
        </p:txBody>
      </p:sp>
      <p:sp>
        <p:nvSpPr>
          <p:cNvPr id="75" name="矩形 101"/>
          <p:cNvSpPr>
            <a:spLocks noChangeArrowheads="1"/>
          </p:cNvSpPr>
          <p:nvPr/>
        </p:nvSpPr>
        <p:spPr bwMode="auto">
          <a:xfrm>
            <a:off x="3867150" y="2944813"/>
            <a:ext cx="1365250"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96"/>
          <p:cNvSpPr>
            <a:spLocks noChangeArrowheads="1"/>
          </p:cNvSpPr>
          <p:nvPr/>
        </p:nvSpPr>
        <p:spPr bwMode="auto">
          <a:xfrm>
            <a:off x="3821113" y="2884488"/>
            <a:ext cx="1439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endParaRPr lang="zh-CN" altLang="en-US" dirty="0"/>
          </a:p>
        </p:txBody>
      </p:sp>
      <p:sp>
        <p:nvSpPr>
          <p:cNvPr id="77" name="矩形 42"/>
          <p:cNvSpPr>
            <a:spLocks noChangeArrowheads="1"/>
          </p:cNvSpPr>
          <p:nvPr/>
        </p:nvSpPr>
        <p:spPr bwMode="auto">
          <a:xfrm>
            <a:off x="1373188" y="294481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78" name="组合 3"/>
          <p:cNvGrpSpPr>
            <a:grpSpLocks/>
          </p:cNvGrpSpPr>
          <p:nvPr/>
        </p:nvGrpSpPr>
        <p:grpSpPr bwMode="auto">
          <a:xfrm>
            <a:off x="900113" y="1233488"/>
            <a:ext cx="2278062" cy="1539875"/>
            <a:chOff x="0" y="0"/>
            <a:chExt cx="2278967" cy="1539878"/>
          </a:xfrm>
        </p:grpSpPr>
        <p:pic>
          <p:nvPicPr>
            <p:cNvPr id="79" name="图表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椭圆 10"/>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TextBox 13"/>
            <p:cNvSpPr>
              <a:spLocks noChangeArrowheads="1"/>
            </p:cNvSpPr>
            <p:nvPr/>
          </p:nvSpPr>
          <p:spPr bwMode="auto">
            <a:xfrm>
              <a:off x="743439" y="585273"/>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60</a:t>
              </a:r>
              <a:r>
                <a:rPr lang="en-US" altLang="zh-CN" sz="1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椭圆 85"/>
            <p:cNvSpPr>
              <a:spLocks noChangeArrowheads="1"/>
            </p:cNvSpPr>
            <p:nvPr/>
          </p:nvSpPr>
          <p:spPr bwMode="auto">
            <a:xfrm>
              <a:off x="539175" y="169631"/>
              <a:ext cx="1200616" cy="1200616"/>
            </a:xfrm>
            <a:prstGeom prst="ellipse">
              <a:avLst/>
            </a:prstGeom>
            <a:noFill/>
            <a:ln w="9525">
              <a:solidFill>
                <a:srgbClr val="FFFFFF">
                  <a:alpha val="52156"/>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3" name="矩形 94"/>
          <p:cNvSpPr>
            <a:spLocks noChangeArrowheads="1"/>
          </p:cNvSpPr>
          <p:nvPr/>
        </p:nvSpPr>
        <p:spPr bwMode="auto">
          <a:xfrm>
            <a:off x="1319213" y="2884488"/>
            <a:ext cx="1439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p>
        </p:txBody>
      </p:sp>
      <p:sp>
        <p:nvSpPr>
          <p:cNvPr id="84" name="矩形 95"/>
          <p:cNvSpPr>
            <a:spLocks noChangeArrowheads="1"/>
          </p:cNvSpPr>
          <p:nvPr/>
        </p:nvSpPr>
        <p:spPr bwMode="auto">
          <a:xfrm>
            <a:off x="1123950" y="3408363"/>
            <a:ext cx="1831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p:txBody>
      </p:sp>
      <p:sp>
        <p:nvSpPr>
          <p:cNvPr id="85" name="直接连接符 84"/>
          <p:cNvSpPr>
            <a:spLocks noChangeShapeType="1"/>
          </p:cNvSpPr>
          <p:nvPr/>
        </p:nvSpPr>
        <p:spPr bwMode="auto">
          <a:xfrm>
            <a:off x="3290888" y="2979738"/>
            <a:ext cx="0" cy="1474787"/>
          </a:xfrm>
          <a:prstGeom prst="line">
            <a:avLst/>
          </a:prstGeom>
          <a:noFill/>
          <a:ln w="9525">
            <a:solidFill>
              <a:schemeClr val="bg1"/>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100"/>
          <p:cNvSpPr>
            <a:spLocks noChangeShapeType="1"/>
          </p:cNvSpPr>
          <p:nvPr/>
        </p:nvSpPr>
        <p:spPr bwMode="auto">
          <a:xfrm>
            <a:off x="5792788" y="2979738"/>
            <a:ext cx="1587" cy="1474787"/>
          </a:xfrm>
          <a:prstGeom prst="line">
            <a:avLst/>
          </a:prstGeom>
          <a:noFill/>
          <a:ln w="9525">
            <a:solidFill>
              <a:schemeClr val="bg1"/>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矩形 97"/>
          <p:cNvSpPr>
            <a:spLocks noChangeArrowheads="1"/>
          </p:cNvSpPr>
          <p:nvPr/>
        </p:nvSpPr>
        <p:spPr bwMode="auto">
          <a:xfrm>
            <a:off x="3625850" y="3408363"/>
            <a:ext cx="1831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p:txBody>
      </p:sp>
      <p:grpSp>
        <p:nvGrpSpPr>
          <p:cNvPr id="88" name="组合 7"/>
          <p:cNvGrpSpPr>
            <a:grpSpLocks/>
          </p:cNvGrpSpPr>
          <p:nvPr/>
        </p:nvGrpSpPr>
        <p:grpSpPr bwMode="auto">
          <a:xfrm>
            <a:off x="3402013" y="1233488"/>
            <a:ext cx="2279650" cy="1539875"/>
            <a:chOff x="0" y="0"/>
            <a:chExt cx="2278967" cy="1539878"/>
          </a:xfrm>
        </p:grpSpPr>
        <p:pic>
          <p:nvPicPr>
            <p:cNvPr id="89" name="图表 8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椭圆 82"/>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TextBox 83"/>
            <p:cNvSpPr>
              <a:spLocks noChangeArrowheads="1"/>
            </p:cNvSpPr>
            <p:nvPr/>
          </p:nvSpPr>
          <p:spPr bwMode="auto">
            <a:xfrm>
              <a:off x="743439" y="585273"/>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53</a:t>
              </a:r>
              <a:r>
                <a:rPr lang="en-US" altLang="zh-CN" sz="1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椭圆 84"/>
            <p:cNvSpPr>
              <a:spLocks noChangeArrowheads="1"/>
            </p:cNvSpPr>
            <p:nvPr/>
          </p:nvSpPr>
          <p:spPr bwMode="auto">
            <a:xfrm>
              <a:off x="539175" y="169631"/>
              <a:ext cx="1200616" cy="1200616"/>
            </a:xfrm>
            <a:prstGeom prst="ellipse">
              <a:avLst/>
            </a:prstGeom>
            <a:noFill/>
            <a:ln w="9525">
              <a:solidFill>
                <a:srgbClr val="FFFFFF">
                  <a:alpha val="52156"/>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3" name="矩形 99"/>
          <p:cNvSpPr>
            <a:spLocks noChangeArrowheads="1"/>
          </p:cNvSpPr>
          <p:nvPr/>
        </p:nvSpPr>
        <p:spPr bwMode="auto">
          <a:xfrm>
            <a:off x="6127750" y="3408363"/>
            <a:ext cx="1831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p:txBody>
      </p:sp>
      <p:grpSp>
        <p:nvGrpSpPr>
          <p:cNvPr id="94" name="组合 5"/>
          <p:cNvGrpSpPr>
            <a:grpSpLocks/>
          </p:cNvGrpSpPr>
          <p:nvPr/>
        </p:nvGrpSpPr>
        <p:grpSpPr bwMode="auto">
          <a:xfrm>
            <a:off x="5905500" y="1233488"/>
            <a:ext cx="2278063" cy="1539875"/>
            <a:chOff x="0" y="0"/>
            <a:chExt cx="2278967" cy="1539878"/>
          </a:xfrm>
        </p:grpSpPr>
        <p:pic>
          <p:nvPicPr>
            <p:cNvPr id="95" name="图表 10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椭圆 105"/>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TextBox 106"/>
            <p:cNvSpPr>
              <a:spLocks noChangeArrowheads="1"/>
            </p:cNvSpPr>
            <p:nvPr/>
          </p:nvSpPr>
          <p:spPr bwMode="auto">
            <a:xfrm>
              <a:off x="743439" y="585273"/>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38</a:t>
              </a:r>
              <a:r>
                <a:rPr lang="en-US" altLang="zh-CN" sz="1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椭圆 107"/>
            <p:cNvSpPr>
              <a:spLocks noChangeArrowheads="1"/>
            </p:cNvSpPr>
            <p:nvPr/>
          </p:nvSpPr>
          <p:spPr bwMode="auto">
            <a:xfrm>
              <a:off x="539175" y="169631"/>
              <a:ext cx="1200616" cy="1200616"/>
            </a:xfrm>
            <a:prstGeom prst="ellipse">
              <a:avLst/>
            </a:prstGeom>
            <a:noFill/>
            <a:ln w="9525">
              <a:solidFill>
                <a:srgbClr val="FFFFFF">
                  <a:alpha val="52156"/>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24991842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heel(1)">
                                      <p:cBhvr>
                                        <p:cTn id="19" dur="2000"/>
                                        <p:tgtEl>
                                          <p:spTgt spid="7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p:cBhvr>
                                        <p:cTn id="23" dur="500"/>
                                        <p:tgtEl>
                                          <p:spTgt spid="77"/>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animEffect>
                                      <p:cBhvr>
                                        <p:cTn id="27" dur="500"/>
                                        <p:tgtEl>
                                          <p:spTgt spid="83"/>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p:cBhvr>
                                        <p:cTn id="31" dur="500"/>
                                        <p:tgtEl>
                                          <p:spTgt spid="84"/>
                                        </p:tgtEl>
                                      </p:cBhvr>
                                    </p:animEffect>
                                  </p:childTnLst>
                                </p:cTn>
                              </p:par>
                            </p:childTnLst>
                          </p:cTn>
                        </p:par>
                        <p:par>
                          <p:cTn id="32" fill="hold">
                            <p:stCondLst>
                              <p:cond delay="3500"/>
                            </p:stCondLst>
                            <p:childTnLst>
                              <p:par>
                                <p:cTn id="33" presetID="30" presetClass="entr" presetSubtype="0" fill="hold" grpId="0" nodeType="afterEffect">
                                  <p:stCondLst>
                                    <p:cond delay="0"/>
                                  </p:stCondLst>
                                  <p:childTnLst>
                                    <p:set>
                                      <p:cBhvr>
                                        <p:cTn id="34" dur="1" fill="hold">
                                          <p:stCondLst>
                                            <p:cond delay="0"/>
                                          </p:stCondLst>
                                        </p:cTn>
                                        <p:tgtEl>
                                          <p:spTgt spid="85"/>
                                        </p:tgtEl>
                                        <p:attrNameLst>
                                          <p:attrName>style.visibility</p:attrName>
                                        </p:attrNameLst>
                                      </p:cBhvr>
                                      <p:to>
                                        <p:strVal val="visible"/>
                                      </p:to>
                                    </p:set>
                                    <p:animEffect>
                                      <p:cBhvr>
                                        <p:cTn id="35" dur="800" decel="100000"/>
                                        <p:tgtEl>
                                          <p:spTgt spid="85"/>
                                        </p:tgtEl>
                                      </p:cBhvr>
                                    </p:animEffect>
                                    <p:anim calcmode="lin" valueType="num">
                                      <p:cBhvr>
                                        <p:cTn id="36" dur="800" decel="100000" fill="hold"/>
                                        <p:tgtEl>
                                          <p:spTgt spid="85"/>
                                        </p:tgtEl>
                                        <p:attrNameLst>
                                          <p:attrName>style.rotation</p:attrName>
                                        </p:attrNameLst>
                                      </p:cBhvr>
                                      <p:tavLst>
                                        <p:tav tm="0">
                                          <p:val>
                                            <p:fltVal val="-90"/>
                                          </p:val>
                                        </p:tav>
                                        <p:tav tm="100000">
                                          <p:val>
                                            <p:fltVal val="0"/>
                                          </p:val>
                                        </p:tav>
                                      </p:tavLst>
                                    </p:anim>
                                    <p:anim calcmode="lin" valueType="num">
                                      <p:cBhvr>
                                        <p:cTn id="37" dur="800" decel="100000" fill="hold"/>
                                        <p:tgtEl>
                                          <p:spTgt spid="85"/>
                                        </p:tgtEl>
                                        <p:attrNameLst>
                                          <p:attrName>ppt_x</p:attrName>
                                        </p:attrNameLst>
                                      </p:cBhvr>
                                      <p:tavLst>
                                        <p:tav tm="0">
                                          <p:val>
                                            <p:strVal val="#ppt_x+0.4"/>
                                          </p:val>
                                        </p:tav>
                                        <p:tav tm="100000">
                                          <p:val>
                                            <p:strVal val="#ppt_x-0.05"/>
                                          </p:val>
                                        </p:tav>
                                      </p:tavLst>
                                    </p:anim>
                                    <p:anim calcmode="lin" valueType="num">
                                      <p:cBhvr>
                                        <p:cTn id="38" dur="800" decel="100000" fill="hold"/>
                                        <p:tgtEl>
                                          <p:spTgt spid="85"/>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85"/>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85"/>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wheel(1)">
                                      <p:cBhvr>
                                        <p:cTn id="45" dur="2000"/>
                                        <p:tgtEl>
                                          <p:spTgt spid="88"/>
                                        </p:tgtEl>
                                      </p:cBhvr>
                                    </p:animEffect>
                                  </p:childTnLst>
                                </p:cTn>
                              </p:par>
                            </p:childTnLst>
                          </p:cTn>
                        </p:par>
                        <p:par>
                          <p:cTn id="46" fill="hold">
                            <p:stCondLst>
                              <p:cond delay="2000"/>
                            </p:stCondLst>
                            <p:childTnLst>
                              <p:par>
                                <p:cTn id="47" presetID="9" presetClass="entr" presetSubtype="0" fill="hold" grpId="0"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p:cBhvr>
                                        <p:cTn id="49" dur="500"/>
                                        <p:tgtEl>
                                          <p:spTgt spid="75"/>
                                        </p:tgtEl>
                                      </p:cBhvr>
                                    </p:animEffect>
                                  </p:childTnLst>
                                </p:cTn>
                              </p:par>
                            </p:childTnLst>
                          </p:cTn>
                        </p:par>
                        <p:par>
                          <p:cTn id="50" fill="hold">
                            <p:stCondLst>
                              <p:cond delay="2500"/>
                            </p:stCondLst>
                            <p:childTnLst>
                              <p:par>
                                <p:cTn id="51" presetID="14" presetClass="entr" presetSubtype="10" fill="hold" grpId="0"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p:cBhvr>
                                        <p:cTn id="53" dur="500"/>
                                        <p:tgtEl>
                                          <p:spTgt spid="76"/>
                                        </p:tgtEl>
                                      </p:cBhvr>
                                    </p:animEffect>
                                  </p:childTnLst>
                                </p:cTn>
                              </p:par>
                            </p:childTnLst>
                          </p:cTn>
                        </p:par>
                        <p:par>
                          <p:cTn id="54" fill="hold">
                            <p:stCondLst>
                              <p:cond delay="3000"/>
                            </p:stCondLst>
                            <p:childTnLst>
                              <p:par>
                                <p:cTn id="55" presetID="16" presetClass="entr" presetSubtype="21"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p:cBhvr>
                                        <p:cTn id="57" dur="500"/>
                                        <p:tgtEl>
                                          <p:spTgt spid="87"/>
                                        </p:tgtEl>
                                      </p:cBhvr>
                                    </p:animEffect>
                                  </p:childTnLst>
                                </p:cTn>
                              </p:par>
                            </p:childTnLst>
                          </p:cTn>
                        </p:par>
                        <p:par>
                          <p:cTn id="58" fill="hold">
                            <p:stCondLst>
                              <p:cond delay="3500"/>
                            </p:stCondLst>
                            <p:childTnLst>
                              <p:par>
                                <p:cTn id="59" presetID="30" presetClass="entr" presetSubtype="0"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p:cBhvr>
                                        <p:cTn id="61" dur="800" decel="100000"/>
                                        <p:tgtEl>
                                          <p:spTgt spid="86"/>
                                        </p:tgtEl>
                                      </p:cBhvr>
                                    </p:animEffect>
                                    <p:anim calcmode="lin" valueType="num">
                                      <p:cBhvr>
                                        <p:cTn id="62" dur="800" decel="100000" fill="hold"/>
                                        <p:tgtEl>
                                          <p:spTgt spid="86"/>
                                        </p:tgtEl>
                                        <p:attrNameLst>
                                          <p:attrName>style.rotation</p:attrName>
                                        </p:attrNameLst>
                                      </p:cBhvr>
                                      <p:tavLst>
                                        <p:tav tm="0">
                                          <p:val>
                                            <p:fltVal val="-90"/>
                                          </p:val>
                                        </p:tav>
                                        <p:tav tm="100000">
                                          <p:val>
                                            <p:fltVal val="0"/>
                                          </p:val>
                                        </p:tav>
                                      </p:tavLst>
                                    </p:anim>
                                    <p:anim calcmode="lin" valueType="num">
                                      <p:cBhvr>
                                        <p:cTn id="63" dur="800" decel="100000" fill="hold"/>
                                        <p:tgtEl>
                                          <p:spTgt spid="86"/>
                                        </p:tgtEl>
                                        <p:attrNameLst>
                                          <p:attrName>ppt_x</p:attrName>
                                        </p:attrNameLst>
                                      </p:cBhvr>
                                      <p:tavLst>
                                        <p:tav tm="0">
                                          <p:val>
                                            <p:strVal val="#ppt_x+0.4"/>
                                          </p:val>
                                        </p:tav>
                                        <p:tav tm="100000">
                                          <p:val>
                                            <p:strVal val="#ppt_x-0.05"/>
                                          </p:val>
                                        </p:tav>
                                      </p:tavLst>
                                    </p:anim>
                                    <p:anim calcmode="lin" valueType="num">
                                      <p:cBhvr>
                                        <p:cTn id="64" dur="800" decel="100000" fill="hold"/>
                                        <p:tgtEl>
                                          <p:spTgt spid="86"/>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86"/>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86"/>
                                        </p:tgtEl>
                                        <p:attrNameLst>
                                          <p:attrName>ppt_y</p:attrName>
                                        </p:attrNameLst>
                                      </p:cBhvr>
                                      <p:tavLst>
                                        <p:tav tm="0">
                                          <p:val>
                                            <p:strVal val="#ppt_y+0.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wheel(1)">
                                      <p:cBhvr>
                                        <p:cTn id="71" dur="2000"/>
                                        <p:tgtEl>
                                          <p:spTgt spid="94"/>
                                        </p:tgtEl>
                                      </p:cBhvr>
                                    </p:animEffect>
                                  </p:childTnLst>
                                </p:cTn>
                              </p:par>
                            </p:childTnLst>
                          </p:cTn>
                        </p:par>
                        <p:par>
                          <p:cTn id="72" fill="hold">
                            <p:stCondLst>
                              <p:cond delay="2000"/>
                            </p:stCondLst>
                            <p:childTnLst>
                              <p:par>
                                <p:cTn id="73" presetID="9" presetClass="entr" presetSubtype="0" fill="hold" grpId="0"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p:cBhvr>
                                        <p:cTn id="75" dur="500"/>
                                        <p:tgtEl>
                                          <p:spTgt spid="73"/>
                                        </p:tgtEl>
                                      </p:cBhvr>
                                    </p:animEffect>
                                  </p:childTnLst>
                                </p:cTn>
                              </p:par>
                            </p:childTnLst>
                          </p:cTn>
                        </p:par>
                        <p:par>
                          <p:cTn id="76" fill="hold">
                            <p:stCondLst>
                              <p:cond delay="2500"/>
                            </p:stCondLst>
                            <p:childTnLst>
                              <p:par>
                                <p:cTn id="77" presetID="14" presetClass="entr" presetSubtype="10"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p:cBhvr>
                                        <p:cTn id="79" dur="500"/>
                                        <p:tgtEl>
                                          <p:spTgt spid="74"/>
                                        </p:tgtEl>
                                      </p:cBhvr>
                                    </p:animEffect>
                                  </p:childTnLst>
                                </p:cTn>
                              </p:par>
                            </p:childTnLst>
                          </p:cTn>
                        </p:par>
                        <p:par>
                          <p:cTn id="80" fill="hold">
                            <p:stCondLst>
                              <p:cond delay="3000"/>
                            </p:stCondLst>
                            <p:childTnLst>
                              <p:par>
                                <p:cTn id="81" presetID="16" presetClass="entr" presetSubtype="21" fill="hold" grpId="0" nodeType="afterEffect">
                                  <p:stCondLst>
                                    <p:cond delay="0"/>
                                  </p:stCondLst>
                                  <p:childTnLst>
                                    <p:set>
                                      <p:cBhvr>
                                        <p:cTn id="82" dur="1" fill="hold">
                                          <p:stCondLst>
                                            <p:cond delay="0"/>
                                          </p:stCondLst>
                                        </p:cTn>
                                        <p:tgtEl>
                                          <p:spTgt spid="93"/>
                                        </p:tgtEl>
                                        <p:attrNameLst>
                                          <p:attrName>style.visibility</p:attrName>
                                        </p:attrNameLst>
                                      </p:cBhvr>
                                      <p:to>
                                        <p:strVal val="visible"/>
                                      </p:to>
                                    </p:set>
                                    <p:animEffect>
                                      <p:cBhvr>
                                        <p:cTn id="8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ldLvl="0" animBg="1" autoUpdateAnimBg="0"/>
      <p:bldP spid="74" grpId="0" bldLvl="0" autoUpdateAnimBg="0"/>
      <p:bldP spid="75" grpId="0" bldLvl="0" animBg="1" autoUpdateAnimBg="0"/>
      <p:bldP spid="76" grpId="0" bldLvl="0" autoUpdateAnimBg="0"/>
      <p:bldP spid="77" grpId="0" bldLvl="0" animBg="1" autoUpdateAnimBg="0"/>
      <p:bldP spid="83" grpId="0" bldLvl="0" autoUpdateAnimBg="0"/>
      <p:bldP spid="84" grpId="0" bldLvl="0" autoUpdateAnimBg="0"/>
      <p:bldP spid="85" grpId="0" animBg="1"/>
      <p:bldP spid="86" grpId="0" animBg="1"/>
      <p:bldP spid="87" grpId="0" bldLvl="0" autoUpdateAnimBg="0"/>
      <p:bldP spid="93"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青海"/>
          <p:cNvSpPr/>
          <p:nvPr/>
        </p:nvSpPr>
        <p:spPr>
          <a:xfrm>
            <a:off x="5154613" y="3208338"/>
            <a:ext cx="1458912" cy="1046162"/>
          </a:xfrm>
          <a:custGeom>
            <a:avLst/>
            <a:gdLst>
              <a:gd name="txL" fmla="*/ 0 w 812"/>
              <a:gd name="txT" fmla="*/ 0 h 582"/>
              <a:gd name="txR" fmla="*/ 812 w 812"/>
              <a:gd name="txB" fmla="*/ 582 h 5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4" name="辽宁"/>
          <p:cNvSpPr/>
          <p:nvPr/>
        </p:nvSpPr>
        <p:spPr>
          <a:xfrm>
            <a:off x="1108075" y="3019425"/>
            <a:ext cx="1447800" cy="1377950"/>
          </a:xfrm>
          <a:custGeom>
            <a:avLst/>
            <a:gdLst>
              <a:gd name="txL" fmla="*/ 0 w 376"/>
              <a:gd name="txT" fmla="*/ 0 h 358"/>
              <a:gd name="txR" fmla="*/ 376 w 376"/>
              <a:gd name="txB" fmla="*/ 358 h 35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5" name="四川"/>
          <p:cNvSpPr/>
          <p:nvPr/>
        </p:nvSpPr>
        <p:spPr>
          <a:xfrm>
            <a:off x="5156200" y="1382713"/>
            <a:ext cx="1385888" cy="1216025"/>
          </a:xfrm>
          <a:custGeom>
            <a:avLst/>
            <a:gdLst>
              <a:gd name="txL" fmla="*/ 0 w 702"/>
              <a:gd name="txT" fmla="*/ 0 h 616"/>
              <a:gd name="txR" fmla="*/ 702 w 702"/>
              <a:gd name="txB" fmla="*/ 616 h 6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6" name="湖北"/>
          <p:cNvSpPr/>
          <p:nvPr/>
        </p:nvSpPr>
        <p:spPr>
          <a:xfrm>
            <a:off x="971550" y="1411288"/>
            <a:ext cx="1658938" cy="1039812"/>
          </a:xfrm>
          <a:custGeom>
            <a:avLst/>
            <a:gdLst>
              <a:gd name="txL" fmla="*/ 0 w 488"/>
              <a:gd name="txT" fmla="*/ 0 h 306"/>
              <a:gd name="txR" fmla="*/ 488 w 488"/>
              <a:gd name="txB" fmla="*/ 306 h 30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7" name="Oval 45"/>
          <p:cNvSpPr/>
          <p:nvPr/>
        </p:nvSpPr>
        <p:spPr>
          <a:xfrm>
            <a:off x="1436688" y="1541463"/>
            <a:ext cx="576262" cy="576262"/>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62%</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78" name="Oval 48"/>
          <p:cNvSpPr/>
          <p:nvPr/>
        </p:nvSpPr>
        <p:spPr>
          <a:xfrm>
            <a:off x="5730875" y="1541463"/>
            <a:ext cx="576263" cy="576262"/>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25%</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79" name="Oval 51"/>
          <p:cNvSpPr/>
          <p:nvPr/>
        </p:nvSpPr>
        <p:spPr>
          <a:xfrm>
            <a:off x="1436688" y="3479800"/>
            <a:ext cx="576262" cy="576263"/>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46%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0" name="Oval 54"/>
          <p:cNvSpPr/>
          <p:nvPr/>
        </p:nvSpPr>
        <p:spPr>
          <a:xfrm>
            <a:off x="5730875" y="3479800"/>
            <a:ext cx="576263" cy="576263"/>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36%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1" name="TextBox 54"/>
          <p:cNvSpPr/>
          <p:nvPr/>
        </p:nvSpPr>
        <p:spPr>
          <a:xfrm>
            <a:off x="2789238" y="1597025"/>
            <a:ext cx="1739900" cy="631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82" name="TextBox 55"/>
          <p:cNvSpPr/>
          <p:nvPr/>
        </p:nvSpPr>
        <p:spPr>
          <a:xfrm>
            <a:off x="3152775" y="2301875"/>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62%</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3" name="Rectangle 42"/>
          <p:cNvSpPr/>
          <p:nvPr/>
        </p:nvSpPr>
        <p:spPr>
          <a:xfrm>
            <a:off x="2889250" y="23844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
        <p:nvSpPr>
          <p:cNvPr id="84" name="TextBox 57"/>
          <p:cNvSpPr/>
          <p:nvPr/>
        </p:nvSpPr>
        <p:spPr>
          <a:xfrm>
            <a:off x="6675438" y="1597025"/>
            <a:ext cx="1739900" cy="631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85" name="TextBox 58"/>
          <p:cNvSpPr/>
          <p:nvPr/>
        </p:nvSpPr>
        <p:spPr>
          <a:xfrm>
            <a:off x="7038975" y="2301875"/>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25%</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6" name="Rectangle 42"/>
          <p:cNvSpPr/>
          <p:nvPr/>
        </p:nvSpPr>
        <p:spPr>
          <a:xfrm>
            <a:off x="6773863" y="23844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
        <p:nvSpPr>
          <p:cNvPr id="87" name="TextBox 60"/>
          <p:cNvSpPr/>
          <p:nvPr/>
        </p:nvSpPr>
        <p:spPr>
          <a:xfrm>
            <a:off x="2789238" y="3206750"/>
            <a:ext cx="1739900" cy="630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88" name="TextBox 61"/>
          <p:cNvSpPr/>
          <p:nvPr/>
        </p:nvSpPr>
        <p:spPr>
          <a:xfrm>
            <a:off x="3152775" y="3929063"/>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46%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9" name="Rectangle 42"/>
          <p:cNvSpPr/>
          <p:nvPr/>
        </p:nvSpPr>
        <p:spPr>
          <a:xfrm>
            <a:off x="2889250" y="40100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
        <p:nvSpPr>
          <p:cNvPr id="90" name="TextBox 63"/>
          <p:cNvSpPr/>
          <p:nvPr/>
        </p:nvSpPr>
        <p:spPr>
          <a:xfrm>
            <a:off x="6675438" y="3206750"/>
            <a:ext cx="1739900" cy="630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91" name="TextBox 64"/>
          <p:cNvSpPr/>
          <p:nvPr/>
        </p:nvSpPr>
        <p:spPr>
          <a:xfrm>
            <a:off x="7038975" y="3929063"/>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36%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92" name="Rectangle 42"/>
          <p:cNvSpPr/>
          <p:nvPr/>
        </p:nvSpPr>
        <p:spPr>
          <a:xfrm>
            <a:off x="6773863" y="40100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Tree>
    <p:extLst>
      <p:ext uri="{BB962C8B-B14F-4D97-AF65-F5344CB8AC3E}">
        <p14:creationId xmlns:p14="http://schemas.microsoft.com/office/powerpoint/2010/main" val="296932660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p:cTn id="18" dur="1000" fill="hold"/>
                                        <p:tgtEl>
                                          <p:spTgt spid="76"/>
                                        </p:tgtEl>
                                        <p:attrNameLst>
                                          <p:attrName>ppt_w</p:attrName>
                                        </p:attrNameLst>
                                      </p:cBhvr>
                                      <p:tavLst>
                                        <p:tav tm="0">
                                          <p:val>
                                            <p:fltVal val="0"/>
                                          </p:val>
                                        </p:tav>
                                        <p:tav tm="100000">
                                          <p:val>
                                            <p:strVal val="#ppt_w"/>
                                          </p:val>
                                        </p:tav>
                                      </p:tavLst>
                                    </p:anim>
                                    <p:anim calcmode="lin" valueType="num">
                                      <p:cBhvr>
                                        <p:cTn id="19" dur="1000" fill="hold"/>
                                        <p:tgtEl>
                                          <p:spTgt spid="76"/>
                                        </p:tgtEl>
                                        <p:attrNameLst>
                                          <p:attrName>ppt_h</p:attrName>
                                        </p:attrNameLst>
                                      </p:cBhvr>
                                      <p:tavLst>
                                        <p:tav tm="0">
                                          <p:val>
                                            <p:fltVal val="0"/>
                                          </p:val>
                                        </p:tav>
                                        <p:tav tm="100000">
                                          <p:val>
                                            <p:strVal val="#ppt_h"/>
                                          </p:val>
                                        </p:tav>
                                      </p:tavLst>
                                    </p:anim>
                                    <p:anim calcmode="lin" valueType="num">
                                      <p:cBhvr>
                                        <p:cTn id="20" dur="1000" fill="hold"/>
                                        <p:tgtEl>
                                          <p:spTgt spid="76"/>
                                        </p:tgtEl>
                                        <p:attrNameLst>
                                          <p:attrName>style.rotation</p:attrName>
                                        </p:attrNameLst>
                                      </p:cBhvr>
                                      <p:tavLst>
                                        <p:tav tm="0">
                                          <p:val>
                                            <p:fltVal val="90"/>
                                          </p:val>
                                        </p:tav>
                                        <p:tav tm="100000">
                                          <p:val>
                                            <p:fltVal val="0"/>
                                          </p:val>
                                        </p:tav>
                                      </p:tavLst>
                                    </p:anim>
                                    <p:animEffect filter="fade">
                                      <p:cBhvr>
                                        <p:cTn id="21" dur="1000"/>
                                        <p:tgtEl>
                                          <p:spTgt spid="76"/>
                                        </p:tgtEl>
                                      </p:cBhvr>
                                    </p:animEffect>
                                  </p:childTnLst>
                                </p:cTn>
                              </p:par>
                              <p:par>
                                <p:cTn id="22" presetID="3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p:cTn id="24" dur="1000" fill="hold"/>
                                        <p:tgtEl>
                                          <p:spTgt spid="74"/>
                                        </p:tgtEl>
                                        <p:attrNameLst>
                                          <p:attrName>ppt_w</p:attrName>
                                        </p:attrNameLst>
                                      </p:cBhvr>
                                      <p:tavLst>
                                        <p:tav tm="0">
                                          <p:val>
                                            <p:fltVal val="0"/>
                                          </p:val>
                                        </p:tav>
                                        <p:tav tm="100000">
                                          <p:val>
                                            <p:strVal val="#ppt_w"/>
                                          </p:val>
                                        </p:tav>
                                      </p:tavLst>
                                    </p:anim>
                                    <p:anim calcmode="lin" valueType="num">
                                      <p:cBhvr>
                                        <p:cTn id="25" dur="1000" fill="hold"/>
                                        <p:tgtEl>
                                          <p:spTgt spid="74"/>
                                        </p:tgtEl>
                                        <p:attrNameLst>
                                          <p:attrName>ppt_h</p:attrName>
                                        </p:attrNameLst>
                                      </p:cBhvr>
                                      <p:tavLst>
                                        <p:tav tm="0">
                                          <p:val>
                                            <p:fltVal val="0"/>
                                          </p:val>
                                        </p:tav>
                                        <p:tav tm="100000">
                                          <p:val>
                                            <p:strVal val="#ppt_h"/>
                                          </p:val>
                                        </p:tav>
                                      </p:tavLst>
                                    </p:anim>
                                    <p:anim calcmode="lin" valueType="num">
                                      <p:cBhvr>
                                        <p:cTn id="26" dur="1000" fill="hold"/>
                                        <p:tgtEl>
                                          <p:spTgt spid="74"/>
                                        </p:tgtEl>
                                        <p:attrNameLst>
                                          <p:attrName>style.rotation</p:attrName>
                                        </p:attrNameLst>
                                      </p:cBhvr>
                                      <p:tavLst>
                                        <p:tav tm="0">
                                          <p:val>
                                            <p:fltVal val="90"/>
                                          </p:val>
                                        </p:tav>
                                        <p:tav tm="100000">
                                          <p:val>
                                            <p:fltVal val="0"/>
                                          </p:val>
                                        </p:tav>
                                      </p:tavLst>
                                    </p:anim>
                                    <p:animEffect filter="fade">
                                      <p:cBhvr>
                                        <p:cTn id="27" dur="1000"/>
                                        <p:tgtEl>
                                          <p:spTgt spid="74"/>
                                        </p:tgtEl>
                                      </p:cBhvr>
                                    </p:animEffect>
                                  </p:childTnLst>
                                </p:cTn>
                              </p:par>
                              <p:par>
                                <p:cTn id="28" presetID="31" presetClass="entr" presetSubtype="0"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p:cTn id="30" dur="1000" fill="hold"/>
                                        <p:tgtEl>
                                          <p:spTgt spid="75"/>
                                        </p:tgtEl>
                                        <p:attrNameLst>
                                          <p:attrName>ppt_w</p:attrName>
                                        </p:attrNameLst>
                                      </p:cBhvr>
                                      <p:tavLst>
                                        <p:tav tm="0">
                                          <p:val>
                                            <p:fltVal val="0"/>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anim calcmode="lin" valueType="num">
                                      <p:cBhvr>
                                        <p:cTn id="32" dur="1000" fill="hold"/>
                                        <p:tgtEl>
                                          <p:spTgt spid="75"/>
                                        </p:tgtEl>
                                        <p:attrNameLst>
                                          <p:attrName>style.rotation</p:attrName>
                                        </p:attrNameLst>
                                      </p:cBhvr>
                                      <p:tavLst>
                                        <p:tav tm="0">
                                          <p:val>
                                            <p:fltVal val="90"/>
                                          </p:val>
                                        </p:tav>
                                        <p:tav tm="100000">
                                          <p:val>
                                            <p:fltVal val="0"/>
                                          </p:val>
                                        </p:tav>
                                      </p:tavLst>
                                    </p:anim>
                                    <p:animEffect filter="fade">
                                      <p:cBhvr>
                                        <p:cTn id="33" dur="1000"/>
                                        <p:tgtEl>
                                          <p:spTgt spid="75"/>
                                        </p:tgtEl>
                                      </p:cBhvr>
                                    </p:animEffect>
                                  </p:childTnLst>
                                </p:cTn>
                              </p:par>
                              <p:par>
                                <p:cTn id="34" presetID="31"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 calcmode="lin" valueType="num">
                                      <p:cBhvr>
                                        <p:cTn id="36" dur="1000" fill="hold"/>
                                        <p:tgtEl>
                                          <p:spTgt spid="73"/>
                                        </p:tgtEl>
                                        <p:attrNameLst>
                                          <p:attrName>ppt_w</p:attrName>
                                        </p:attrNameLst>
                                      </p:cBhvr>
                                      <p:tavLst>
                                        <p:tav tm="0">
                                          <p:val>
                                            <p:fltVal val="0"/>
                                          </p:val>
                                        </p:tav>
                                        <p:tav tm="100000">
                                          <p:val>
                                            <p:strVal val="#ppt_w"/>
                                          </p:val>
                                        </p:tav>
                                      </p:tavLst>
                                    </p:anim>
                                    <p:anim calcmode="lin" valueType="num">
                                      <p:cBhvr>
                                        <p:cTn id="37" dur="1000" fill="hold"/>
                                        <p:tgtEl>
                                          <p:spTgt spid="73"/>
                                        </p:tgtEl>
                                        <p:attrNameLst>
                                          <p:attrName>ppt_h</p:attrName>
                                        </p:attrNameLst>
                                      </p:cBhvr>
                                      <p:tavLst>
                                        <p:tav tm="0">
                                          <p:val>
                                            <p:fltVal val="0"/>
                                          </p:val>
                                        </p:tav>
                                        <p:tav tm="100000">
                                          <p:val>
                                            <p:strVal val="#ppt_h"/>
                                          </p:val>
                                        </p:tav>
                                      </p:tavLst>
                                    </p:anim>
                                    <p:anim calcmode="lin" valueType="num">
                                      <p:cBhvr>
                                        <p:cTn id="38" dur="1000" fill="hold"/>
                                        <p:tgtEl>
                                          <p:spTgt spid="73"/>
                                        </p:tgtEl>
                                        <p:attrNameLst>
                                          <p:attrName>style.rotation</p:attrName>
                                        </p:attrNameLst>
                                      </p:cBhvr>
                                      <p:tavLst>
                                        <p:tav tm="0">
                                          <p:val>
                                            <p:fltVal val="90"/>
                                          </p:val>
                                        </p:tav>
                                        <p:tav tm="100000">
                                          <p:val>
                                            <p:fltVal val="0"/>
                                          </p:val>
                                        </p:tav>
                                      </p:tavLst>
                                    </p:anim>
                                    <p:animEffect filter="fade">
                                      <p:cBhvr>
                                        <p:cTn id="39" dur="1000"/>
                                        <p:tgtEl>
                                          <p:spTgt spid="7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filter="fade">
                                      <p:cBhvr>
                                        <p:cTn id="43" dur="500"/>
                                        <p:tgtEl>
                                          <p:spTgt spid="7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filter="fade">
                                      <p:cBhvr>
                                        <p:cTn id="49" dur="500"/>
                                        <p:tgtEl>
                                          <p:spTgt spid="7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filter="fade">
                                      <p:cBhvr>
                                        <p:cTn id="52" dur="500"/>
                                        <p:tgtEl>
                                          <p:spTgt spid="80"/>
                                        </p:tgtEl>
                                      </p:cBhvr>
                                    </p:animEffect>
                                  </p:childTnLst>
                                </p:cTn>
                              </p:par>
                            </p:childTnLst>
                          </p:cTn>
                        </p:par>
                        <p:par>
                          <p:cTn id="53" fill="hold">
                            <p:stCondLst>
                              <p:cond delay="2000"/>
                            </p:stCondLst>
                            <p:childTnLst>
                              <p:par>
                                <p:cTn id="54" presetID="2" presetClass="entr" presetSubtype="2" fill="hold" grpId="0" nodeType="afterEffect">
                                  <p:stCondLst>
                                    <p:cond delay="0"/>
                                  </p:stCondLst>
                                  <p:childTnLst>
                                    <p:set>
                                      <p:cBhvr>
                                        <p:cTn id="55" dur="1" fill="hold">
                                          <p:stCondLst>
                                            <p:cond delay="0"/>
                                          </p:stCondLst>
                                        </p:cTn>
                                        <p:tgtEl>
                                          <p:spTgt spid="81"/>
                                        </p:tgtEl>
                                        <p:attrNameLst>
                                          <p:attrName>style.visibility</p:attrName>
                                        </p:attrNameLst>
                                      </p:cBhvr>
                                      <p:to>
                                        <p:strVal val="visible"/>
                                      </p:to>
                                    </p:set>
                                    <p:anim calcmode="lin" valueType="num">
                                      <p:cBhvr>
                                        <p:cTn id="56" dur="500" fill="hold"/>
                                        <p:tgtEl>
                                          <p:spTgt spid="81"/>
                                        </p:tgtEl>
                                        <p:attrNameLst>
                                          <p:attrName>ppt_x</p:attrName>
                                        </p:attrNameLst>
                                      </p:cBhvr>
                                      <p:tavLst>
                                        <p:tav tm="0">
                                          <p:val>
                                            <p:strVal val="1+#ppt_w/2"/>
                                          </p:val>
                                        </p:tav>
                                        <p:tav tm="100000">
                                          <p:val>
                                            <p:strVal val="#ppt_x"/>
                                          </p:val>
                                        </p:tav>
                                      </p:tavLst>
                                    </p:anim>
                                    <p:anim calcmode="lin" valueType="num">
                                      <p:cBhvr>
                                        <p:cTn id="57" dur="500" fill="hold"/>
                                        <p:tgtEl>
                                          <p:spTgt spid="81"/>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 calcmode="lin" valueType="num">
                                      <p:cBhvr>
                                        <p:cTn id="60" dur="500" fill="hold"/>
                                        <p:tgtEl>
                                          <p:spTgt spid="84"/>
                                        </p:tgtEl>
                                        <p:attrNameLst>
                                          <p:attrName>ppt_x</p:attrName>
                                        </p:attrNameLst>
                                      </p:cBhvr>
                                      <p:tavLst>
                                        <p:tav tm="0">
                                          <p:val>
                                            <p:strVal val="1+#ppt_w/2"/>
                                          </p:val>
                                        </p:tav>
                                        <p:tav tm="100000">
                                          <p:val>
                                            <p:strVal val="#ppt_x"/>
                                          </p:val>
                                        </p:tav>
                                      </p:tavLst>
                                    </p:anim>
                                    <p:anim calcmode="lin" valueType="num">
                                      <p:cBhvr>
                                        <p:cTn id="61" dur="500" fill="hold"/>
                                        <p:tgtEl>
                                          <p:spTgt spid="8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 calcmode="lin" valueType="num">
                                      <p:cBhvr>
                                        <p:cTn id="64" dur="500" fill="hold"/>
                                        <p:tgtEl>
                                          <p:spTgt spid="87"/>
                                        </p:tgtEl>
                                        <p:attrNameLst>
                                          <p:attrName>ppt_x</p:attrName>
                                        </p:attrNameLst>
                                      </p:cBhvr>
                                      <p:tavLst>
                                        <p:tav tm="0">
                                          <p:val>
                                            <p:strVal val="1+#ppt_w/2"/>
                                          </p:val>
                                        </p:tav>
                                        <p:tav tm="100000">
                                          <p:val>
                                            <p:strVal val="#ppt_x"/>
                                          </p:val>
                                        </p:tav>
                                      </p:tavLst>
                                    </p:anim>
                                    <p:anim calcmode="lin" valueType="num">
                                      <p:cBhvr>
                                        <p:cTn id="65" dur="500" fill="hold"/>
                                        <p:tgtEl>
                                          <p:spTgt spid="87"/>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 calcmode="lin" valueType="num">
                                      <p:cBhvr>
                                        <p:cTn id="68" dur="500" fill="hold"/>
                                        <p:tgtEl>
                                          <p:spTgt spid="90"/>
                                        </p:tgtEl>
                                        <p:attrNameLst>
                                          <p:attrName>ppt_x</p:attrName>
                                        </p:attrNameLst>
                                      </p:cBhvr>
                                      <p:tavLst>
                                        <p:tav tm="0">
                                          <p:val>
                                            <p:strVal val="1+#ppt_w/2"/>
                                          </p:val>
                                        </p:tav>
                                        <p:tav tm="100000">
                                          <p:val>
                                            <p:strVal val="#ppt_x"/>
                                          </p:val>
                                        </p:tav>
                                      </p:tavLst>
                                    </p:anim>
                                    <p:anim calcmode="lin" valueType="num">
                                      <p:cBhvr>
                                        <p:cTn id="69" dur="500" fill="hold"/>
                                        <p:tgtEl>
                                          <p:spTgt spid="90"/>
                                        </p:tgtEl>
                                        <p:attrNameLst>
                                          <p:attrName>ppt_y</p:attrName>
                                        </p:attrNameLst>
                                      </p:cBhvr>
                                      <p:tavLst>
                                        <p:tav tm="0">
                                          <p:val>
                                            <p:strVal val="#ppt_y"/>
                                          </p:val>
                                        </p:tav>
                                        <p:tav tm="100000">
                                          <p:val>
                                            <p:strVal val="#ppt_y"/>
                                          </p:val>
                                        </p:tav>
                                      </p:tavLst>
                                    </p:anim>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83"/>
                                        </p:tgtEl>
                                        <p:attrNameLst>
                                          <p:attrName>style.visibility</p:attrName>
                                        </p:attrNameLst>
                                      </p:cBhvr>
                                      <p:to>
                                        <p:strVal val="visible"/>
                                      </p:to>
                                    </p:set>
                                    <p:anim calcmode="lin" valueType="num">
                                      <p:cBhvr>
                                        <p:cTn id="73" dur="500" fill="hold"/>
                                        <p:tgtEl>
                                          <p:spTgt spid="83"/>
                                        </p:tgtEl>
                                        <p:attrNameLst>
                                          <p:attrName>ppt_w</p:attrName>
                                        </p:attrNameLst>
                                      </p:cBhvr>
                                      <p:tavLst>
                                        <p:tav tm="0">
                                          <p:val>
                                            <p:fltVal val="0"/>
                                          </p:val>
                                        </p:tav>
                                        <p:tav tm="100000">
                                          <p:val>
                                            <p:strVal val="#ppt_w"/>
                                          </p:val>
                                        </p:tav>
                                      </p:tavLst>
                                    </p:anim>
                                    <p:anim calcmode="lin" valueType="num">
                                      <p:cBhvr>
                                        <p:cTn id="74" dur="500" fill="hold"/>
                                        <p:tgtEl>
                                          <p:spTgt spid="83"/>
                                        </p:tgtEl>
                                        <p:attrNameLst>
                                          <p:attrName>ppt_h</p:attrName>
                                        </p:attrNameLst>
                                      </p:cBhvr>
                                      <p:tavLst>
                                        <p:tav tm="0">
                                          <p:val>
                                            <p:fltVal val="0"/>
                                          </p:val>
                                        </p:tav>
                                        <p:tav tm="100000">
                                          <p:val>
                                            <p:strVal val="#ppt_h"/>
                                          </p:val>
                                        </p:tav>
                                      </p:tavLst>
                                    </p:anim>
                                    <p:animEffect filter="fade">
                                      <p:cBhvr>
                                        <p:cTn id="75" dur="500"/>
                                        <p:tgtEl>
                                          <p:spTgt spid="8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 calcmode="lin" valueType="num">
                                      <p:cBhvr>
                                        <p:cTn id="78" dur="500" fill="hold"/>
                                        <p:tgtEl>
                                          <p:spTgt spid="89"/>
                                        </p:tgtEl>
                                        <p:attrNameLst>
                                          <p:attrName>ppt_w</p:attrName>
                                        </p:attrNameLst>
                                      </p:cBhvr>
                                      <p:tavLst>
                                        <p:tav tm="0">
                                          <p:val>
                                            <p:fltVal val="0"/>
                                          </p:val>
                                        </p:tav>
                                        <p:tav tm="100000">
                                          <p:val>
                                            <p:strVal val="#ppt_w"/>
                                          </p:val>
                                        </p:tav>
                                      </p:tavLst>
                                    </p:anim>
                                    <p:anim calcmode="lin" valueType="num">
                                      <p:cBhvr>
                                        <p:cTn id="79" dur="500" fill="hold"/>
                                        <p:tgtEl>
                                          <p:spTgt spid="89"/>
                                        </p:tgtEl>
                                        <p:attrNameLst>
                                          <p:attrName>ppt_h</p:attrName>
                                        </p:attrNameLst>
                                      </p:cBhvr>
                                      <p:tavLst>
                                        <p:tav tm="0">
                                          <p:val>
                                            <p:fltVal val="0"/>
                                          </p:val>
                                        </p:tav>
                                        <p:tav tm="100000">
                                          <p:val>
                                            <p:strVal val="#ppt_h"/>
                                          </p:val>
                                        </p:tav>
                                      </p:tavLst>
                                    </p:anim>
                                    <p:animEffect filter="fade">
                                      <p:cBhvr>
                                        <p:cTn id="80" dur="500"/>
                                        <p:tgtEl>
                                          <p:spTgt spid="8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500" fill="hold"/>
                                        <p:tgtEl>
                                          <p:spTgt spid="86"/>
                                        </p:tgtEl>
                                        <p:attrNameLst>
                                          <p:attrName>ppt_w</p:attrName>
                                        </p:attrNameLst>
                                      </p:cBhvr>
                                      <p:tavLst>
                                        <p:tav tm="0">
                                          <p:val>
                                            <p:fltVal val="0"/>
                                          </p:val>
                                        </p:tav>
                                        <p:tav tm="100000">
                                          <p:val>
                                            <p:strVal val="#ppt_w"/>
                                          </p:val>
                                        </p:tav>
                                      </p:tavLst>
                                    </p:anim>
                                    <p:anim calcmode="lin" valueType="num">
                                      <p:cBhvr>
                                        <p:cTn id="84" dur="500" fill="hold"/>
                                        <p:tgtEl>
                                          <p:spTgt spid="86"/>
                                        </p:tgtEl>
                                        <p:attrNameLst>
                                          <p:attrName>ppt_h</p:attrName>
                                        </p:attrNameLst>
                                      </p:cBhvr>
                                      <p:tavLst>
                                        <p:tav tm="0">
                                          <p:val>
                                            <p:fltVal val="0"/>
                                          </p:val>
                                        </p:tav>
                                        <p:tav tm="100000">
                                          <p:val>
                                            <p:strVal val="#ppt_h"/>
                                          </p:val>
                                        </p:tav>
                                      </p:tavLst>
                                    </p:anim>
                                    <p:animEffect filter="fade">
                                      <p:cBhvr>
                                        <p:cTn id="85" dur="500"/>
                                        <p:tgtEl>
                                          <p:spTgt spid="8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2"/>
                                        </p:tgtEl>
                                        <p:attrNameLst>
                                          <p:attrName>style.visibility</p:attrName>
                                        </p:attrNameLst>
                                      </p:cBhvr>
                                      <p:to>
                                        <p:strVal val="visible"/>
                                      </p:to>
                                    </p:set>
                                    <p:anim calcmode="lin" valueType="num">
                                      <p:cBhvr>
                                        <p:cTn id="88" dur="500" fill="hold"/>
                                        <p:tgtEl>
                                          <p:spTgt spid="92"/>
                                        </p:tgtEl>
                                        <p:attrNameLst>
                                          <p:attrName>ppt_w</p:attrName>
                                        </p:attrNameLst>
                                      </p:cBhvr>
                                      <p:tavLst>
                                        <p:tav tm="0">
                                          <p:val>
                                            <p:fltVal val="0"/>
                                          </p:val>
                                        </p:tav>
                                        <p:tav tm="100000">
                                          <p:val>
                                            <p:strVal val="#ppt_w"/>
                                          </p:val>
                                        </p:tav>
                                      </p:tavLst>
                                    </p:anim>
                                    <p:anim calcmode="lin" valueType="num">
                                      <p:cBhvr>
                                        <p:cTn id="89" dur="500" fill="hold"/>
                                        <p:tgtEl>
                                          <p:spTgt spid="92"/>
                                        </p:tgtEl>
                                        <p:attrNameLst>
                                          <p:attrName>ppt_h</p:attrName>
                                        </p:attrNameLst>
                                      </p:cBhvr>
                                      <p:tavLst>
                                        <p:tav tm="0">
                                          <p:val>
                                            <p:fltVal val="0"/>
                                          </p:val>
                                        </p:tav>
                                        <p:tav tm="100000">
                                          <p:val>
                                            <p:strVal val="#ppt_h"/>
                                          </p:val>
                                        </p:tav>
                                      </p:tavLst>
                                    </p:anim>
                                    <p:animEffect filter="fade">
                                      <p:cBhvr>
                                        <p:cTn id="90" dur="500"/>
                                        <p:tgtEl>
                                          <p:spTgt spid="92"/>
                                        </p:tgtEl>
                                      </p:cBhvr>
                                    </p:animEffect>
                                  </p:childTnLst>
                                </p:cTn>
                              </p:par>
                            </p:childTnLst>
                          </p:cTn>
                        </p:par>
                        <p:par>
                          <p:cTn id="91" fill="hold">
                            <p:stCondLst>
                              <p:cond delay="3000"/>
                            </p:stCondLst>
                            <p:childTnLst>
                              <p:par>
                                <p:cTn id="92" presetID="2" presetClass="entr" presetSubtype="2" fill="hold" grpId="0" nodeType="afterEffect">
                                  <p:stCondLst>
                                    <p:cond delay="0"/>
                                  </p:stCondLst>
                                  <p:childTnLst>
                                    <p:set>
                                      <p:cBhvr>
                                        <p:cTn id="93" dur="1" fill="hold">
                                          <p:stCondLst>
                                            <p:cond delay="0"/>
                                          </p:stCondLst>
                                        </p:cTn>
                                        <p:tgtEl>
                                          <p:spTgt spid="82"/>
                                        </p:tgtEl>
                                        <p:attrNameLst>
                                          <p:attrName>style.visibility</p:attrName>
                                        </p:attrNameLst>
                                      </p:cBhvr>
                                      <p:to>
                                        <p:strVal val="visible"/>
                                      </p:to>
                                    </p:set>
                                    <p:anim calcmode="lin" valueType="num">
                                      <p:cBhvr>
                                        <p:cTn id="94" dur="500" fill="hold"/>
                                        <p:tgtEl>
                                          <p:spTgt spid="82"/>
                                        </p:tgtEl>
                                        <p:attrNameLst>
                                          <p:attrName>ppt_x</p:attrName>
                                        </p:attrNameLst>
                                      </p:cBhvr>
                                      <p:tavLst>
                                        <p:tav tm="0">
                                          <p:val>
                                            <p:strVal val="1+#ppt_w/2"/>
                                          </p:val>
                                        </p:tav>
                                        <p:tav tm="100000">
                                          <p:val>
                                            <p:strVal val="#ppt_x"/>
                                          </p:val>
                                        </p:tav>
                                      </p:tavLst>
                                    </p:anim>
                                    <p:anim calcmode="lin" valueType="num">
                                      <p:cBhvr>
                                        <p:cTn id="95" dur="500" fill="hold"/>
                                        <p:tgtEl>
                                          <p:spTgt spid="82"/>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88"/>
                                        </p:tgtEl>
                                        <p:attrNameLst>
                                          <p:attrName>style.visibility</p:attrName>
                                        </p:attrNameLst>
                                      </p:cBhvr>
                                      <p:to>
                                        <p:strVal val="visible"/>
                                      </p:to>
                                    </p:set>
                                    <p:anim calcmode="lin" valueType="num">
                                      <p:cBhvr>
                                        <p:cTn id="98" dur="500" fill="hold"/>
                                        <p:tgtEl>
                                          <p:spTgt spid="88"/>
                                        </p:tgtEl>
                                        <p:attrNameLst>
                                          <p:attrName>ppt_x</p:attrName>
                                        </p:attrNameLst>
                                      </p:cBhvr>
                                      <p:tavLst>
                                        <p:tav tm="0">
                                          <p:val>
                                            <p:strVal val="1+#ppt_w/2"/>
                                          </p:val>
                                        </p:tav>
                                        <p:tav tm="100000">
                                          <p:val>
                                            <p:strVal val="#ppt_x"/>
                                          </p:val>
                                        </p:tav>
                                      </p:tavLst>
                                    </p:anim>
                                    <p:anim calcmode="lin" valueType="num">
                                      <p:cBhvr>
                                        <p:cTn id="99" dur="500" fill="hold"/>
                                        <p:tgtEl>
                                          <p:spTgt spid="88"/>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300"/>
                                  </p:stCondLst>
                                  <p:childTnLst>
                                    <p:set>
                                      <p:cBhvr>
                                        <p:cTn id="101" dur="1" fill="hold">
                                          <p:stCondLst>
                                            <p:cond delay="0"/>
                                          </p:stCondLst>
                                        </p:cTn>
                                        <p:tgtEl>
                                          <p:spTgt spid="91"/>
                                        </p:tgtEl>
                                        <p:attrNameLst>
                                          <p:attrName>style.visibility</p:attrName>
                                        </p:attrNameLst>
                                      </p:cBhvr>
                                      <p:to>
                                        <p:strVal val="visible"/>
                                      </p:to>
                                    </p:set>
                                    <p:anim calcmode="lin" valueType="num">
                                      <p:cBhvr>
                                        <p:cTn id="102" dur="500" fill="hold"/>
                                        <p:tgtEl>
                                          <p:spTgt spid="91"/>
                                        </p:tgtEl>
                                        <p:attrNameLst>
                                          <p:attrName>ppt_x</p:attrName>
                                        </p:attrNameLst>
                                      </p:cBhvr>
                                      <p:tavLst>
                                        <p:tav tm="0">
                                          <p:val>
                                            <p:strVal val="1+#ppt_w/2"/>
                                          </p:val>
                                        </p:tav>
                                        <p:tav tm="100000">
                                          <p:val>
                                            <p:strVal val="#ppt_x"/>
                                          </p:val>
                                        </p:tav>
                                      </p:tavLst>
                                    </p:anim>
                                    <p:anim calcmode="lin" valueType="num">
                                      <p:cBhvr>
                                        <p:cTn id="103" dur="500" fill="hold"/>
                                        <p:tgtEl>
                                          <p:spTgt spid="91"/>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300"/>
                                  </p:stCondLst>
                                  <p:childTnLst>
                                    <p:set>
                                      <p:cBhvr>
                                        <p:cTn id="105" dur="1" fill="hold">
                                          <p:stCondLst>
                                            <p:cond delay="0"/>
                                          </p:stCondLst>
                                        </p:cTn>
                                        <p:tgtEl>
                                          <p:spTgt spid="85"/>
                                        </p:tgtEl>
                                        <p:attrNameLst>
                                          <p:attrName>style.visibility</p:attrName>
                                        </p:attrNameLst>
                                      </p:cBhvr>
                                      <p:to>
                                        <p:strVal val="visible"/>
                                      </p:to>
                                    </p:set>
                                    <p:anim calcmode="lin" valueType="num">
                                      <p:cBhvr>
                                        <p:cTn id="106" dur="500" fill="hold"/>
                                        <p:tgtEl>
                                          <p:spTgt spid="85"/>
                                        </p:tgtEl>
                                        <p:attrNameLst>
                                          <p:attrName>ppt_x</p:attrName>
                                        </p:attrNameLst>
                                      </p:cBhvr>
                                      <p:tavLst>
                                        <p:tav tm="0">
                                          <p:val>
                                            <p:strVal val="1+#ppt_w/2"/>
                                          </p:val>
                                        </p:tav>
                                        <p:tav tm="100000">
                                          <p:val>
                                            <p:strVal val="#ppt_x"/>
                                          </p:val>
                                        </p:tav>
                                      </p:tavLst>
                                    </p:anim>
                                    <p:anim calcmode="lin" valueType="num">
                                      <p:cBhvr>
                                        <p:cTn id="107"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7" grpId="0" bldLvl="0" animBg="1"/>
      <p:bldP spid="78" grpId="0" bldLvl="0" animBg="1"/>
      <p:bldP spid="79" grpId="0" bldLvl="0" animBg="1"/>
      <p:bldP spid="80" grpId="0" bldLvl="0" animBg="1"/>
      <p:bldP spid="81" grpId="0" bldLvl="0"/>
      <p:bldP spid="82" grpId="0" bldLvl="0"/>
      <p:bldP spid="83" grpId="0" bldLvl="0" animBg="1"/>
      <p:bldP spid="84" grpId="0" bldLvl="0"/>
      <p:bldP spid="85" grpId="0" bldLvl="0"/>
      <p:bldP spid="86" grpId="0" bldLvl="0" animBg="1"/>
      <p:bldP spid="87" grpId="0" bldLvl="0"/>
      <p:bldP spid="88" grpId="0" bldLvl="0"/>
      <p:bldP spid="89" grpId="0" bldLvl="0" animBg="1"/>
      <p:bldP spid="90" grpId="0" bldLvl="0"/>
      <p:bldP spid="91" grpId="0" bldLvl="0"/>
      <p:bldP spid="9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17887" y="425318"/>
            <a:ext cx="1486524" cy="1485129"/>
            <a:chOff x="6309221" y="788029"/>
            <a:chExt cx="2825105" cy="2822453"/>
          </a:xfrm>
        </p:grpSpPr>
        <p:sp>
          <p:nvSpPr>
            <p:cNvPr id="5" name="椭圆 4"/>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 name="组合 5"/>
            <p:cNvGrpSpPr/>
            <p:nvPr/>
          </p:nvGrpSpPr>
          <p:grpSpPr>
            <a:xfrm>
              <a:off x="6309221" y="788029"/>
              <a:ext cx="2825105" cy="2822453"/>
              <a:chOff x="2433048" y="1083945"/>
              <a:chExt cx="5333787" cy="5328780"/>
            </a:xfrm>
          </p:grpSpPr>
          <p:sp>
            <p:nvSpPr>
              <p:cNvPr id="7" name="十六角星 6"/>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2433048" y="1083945"/>
                <a:ext cx="5333787" cy="5328780"/>
                <a:chOff x="2280648" y="931545"/>
                <a:chExt cx="5333787" cy="5328780"/>
              </a:xfrm>
            </p:grpSpPr>
            <p:sp>
              <p:nvSpPr>
                <p:cNvPr id="45" name="椭圆 44"/>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 name="椭圆 45"/>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 name="椭圆 46"/>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椭圆 47"/>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9" name="直接连接符 8"/>
              <p:cNvCxnSpPr>
                <a:stCxn id="46" idx="4"/>
                <a:endCxn id="64"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5" idx="5"/>
                <a:endCxn id="64"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2" idx="0"/>
                <a:endCxn id="45"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7" idx="3"/>
                <a:endCxn id="60"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0"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6"/>
                <a:endCxn id="61"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1" idx="0"/>
                <a:endCxn id="64"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7"/>
                <a:endCxn id="62"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2" idx="5"/>
                <a:endCxn id="66"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7"/>
                <a:endCxn id="47"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4" idx="6"/>
                <a:endCxn id="48"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2" idx="7"/>
                <a:endCxn id="64"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4" idx="5"/>
                <a:endCxn id="63"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1" idx="6"/>
                <a:endCxn id="63"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3" idx="3"/>
                <a:endCxn id="67"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3" idx="0"/>
                <a:endCxn id="48"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3" idx="5"/>
                <a:endCxn id="68"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8" idx="0"/>
                <a:endCxn id="48"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8" idx="7"/>
                <a:endCxn id="51"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5" idx="1"/>
                <a:endCxn id="68"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1" idx="4"/>
                <a:endCxn id="67"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6" idx="5"/>
                <a:endCxn id="67"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3" idx="5"/>
                <a:endCxn id="65"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5" idx="7"/>
                <a:endCxn id="66"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5" idx="0"/>
                <a:endCxn id="62"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2" idx="1"/>
                <a:endCxn id="49"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6" idx="0"/>
                <a:endCxn id="68"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3"/>
                <a:endCxn id="67"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7" idx="6"/>
                <a:endCxn id="56"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7" idx="5"/>
                <a:endCxn id="59"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66" idx="0"/>
                <a:endCxn id="61"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5" idx="6"/>
                <a:endCxn id="67"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54" idx="6"/>
                <a:endCxn id="65"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7" idx="7"/>
                <a:endCxn id="65"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8" idx="0"/>
                <a:endCxn id="65"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8" idx="7"/>
                <a:endCxn id="67"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573123" y="1045770"/>
            <a:ext cx="3058946" cy="3056074"/>
            <a:chOff x="1308745" y="2394284"/>
            <a:chExt cx="2326780" cy="2324596"/>
          </a:xfrm>
        </p:grpSpPr>
        <p:pic>
          <p:nvPicPr>
            <p:cNvPr id="70" name="图片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1" name="组合 70"/>
            <p:cNvGrpSpPr/>
            <p:nvPr/>
          </p:nvGrpSpPr>
          <p:grpSpPr>
            <a:xfrm>
              <a:off x="1308745" y="2394284"/>
              <a:ext cx="2326780" cy="2324596"/>
              <a:chOff x="2433048" y="1083945"/>
              <a:chExt cx="5333787" cy="5328780"/>
            </a:xfrm>
          </p:grpSpPr>
          <p:sp>
            <p:nvSpPr>
              <p:cNvPr id="72" name="十六角星 71"/>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3" name="组合 72"/>
              <p:cNvGrpSpPr/>
              <p:nvPr/>
            </p:nvGrpSpPr>
            <p:grpSpPr>
              <a:xfrm>
                <a:off x="2433048" y="1083945"/>
                <a:ext cx="5333787" cy="5328780"/>
                <a:chOff x="2280648" y="931545"/>
                <a:chExt cx="5333787" cy="5328780"/>
              </a:xfrm>
            </p:grpSpPr>
            <p:sp>
              <p:nvSpPr>
                <p:cNvPr id="110" name="椭圆 109"/>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1" name="椭圆 110"/>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2" name="椭圆 111"/>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椭圆 112"/>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4" name="直接连接符 73"/>
              <p:cNvCxnSpPr>
                <a:stCxn id="111" idx="4"/>
                <a:endCxn id="129"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10" idx="5"/>
                <a:endCxn id="129"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7" idx="0"/>
                <a:endCxn id="110"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132" idx="3"/>
                <a:endCxn id="125"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5"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27" idx="6"/>
                <a:endCxn id="126"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26" idx="0"/>
                <a:endCxn id="129"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7"/>
                <a:endCxn id="127"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7" idx="5"/>
                <a:endCxn id="131"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7"/>
                <a:endCxn id="112"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9" idx="6"/>
                <a:endCxn id="113"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7" idx="7"/>
                <a:endCxn id="129"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9" idx="5"/>
                <a:endCxn id="128"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26" idx="6"/>
                <a:endCxn id="128"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8" idx="3"/>
                <a:endCxn id="132"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28" idx="0"/>
                <a:endCxn id="113"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8" idx="5"/>
                <a:endCxn id="133"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3" idx="0"/>
                <a:endCxn id="113"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3" idx="7"/>
                <a:endCxn id="116"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20" idx="1"/>
                <a:endCxn id="133"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6" idx="4"/>
                <a:endCxn id="132"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1" idx="5"/>
                <a:endCxn id="132"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8" idx="5"/>
                <a:endCxn id="130"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30" idx="7"/>
                <a:endCxn id="131"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0" idx="0"/>
                <a:endCxn id="127"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7" idx="1"/>
                <a:endCxn id="114"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21" idx="0"/>
                <a:endCxn id="133"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3"/>
                <a:endCxn id="132"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2" idx="6"/>
                <a:endCxn id="121"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2" idx="5"/>
                <a:endCxn id="124"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1" idx="0"/>
                <a:endCxn id="126"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0" idx="6"/>
                <a:endCxn id="132"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19" idx="6"/>
                <a:endCxn id="130"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22" idx="7"/>
                <a:endCxn id="130"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23" idx="0"/>
                <a:endCxn id="130"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3" idx="7"/>
                <a:endCxn id="132"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4" name="文本框 133"/>
          <p:cNvSpPr txBox="1"/>
          <p:nvPr/>
        </p:nvSpPr>
        <p:spPr>
          <a:xfrm>
            <a:off x="4361361" y="1940062"/>
            <a:ext cx="1999576" cy="735907"/>
          </a:xfrm>
          <a:prstGeom prst="rect">
            <a:avLst/>
          </a:prstGeom>
          <a:noFill/>
        </p:spPr>
        <p:txBody>
          <a:bodyPr wrap="square" rtlCol="0">
            <a:spAutoFit/>
          </a:bodyPr>
          <a:lstStyle/>
          <a:p>
            <a:pPr algn="ct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788"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88"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788" dirty="0">
              <a:solidFill>
                <a:schemeClr val="bg1"/>
              </a:solidFill>
              <a:latin typeface="微软雅黑" panose="020B0503020204020204" pitchFamily="34" charset="-122"/>
              <a:ea typeface="微软雅黑" panose="020B0503020204020204" pitchFamily="34" charset="-122"/>
            </a:endParaRPr>
          </a:p>
        </p:txBody>
      </p:sp>
      <p:grpSp>
        <p:nvGrpSpPr>
          <p:cNvPr id="135" name="组合 134"/>
          <p:cNvGrpSpPr/>
          <p:nvPr/>
        </p:nvGrpSpPr>
        <p:grpSpPr>
          <a:xfrm>
            <a:off x="7551946" y="1149655"/>
            <a:ext cx="1118030" cy="1116980"/>
            <a:chOff x="6309221" y="788029"/>
            <a:chExt cx="2825105" cy="2822453"/>
          </a:xfrm>
        </p:grpSpPr>
        <p:sp>
          <p:nvSpPr>
            <p:cNvPr id="136" name="椭圆 135"/>
            <p:cNvSpPr/>
            <p:nvPr/>
          </p:nvSpPr>
          <p:spPr>
            <a:xfrm>
              <a:off x="6461555" y="939037"/>
              <a:ext cx="2520437" cy="2520437"/>
            </a:xfrm>
            <a:prstGeom prst="ellipse">
              <a:avLst/>
            </a:prstGeom>
            <a:solidFill>
              <a:srgbClr val="463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37" name="组合 136"/>
            <p:cNvGrpSpPr/>
            <p:nvPr/>
          </p:nvGrpSpPr>
          <p:grpSpPr>
            <a:xfrm>
              <a:off x="6309221" y="788029"/>
              <a:ext cx="2825105" cy="2822453"/>
              <a:chOff x="2433048" y="1083945"/>
              <a:chExt cx="5333787" cy="5328780"/>
            </a:xfrm>
          </p:grpSpPr>
          <p:sp>
            <p:nvSpPr>
              <p:cNvPr id="138" name="十六角星 137"/>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39" name="组合 138"/>
              <p:cNvGrpSpPr/>
              <p:nvPr/>
            </p:nvGrpSpPr>
            <p:grpSpPr>
              <a:xfrm>
                <a:off x="2433048" y="1083945"/>
                <a:ext cx="5333787" cy="5328780"/>
                <a:chOff x="2280648" y="931545"/>
                <a:chExt cx="5333787" cy="5328780"/>
              </a:xfrm>
            </p:grpSpPr>
            <p:sp>
              <p:nvSpPr>
                <p:cNvPr id="176" name="椭圆 175"/>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7" name="椭圆 176"/>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8" name="椭圆 177"/>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9" name="椭圆 178"/>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0" name="椭圆 179"/>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1" name="椭圆 180"/>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2" name="椭圆 181"/>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3" name="椭圆 182"/>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4" name="椭圆 183"/>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5" name="椭圆 184"/>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6" name="椭圆 185"/>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7" name="椭圆 186"/>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8" name="椭圆 187"/>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9" name="椭圆 188"/>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0" name="椭圆 189"/>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椭圆 190"/>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2" name="椭圆 191"/>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3" name="椭圆 192"/>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4" name="椭圆 193"/>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5" name="椭圆 194"/>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6" name="椭圆 195"/>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7" name="椭圆 196"/>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8" name="椭圆 197"/>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9" name="椭圆 198"/>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40" name="直接连接符 139"/>
              <p:cNvCxnSpPr>
                <a:stCxn id="177" idx="4"/>
                <a:endCxn id="195"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5"/>
                <a:endCxn id="195"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93" idx="0"/>
                <a:endCxn id="176"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8" idx="3"/>
                <a:endCxn id="191"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81"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3" idx="6"/>
                <a:endCxn id="192"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2" idx="0"/>
                <a:endCxn id="195"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84" idx="7"/>
                <a:endCxn id="193"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93" idx="5"/>
                <a:endCxn id="197"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95" idx="7"/>
                <a:endCxn id="178"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95" idx="6"/>
                <a:endCxn id="179"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93" idx="7"/>
                <a:endCxn id="195"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95" idx="5"/>
                <a:endCxn id="194"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92" idx="6"/>
                <a:endCxn id="194"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94" idx="3"/>
                <a:endCxn id="198"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94" idx="0"/>
                <a:endCxn id="179"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94" idx="5"/>
                <a:endCxn id="199"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99" idx="0"/>
                <a:endCxn id="179"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99" idx="7"/>
                <a:endCxn id="182"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86" idx="1"/>
                <a:endCxn id="199"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92" idx="4"/>
                <a:endCxn id="198"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97" idx="5"/>
                <a:endCxn id="198"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84" idx="5"/>
                <a:endCxn id="196"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96" idx="7"/>
                <a:endCxn id="197"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96" idx="0"/>
                <a:endCxn id="193"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93" idx="1"/>
                <a:endCxn id="180"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87" idx="0"/>
                <a:endCxn id="199"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99" idx="3"/>
                <a:endCxn id="198"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98" idx="6"/>
                <a:endCxn id="187"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98" idx="5"/>
                <a:endCxn id="190"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97" idx="0"/>
                <a:endCxn id="192"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96" idx="6"/>
                <a:endCxn id="198"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85" idx="6"/>
                <a:endCxn id="196"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88" idx="7"/>
                <a:endCxn id="196"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89" idx="0"/>
                <a:endCxn id="196"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89" idx="7"/>
                <a:endCxn id="198"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200" name="组合 199"/>
          <p:cNvGrpSpPr/>
          <p:nvPr/>
        </p:nvGrpSpPr>
        <p:grpSpPr>
          <a:xfrm>
            <a:off x="5594099" y="3028295"/>
            <a:ext cx="1253759" cy="1252582"/>
            <a:chOff x="6309221" y="788029"/>
            <a:chExt cx="2825105" cy="2822453"/>
          </a:xfrm>
        </p:grpSpPr>
        <p:sp>
          <p:nvSpPr>
            <p:cNvPr id="201" name="椭圆 200"/>
            <p:cNvSpPr/>
            <p:nvPr/>
          </p:nvSpPr>
          <p:spPr>
            <a:xfrm>
              <a:off x="6461555" y="939037"/>
              <a:ext cx="2520437" cy="2520437"/>
            </a:xfrm>
            <a:prstGeom prst="ellips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02" name="组合 201"/>
            <p:cNvGrpSpPr/>
            <p:nvPr/>
          </p:nvGrpSpPr>
          <p:grpSpPr>
            <a:xfrm>
              <a:off x="6309221" y="788029"/>
              <a:ext cx="2825105" cy="2822453"/>
              <a:chOff x="2433048" y="1083945"/>
              <a:chExt cx="5333787" cy="5328780"/>
            </a:xfrm>
          </p:grpSpPr>
          <p:sp>
            <p:nvSpPr>
              <p:cNvPr id="203" name="十六角星 202"/>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04" name="组合 203"/>
              <p:cNvGrpSpPr/>
              <p:nvPr/>
            </p:nvGrpSpPr>
            <p:grpSpPr>
              <a:xfrm>
                <a:off x="2433048" y="1083945"/>
                <a:ext cx="5333787" cy="5328780"/>
                <a:chOff x="2280648" y="931545"/>
                <a:chExt cx="5333787" cy="5328780"/>
              </a:xfrm>
            </p:grpSpPr>
            <p:sp>
              <p:nvSpPr>
                <p:cNvPr id="241" name="椭圆 240"/>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2" name="椭圆 241"/>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3" name="椭圆 242"/>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4" name="椭圆 243"/>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5" name="椭圆 244"/>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6" name="椭圆 245"/>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7" name="椭圆 246"/>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8" name="椭圆 247"/>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9" name="椭圆 248"/>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0" name="椭圆 249"/>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1" name="椭圆 250"/>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2" name="椭圆 251"/>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3" name="椭圆 252"/>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4" name="椭圆 253"/>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5" name="椭圆 254"/>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6" name="椭圆 255"/>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7" name="椭圆 256"/>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8" name="椭圆 257"/>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9" name="椭圆 258"/>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0" name="椭圆 259"/>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1" name="椭圆 260"/>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2" name="椭圆 261"/>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3" name="椭圆 262"/>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4" name="椭圆 263"/>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205" name="直接连接符 204"/>
              <p:cNvCxnSpPr>
                <a:stCxn id="242" idx="4"/>
                <a:endCxn id="260"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241" idx="5"/>
                <a:endCxn id="260"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58" idx="0"/>
                <a:endCxn id="241"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263" idx="3"/>
                <a:endCxn id="256"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246"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58" idx="6"/>
                <a:endCxn id="257"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57" idx="0"/>
                <a:endCxn id="260"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49" idx="7"/>
                <a:endCxn id="258"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58" idx="5"/>
                <a:endCxn id="262"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60" idx="7"/>
                <a:endCxn id="243"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260" idx="6"/>
                <a:endCxn id="244"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58" idx="7"/>
                <a:endCxn id="260"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60" idx="5"/>
                <a:endCxn id="259"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57" idx="6"/>
                <a:endCxn id="259"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59" idx="3"/>
                <a:endCxn id="263"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59" idx="0"/>
                <a:endCxn id="244"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59" idx="5"/>
                <a:endCxn id="264"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64" idx="0"/>
                <a:endCxn id="244"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64" idx="7"/>
                <a:endCxn id="247"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51" idx="1"/>
                <a:endCxn id="264"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57" idx="4"/>
                <a:endCxn id="263"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62" idx="5"/>
                <a:endCxn id="263"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49" idx="5"/>
                <a:endCxn id="261"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61" idx="7"/>
                <a:endCxn id="262"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61" idx="0"/>
                <a:endCxn id="258"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58" idx="1"/>
                <a:endCxn id="245"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52" idx="0"/>
                <a:endCxn id="264"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64" idx="3"/>
                <a:endCxn id="263"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63" idx="6"/>
                <a:endCxn id="252"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63" idx="5"/>
                <a:endCxn id="255"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62" idx="0"/>
                <a:endCxn id="257"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61" idx="6"/>
                <a:endCxn id="263"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50" idx="6"/>
                <a:endCxn id="261"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53" idx="7"/>
                <a:endCxn id="261"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54" idx="0"/>
                <a:endCxn id="261"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54" idx="7"/>
                <a:endCxn id="263"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65" name="文本框 264"/>
          <p:cNvSpPr txBox="1"/>
          <p:nvPr/>
        </p:nvSpPr>
        <p:spPr>
          <a:xfrm>
            <a:off x="7273220" y="2317023"/>
            <a:ext cx="1667104" cy="689741"/>
          </a:xfrm>
          <a:prstGeom prst="rect">
            <a:avLst/>
          </a:prstGeom>
          <a:noFill/>
        </p:spPr>
        <p:txBody>
          <a:bodyPr wrap="square" rtlCol="0">
            <a:spAutoFit/>
          </a:bodyPr>
          <a:lstStyle/>
          <a:p>
            <a:pPr algn="ct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8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66" name="文本框 265"/>
          <p:cNvSpPr txBox="1"/>
          <p:nvPr/>
        </p:nvSpPr>
        <p:spPr>
          <a:xfrm>
            <a:off x="5221191" y="4336013"/>
            <a:ext cx="1999576" cy="689741"/>
          </a:xfrm>
          <a:prstGeom prst="rect">
            <a:avLst/>
          </a:prstGeom>
          <a:noFill/>
        </p:spPr>
        <p:txBody>
          <a:bodyPr wrap="square" rtlCol="0">
            <a:spAutoFit/>
          </a:bodyPr>
          <a:lstStyle/>
          <a:p>
            <a:pPr algn="ct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88"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788" dirty="0">
              <a:solidFill>
                <a:schemeClr val="bg1"/>
              </a:solidFill>
              <a:latin typeface="微软雅黑" panose="020B0503020204020204" pitchFamily="34" charset="-122"/>
              <a:ea typeface="微软雅黑" panose="020B0503020204020204" pitchFamily="34" charset="-122"/>
            </a:endParaRPr>
          </a:p>
        </p:txBody>
      </p:sp>
      <p:sp>
        <p:nvSpPr>
          <p:cNvPr id="267" name="文本框 266"/>
          <p:cNvSpPr txBox="1"/>
          <p:nvPr/>
        </p:nvSpPr>
        <p:spPr>
          <a:xfrm>
            <a:off x="1045262" y="1948318"/>
            <a:ext cx="2213281" cy="981038"/>
          </a:xfrm>
          <a:prstGeom prst="rect">
            <a:avLst/>
          </a:prstGeom>
          <a:noFill/>
        </p:spPr>
        <p:txBody>
          <a:bodyPr wrap="square" rtlCol="0">
            <a:spAutoFit/>
          </a:bodyPr>
          <a:lstStyle/>
          <a:p>
            <a:pPr algn="ctr">
              <a:lnSpc>
                <a:spcPct val="150000"/>
              </a:lnSpc>
            </a:pPr>
            <a:r>
              <a:rPr lang="en-US" altLang="zh-CN" sz="2800" b="1" dirty="0" smtClean="0">
                <a:solidFill>
                  <a:schemeClr val="bg1"/>
                </a:solidFill>
                <a:latin typeface="微软雅黑" panose="020B0503020204020204" pitchFamily="34" charset="-122"/>
                <a:ea typeface="微软雅黑" panose="020B0503020204020204" pitchFamily="34" charset="-122"/>
              </a:rPr>
              <a:t>CONTENTS</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050" b="1" dirty="0" smtClean="0">
                <a:solidFill>
                  <a:schemeClr val="bg1"/>
                </a:solidFill>
                <a:latin typeface="微软雅黑" panose="020B0503020204020204" pitchFamily="34" charset="-122"/>
                <a:ea typeface="微软雅黑" panose="020B0503020204020204" pitchFamily="34" charset="-122"/>
              </a:rPr>
              <a:t>单击此处添加标题文本</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268" name="文本框 267"/>
          <p:cNvSpPr txBox="1"/>
          <p:nvPr/>
        </p:nvSpPr>
        <p:spPr>
          <a:xfrm>
            <a:off x="5029794" y="820994"/>
            <a:ext cx="662711" cy="715581"/>
          </a:xfrm>
          <a:prstGeom prst="rect">
            <a:avLst/>
          </a:prstGeom>
          <a:noFill/>
        </p:spPr>
        <p:txBody>
          <a:bodyPr wrap="square" rtlCol="0">
            <a:spAutoFit/>
          </a:bodyPr>
          <a:lstStyle/>
          <a:p>
            <a:pPr algn="ctr">
              <a:lnSpc>
                <a:spcPct val="150000"/>
              </a:lnSpc>
            </a:pPr>
            <a:r>
              <a:rPr lang="en-US" altLang="zh-CN" sz="27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18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269" name="文本框 268"/>
          <p:cNvSpPr txBox="1"/>
          <p:nvPr/>
        </p:nvSpPr>
        <p:spPr>
          <a:xfrm>
            <a:off x="5874449" y="3338488"/>
            <a:ext cx="693057" cy="646331"/>
          </a:xfrm>
          <a:prstGeom prst="rect">
            <a:avLst/>
          </a:prstGeom>
          <a:noFill/>
        </p:spPr>
        <p:txBody>
          <a:bodyPr wrap="square" rtlCol="0">
            <a:spAutoFit/>
          </a:bodyPr>
          <a:lstStyle/>
          <a:p>
            <a:pPr algn="ctr">
              <a:lnSpc>
                <a:spcPct val="150000"/>
              </a:lnSpc>
            </a:pPr>
            <a:r>
              <a:rPr lang="en-US" altLang="zh-CN" sz="2400" b="1" dirty="0">
                <a:solidFill>
                  <a:schemeClr val="bg1"/>
                </a:solidFill>
                <a:latin typeface="方正兰亭粗黑简体" panose="02000000000000000000" pitchFamily="2" charset="-122"/>
                <a:ea typeface="方正兰亭粗黑简体" panose="02000000000000000000" pitchFamily="2" charset="-122"/>
              </a:rPr>
              <a:t>02</a:t>
            </a:r>
            <a:endParaRPr lang="en-US" altLang="zh-CN" sz="15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270" name="文本框 269"/>
          <p:cNvSpPr txBox="1"/>
          <p:nvPr/>
        </p:nvSpPr>
        <p:spPr>
          <a:xfrm>
            <a:off x="7763699" y="1440537"/>
            <a:ext cx="693057" cy="577081"/>
          </a:xfrm>
          <a:prstGeom prst="rect">
            <a:avLst/>
          </a:prstGeom>
          <a:noFill/>
        </p:spPr>
        <p:txBody>
          <a:bodyPr wrap="square" rtlCol="0">
            <a:spAutoFit/>
          </a:bodyPr>
          <a:lstStyle/>
          <a:p>
            <a:pPr algn="ctr">
              <a:lnSpc>
                <a:spcPct val="150000"/>
              </a:lnSpc>
            </a:pPr>
            <a:r>
              <a:rPr lang="en-US" altLang="zh-CN" sz="2100" b="1" dirty="0">
                <a:solidFill>
                  <a:schemeClr val="bg1"/>
                </a:solidFill>
                <a:latin typeface="方正兰亭粗黑简体" panose="02000000000000000000" pitchFamily="2" charset="-122"/>
                <a:ea typeface="方正兰亭粗黑简体" panose="02000000000000000000" pitchFamily="2" charset="-122"/>
              </a:rPr>
              <a:t>03</a:t>
            </a:r>
            <a:endParaRPr lang="en-US" altLang="zh-CN" sz="1013" b="1" dirty="0">
              <a:solidFill>
                <a:schemeClr val="bg1"/>
              </a:solidFill>
              <a:latin typeface="方正兰亭粗黑简体" panose="02000000000000000000" pitchFamily="2" charset="-122"/>
              <a:ea typeface="方正兰亭粗黑简体" panose="02000000000000000000" pitchFamily="2" charset="-122"/>
            </a:endParaRPr>
          </a:p>
        </p:txBody>
      </p:sp>
      <p:sp>
        <p:nvSpPr>
          <p:cNvPr id="271" name="弧形 270"/>
          <p:cNvSpPr/>
          <p:nvPr/>
        </p:nvSpPr>
        <p:spPr>
          <a:xfrm rot="20705087">
            <a:off x="4422022" y="1060491"/>
            <a:ext cx="1906728" cy="356807"/>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272" name="弧形 271"/>
          <p:cNvSpPr/>
          <p:nvPr/>
        </p:nvSpPr>
        <p:spPr>
          <a:xfrm rot="652726">
            <a:off x="5411675" y="3556347"/>
            <a:ext cx="1556657" cy="302144"/>
          </a:xfrm>
          <a:prstGeom prst="arc">
            <a:avLst>
              <a:gd name="adj1" fmla="val 21002540"/>
              <a:gd name="adj2" fmla="val 11484996"/>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273" name="弧形 272"/>
          <p:cNvSpPr/>
          <p:nvPr/>
        </p:nvSpPr>
        <p:spPr>
          <a:xfrm rot="161937">
            <a:off x="7399847" y="1627616"/>
            <a:ext cx="1405295" cy="269325"/>
          </a:xfrm>
          <a:prstGeom prst="arc">
            <a:avLst>
              <a:gd name="adj1" fmla="val 20966210"/>
              <a:gd name="adj2" fmla="val 11459770"/>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Tree>
    <p:extLst>
      <p:ext uri="{BB962C8B-B14F-4D97-AF65-F5344CB8AC3E}">
        <p14:creationId xmlns:p14="http://schemas.microsoft.com/office/powerpoint/2010/main" val="283639970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3000" fill="hold"/>
                                        <p:tgtEl>
                                          <p:spTgt spid="69"/>
                                        </p:tgtEl>
                                        <p:attrNameLst>
                                          <p:attrName>ppt_w</p:attrName>
                                        </p:attrNameLst>
                                      </p:cBhvr>
                                      <p:tavLst>
                                        <p:tav tm="0">
                                          <p:val>
                                            <p:fltVal val="0"/>
                                          </p:val>
                                        </p:tav>
                                        <p:tav tm="100000">
                                          <p:val>
                                            <p:strVal val="#ppt_w"/>
                                          </p:val>
                                        </p:tav>
                                      </p:tavLst>
                                    </p:anim>
                                    <p:anim calcmode="lin" valueType="num">
                                      <p:cBhvr>
                                        <p:cTn id="8" dur="3000" fill="hold"/>
                                        <p:tgtEl>
                                          <p:spTgt spid="69"/>
                                        </p:tgtEl>
                                        <p:attrNameLst>
                                          <p:attrName>ppt_h</p:attrName>
                                        </p:attrNameLst>
                                      </p:cBhvr>
                                      <p:tavLst>
                                        <p:tav tm="0">
                                          <p:val>
                                            <p:fltVal val="0"/>
                                          </p:val>
                                        </p:tav>
                                        <p:tav tm="100000">
                                          <p:val>
                                            <p:strVal val="#ppt_h"/>
                                          </p:val>
                                        </p:tav>
                                      </p:tavLst>
                                    </p:anim>
                                    <p:animEffect transition="in" filter="fade">
                                      <p:cBhvr>
                                        <p:cTn id="9" dur="3000"/>
                                        <p:tgtEl>
                                          <p:spTgt spid="69"/>
                                        </p:tgtEl>
                                      </p:cBhvr>
                                    </p:animEffect>
                                  </p:childTnLst>
                                </p:cTn>
                              </p:par>
                              <p:par>
                                <p:cTn id="10" presetID="8" presetClass="emph" presetSubtype="0" repeatCount="5000" fill="hold" nodeType="withEffect">
                                  <p:stCondLst>
                                    <p:cond delay="0"/>
                                  </p:stCondLst>
                                  <p:childTnLst>
                                    <p:animRot by="-21600000">
                                      <p:cBhvr>
                                        <p:cTn id="11" dur="3300" fill="hold"/>
                                        <p:tgtEl>
                                          <p:spTgt spid="69"/>
                                        </p:tgtEl>
                                        <p:attrNameLst>
                                          <p:attrName>r</p:attrName>
                                        </p:attrNameLst>
                                      </p:cBhvr>
                                    </p:animRot>
                                  </p:childTnLst>
                                </p:cTn>
                              </p:par>
                              <p:par>
                                <p:cTn id="12" presetID="16" presetClass="entr" presetSubtype="37" fill="hold" grpId="0" nodeType="withEffect">
                                  <p:stCondLst>
                                    <p:cond delay="2500"/>
                                  </p:stCondLst>
                                  <p:childTnLst>
                                    <p:set>
                                      <p:cBhvr>
                                        <p:cTn id="13" dur="1" fill="hold">
                                          <p:stCondLst>
                                            <p:cond delay="0"/>
                                          </p:stCondLst>
                                        </p:cTn>
                                        <p:tgtEl>
                                          <p:spTgt spid="267">
                                            <p:txEl>
                                              <p:pRg st="0" end="0"/>
                                            </p:txEl>
                                          </p:spTgt>
                                        </p:tgtEl>
                                        <p:attrNameLst>
                                          <p:attrName>style.visibility</p:attrName>
                                        </p:attrNameLst>
                                      </p:cBhvr>
                                      <p:to>
                                        <p:strVal val="visible"/>
                                      </p:to>
                                    </p:set>
                                    <p:animEffect transition="in" filter="barn(outVertical)">
                                      <p:cBhvr>
                                        <p:cTn id="14" dur="500"/>
                                        <p:tgtEl>
                                          <p:spTgt spid="267">
                                            <p:txEl>
                                              <p:pRg st="0" end="0"/>
                                            </p:txEl>
                                          </p:spTgt>
                                        </p:tgtEl>
                                      </p:cBhvr>
                                    </p:animEffect>
                                  </p:childTnLst>
                                </p:cTn>
                              </p:par>
                              <p:par>
                                <p:cTn id="15" presetID="16" presetClass="entr" presetSubtype="37" fill="hold" grpId="0" nodeType="withEffect">
                                  <p:stCondLst>
                                    <p:cond delay="3500"/>
                                  </p:stCondLst>
                                  <p:childTnLst>
                                    <p:set>
                                      <p:cBhvr>
                                        <p:cTn id="16" dur="1" fill="hold">
                                          <p:stCondLst>
                                            <p:cond delay="0"/>
                                          </p:stCondLst>
                                        </p:cTn>
                                        <p:tgtEl>
                                          <p:spTgt spid="267">
                                            <p:txEl>
                                              <p:pRg st="1" end="1"/>
                                            </p:txEl>
                                          </p:spTgt>
                                        </p:tgtEl>
                                        <p:attrNameLst>
                                          <p:attrName>style.visibility</p:attrName>
                                        </p:attrNameLst>
                                      </p:cBhvr>
                                      <p:to>
                                        <p:strVal val="visible"/>
                                      </p:to>
                                    </p:set>
                                    <p:animEffect transition="in" filter="barn(outVertical)">
                                      <p:cBhvr>
                                        <p:cTn id="17" dur="500"/>
                                        <p:tgtEl>
                                          <p:spTgt spid="267">
                                            <p:txEl>
                                              <p:pRg st="1" end="1"/>
                                            </p:txEl>
                                          </p:spTgt>
                                        </p:tgtEl>
                                      </p:cBhvr>
                                    </p:animEffect>
                                  </p:childTnLst>
                                </p:cTn>
                              </p:par>
                              <p:par>
                                <p:cTn id="18" presetID="53" presetClass="entr" presetSubtype="16" fill="hold" nodeType="withEffect">
                                  <p:stCondLst>
                                    <p:cond delay="400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0" fill="hold"/>
                                        <p:tgtEl>
                                          <p:spTgt spid="4"/>
                                        </p:tgtEl>
                                        <p:attrNameLst>
                                          <p:attrName>ppt_w</p:attrName>
                                        </p:attrNameLst>
                                      </p:cBhvr>
                                      <p:tavLst>
                                        <p:tav tm="0">
                                          <p:val>
                                            <p:fltVal val="0"/>
                                          </p:val>
                                        </p:tav>
                                        <p:tav tm="100000">
                                          <p:val>
                                            <p:strVal val="#ppt_w"/>
                                          </p:val>
                                        </p:tav>
                                      </p:tavLst>
                                    </p:anim>
                                    <p:anim calcmode="lin" valueType="num">
                                      <p:cBhvr>
                                        <p:cTn id="21" dur="3000" fill="hold"/>
                                        <p:tgtEl>
                                          <p:spTgt spid="4"/>
                                        </p:tgtEl>
                                        <p:attrNameLst>
                                          <p:attrName>ppt_h</p:attrName>
                                        </p:attrNameLst>
                                      </p:cBhvr>
                                      <p:tavLst>
                                        <p:tav tm="0">
                                          <p:val>
                                            <p:fltVal val="0"/>
                                          </p:val>
                                        </p:tav>
                                        <p:tav tm="100000">
                                          <p:val>
                                            <p:strVal val="#ppt_h"/>
                                          </p:val>
                                        </p:tav>
                                      </p:tavLst>
                                    </p:anim>
                                    <p:animEffect transition="in" filter="fade">
                                      <p:cBhvr>
                                        <p:cTn id="22" dur="3000"/>
                                        <p:tgtEl>
                                          <p:spTgt spid="4"/>
                                        </p:tgtEl>
                                      </p:cBhvr>
                                    </p:animEffect>
                                  </p:childTnLst>
                                </p:cTn>
                              </p:par>
                              <p:par>
                                <p:cTn id="23" presetID="8" presetClass="emph" presetSubtype="0" repeatCount="4000" fill="hold" nodeType="withEffect">
                                  <p:stCondLst>
                                    <p:cond delay="4500"/>
                                  </p:stCondLst>
                                  <p:childTnLst>
                                    <p:animRot by="-21600000">
                                      <p:cBhvr>
                                        <p:cTn id="24" dur="3000" fill="hold"/>
                                        <p:tgtEl>
                                          <p:spTgt spid="4"/>
                                        </p:tgtEl>
                                        <p:attrNameLst>
                                          <p:attrName>r</p:attrName>
                                        </p:attrNameLst>
                                      </p:cBhvr>
                                    </p:animRot>
                                  </p:childTnLst>
                                </p:cTn>
                              </p:par>
                              <p:par>
                                <p:cTn id="25" presetID="16" presetClass="entr" presetSubtype="37" fill="hold" grpId="0" nodeType="withEffect">
                                  <p:stCondLst>
                                    <p:cond delay="6000"/>
                                  </p:stCondLst>
                                  <p:childTnLst>
                                    <p:set>
                                      <p:cBhvr>
                                        <p:cTn id="26" dur="1" fill="hold">
                                          <p:stCondLst>
                                            <p:cond delay="0"/>
                                          </p:stCondLst>
                                        </p:cTn>
                                        <p:tgtEl>
                                          <p:spTgt spid="268"/>
                                        </p:tgtEl>
                                        <p:attrNameLst>
                                          <p:attrName>style.visibility</p:attrName>
                                        </p:attrNameLst>
                                      </p:cBhvr>
                                      <p:to>
                                        <p:strVal val="visible"/>
                                      </p:to>
                                    </p:set>
                                    <p:animEffect transition="in" filter="barn(outVertical)">
                                      <p:cBhvr>
                                        <p:cTn id="27" dur="500"/>
                                        <p:tgtEl>
                                          <p:spTgt spid="268"/>
                                        </p:tgtEl>
                                      </p:cBhvr>
                                    </p:animEffect>
                                  </p:childTnLst>
                                </p:cTn>
                              </p:par>
                              <p:par>
                                <p:cTn id="28" presetID="22" presetClass="entr" presetSubtype="2" fill="hold" grpId="0" nodeType="withEffect">
                                  <p:stCondLst>
                                    <p:cond delay="6000"/>
                                  </p:stCondLst>
                                  <p:childTnLst>
                                    <p:set>
                                      <p:cBhvr>
                                        <p:cTn id="29" dur="1" fill="hold">
                                          <p:stCondLst>
                                            <p:cond delay="0"/>
                                          </p:stCondLst>
                                        </p:cTn>
                                        <p:tgtEl>
                                          <p:spTgt spid="271"/>
                                        </p:tgtEl>
                                        <p:attrNameLst>
                                          <p:attrName>style.visibility</p:attrName>
                                        </p:attrNameLst>
                                      </p:cBhvr>
                                      <p:to>
                                        <p:strVal val="visible"/>
                                      </p:to>
                                    </p:set>
                                    <p:animEffect transition="in" filter="wipe(right)">
                                      <p:cBhvr>
                                        <p:cTn id="30" dur="500"/>
                                        <p:tgtEl>
                                          <p:spTgt spid="271"/>
                                        </p:tgtEl>
                                      </p:cBhvr>
                                    </p:animEffect>
                                  </p:childTnLst>
                                </p:cTn>
                              </p:par>
                              <p:par>
                                <p:cTn id="31" presetID="16" presetClass="entr" presetSubtype="37" fill="hold" grpId="0" nodeType="withEffect">
                                  <p:stCondLst>
                                    <p:cond delay="6000"/>
                                  </p:stCondLst>
                                  <p:childTnLst>
                                    <p:set>
                                      <p:cBhvr>
                                        <p:cTn id="32" dur="1" fill="hold">
                                          <p:stCondLst>
                                            <p:cond delay="0"/>
                                          </p:stCondLst>
                                        </p:cTn>
                                        <p:tgtEl>
                                          <p:spTgt spid="134">
                                            <p:txEl>
                                              <p:pRg st="0" end="0"/>
                                            </p:txEl>
                                          </p:spTgt>
                                        </p:tgtEl>
                                        <p:attrNameLst>
                                          <p:attrName>style.visibility</p:attrName>
                                        </p:attrNameLst>
                                      </p:cBhvr>
                                      <p:to>
                                        <p:strVal val="visible"/>
                                      </p:to>
                                    </p:set>
                                    <p:animEffect transition="in" filter="barn(outVertical)">
                                      <p:cBhvr>
                                        <p:cTn id="33" dur="500"/>
                                        <p:tgtEl>
                                          <p:spTgt spid="134">
                                            <p:txEl>
                                              <p:pRg st="0" end="0"/>
                                            </p:txEl>
                                          </p:spTgt>
                                        </p:tgtEl>
                                      </p:cBhvr>
                                    </p:animEffect>
                                  </p:childTnLst>
                                </p:cTn>
                              </p:par>
                              <p:par>
                                <p:cTn id="34" presetID="16" presetClass="entr" presetSubtype="21" fill="hold" nodeType="withEffect">
                                  <p:stCondLst>
                                    <p:cond delay="6000"/>
                                  </p:stCondLst>
                                  <p:iterate type="lt">
                                    <p:tmPct val="10000"/>
                                  </p:iterate>
                                  <p:childTnLst>
                                    <p:set>
                                      <p:cBhvr>
                                        <p:cTn id="35" dur="1" fill="hold">
                                          <p:stCondLst>
                                            <p:cond delay="0"/>
                                          </p:stCondLst>
                                        </p:cTn>
                                        <p:tgtEl>
                                          <p:spTgt spid="134">
                                            <p:txEl>
                                              <p:pRg st="1" end="1"/>
                                            </p:txEl>
                                          </p:spTgt>
                                        </p:tgtEl>
                                        <p:attrNameLst>
                                          <p:attrName>style.visibility</p:attrName>
                                        </p:attrNameLst>
                                      </p:cBhvr>
                                      <p:to>
                                        <p:strVal val="visible"/>
                                      </p:to>
                                    </p:set>
                                    <p:animEffect transition="in" filter="barn(inVertical)">
                                      <p:cBhvr>
                                        <p:cTn id="36" dur="500"/>
                                        <p:tgtEl>
                                          <p:spTgt spid="134">
                                            <p:txEl>
                                              <p:pRg st="1" end="1"/>
                                            </p:txEl>
                                          </p:spTgt>
                                        </p:tgtEl>
                                      </p:cBhvr>
                                    </p:animEffect>
                                  </p:childTnLst>
                                </p:cTn>
                              </p:par>
                              <p:par>
                                <p:cTn id="37" presetID="53" presetClass="entr" presetSubtype="16" fill="hold" nodeType="withEffect">
                                  <p:stCondLst>
                                    <p:cond delay="7500"/>
                                  </p:stCondLst>
                                  <p:childTnLst>
                                    <p:set>
                                      <p:cBhvr>
                                        <p:cTn id="38" dur="1" fill="hold">
                                          <p:stCondLst>
                                            <p:cond delay="0"/>
                                          </p:stCondLst>
                                        </p:cTn>
                                        <p:tgtEl>
                                          <p:spTgt spid="200"/>
                                        </p:tgtEl>
                                        <p:attrNameLst>
                                          <p:attrName>style.visibility</p:attrName>
                                        </p:attrNameLst>
                                      </p:cBhvr>
                                      <p:to>
                                        <p:strVal val="visible"/>
                                      </p:to>
                                    </p:set>
                                    <p:anim calcmode="lin" valueType="num">
                                      <p:cBhvr>
                                        <p:cTn id="39" dur="3000" fill="hold"/>
                                        <p:tgtEl>
                                          <p:spTgt spid="200"/>
                                        </p:tgtEl>
                                        <p:attrNameLst>
                                          <p:attrName>ppt_w</p:attrName>
                                        </p:attrNameLst>
                                      </p:cBhvr>
                                      <p:tavLst>
                                        <p:tav tm="0">
                                          <p:val>
                                            <p:fltVal val="0"/>
                                          </p:val>
                                        </p:tav>
                                        <p:tav tm="100000">
                                          <p:val>
                                            <p:strVal val="#ppt_w"/>
                                          </p:val>
                                        </p:tav>
                                      </p:tavLst>
                                    </p:anim>
                                    <p:anim calcmode="lin" valueType="num">
                                      <p:cBhvr>
                                        <p:cTn id="40" dur="3000" fill="hold"/>
                                        <p:tgtEl>
                                          <p:spTgt spid="200"/>
                                        </p:tgtEl>
                                        <p:attrNameLst>
                                          <p:attrName>ppt_h</p:attrName>
                                        </p:attrNameLst>
                                      </p:cBhvr>
                                      <p:tavLst>
                                        <p:tav tm="0">
                                          <p:val>
                                            <p:fltVal val="0"/>
                                          </p:val>
                                        </p:tav>
                                        <p:tav tm="100000">
                                          <p:val>
                                            <p:strVal val="#ppt_h"/>
                                          </p:val>
                                        </p:tav>
                                      </p:tavLst>
                                    </p:anim>
                                    <p:animEffect transition="in" filter="fade">
                                      <p:cBhvr>
                                        <p:cTn id="41" dur="3000"/>
                                        <p:tgtEl>
                                          <p:spTgt spid="200"/>
                                        </p:tgtEl>
                                      </p:cBhvr>
                                    </p:animEffect>
                                  </p:childTnLst>
                                </p:cTn>
                              </p:par>
                              <p:par>
                                <p:cTn id="42" presetID="8" presetClass="emph" presetSubtype="0" repeatCount="3000" fill="hold" nodeType="withEffect">
                                  <p:stCondLst>
                                    <p:cond delay="7500"/>
                                  </p:stCondLst>
                                  <p:childTnLst>
                                    <p:animRot by="-21600000">
                                      <p:cBhvr>
                                        <p:cTn id="43" dur="3000" fill="hold"/>
                                        <p:tgtEl>
                                          <p:spTgt spid="200"/>
                                        </p:tgtEl>
                                        <p:attrNameLst>
                                          <p:attrName>r</p:attrName>
                                        </p:attrNameLst>
                                      </p:cBhvr>
                                    </p:animRot>
                                  </p:childTnLst>
                                </p:cTn>
                              </p:par>
                              <p:par>
                                <p:cTn id="44" presetID="16" presetClass="entr" presetSubtype="37" fill="hold" grpId="0" nodeType="withEffect">
                                  <p:stCondLst>
                                    <p:cond delay="9500"/>
                                  </p:stCondLst>
                                  <p:childTnLst>
                                    <p:set>
                                      <p:cBhvr>
                                        <p:cTn id="45" dur="1" fill="hold">
                                          <p:stCondLst>
                                            <p:cond delay="0"/>
                                          </p:stCondLst>
                                        </p:cTn>
                                        <p:tgtEl>
                                          <p:spTgt spid="269"/>
                                        </p:tgtEl>
                                        <p:attrNameLst>
                                          <p:attrName>style.visibility</p:attrName>
                                        </p:attrNameLst>
                                      </p:cBhvr>
                                      <p:to>
                                        <p:strVal val="visible"/>
                                      </p:to>
                                    </p:set>
                                    <p:animEffect transition="in" filter="barn(outVertical)">
                                      <p:cBhvr>
                                        <p:cTn id="46" dur="500"/>
                                        <p:tgtEl>
                                          <p:spTgt spid="269"/>
                                        </p:tgtEl>
                                      </p:cBhvr>
                                    </p:animEffect>
                                  </p:childTnLst>
                                </p:cTn>
                              </p:par>
                              <p:par>
                                <p:cTn id="47" presetID="22" presetClass="entr" presetSubtype="2" fill="hold" grpId="0" nodeType="withEffect">
                                  <p:stCondLst>
                                    <p:cond delay="9500"/>
                                  </p:stCondLst>
                                  <p:childTnLst>
                                    <p:set>
                                      <p:cBhvr>
                                        <p:cTn id="48" dur="1" fill="hold">
                                          <p:stCondLst>
                                            <p:cond delay="0"/>
                                          </p:stCondLst>
                                        </p:cTn>
                                        <p:tgtEl>
                                          <p:spTgt spid="272"/>
                                        </p:tgtEl>
                                        <p:attrNameLst>
                                          <p:attrName>style.visibility</p:attrName>
                                        </p:attrNameLst>
                                      </p:cBhvr>
                                      <p:to>
                                        <p:strVal val="visible"/>
                                      </p:to>
                                    </p:set>
                                    <p:animEffect transition="in" filter="wipe(right)">
                                      <p:cBhvr>
                                        <p:cTn id="49" dur="500"/>
                                        <p:tgtEl>
                                          <p:spTgt spid="272"/>
                                        </p:tgtEl>
                                      </p:cBhvr>
                                    </p:animEffect>
                                  </p:childTnLst>
                                </p:cTn>
                              </p:par>
                              <p:par>
                                <p:cTn id="50" presetID="16" presetClass="entr" presetSubtype="37" fill="hold" grpId="0" nodeType="withEffect">
                                  <p:stCondLst>
                                    <p:cond delay="10500"/>
                                  </p:stCondLst>
                                  <p:childTnLst>
                                    <p:set>
                                      <p:cBhvr>
                                        <p:cTn id="51" dur="1" fill="hold">
                                          <p:stCondLst>
                                            <p:cond delay="0"/>
                                          </p:stCondLst>
                                        </p:cTn>
                                        <p:tgtEl>
                                          <p:spTgt spid="266">
                                            <p:txEl>
                                              <p:pRg st="0" end="0"/>
                                            </p:txEl>
                                          </p:spTgt>
                                        </p:tgtEl>
                                        <p:attrNameLst>
                                          <p:attrName>style.visibility</p:attrName>
                                        </p:attrNameLst>
                                      </p:cBhvr>
                                      <p:to>
                                        <p:strVal val="visible"/>
                                      </p:to>
                                    </p:set>
                                    <p:animEffect transition="in" filter="barn(outVertical)">
                                      <p:cBhvr>
                                        <p:cTn id="52" dur="500"/>
                                        <p:tgtEl>
                                          <p:spTgt spid="266">
                                            <p:txEl>
                                              <p:pRg st="0" end="0"/>
                                            </p:txEl>
                                          </p:spTgt>
                                        </p:tgtEl>
                                      </p:cBhvr>
                                    </p:animEffect>
                                  </p:childTnLst>
                                </p:cTn>
                              </p:par>
                              <p:par>
                                <p:cTn id="53" presetID="16" presetClass="entr" presetSubtype="21" fill="hold" nodeType="withEffect">
                                  <p:stCondLst>
                                    <p:cond delay="10500"/>
                                  </p:stCondLst>
                                  <p:iterate type="lt">
                                    <p:tmPct val="10000"/>
                                  </p:iterate>
                                  <p:childTnLst>
                                    <p:set>
                                      <p:cBhvr>
                                        <p:cTn id="54" dur="1" fill="hold">
                                          <p:stCondLst>
                                            <p:cond delay="0"/>
                                          </p:stCondLst>
                                        </p:cTn>
                                        <p:tgtEl>
                                          <p:spTgt spid="266">
                                            <p:txEl>
                                              <p:pRg st="1" end="1"/>
                                            </p:txEl>
                                          </p:spTgt>
                                        </p:tgtEl>
                                        <p:attrNameLst>
                                          <p:attrName>style.visibility</p:attrName>
                                        </p:attrNameLst>
                                      </p:cBhvr>
                                      <p:to>
                                        <p:strVal val="visible"/>
                                      </p:to>
                                    </p:set>
                                    <p:animEffect transition="in" filter="barn(inVertical)">
                                      <p:cBhvr>
                                        <p:cTn id="55" dur="500"/>
                                        <p:tgtEl>
                                          <p:spTgt spid="266">
                                            <p:txEl>
                                              <p:pRg st="1" end="1"/>
                                            </p:txEl>
                                          </p:spTgt>
                                        </p:tgtEl>
                                      </p:cBhvr>
                                    </p:animEffect>
                                  </p:childTnLst>
                                </p:cTn>
                              </p:par>
                              <p:par>
                                <p:cTn id="56" presetID="53" presetClass="entr" presetSubtype="16" fill="hold" nodeType="withEffect">
                                  <p:stCondLst>
                                    <p:cond delay="10500"/>
                                  </p:stCondLst>
                                  <p:childTnLst>
                                    <p:set>
                                      <p:cBhvr>
                                        <p:cTn id="57" dur="1" fill="hold">
                                          <p:stCondLst>
                                            <p:cond delay="0"/>
                                          </p:stCondLst>
                                        </p:cTn>
                                        <p:tgtEl>
                                          <p:spTgt spid="135"/>
                                        </p:tgtEl>
                                        <p:attrNameLst>
                                          <p:attrName>style.visibility</p:attrName>
                                        </p:attrNameLst>
                                      </p:cBhvr>
                                      <p:to>
                                        <p:strVal val="visible"/>
                                      </p:to>
                                    </p:set>
                                    <p:anim calcmode="lin" valueType="num">
                                      <p:cBhvr>
                                        <p:cTn id="58" dur="3000" fill="hold"/>
                                        <p:tgtEl>
                                          <p:spTgt spid="135"/>
                                        </p:tgtEl>
                                        <p:attrNameLst>
                                          <p:attrName>ppt_w</p:attrName>
                                        </p:attrNameLst>
                                      </p:cBhvr>
                                      <p:tavLst>
                                        <p:tav tm="0">
                                          <p:val>
                                            <p:fltVal val="0"/>
                                          </p:val>
                                        </p:tav>
                                        <p:tav tm="100000">
                                          <p:val>
                                            <p:strVal val="#ppt_w"/>
                                          </p:val>
                                        </p:tav>
                                      </p:tavLst>
                                    </p:anim>
                                    <p:anim calcmode="lin" valueType="num">
                                      <p:cBhvr>
                                        <p:cTn id="59" dur="3000" fill="hold"/>
                                        <p:tgtEl>
                                          <p:spTgt spid="135"/>
                                        </p:tgtEl>
                                        <p:attrNameLst>
                                          <p:attrName>ppt_h</p:attrName>
                                        </p:attrNameLst>
                                      </p:cBhvr>
                                      <p:tavLst>
                                        <p:tav tm="0">
                                          <p:val>
                                            <p:fltVal val="0"/>
                                          </p:val>
                                        </p:tav>
                                        <p:tav tm="100000">
                                          <p:val>
                                            <p:strVal val="#ppt_h"/>
                                          </p:val>
                                        </p:tav>
                                      </p:tavLst>
                                    </p:anim>
                                    <p:animEffect transition="in" filter="fade">
                                      <p:cBhvr>
                                        <p:cTn id="60" dur="3000"/>
                                        <p:tgtEl>
                                          <p:spTgt spid="135"/>
                                        </p:tgtEl>
                                      </p:cBhvr>
                                    </p:animEffect>
                                  </p:childTnLst>
                                </p:cTn>
                              </p:par>
                              <p:par>
                                <p:cTn id="61" presetID="8" presetClass="emph" presetSubtype="0" repeatCount="2000" fill="hold" nodeType="withEffect">
                                  <p:stCondLst>
                                    <p:cond delay="10500"/>
                                  </p:stCondLst>
                                  <p:childTnLst>
                                    <p:animRot by="-21600000">
                                      <p:cBhvr>
                                        <p:cTn id="62" dur="3000" fill="hold"/>
                                        <p:tgtEl>
                                          <p:spTgt spid="135"/>
                                        </p:tgtEl>
                                        <p:attrNameLst>
                                          <p:attrName>r</p:attrName>
                                        </p:attrNameLst>
                                      </p:cBhvr>
                                    </p:animRot>
                                  </p:childTnLst>
                                </p:cTn>
                              </p:par>
                              <p:par>
                                <p:cTn id="63" presetID="16" presetClass="entr" presetSubtype="37" fill="hold" grpId="0" nodeType="withEffect">
                                  <p:stCondLst>
                                    <p:cond delay="12500"/>
                                  </p:stCondLst>
                                  <p:childTnLst>
                                    <p:set>
                                      <p:cBhvr>
                                        <p:cTn id="64" dur="1" fill="hold">
                                          <p:stCondLst>
                                            <p:cond delay="0"/>
                                          </p:stCondLst>
                                        </p:cTn>
                                        <p:tgtEl>
                                          <p:spTgt spid="270"/>
                                        </p:tgtEl>
                                        <p:attrNameLst>
                                          <p:attrName>style.visibility</p:attrName>
                                        </p:attrNameLst>
                                      </p:cBhvr>
                                      <p:to>
                                        <p:strVal val="visible"/>
                                      </p:to>
                                    </p:set>
                                    <p:animEffect transition="in" filter="barn(outVertical)">
                                      <p:cBhvr>
                                        <p:cTn id="65" dur="500"/>
                                        <p:tgtEl>
                                          <p:spTgt spid="270"/>
                                        </p:tgtEl>
                                      </p:cBhvr>
                                    </p:animEffect>
                                  </p:childTnLst>
                                </p:cTn>
                              </p:par>
                              <p:par>
                                <p:cTn id="66" presetID="22" presetClass="entr" presetSubtype="2" fill="hold" grpId="0" nodeType="withEffect">
                                  <p:stCondLst>
                                    <p:cond delay="12500"/>
                                  </p:stCondLst>
                                  <p:childTnLst>
                                    <p:set>
                                      <p:cBhvr>
                                        <p:cTn id="67" dur="1" fill="hold">
                                          <p:stCondLst>
                                            <p:cond delay="0"/>
                                          </p:stCondLst>
                                        </p:cTn>
                                        <p:tgtEl>
                                          <p:spTgt spid="273"/>
                                        </p:tgtEl>
                                        <p:attrNameLst>
                                          <p:attrName>style.visibility</p:attrName>
                                        </p:attrNameLst>
                                      </p:cBhvr>
                                      <p:to>
                                        <p:strVal val="visible"/>
                                      </p:to>
                                    </p:set>
                                    <p:animEffect transition="in" filter="wipe(right)">
                                      <p:cBhvr>
                                        <p:cTn id="68" dur="500"/>
                                        <p:tgtEl>
                                          <p:spTgt spid="273"/>
                                        </p:tgtEl>
                                      </p:cBhvr>
                                    </p:animEffect>
                                  </p:childTnLst>
                                </p:cTn>
                              </p:par>
                              <p:par>
                                <p:cTn id="69" presetID="16" presetClass="entr" presetSubtype="37" fill="hold" grpId="0" nodeType="withEffect">
                                  <p:stCondLst>
                                    <p:cond delay="13000"/>
                                  </p:stCondLst>
                                  <p:childTnLst>
                                    <p:set>
                                      <p:cBhvr>
                                        <p:cTn id="70" dur="1" fill="hold">
                                          <p:stCondLst>
                                            <p:cond delay="0"/>
                                          </p:stCondLst>
                                        </p:cTn>
                                        <p:tgtEl>
                                          <p:spTgt spid="265">
                                            <p:txEl>
                                              <p:pRg st="0" end="0"/>
                                            </p:txEl>
                                          </p:spTgt>
                                        </p:tgtEl>
                                        <p:attrNameLst>
                                          <p:attrName>style.visibility</p:attrName>
                                        </p:attrNameLst>
                                      </p:cBhvr>
                                      <p:to>
                                        <p:strVal val="visible"/>
                                      </p:to>
                                    </p:set>
                                    <p:animEffect transition="in" filter="barn(outVertical)">
                                      <p:cBhvr>
                                        <p:cTn id="71" dur="500"/>
                                        <p:tgtEl>
                                          <p:spTgt spid="265">
                                            <p:txEl>
                                              <p:pRg st="0" end="0"/>
                                            </p:txEl>
                                          </p:spTgt>
                                        </p:tgtEl>
                                      </p:cBhvr>
                                    </p:animEffect>
                                  </p:childTnLst>
                                </p:cTn>
                              </p:par>
                              <p:par>
                                <p:cTn id="72" presetID="16" presetClass="entr" presetSubtype="21" fill="hold" nodeType="withEffect">
                                  <p:stCondLst>
                                    <p:cond delay="13000"/>
                                  </p:stCondLst>
                                  <p:iterate type="lt">
                                    <p:tmPct val="10000"/>
                                  </p:iterate>
                                  <p:childTnLst>
                                    <p:set>
                                      <p:cBhvr>
                                        <p:cTn id="73" dur="1" fill="hold">
                                          <p:stCondLst>
                                            <p:cond delay="0"/>
                                          </p:stCondLst>
                                        </p:cTn>
                                        <p:tgtEl>
                                          <p:spTgt spid="265">
                                            <p:txEl>
                                              <p:pRg st="1" end="1"/>
                                            </p:txEl>
                                          </p:spTgt>
                                        </p:tgtEl>
                                        <p:attrNameLst>
                                          <p:attrName>style.visibility</p:attrName>
                                        </p:attrNameLst>
                                      </p:cBhvr>
                                      <p:to>
                                        <p:strVal val="visible"/>
                                      </p:to>
                                    </p:set>
                                    <p:animEffect transition="in" filter="barn(inVertical)">
                                      <p:cBhvr>
                                        <p:cTn id="74" dur="500"/>
                                        <p:tgtEl>
                                          <p:spTgt spid="2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uild="p"/>
      <p:bldP spid="265" grpId="0" build="p"/>
      <p:bldP spid="266" grpId="0" build="p"/>
      <p:bldP spid="267" grpId="0" build="p"/>
      <p:bldP spid="268" grpId="0"/>
      <p:bldP spid="269" grpId="0"/>
      <p:bldP spid="270" grpId="0"/>
      <p:bldP spid="271" grpId="0" animBg="1"/>
      <p:bldP spid="272" grpId="0" animBg="1"/>
      <p:bldP spid="27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直接连接符 1"/>
          <p:cNvSpPr/>
          <p:nvPr/>
        </p:nvSpPr>
        <p:spPr>
          <a:xfrm>
            <a:off x="3384550" y="2211388"/>
            <a:ext cx="0" cy="1944687"/>
          </a:xfrm>
          <a:prstGeom prst="line">
            <a:avLst/>
          </a:prstGeom>
          <a:ln w="9525" cap="flat" cmpd="sng">
            <a:solidFill>
              <a:schemeClr val="bg1"/>
            </a:solidFill>
            <a:prstDash val="solid"/>
            <a:bevel/>
            <a:headEnd type="none" w="med" len="med"/>
            <a:tailEnd type="none" w="med" len="med"/>
          </a:ln>
        </p:spPr>
      </p:sp>
      <p:sp>
        <p:nvSpPr>
          <p:cNvPr id="74" name="直接连接符 2"/>
          <p:cNvSpPr/>
          <p:nvPr/>
        </p:nvSpPr>
        <p:spPr>
          <a:xfrm>
            <a:off x="5759450" y="2211388"/>
            <a:ext cx="1588" cy="1944687"/>
          </a:xfrm>
          <a:prstGeom prst="line">
            <a:avLst/>
          </a:prstGeom>
          <a:ln w="9525" cap="flat" cmpd="sng">
            <a:solidFill>
              <a:schemeClr val="bg1"/>
            </a:solidFill>
            <a:prstDash val="solid"/>
            <a:bevel/>
            <a:headEnd type="none" w="med" len="med"/>
            <a:tailEnd type="none" w="med" len="med"/>
          </a:ln>
        </p:spPr>
      </p:sp>
      <p:grpSp>
        <p:nvGrpSpPr>
          <p:cNvPr id="75" name="组合 3"/>
          <p:cNvGrpSpPr/>
          <p:nvPr/>
        </p:nvGrpSpPr>
        <p:grpSpPr>
          <a:xfrm>
            <a:off x="6680200" y="1851025"/>
            <a:ext cx="536575" cy="538163"/>
            <a:chOff x="0" y="0"/>
            <a:chExt cx="1410703" cy="1410703"/>
          </a:xfrm>
        </p:grpSpPr>
        <p:grpSp>
          <p:nvGrpSpPr>
            <p:cNvPr id="76" name="组合 4"/>
            <p:cNvGrpSpPr/>
            <p:nvPr/>
          </p:nvGrpSpPr>
          <p:grpSpPr>
            <a:xfrm>
              <a:off x="0" y="0"/>
              <a:ext cx="1410703" cy="1410703"/>
              <a:chOff x="0" y="0"/>
              <a:chExt cx="1410703" cy="1410703"/>
            </a:xfrm>
          </p:grpSpPr>
          <p:sp>
            <p:nvSpPr>
              <p:cNvPr id="78" name="圆角矩形 6"/>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79" name="圆角矩形 3"/>
              <p:cNvSpPr/>
              <p:nvPr/>
            </p:nvSpPr>
            <p:spPr>
              <a:xfrm>
                <a:off x="237219" y="399625"/>
                <a:ext cx="1173484" cy="1011077"/>
              </a:xfrm>
              <a:custGeom>
                <a:avLst/>
                <a:gdLst>
                  <a:gd name="txL" fmla="*/ 0 w 2635572"/>
                  <a:gd name="txT" fmla="*/ 0 h 2270816"/>
                  <a:gd name="txR" fmla="*/ 2635572 w 2635572"/>
                  <a:gd name="txB" fmla="*/ 2270816 h 2270816"/>
                </a:gdLst>
                <a:ahLst/>
                <a:cxnLst>
                  <a:cxn ang="0">
                    <a:pos x="15659" y="21176"/>
                  </a:cxn>
                  <a:cxn ang="0">
                    <a:pos x="15789" y="13686"/>
                  </a:cxn>
                  <a:cxn ang="0">
                    <a:pos x="26111" y="7983"/>
                  </a:cxn>
                  <a:cxn ang="0">
                    <a:pos x="34916" y="9903"/>
                  </a:cxn>
                  <a:cxn ang="0">
                    <a:pos x="44585" y="2126"/>
                  </a:cxn>
                  <a:cxn ang="0">
                    <a:pos x="58466" y="788"/>
                  </a:cxn>
                  <a:cxn ang="0">
                    <a:pos x="70016" y="0"/>
                  </a:cxn>
                  <a:cxn ang="0">
                    <a:pos x="103391" y="25149"/>
                  </a:cxn>
                  <a:cxn ang="0">
                    <a:pos x="103582" y="68493"/>
                  </a:cxn>
                  <a:cxn ang="0">
                    <a:pos x="82828" y="89246"/>
                  </a:cxn>
                  <a:cxn ang="0">
                    <a:pos x="44098" y="89246"/>
                  </a:cxn>
                  <a:cxn ang="0">
                    <a:pos x="0" y="57119"/>
                  </a:cxn>
                  <a:cxn ang="0">
                    <a:pos x="17471" y="47527"/>
                  </a:cxn>
                  <a:cxn ang="0">
                    <a:pos x="8791" y="49963"/>
                  </a:cxn>
                  <a:cxn ang="0">
                    <a:pos x="25892" y="29141"/>
                  </a:cxn>
                  <a:cxn ang="0">
                    <a:pos x="15659" y="21176"/>
                  </a:cxn>
                </a:cxnLst>
                <a:rect l="txL" t="txT" r="txR" b="txB"/>
                <a:pathLst>
                  <a:path w="2635572" h="2270816">
                    <a:moveTo>
                      <a:pt x="398427" y="538812"/>
                    </a:moveTo>
                    <a:cubicBezTo>
                      <a:pt x="399534" y="475286"/>
                      <a:pt x="400640" y="411761"/>
                      <a:pt x="401747" y="348235"/>
                    </a:cubicBezTo>
                    <a:lnTo>
                      <a:pt x="664373" y="203127"/>
                    </a:lnTo>
                    <a:lnTo>
                      <a:pt x="888428" y="251970"/>
                    </a:lnTo>
                    <a:lnTo>
                      <a:pt x="1134441" y="54087"/>
                    </a:lnTo>
                    <a:lnTo>
                      <a:pt x="1487619" y="20043"/>
                    </a:lnTo>
                    <a:lnTo>
                      <a:pt x="1781496" y="0"/>
                    </a:lnTo>
                    <a:lnTo>
                      <a:pt x="2630705" y="639890"/>
                    </a:lnTo>
                    <a:cubicBezTo>
                      <a:pt x="2632327" y="1000378"/>
                      <a:pt x="2633950" y="1382259"/>
                      <a:pt x="2635572" y="1742747"/>
                    </a:cubicBezTo>
                    <a:cubicBezTo>
                      <a:pt x="2635572" y="2034391"/>
                      <a:pt x="2399147" y="2270816"/>
                      <a:pt x="2107503" y="2270816"/>
                    </a:cubicBezTo>
                    <a:lnTo>
                      <a:pt x="1122046" y="2270816"/>
                    </a:lnTo>
                    <a:lnTo>
                      <a:pt x="0" y="1453355"/>
                    </a:lnTo>
                    <a:lnTo>
                      <a:pt x="444529" y="1209287"/>
                    </a:lnTo>
                    <a:lnTo>
                      <a:pt x="223697" y="1271277"/>
                    </a:lnTo>
                    <a:lnTo>
                      <a:pt x="658799" y="741472"/>
                    </a:lnTo>
                    <a:lnTo>
                      <a:pt x="398427" y="538812"/>
                    </a:lnTo>
                    <a:close/>
                  </a:path>
                </a:pathLst>
              </a:custGeom>
              <a:solidFill>
                <a:srgbClr val="FFFFFF">
                  <a:alpha val="29803"/>
                </a:srgbClr>
              </a:solidFill>
              <a:ln w="25400">
                <a:noFill/>
              </a:ln>
            </p:spPr>
            <p:txBody>
              <a:bodyPr/>
              <a:lstStyle/>
              <a:p>
                <a:endParaRPr lang="zh-CN" altLang="en-US"/>
              </a:p>
            </p:txBody>
          </p:sp>
        </p:grpSp>
        <p:sp useBgFill="1">
          <p:nvSpPr>
            <p:cNvPr id="77" name="圆角矩形 68"/>
            <p:cNvSpPr>
              <a:spLocks noChangeAspect="1"/>
            </p:cNvSpPr>
            <p:nvPr/>
          </p:nvSpPr>
          <p:spPr>
            <a:xfrm flipH="1">
              <a:off x="140429" y="353877"/>
              <a:ext cx="1129844" cy="702949"/>
            </a:xfrm>
            <a:custGeom>
              <a:avLst/>
              <a:gdLst>
                <a:gd name="txL" fmla="*/ 0 w 2534777"/>
                <a:gd name="txT" fmla="*/ 0 h 1577043"/>
                <a:gd name="txR" fmla="*/ 2534777 w 2534777"/>
                <a:gd name="txB" fmla="*/ 1577043 h 1577043"/>
              </a:gdLst>
              <a:ahLst/>
              <a:cxnLst>
                <a:cxn ang="0">
                  <a:pos x="129775" y="40511"/>
                </a:cxn>
                <a:cxn ang="0">
                  <a:pos x="88342" y="81945"/>
                </a:cxn>
                <a:cxn ang="0">
                  <a:pos x="88442" y="82946"/>
                </a:cxn>
                <a:cxn ang="0">
                  <a:pos x="70584" y="110068"/>
                </a:cxn>
                <a:cxn ang="0">
                  <a:pos x="100179" y="139664"/>
                </a:cxn>
                <a:cxn ang="0">
                  <a:pos x="194884" y="139664"/>
                </a:cxn>
                <a:cxn ang="0">
                  <a:pos x="224479" y="110068"/>
                </a:cxn>
                <a:cxn ang="0">
                  <a:pos x="205554" y="82535"/>
                </a:cxn>
                <a:cxn ang="0">
                  <a:pos x="205970" y="80473"/>
                </a:cxn>
                <a:cxn ang="0">
                  <a:pos x="182294" y="56797"/>
                </a:cxn>
                <a:cxn ang="0">
                  <a:pos x="166481" y="63105"/>
                </a:cxn>
                <a:cxn ang="0">
                  <a:pos x="129775" y="40511"/>
                </a:cxn>
                <a:cxn ang="0">
                  <a:pos x="77613" y="0"/>
                </a:cxn>
                <a:cxn ang="0">
                  <a:pos x="23284" y="54329"/>
                </a:cxn>
                <a:cxn ang="0">
                  <a:pos x="23416" y="55641"/>
                </a:cxn>
                <a:cxn ang="0">
                  <a:pos x="0" y="91206"/>
                </a:cxn>
                <a:cxn ang="0">
                  <a:pos x="38806" y="130012"/>
                </a:cxn>
                <a:cxn ang="0">
                  <a:pos x="70633" y="130012"/>
                </a:cxn>
                <a:cxn ang="0">
                  <a:pos x="65403" y="120522"/>
                </a:cxn>
                <a:cxn ang="0">
                  <a:pos x="58216" y="120522"/>
                </a:cxn>
                <a:cxn ang="0">
                  <a:pos x="27142" y="89448"/>
                </a:cxn>
                <a:cxn ang="0">
                  <a:pos x="45893" y="60970"/>
                </a:cxn>
                <a:cxn ang="0">
                  <a:pos x="45787" y="59920"/>
                </a:cxn>
                <a:cxn ang="0">
                  <a:pos x="89290" y="16416"/>
                </a:cxn>
                <a:cxn ang="0">
                  <a:pos x="124247" y="34309"/>
                </a:cxn>
                <a:cxn ang="0">
                  <a:pos x="128208" y="33910"/>
                </a:cxn>
                <a:cxn ang="0">
                  <a:pos x="136799" y="34826"/>
                </a:cxn>
                <a:cxn ang="0">
                  <a:pos x="144433" y="33515"/>
                </a:cxn>
                <a:cxn ang="0">
                  <a:pos x="169244" y="57892"/>
                </a:cxn>
                <a:cxn ang="0">
                  <a:pos x="177365" y="53174"/>
                </a:cxn>
                <a:cxn ang="0">
                  <a:pos x="177522" y="52399"/>
                </a:cxn>
                <a:cxn ang="0">
                  <a:pos x="146477" y="21354"/>
                </a:cxn>
                <a:cxn ang="0">
                  <a:pos x="125742" y="29626"/>
                </a:cxn>
                <a:cxn ang="0">
                  <a:pos x="77613" y="0"/>
                </a:cxn>
              </a:cxnLst>
              <a:rect l="txL" t="txT" r="txR" b="txB"/>
              <a:pathLst>
                <a:path w="2534777" h="1577043">
                  <a:moveTo>
                    <a:pt x="1465394" y="457443"/>
                  </a:moveTo>
                  <a:cubicBezTo>
                    <a:pt x="1207004" y="457443"/>
                    <a:pt x="997537" y="666911"/>
                    <a:pt x="997537" y="925301"/>
                  </a:cubicBezTo>
                  <a:cubicBezTo>
                    <a:pt x="997537" y="929084"/>
                    <a:pt x="997581" y="932858"/>
                    <a:pt x="998675" y="936595"/>
                  </a:cubicBezTo>
                  <a:cubicBezTo>
                    <a:pt x="879937" y="987444"/>
                    <a:pt x="797027" y="1105469"/>
                    <a:pt x="797027" y="1242860"/>
                  </a:cubicBezTo>
                  <a:cubicBezTo>
                    <a:pt x="797027" y="1427423"/>
                    <a:pt x="946647" y="1577043"/>
                    <a:pt x="1131210" y="1577043"/>
                  </a:cubicBezTo>
                  <a:lnTo>
                    <a:pt x="2200595" y="1577043"/>
                  </a:lnTo>
                  <a:cubicBezTo>
                    <a:pt x="2385158" y="1577043"/>
                    <a:pt x="2534777" y="1427423"/>
                    <a:pt x="2534777" y="1242860"/>
                  </a:cubicBezTo>
                  <a:cubicBezTo>
                    <a:pt x="2534777" y="1100889"/>
                    <a:pt x="2446245" y="979593"/>
                    <a:pt x="2321074" y="931958"/>
                  </a:cubicBezTo>
                  <a:lnTo>
                    <a:pt x="2325772" y="908676"/>
                  </a:lnTo>
                  <a:cubicBezTo>
                    <a:pt x="2325772" y="761025"/>
                    <a:pt x="2206078" y="641330"/>
                    <a:pt x="2058426" y="641330"/>
                  </a:cubicBezTo>
                  <a:cubicBezTo>
                    <a:pt x="1989101" y="641330"/>
                    <a:pt x="1925937" y="667718"/>
                    <a:pt x="1879867" y="712568"/>
                  </a:cubicBezTo>
                  <a:cubicBezTo>
                    <a:pt x="1804227" y="560778"/>
                    <a:pt x="1646877" y="457443"/>
                    <a:pt x="1465394" y="457443"/>
                  </a:cubicBezTo>
                  <a:close/>
                  <a:moveTo>
                    <a:pt x="876386" y="0"/>
                  </a:moveTo>
                  <a:cubicBezTo>
                    <a:pt x="537576" y="0"/>
                    <a:pt x="262915" y="274661"/>
                    <a:pt x="262915" y="613471"/>
                  </a:cubicBezTo>
                  <a:cubicBezTo>
                    <a:pt x="262915" y="618431"/>
                    <a:pt x="262973" y="623380"/>
                    <a:pt x="264408" y="628281"/>
                  </a:cubicBezTo>
                  <a:cubicBezTo>
                    <a:pt x="108715" y="694956"/>
                    <a:pt x="0" y="849714"/>
                    <a:pt x="0" y="1029866"/>
                  </a:cubicBezTo>
                  <a:cubicBezTo>
                    <a:pt x="0" y="1271872"/>
                    <a:pt x="196187" y="1468058"/>
                    <a:pt x="438192" y="1468058"/>
                  </a:cubicBezTo>
                  <a:lnTo>
                    <a:pt x="797580" y="1468058"/>
                  </a:lnTo>
                  <a:cubicBezTo>
                    <a:pt x="770868" y="1437112"/>
                    <a:pt x="750667" y="1400796"/>
                    <a:pt x="738512" y="1360901"/>
                  </a:cubicBezTo>
                  <a:lnTo>
                    <a:pt x="657367" y="1360901"/>
                  </a:lnTo>
                  <a:cubicBezTo>
                    <a:pt x="463583" y="1360901"/>
                    <a:pt x="306487" y="1203806"/>
                    <a:pt x="306487" y="1010021"/>
                  </a:cubicBezTo>
                  <a:cubicBezTo>
                    <a:pt x="306487" y="865765"/>
                    <a:pt x="393540" y="741844"/>
                    <a:pt x="518211" y="688454"/>
                  </a:cubicBezTo>
                  <a:cubicBezTo>
                    <a:pt x="517061" y="684530"/>
                    <a:pt x="517015" y="680567"/>
                    <a:pt x="517015" y="676596"/>
                  </a:cubicBezTo>
                  <a:cubicBezTo>
                    <a:pt x="517015" y="405295"/>
                    <a:pt x="736949" y="185362"/>
                    <a:pt x="1008249" y="185362"/>
                  </a:cubicBezTo>
                  <a:cubicBezTo>
                    <a:pt x="1171061" y="185362"/>
                    <a:pt x="1315374" y="264570"/>
                    <a:pt x="1402972" y="387409"/>
                  </a:cubicBezTo>
                  <a:cubicBezTo>
                    <a:pt x="1417561" y="383558"/>
                    <a:pt x="1432554" y="382900"/>
                    <a:pt x="1447701" y="382900"/>
                  </a:cubicBezTo>
                  <a:cubicBezTo>
                    <a:pt x="1480947" y="382900"/>
                    <a:pt x="1513452" y="386072"/>
                    <a:pt x="1544707" y="393247"/>
                  </a:cubicBezTo>
                  <a:cubicBezTo>
                    <a:pt x="1571543" y="383219"/>
                    <a:pt x="1600669" y="378436"/>
                    <a:pt x="1630912" y="378436"/>
                  </a:cubicBezTo>
                  <a:cubicBezTo>
                    <a:pt x="1784119" y="378436"/>
                    <a:pt x="1908658" y="501175"/>
                    <a:pt x="1911067" y="653695"/>
                  </a:cubicBezTo>
                  <a:cubicBezTo>
                    <a:pt x="1937034" y="629476"/>
                    <a:pt x="1968219" y="611266"/>
                    <a:pt x="2002778" y="600430"/>
                  </a:cubicBezTo>
                  <a:lnTo>
                    <a:pt x="2004545" y="591672"/>
                  </a:lnTo>
                  <a:cubicBezTo>
                    <a:pt x="2004545" y="398068"/>
                    <a:pt x="1847598" y="241118"/>
                    <a:pt x="1653991" y="241118"/>
                  </a:cubicBezTo>
                  <a:cubicBezTo>
                    <a:pt x="1563090" y="241118"/>
                    <a:pt x="1480267" y="275719"/>
                    <a:pt x="1419859" y="334529"/>
                  </a:cubicBezTo>
                  <a:cubicBezTo>
                    <a:pt x="1320676" y="135496"/>
                    <a:pt x="1114354" y="0"/>
                    <a:pt x="876386" y="0"/>
                  </a:cubicBezTo>
                  <a:close/>
                </a:path>
              </a:pathLst>
            </a:custGeom>
            <a:ln w="25400">
              <a:noFill/>
            </a:ln>
          </p:spPr>
          <p:txBody>
            <a:bodyPr/>
            <a:lstStyle/>
            <a:p>
              <a:endParaRPr lang="zh-CN" altLang="en-US"/>
            </a:p>
          </p:txBody>
        </p:sp>
      </p:grpSp>
      <p:grpSp>
        <p:nvGrpSpPr>
          <p:cNvPr id="80" name="组合 8"/>
          <p:cNvGrpSpPr/>
          <p:nvPr/>
        </p:nvGrpSpPr>
        <p:grpSpPr>
          <a:xfrm>
            <a:off x="1927225" y="1851025"/>
            <a:ext cx="536575" cy="538163"/>
            <a:chOff x="0" y="0"/>
            <a:chExt cx="1410703" cy="1410703"/>
          </a:xfrm>
        </p:grpSpPr>
        <p:sp>
          <p:nvSpPr>
            <p:cNvPr id="81" name="圆角矩形 9"/>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82" name="任意多边形 10"/>
            <p:cNvSpPr/>
            <p:nvPr/>
          </p:nvSpPr>
          <p:spPr>
            <a:xfrm>
              <a:off x="277851" y="328174"/>
              <a:ext cx="1132851" cy="1082529"/>
            </a:xfrm>
            <a:custGeom>
              <a:avLst/>
              <a:gdLst>
                <a:gd name="txL" fmla="*/ 0 w 2544311"/>
                <a:gd name="txT" fmla="*/ 0 h 2431293"/>
                <a:gd name="txR" fmla="*/ 2544311 w 2544311"/>
                <a:gd name="txB" fmla="*/ 2431293 h 2431293"/>
              </a:gdLst>
              <a:ahLst/>
              <a:cxnLst>
                <a:cxn ang="0">
                  <a:pos x="74891" y="0"/>
                </a:cxn>
                <a:cxn ang="0">
                  <a:pos x="99995" y="23173"/>
                </a:cxn>
                <a:cxn ang="0">
                  <a:pos x="99995" y="74799"/>
                </a:cxn>
                <a:cxn ang="0">
                  <a:pos x="79242" y="95553"/>
                </a:cxn>
                <a:cxn ang="0">
                  <a:pos x="35611" y="95553"/>
                </a:cxn>
                <a:cxn ang="0">
                  <a:pos x="9" y="66393"/>
                </a:cxn>
                <a:cxn ang="0">
                  <a:pos x="13258" y="57437"/>
                </a:cxn>
                <a:cxn ang="0">
                  <a:pos x="16389" y="53034"/>
                </a:cxn>
                <a:cxn ang="0">
                  <a:pos x="630" y="42339"/>
                </a:cxn>
                <a:cxn ang="0">
                  <a:pos x="14418" y="40937"/>
                </a:cxn>
                <a:cxn ang="0">
                  <a:pos x="2352" y="26261"/>
                </a:cxn>
                <a:cxn ang="0">
                  <a:pos x="12821" y="27416"/>
                </a:cxn>
                <a:cxn ang="0">
                  <a:pos x="0" y="18167"/>
                </a:cxn>
                <a:cxn ang="0">
                  <a:pos x="20496" y="8974"/>
                </a:cxn>
                <a:cxn ang="0">
                  <a:pos x="74891" y="0"/>
                </a:cxn>
              </a:cxnLst>
              <a:rect l="txL" t="txT" r="txR" b="txB"/>
              <a:pathLst>
                <a:path w="2544311" h="2431293">
                  <a:moveTo>
                    <a:pt x="1905551" y="0"/>
                  </a:moveTo>
                  <a:lnTo>
                    <a:pt x="2544311" y="589638"/>
                  </a:lnTo>
                  <a:lnTo>
                    <a:pt x="2544311" y="1903224"/>
                  </a:lnTo>
                  <a:cubicBezTo>
                    <a:pt x="2544311" y="2194868"/>
                    <a:pt x="2307886" y="2431293"/>
                    <a:pt x="2016242" y="2431293"/>
                  </a:cubicBezTo>
                  <a:lnTo>
                    <a:pt x="906105" y="2431293"/>
                  </a:lnTo>
                  <a:lnTo>
                    <a:pt x="236" y="1689332"/>
                  </a:lnTo>
                  <a:lnTo>
                    <a:pt x="337329" y="1461434"/>
                  </a:lnTo>
                  <a:lnTo>
                    <a:pt x="416998" y="1349404"/>
                  </a:lnTo>
                  <a:cubicBezTo>
                    <a:pt x="422398" y="1349618"/>
                    <a:pt x="10643" y="1077077"/>
                    <a:pt x="16043" y="1077291"/>
                  </a:cubicBezTo>
                  <a:lnTo>
                    <a:pt x="366874" y="1041623"/>
                  </a:lnTo>
                  <a:lnTo>
                    <a:pt x="59845" y="668194"/>
                  </a:lnTo>
                  <a:lnTo>
                    <a:pt x="326236" y="697575"/>
                  </a:lnTo>
                  <a:lnTo>
                    <a:pt x="0" y="462254"/>
                  </a:lnTo>
                  <a:lnTo>
                    <a:pt x="521498" y="228332"/>
                  </a:lnTo>
                  <a:lnTo>
                    <a:pt x="1905551" y="0"/>
                  </a:lnTo>
                  <a:close/>
                </a:path>
              </a:pathLst>
            </a:custGeom>
            <a:solidFill>
              <a:srgbClr val="FFFFFF">
                <a:alpha val="29803"/>
              </a:srgbClr>
            </a:solidFill>
            <a:ln w="25400">
              <a:noFill/>
            </a:ln>
          </p:spPr>
          <p:txBody>
            <a:bodyPr/>
            <a:lstStyle/>
            <a:p>
              <a:endParaRPr lang="zh-CN" altLang="en-US"/>
            </a:p>
          </p:txBody>
        </p:sp>
        <p:sp useBgFill="1">
          <p:nvSpPr>
            <p:cNvPr id="83" name="矩形 60"/>
            <p:cNvSpPr/>
            <p:nvPr/>
          </p:nvSpPr>
          <p:spPr>
            <a:xfrm>
              <a:off x="279906" y="325645"/>
              <a:ext cx="850891" cy="759413"/>
            </a:xfrm>
            <a:custGeom>
              <a:avLst/>
              <a:gdLst>
                <a:gd name="txL" fmla="*/ 0 w 816827"/>
                <a:gd name="txT" fmla="*/ 0 h 729011"/>
                <a:gd name="txR" fmla="*/ 816827 w 816827"/>
                <a:gd name="txB" fmla="*/ 729011 h 729011"/>
              </a:gdLst>
              <a:ahLst/>
              <a:cxnLst>
                <a:cxn ang="0">
                  <a:pos x="461670" y="664951"/>
                </a:cxn>
                <a:cxn ang="0">
                  <a:pos x="461670" y="758449"/>
                </a:cxn>
                <a:cxn ang="0">
                  <a:pos x="851537" y="758449"/>
                </a:cxn>
                <a:cxn ang="0">
                  <a:pos x="851537" y="664951"/>
                </a:cxn>
                <a:cxn ang="0">
                  <a:pos x="461670" y="664951"/>
                </a:cxn>
                <a:cxn ang="0">
                  <a:pos x="0" y="599327"/>
                </a:cxn>
                <a:cxn ang="0">
                  <a:pos x="923340" y="599327"/>
                </a:cxn>
                <a:cxn ang="0">
                  <a:pos x="923340" y="824074"/>
                </a:cxn>
                <a:cxn ang="0">
                  <a:pos x="0" y="824074"/>
                </a:cxn>
                <a:cxn ang="0">
                  <a:pos x="0" y="599327"/>
                </a:cxn>
                <a:cxn ang="0">
                  <a:pos x="189764" y="365287"/>
                </a:cxn>
                <a:cxn ang="0">
                  <a:pos x="189764" y="458787"/>
                </a:cxn>
                <a:cxn ang="0">
                  <a:pos x="851536" y="458787"/>
                </a:cxn>
                <a:cxn ang="0">
                  <a:pos x="851536" y="365287"/>
                </a:cxn>
                <a:cxn ang="0">
                  <a:pos x="189764" y="365287"/>
                </a:cxn>
                <a:cxn ang="0">
                  <a:pos x="0" y="299663"/>
                </a:cxn>
                <a:cxn ang="0">
                  <a:pos x="923340" y="299663"/>
                </a:cxn>
                <a:cxn ang="0">
                  <a:pos x="923340" y="524411"/>
                </a:cxn>
                <a:cxn ang="0">
                  <a:pos x="0" y="524411"/>
                </a:cxn>
                <a:cxn ang="0">
                  <a:pos x="0" y="299663"/>
                </a:cxn>
                <a:cxn ang="0">
                  <a:pos x="564252" y="65624"/>
                </a:cxn>
                <a:cxn ang="0">
                  <a:pos x="564252" y="159122"/>
                </a:cxn>
                <a:cxn ang="0">
                  <a:pos x="851536" y="159122"/>
                </a:cxn>
                <a:cxn ang="0">
                  <a:pos x="851536" y="65624"/>
                </a:cxn>
                <a:cxn ang="0">
                  <a:pos x="564252" y="65624"/>
                </a:cxn>
                <a:cxn ang="0">
                  <a:pos x="0" y="0"/>
                </a:cxn>
                <a:cxn ang="0">
                  <a:pos x="923340" y="0"/>
                </a:cxn>
                <a:cxn ang="0">
                  <a:pos x="923340" y="224746"/>
                </a:cxn>
                <a:cxn ang="0">
                  <a:pos x="0" y="224746"/>
                </a:cxn>
                <a:cxn ang="0">
                  <a:pos x="0" y="0"/>
                </a:cxn>
              </a:cxnLst>
              <a:rect l="txL" t="txT" r="txR" b="txB"/>
              <a:pathLst>
                <a:path w="816827" h="729011">
                  <a:moveTo>
                    <a:pt x="408414" y="588244"/>
                  </a:moveTo>
                  <a:lnTo>
                    <a:pt x="408414" y="670957"/>
                  </a:lnTo>
                  <a:lnTo>
                    <a:pt x="753307" y="670957"/>
                  </a:lnTo>
                  <a:lnTo>
                    <a:pt x="753307" y="588244"/>
                  </a:lnTo>
                  <a:lnTo>
                    <a:pt x="408414" y="588244"/>
                  </a:lnTo>
                  <a:close/>
                  <a:moveTo>
                    <a:pt x="0" y="530190"/>
                  </a:moveTo>
                  <a:lnTo>
                    <a:pt x="816827" y="530190"/>
                  </a:lnTo>
                  <a:lnTo>
                    <a:pt x="816827" y="729011"/>
                  </a:lnTo>
                  <a:lnTo>
                    <a:pt x="0" y="729011"/>
                  </a:lnTo>
                  <a:lnTo>
                    <a:pt x="0" y="530190"/>
                  </a:lnTo>
                  <a:close/>
                  <a:moveTo>
                    <a:pt x="167873" y="323149"/>
                  </a:moveTo>
                  <a:lnTo>
                    <a:pt x="167873" y="405862"/>
                  </a:lnTo>
                  <a:lnTo>
                    <a:pt x="753306" y="405862"/>
                  </a:lnTo>
                  <a:lnTo>
                    <a:pt x="753306" y="323149"/>
                  </a:lnTo>
                  <a:lnTo>
                    <a:pt x="167873" y="323149"/>
                  </a:lnTo>
                  <a:close/>
                  <a:moveTo>
                    <a:pt x="0" y="265095"/>
                  </a:moveTo>
                  <a:lnTo>
                    <a:pt x="816827" y="265095"/>
                  </a:lnTo>
                  <a:lnTo>
                    <a:pt x="816827" y="463916"/>
                  </a:lnTo>
                  <a:lnTo>
                    <a:pt x="0" y="463916"/>
                  </a:lnTo>
                  <a:lnTo>
                    <a:pt x="0" y="265095"/>
                  </a:lnTo>
                  <a:close/>
                  <a:moveTo>
                    <a:pt x="499162" y="58054"/>
                  </a:moveTo>
                  <a:lnTo>
                    <a:pt x="499162" y="140767"/>
                  </a:lnTo>
                  <a:lnTo>
                    <a:pt x="753306" y="140767"/>
                  </a:lnTo>
                  <a:lnTo>
                    <a:pt x="753306" y="58054"/>
                  </a:lnTo>
                  <a:lnTo>
                    <a:pt x="499162" y="58054"/>
                  </a:lnTo>
                  <a:close/>
                  <a:moveTo>
                    <a:pt x="0" y="0"/>
                  </a:moveTo>
                  <a:lnTo>
                    <a:pt x="816827" y="0"/>
                  </a:lnTo>
                  <a:lnTo>
                    <a:pt x="816827" y="198821"/>
                  </a:lnTo>
                  <a:lnTo>
                    <a:pt x="0" y="198821"/>
                  </a:lnTo>
                  <a:lnTo>
                    <a:pt x="0" y="0"/>
                  </a:lnTo>
                  <a:close/>
                </a:path>
              </a:pathLst>
            </a:custGeom>
            <a:ln w="25400">
              <a:noFill/>
            </a:ln>
          </p:spPr>
          <p:txBody>
            <a:bodyPr/>
            <a:lstStyle/>
            <a:p>
              <a:endParaRPr lang="zh-CN" altLang="en-US"/>
            </a:p>
          </p:txBody>
        </p:sp>
      </p:grpSp>
      <p:grpSp>
        <p:nvGrpSpPr>
          <p:cNvPr id="84" name="组合 12"/>
          <p:cNvGrpSpPr/>
          <p:nvPr/>
        </p:nvGrpSpPr>
        <p:grpSpPr>
          <a:xfrm>
            <a:off x="4303713" y="1851025"/>
            <a:ext cx="536575" cy="538163"/>
            <a:chOff x="0" y="0"/>
            <a:chExt cx="1410703" cy="1410703"/>
          </a:xfrm>
        </p:grpSpPr>
        <p:sp>
          <p:nvSpPr>
            <p:cNvPr id="85" name="圆角矩形 13"/>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86" name="任意多边形 14"/>
            <p:cNvSpPr/>
            <p:nvPr/>
          </p:nvSpPr>
          <p:spPr>
            <a:xfrm>
              <a:off x="282594" y="284649"/>
              <a:ext cx="1128107" cy="1126054"/>
            </a:xfrm>
            <a:custGeom>
              <a:avLst/>
              <a:gdLst>
                <a:gd name="txL" fmla="*/ 0 w 1128107"/>
                <a:gd name="txT" fmla="*/ 0 h 1126054"/>
                <a:gd name="txR" fmla="*/ 1128107 w 1128107"/>
                <a:gd name="txB" fmla="*/ 1126054 h 1126054"/>
              </a:gdLst>
              <a:ahLst/>
              <a:cxnLst>
                <a:cxn ang="0">
                  <a:pos x="2105" y="0"/>
                </a:cxn>
                <a:cxn ang="0">
                  <a:pos x="398111" y="0"/>
                </a:cxn>
                <a:cxn ang="0">
                  <a:pos x="453960" y="51195"/>
                </a:cxn>
                <a:cxn ang="0">
                  <a:pos x="469958" y="0"/>
                </a:cxn>
                <a:cxn ang="0">
                  <a:pos x="838821" y="0"/>
                </a:cxn>
                <a:cxn ang="0">
                  <a:pos x="1125726" y="217953"/>
                </a:cxn>
                <a:cxn ang="0">
                  <a:pos x="1128107" y="890932"/>
                </a:cxn>
                <a:cxn ang="0">
                  <a:pos x="892985" y="1126054"/>
                </a:cxn>
                <a:cxn ang="0">
                  <a:pos x="337738" y="1126054"/>
                </a:cxn>
                <a:cxn ang="0">
                  <a:pos x="2504" y="838560"/>
                </a:cxn>
                <a:cxn ang="0">
                  <a:pos x="2105" y="838474"/>
                </a:cxn>
                <a:cxn ang="0">
                  <a:pos x="32" y="451928"/>
                </a:cxn>
                <a:cxn ang="0">
                  <a:pos x="64017" y="453319"/>
                </a:cxn>
                <a:cxn ang="0">
                  <a:pos x="0" y="394637"/>
                </a:cxn>
                <a:cxn ang="0">
                  <a:pos x="20" y="390433"/>
                </a:cxn>
                <a:cxn ang="0">
                  <a:pos x="2105" y="0"/>
                </a:cxn>
              </a:cxnLst>
              <a:rect l="txL" t="txT" r="txR" b="txB"/>
              <a:pathLst>
                <a:path w="1128107" h="1126054">
                  <a:moveTo>
                    <a:pt x="2105" y="0"/>
                  </a:moveTo>
                  <a:lnTo>
                    <a:pt x="398111" y="0"/>
                  </a:lnTo>
                  <a:lnTo>
                    <a:pt x="453960" y="51195"/>
                  </a:lnTo>
                  <a:lnTo>
                    <a:pt x="469958" y="0"/>
                  </a:lnTo>
                  <a:lnTo>
                    <a:pt x="838821" y="0"/>
                  </a:lnTo>
                  <a:lnTo>
                    <a:pt x="1125726" y="217953"/>
                  </a:lnTo>
                  <a:cubicBezTo>
                    <a:pt x="1126520" y="442280"/>
                    <a:pt x="1127313" y="666606"/>
                    <a:pt x="1128107" y="890932"/>
                  </a:cubicBezTo>
                  <a:cubicBezTo>
                    <a:pt x="1128107" y="1020786"/>
                    <a:pt x="1022839" y="1126054"/>
                    <a:pt x="892985" y="1126054"/>
                  </a:cubicBezTo>
                  <a:lnTo>
                    <a:pt x="337738" y="1126054"/>
                  </a:lnTo>
                  <a:lnTo>
                    <a:pt x="2504" y="838560"/>
                  </a:lnTo>
                  <a:lnTo>
                    <a:pt x="2105" y="838474"/>
                  </a:lnTo>
                  <a:cubicBezTo>
                    <a:pt x="1413" y="709409"/>
                    <a:pt x="1066" y="644657"/>
                    <a:pt x="32" y="451928"/>
                  </a:cubicBezTo>
                  <a:lnTo>
                    <a:pt x="64017" y="453319"/>
                  </a:lnTo>
                  <a:lnTo>
                    <a:pt x="0" y="394637"/>
                  </a:lnTo>
                  <a:cubicBezTo>
                    <a:pt x="6" y="393286"/>
                    <a:pt x="13" y="391885"/>
                    <a:pt x="20" y="390433"/>
                  </a:cubicBezTo>
                  <a:lnTo>
                    <a:pt x="2105" y="0"/>
                  </a:lnTo>
                  <a:close/>
                </a:path>
              </a:pathLst>
            </a:custGeom>
            <a:solidFill>
              <a:srgbClr val="FFFFFF">
                <a:alpha val="29803"/>
              </a:srgbClr>
            </a:solidFill>
            <a:ln w="25400">
              <a:noFill/>
            </a:ln>
          </p:spPr>
          <p:txBody>
            <a:bodyPr/>
            <a:lstStyle/>
            <a:p>
              <a:endParaRPr lang="zh-CN" altLang="en-US"/>
            </a:p>
          </p:txBody>
        </p:sp>
        <p:sp useBgFill="1">
          <p:nvSpPr>
            <p:cNvPr id="87" name="图文框 9"/>
            <p:cNvSpPr/>
            <p:nvPr/>
          </p:nvSpPr>
          <p:spPr>
            <a:xfrm>
              <a:off x="284699" y="284648"/>
              <a:ext cx="841304" cy="841406"/>
            </a:xfrm>
            <a:custGeom>
              <a:avLst/>
              <a:gdLst>
                <a:gd name="txL" fmla="*/ 0 w 637287"/>
                <a:gd name="txT" fmla="*/ 0 h 637366"/>
                <a:gd name="txR" fmla="*/ 637287 w 637287"/>
                <a:gd name="txB" fmla="*/ 637366 h 637366"/>
              </a:gdLst>
              <a:ahLst/>
              <a:cxnLst>
                <a:cxn ang="0">
                  <a:pos x="1466185" y="1274522"/>
                </a:cxn>
                <a:cxn ang="0">
                  <a:pos x="1297460" y="1443244"/>
                </a:cxn>
                <a:cxn ang="0">
                  <a:pos x="1038747" y="1274522"/>
                </a:cxn>
                <a:cxn ang="0">
                  <a:pos x="1207469" y="1443244"/>
                </a:cxn>
                <a:cxn ang="0">
                  <a:pos x="1038747" y="1274522"/>
                </a:cxn>
                <a:cxn ang="0">
                  <a:pos x="427438" y="1038919"/>
                </a:cxn>
                <a:cxn ang="0">
                  <a:pos x="258715" y="1207643"/>
                </a:cxn>
                <a:cxn ang="0">
                  <a:pos x="124652" y="904858"/>
                </a:cxn>
                <a:cxn ang="0">
                  <a:pos x="561500" y="1341704"/>
                </a:cxn>
                <a:cxn ang="0">
                  <a:pos x="124652" y="904858"/>
                </a:cxn>
                <a:cxn ang="0">
                  <a:pos x="902402" y="780207"/>
                </a:cxn>
                <a:cxn ang="0">
                  <a:pos x="1192918" y="780209"/>
                </a:cxn>
                <a:cxn ang="0">
                  <a:pos x="1343814" y="909564"/>
                </a:cxn>
                <a:cxn ang="0">
                  <a:pos x="1466185" y="780209"/>
                </a:cxn>
                <a:cxn ang="0">
                  <a:pos x="1466185" y="1168275"/>
                </a:cxn>
                <a:cxn ang="0">
                  <a:pos x="1343814" y="1168278"/>
                </a:cxn>
                <a:cxn ang="0">
                  <a:pos x="1038747" y="1168275"/>
                </a:cxn>
                <a:cxn ang="0">
                  <a:pos x="902402" y="1038923"/>
                </a:cxn>
                <a:cxn ang="0">
                  <a:pos x="780031" y="1443244"/>
                </a:cxn>
                <a:cxn ang="0">
                  <a:pos x="0" y="780207"/>
                </a:cxn>
                <a:cxn ang="0">
                  <a:pos x="686153" y="1466354"/>
                </a:cxn>
                <a:cxn ang="0">
                  <a:pos x="0" y="780207"/>
                </a:cxn>
                <a:cxn ang="0">
                  <a:pos x="1207469" y="258712"/>
                </a:cxn>
                <a:cxn ang="0">
                  <a:pos x="1038747" y="427436"/>
                </a:cxn>
                <a:cxn ang="0">
                  <a:pos x="258715" y="258712"/>
                </a:cxn>
                <a:cxn ang="0">
                  <a:pos x="427438" y="427436"/>
                </a:cxn>
                <a:cxn ang="0">
                  <a:pos x="258715" y="258712"/>
                </a:cxn>
                <a:cxn ang="0">
                  <a:pos x="904684" y="561496"/>
                </a:cxn>
                <a:cxn ang="0">
                  <a:pos x="1341533" y="124652"/>
                </a:cxn>
                <a:cxn ang="0">
                  <a:pos x="124652" y="124652"/>
                </a:cxn>
                <a:cxn ang="0">
                  <a:pos x="561500" y="561496"/>
                </a:cxn>
                <a:cxn ang="0">
                  <a:pos x="124652" y="124652"/>
                </a:cxn>
                <a:cxn ang="0">
                  <a:pos x="1466185" y="0"/>
                </a:cxn>
                <a:cxn ang="0">
                  <a:pos x="780031" y="686148"/>
                </a:cxn>
                <a:cxn ang="0">
                  <a:pos x="0" y="0"/>
                </a:cxn>
                <a:cxn ang="0">
                  <a:pos x="686153" y="686148"/>
                </a:cxn>
                <a:cxn ang="0">
                  <a:pos x="0" y="0"/>
                </a:cxn>
              </a:cxnLst>
              <a:rect l="txL" t="txT" r="txR" b="txB"/>
              <a:pathLst>
                <a:path w="637287" h="637366">
                  <a:moveTo>
                    <a:pt x="563950" y="553984"/>
                  </a:moveTo>
                  <a:lnTo>
                    <a:pt x="637287" y="553984"/>
                  </a:lnTo>
                  <a:lnTo>
                    <a:pt x="637287" y="627321"/>
                  </a:lnTo>
                  <a:lnTo>
                    <a:pt x="563950" y="627321"/>
                  </a:lnTo>
                  <a:lnTo>
                    <a:pt x="563950" y="553984"/>
                  </a:lnTo>
                  <a:close/>
                  <a:moveTo>
                    <a:pt x="451498" y="553984"/>
                  </a:moveTo>
                  <a:lnTo>
                    <a:pt x="524835" y="553984"/>
                  </a:lnTo>
                  <a:lnTo>
                    <a:pt x="524835" y="627321"/>
                  </a:lnTo>
                  <a:lnTo>
                    <a:pt x="451498" y="627321"/>
                  </a:lnTo>
                  <a:lnTo>
                    <a:pt x="451498" y="553984"/>
                  </a:lnTo>
                  <a:close/>
                  <a:moveTo>
                    <a:pt x="112452" y="451577"/>
                  </a:moveTo>
                  <a:lnTo>
                    <a:pt x="185789" y="451577"/>
                  </a:lnTo>
                  <a:lnTo>
                    <a:pt x="185789" y="524914"/>
                  </a:lnTo>
                  <a:lnTo>
                    <a:pt x="112452" y="524914"/>
                  </a:lnTo>
                  <a:lnTo>
                    <a:pt x="112452" y="451577"/>
                  </a:lnTo>
                  <a:close/>
                  <a:moveTo>
                    <a:pt x="54181" y="393306"/>
                  </a:moveTo>
                  <a:lnTo>
                    <a:pt x="54181" y="583185"/>
                  </a:lnTo>
                  <a:lnTo>
                    <a:pt x="244060" y="583185"/>
                  </a:lnTo>
                  <a:lnTo>
                    <a:pt x="244060" y="393306"/>
                  </a:lnTo>
                  <a:lnTo>
                    <a:pt x="54181"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lnTo>
                    <a:pt x="339046" y="339125"/>
                  </a:lnTo>
                  <a:close/>
                  <a:moveTo>
                    <a:pt x="0" y="339125"/>
                  </a:moveTo>
                  <a:lnTo>
                    <a:pt x="298241" y="339125"/>
                  </a:lnTo>
                  <a:lnTo>
                    <a:pt x="298241" y="637366"/>
                  </a:lnTo>
                  <a:lnTo>
                    <a:pt x="0" y="637366"/>
                  </a:lnTo>
                  <a:lnTo>
                    <a:pt x="0" y="339125"/>
                  </a:lnTo>
                  <a:close/>
                  <a:moveTo>
                    <a:pt x="451498" y="112452"/>
                  </a:moveTo>
                  <a:lnTo>
                    <a:pt x="524835" y="112452"/>
                  </a:lnTo>
                  <a:lnTo>
                    <a:pt x="524835" y="185789"/>
                  </a:lnTo>
                  <a:lnTo>
                    <a:pt x="451498" y="185789"/>
                  </a:lnTo>
                  <a:lnTo>
                    <a:pt x="451498" y="112452"/>
                  </a:lnTo>
                  <a:close/>
                  <a:moveTo>
                    <a:pt x="112452" y="112452"/>
                  </a:moveTo>
                  <a:lnTo>
                    <a:pt x="185789" y="112452"/>
                  </a:lnTo>
                  <a:lnTo>
                    <a:pt x="185789" y="185789"/>
                  </a:lnTo>
                  <a:lnTo>
                    <a:pt x="112452" y="185789"/>
                  </a:lnTo>
                  <a:lnTo>
                    <a:pt x="112452" y="112452"/>
                  </a:lnTo>
                  <a:close/>
                  <a:moveTo>
                    <a:pt x="393227" y="54181"/>
                  </a:moveTo>
                  <a:lnTo>
                    <a:pt x="393227" y="244060"/>
                  </a:lnTo>
                  <a:lnTo>
                    <a:pt x="583106" y="244060"/>
                  </a:lnTo>
                  <a:lnTo>
                    <a:pt x="583106" y="54181"/>
                  </a:lnTo>
                  <a:lnTo>
                    <a:pt x="393227" y="54181"/>
                  </a:lnTo>
                  <a:close/>
                  <a:moveTo>
                    <a:pt x="54181" y="54181"/>
                  </a:moveTo>
                  <a:lnTo>
                    <a:pt x="54181" y="244060"/>
                  </a:lnTo>
                  <a:lnTo>
                    <a:pt x="244060" y="244060"/>
                  </a:lnTo>
                  <a:lnTo>
                    <a:pt x="244060" y="54181"/>
                  </a:lnTo>
                  <a:lnTo>
                    <a:pt x="54181" y="54181"/>
                  </a:lnTo>
                  <a:close/>
                  <a:moveTo>
                    <a:pt x="339046" y="0"/>
                  </a:moveTo>
                  <a:lnTo>
                    <a:pt x="637287" y="0"/>
                  </a:lnTo>
                  <a:lnTo>
                    <a:pt x="637287" y="298241"/>
                  </a:lnTo>
                  <a:lnTo>
                    <a:pt x="339046" y="298241"/>
                  </a:lnTo>
                  <a:lnTo>
                    <a:pt x="339046" y="0"/>
                  </a:lnTo>
                  <a:close/>
                  <a:moveTo>
                    <a:pt x="0" y="0"/>
                  </a:moveTo>
                  <a:lnTo>
                    <a:pt x="298241" y="0"/>
                  </a:lnTo>
                  <a:lnTo>
                    <a:pt x="298241" y="298241"/>
                  </a:lnTo>
                  <a:lnTo>
                    <a:pt x="0" y="298241"/>
                  </a:lnTo>
                  <a:lnTo>
                    <a:pt x="0" y="0"/>
                  </a:lnTo>
                  <a:close/>
                </a:path>
              </a:pathLst>
            </a:custGeom>
            <a:ln w="25400">
              <a:noFill/>
            </a:ln>
          </p:spPr>
          <p:txBody>
            <a:bodyPr/>
            <a:lstStyle/>
            <a:p>
              <a:endParaRPr lang="zh-CN" altLang="en-US"/>
            </a:p>
          </p:txBody>
        </p:sp>
      </p:grpSp>
      <p:sp>
        <p:nvSpPr>
          <p:cNvPr id="88" name="Rectangle 4"/>
          <p:cNvSpPr/>
          <p:nvPr/>
        </p:nvSpPr>
        <p:spPr>
          <a:xfrm>
            <a:off x="3563938" y="2757488"/>
            <a:ext cx="20161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89" name="Rectangle 4"/>
          <p:cNvSpPr/>
          <p:nvPr/>
        </p:nvSpPr>
        <p:spPr>
          <a:xfrm>
            <a:off x="1222375" y="2757488"/>
            <a:ext cx="20542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90" name="Rectangle 4"/>
          <p:cNvSpPr/>
          <p:nvPr/>
        </p:nvSpPr>
        <p:spPr>
          <a:xfrm>
            <a:off x="5957888" y="2757488"/>
            <a:ext cx="2070100"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91" name="直接连接符 19"/>
          <p:cNvSpPr/>
          <p:nvPr/>
        </p:nvSpPr>
        <p:spPr>
          <a:xfrm>
            <a:off x="8172450" y="2211388"/>
            <a:ext cx="0" cy="1944687"/>
          </a:xfrm>
          <a:prstGeom prst="line">
            <a:avLst/>
          </a:prstGeom>
          <a:ln w="9525" cap="flat" cmpd="sng">
            <a:solidFill>
              <a:schemeClr val="bg1"/>
            </a:solidFill>
            <a:prstDash val="solid"/>
            <a:bevel/>
            <a:headEnd type="none" w="med" len="med"/>
            <a:tailEnd type="none" w="med" len="med"/>
          </a:ln>
        </p:spPr>
      </p:sp>
      <p:sp>
        <p:nvSpPr>
          <p:cNvPr id="92" name="直接连接符 20"/>
          <p:cNvSpPr/>
          <p:nvPr/>
        </p:nvSpPr>
        <p:spPr>
          <a:xfrm>
            <a:off x="1187450" y="2211388"/>
            <a:ext cx="0" cy="1944687"/>
          </a:xfrm>
          <a:prstGeom prst="line">
            <a:avLst/>
          </a:prstGeom>
          <a:ln w="9525" cap="flat" cmpd="sng">
            <a:solidFill>
              <a:schemeClr val="bg1"/>
            </a:solidFill>
            <a:prstDash val="solid"/>
            <a:bevel/>
            <a:headEnd type="none" w="med" len="med"/>
            <a:tailEnd type="none" w="med" len="med"/>
          </a:ln>
        </p:spPr>
      </p:sp>
    </p:spTree>
    <p:extLst>
      <p:ext uri="{BB962C8B-B14F-4D97-AF65-F5344CB8AC3E}">
        <p14:creationId xmlns:p14="http://schemas.microsoft.com/office/powerpoint/2010/main" val="5212870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p:cTn id="18" dur="500" fill="hold"/>
                                        <p:tgtEl>
                                          <p:spTgt spid="80"/>
                                        </p:tgtEl>
                                        <p:attrNameLst>
                                          <p:attrName>ppt_x</p:attrName>
                                        </p:attrNameLst>
                                      </p:cBhvr>
                                      <p:tavLst>
                                        <p:tav tm="0">
                                          <p:val>
                                            <p:strVal val="#ppt_x"/>
                                          </p:val>
                                        </p:tav>
                                        <p:tav tm="100000">
                                          <p:val>
                                            <p:strVal val="#ppt_x"/>
                                          </p:val>
                                        </p:tav>
                                      </p:tavLst>
                                    </p:anim>
                                    <p:anim calcmode="lin" valueType="num">
                                      <p:cBhvr>
                                        <p:cTn id="19" dur="500" fill="hold"/>
                                        <p:tgtEl>
                                          <p:spTgt spid="8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100"/>
                                  </p:stCondLst>
                                  <p:childTnLst>
                                    <p:set>
                                      <p:cBhvr>
                                        <p:cTn id="21" dur="1" fill="hold">
                                          <p:stCondLst>
                                            <p:cond delay="0"/>
                                          </p:stCondLst>
                                        </p:cTn>
                                        <p:tgtEl>
                                          <p:spTgt spid="84"/>
                                        </p:tgtEl>
                                        <p:attrNameLst>
                                          <p:attrName>style.visibility</p:attrName>
                                        </p:attrNameLst>
                                      </p:cBhvr>
                                      <p:to>
                                        <p:strVal val="visible"/>
                                      </p:to>
                                    </p:set>
                                    <p:anim calcmode="lin" valueType="num">
                                      <p:cBhvr>
                                        <p:cTn id="22" dur="500" fill="hold"/>
                                        <p:tgtEl>
                                          <p:spTgt spid="84"/>
                                        </p:tgtEl>
                                        <p:attrNameLst>
                                          <p:attrName>ppt_x</p:attrName>
                                        </p:attrNameLst>
                                      </p:cBhvr>
                                      <p:tavLst>
                                        <p:tav tm="0">
                                          <p:val>
                                            <p:strVal val="#ppt_x"/>
                                          </p:val>
                                        </p:tav>
                                        <p:tav tm="100000">
                                          <p:val>
                                            <p:strVal val="#ppt_x"/>
                                          </p:val>
                                        </p:tav>
                                      </p:tavLst>
                                    </p:anim>
                                    <p:anim calcmode="lin" valueType="num">
                                      <p:cBhvr>
                                        <p:cTn id="23" dur="500" fill="hold"/>
                                        <p:tgtEl>
                                          <p:spTgt spid="8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00"/>
                                  </p:stCondLst>
                                  <p:childTnLst>
                                    <p:set>
                                      <p:cBhvr>
                                        <p:cTn id="25" dur="1" fill="hold">
                                          <p:stCondLst>
                                            <p:cond delay="0"/>
                                          </p:stCondLst>
                                        </p:cTn>
                                        <p:tgtEl>
                                          <p:spTgt spid="75"/>
                                        </p:tgtEl>
                                        <p:attrNameLst>
                                          <p:attrName>style.visibility</p:attrName>
                                        </p:attrNameLst>
                                      </p:cBhvr>
                                      <p:to>
                                        <p:strVal val="visible"/>
                                      </p:to>
                                    </p:set>
                                    <p:anim calcmode="lin" valueType="num">
                                      <p:cBhvr>
                                        <p:cTn id="26" dur="500" fill="hold"/>
                                        <p:tgtEl>
                                          <p:spTgt spid="75"/>
                                        </p:tgtEl>
                                        <p:attrNameLst>
                                          <p:attrName>ppt_x</p:attrName>
                                        </p:attrNameLst>
                                      </p:cBhvr>
                                      <p:tavLst>
                                        <p:tav tm="0">
                                          <p:val>
                                            <p:strVal val="#ppt_x"/>
                                          </p:val>
                                        </p:tav>
                                        <p:tav tm="100000">
                                          <p:val>
                                            <p:strVal val="#ppt_x"/>
                                          </p:val>
                                        </p:tav>
                                      </p:tavLst>
                                    </p:anim>
                                    <p:anim calcmode="lin" valueType="num">
                                      <p:cBhvr>
                                        <p:cTn id="27" dur="500" fill="hold"/>
                                        <p:tgtEl>
                                          <p:spTgt spid="75"/>
                                        </p:tgtEl>
                                        <p:attrNameLst>
                                          <p:attrName>ppt_y</p:attrName>
                                        </p:attrNameLst>
                                      </p:cBhvr>
                                      <p:tavLst>
                                        <p:tav tm="0">
                                          <p:val>
                                            <p:strVal val="1+#ppt_h/2"/>
                                          </p:val>
                                        </p:tav>
                                        <p:tav tm="100000">
                                          <p:val>
                                            <p:strVal val="#ppt_y"/>
                                          </p:val>
                                        </p:tav>
                                      </p:tavLst>
                                    </p:anim>
                                  </p:childTnLst>
                                </p:cTn>
                              </p:par>
                            </p:childTnLst>
                          </p:cTn>
                        </p:par>
                        <p:par>
                          <p:cTn id="28" fill="hold">
                            <p:stCondLst>
                              <p:cond delay="1200"/>
                            </p:stCondLst>
                            <p:childTnLst>
                              <p:par>
                                <p:cTn id="29" presetID="2" presetClass="entr" presetSubtype="1"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p:cTn id="31" dur="500" fill="hold"/>
                                        <p:tgtEl>
                                          <p:spTgt spid="92"/>
                                        </p:tgtEl>
                                        <p:attrNameLst>
                                          <p:attrName>ppt_x</p:attrName>
                                        </p:attrNameLst>
                                      </p:cBhvr>
                                      <p:tavLst>
                                        <p:tav tm="0">
                                          <p:val>
                                            <p:strVal val="#ppt_x"/>
                                          </p:val>
                                        </p:tav>
                                        <p:tav tm="100000">
                                          <p:val>
                                            <p:strVal val="#ppt_x"/>
                                          </p:val>
                                        </p:tav>
                                      </p:tavLst>
                                    </p:anim>
                                    <p:anim calcmode="lin" valueType="num">
                                      <p:cBhvr>
                                        <p:cTn id="32" dur="500" fill="hold"/>
                                        <p:tgtEl>
                                          <p:spTgt spid="9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0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ppt_x</p:attrName>
                                        </p:attrNameLst>
                                      </p:cBhvr>
                                      <p:tavLst>
                                        <p:tav tm="0">
                                          <p:val>
                                            <p:strVal val="#ppt_x"/>
                                          </p:val>
                                        </p:tav>
                                        <p:tav tm="100000">
                                          <p:val>
                                            <p:strVal val="#ppt_x"/>
                                          </p:val>
                                        </p:tav>
                                      </p:tavLst>
                                    </p:anim>
                                    <p:anim calcmode="lin" valueType="num">
                                      <p:cBhvr>
                                        <p:cTn id="36" dur="500" fill="hold"/>
                                        <p:tgtEl>
                                          <p:spTgt spid="73"/>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20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ppt_x</p:attrName>
                                        </p:attrNameLst>
                                      </p:cBhvr>
                                      <p:tavLst>
                                        <p:tav tm="0">
                                          <p:val>
                                            <p:strVal val="#ppt_x"/>
                                          </p:val>
                                        </p:tav>
                                        <p:tav tm="100000">
                                          <p:val>
                                            <p:strVal val="#ppt_x"/>
                                          </p:val>
                                        </p:tav>
                                      </p:tavLst>
                                    </p:anim>
                                    <p:anim calcmode="lin" valueType="num">
                                      <p:cBhvr>
                                        <p:cTn id="40" dur="500" fill="hold"/>
                                        <p:tgtEl>
                                          <p:spTgt spid="7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300"/>
                                  </p:stCondLst>
                                  <p:childTnLst>
                                    <p:set>
                                      <p:cBhvr>
                                        <p:cTn id="42" dur="1" fill="hold">
                                          <p:stCondLst>
                                            <p:cond delay="0"/>
                                          </p:stCondLst>
                                        </p:cTn>
                                        <p:tgtEl>
                                          <p:spTgt spid="91"/>
                                        </p:tgtEl>
                                        <p:attrNameLst>
                                          <p:attrName>style.visibility</p:attrName>
                                        </p:attrNameLst>
                                      </p:cBhvr>
                                      <p:to>
                                        <p:strVal val="visible"/>
                                      </p:to>
                                    </p:set>
                                    <p:anim calcmode="lin" valueType="num">
                                      <p:cBhvr>
                                        <p:cTn id="43" dur="500" fill="hold"/>
                                        <p:tgtEl>
                                          <p:spTgt spid="91"/>
                                        </p:tgtEl>
                                        <p:attrNameLst>
                                          <p:attrName>ppt_x</p:attrName>
                                        </p:attrNameLst>
                                      </p:cBhvr>
                                      <p:tavLst>
                                        <p:tav tm="0">
                                          <p:val>
                                            <p:strVal val="#ppt_x"/>
                                          </p:val>
                                        </p:tav>
                                        <p:tav tm="100000">
                                          <p:val>
                                            <p:strVal val="#ppt_x"/>
                                          </p:val>
                                        </p:tav>
                                      </p:tavLst>
                                    </p:anim>
                                    <p:anim calcmode="lin" valueType="num">
                                      <p:cBhvr>
                                        <p:cTn id="44" dur="500" fill="hold"/>
                                        <p:tgtEl>
                                          <p:spTgt spid="91"/>
                                        </p:tgtEl>
                                        <p:attrNameLst>
                                          <p:attrName>ppt_y</p:attrName>
                                        </p:attrNameLst>
                                      </p:cBhvr>
                                      <p:tavLst>
                                        <p:tav tm="0">
                                          <p:val>
                                            <p:strVal val="0-#ppt_h/2"/>
                                          </p:val>
                                        </p:tav>
                                        <p:tav tm="100000">
                                          <p:val>
                                            <p:strVal val="#ppt_y"/>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p:cTn id="48" dur="500" fill="hold"/>
                                        <p:tgtEl>
                                          <p:spTgt spid="89"/>
                                        </p:tgtEl>
                                        <p:attrNameLst>
                                          <p:attrName>ppt_x</p:attrName>
                                        </p:attrNameLst>
                                      </p:cBhvr>
                                      <p:tavLst>
                                        <p:tav tm="0">
                                          <p:val>
                                            <p:strVal val="#ppt_x"/>
                                          </p:val>
                                        </p:tav>
                                        <p:tav tm="100000">
                                          <p:val>
                                            <p:strVal val="#ppt_x"/>
                                          </p:val>
                                        </p:tav>
                                      </p:tavLst>
                                    </p:anim>
                                    <p:anim calcmode="lin" valueType="num">
                                      <p:cBhvr>
                                        <p:cTn id="49" dur="500" fill="hold"/>
                                        <p:tgtEl>
                                          <p:spTgt spid="89"/>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100"/>
                                  </p:stCondLst>
                                  <p:childTnLst>
                                    <p:set>
                                      <p:cBhvr>
                                        <p:cTn id="51" dur="1" fill="hold">
                                          <p:stCondLst>
                                            <p:cond delay="0"/>
                                          </p:stCondLst>
                                        </p:cTn>
                                        <p:tgtEl>
                                          <p:spTgt spid="88"/>
                                        </p:tgtEl>
                                        <p:attrNameLst>
                                          <p:attrName>style.visibility</p:attrName>
                                        </p:attrNameLst>
                                      </p:cBhvr>
                                      <p:to>
                                        <p:strVal val="visible"/>
                                      </p:to>
                                    </p:set>
                                    <p:anim calcmode="lin" valueType="num">
                                      <p:cBhvr>
                                        <p:cTn id="52" dur="500" fill="hold"/>
                                        <p:tgtEl>
                                          <p:spTgt spid="88"/>
                                        </p:tgtEl>
                                        <p:attrNameLst>
                                          <p:attrName>ppt_x</p:attrName>
                                        </p:attrNameLst>
                                      </p:cBhvr>
                                      <p:tavLst>
                                        <p:tav tm="0">
                                          <p:val>
                                            <p:strVal val="#ppt_x"/>
                                          </p:val>
                                        </p:tav>
                                        <p:tav tm="100000">
                                          <p:val>
                                            <p:strVal val="#ppt_x"/>
                                          </p:val>
                                        </p:tav>
                                      </p:tavLst>
                                    </p:anim>
                                    <p:anim calcmode="lin" valueType="num">
                                      <p:cBhvr>
                                        <p:cTn id="53" dur="500" fill="hold"/>
                                        <p:tgtEl>
                                          <p:spTgt spid="8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00"/>
                                  </p:stCondLst>
                                  <p:childTnLst>
                                    <p:set>
                                      <p:cBhvr>
                                        <p:cTn id="55" dur="1" fill="hold">
                                          <p:stCondLst>
                                            <p:cond delay="0"/>
                                          </p:stCondLst>
                                        </p:cTn>
                                        <p:tgtEl>
                                          <p:spTgt spid="90"/>
                                        </p:tgtEl>
                                        <p:attrNameLst>
                                          <p:attrName>style.visibility</p:attrName>
                                        </p:attrNameLst>
                                      </p:cBhvr>
                                      <p:to>
                                        <p:strVal val="visible"/>
                                      </p:to>
                                    </p:set>
                                    <p:anim calcmode="lin" valueType="num">
                                      <p:cBhvr>
                                        <p:cTn id="56" dur="500" fill="hold"/>
                                        <p:tgtEl>
                                          <p:spTgt spid="90"/>
                                        </p:tgtEl>
                                        <p:attrNameLst>
                                          <p:attrName>ppt_x</p:attrName>
                                        </p:attrNameLst>
                                      </p:cBhvr>
                                      <p:tavLst>
                                        <p:tav tm="0">
                                          <p:val>
                                            <p:strVal val="#ppt_x"/>
                                          </p:val>
                                        </p:tav>
                                        <p:tav tm="100000">
                                          <p:val>
                                            <p:strVal val="#ppt_x"/>
                                          </p:val>
                                        </p:tav>
                                      </p:tavLst>
                                    </p:anim>
                                    <p:anim calcmode="lin" valueType="num">
                                      <p:cBhvr>
                                        <p:cTn id="57"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8" grpId="0" bldLvl="0"/>
      <p:bldP spid="89" grpId="0" bldLvl="0"/>
      <p:bldP spid="90"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图片 3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1"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6" name="文本框 475"/>
          <p:cNvSpPr txBox="1"/>
          <p:nvPr/>
        </p:nvSpPr>
        <p:spPr>
          <a:xfrm>
            <a:off x="5449778" y="2440884"/>
            <a:ext cx="2507811" cy="750205"/>
          </a:xfrm>
          <a:prstGeom prst="rect">
            <a:avLst/>
          </a:prstGeom>
          <a:noFill/>
        </p:spPr>
        <p:txBody>
          <a:bodyPr wrap="square" rtlCol="0">
            <a:spAutoFit/>
          </a:bodyPr>
          <a:lstStyle/>
          <a:p>
            <a:pPr algn="just">
              <a:lnSpc>
                <a:spcPct val="150000"/>
              </a:lnSpc>
            </a:pPr>
            <a:r>
              <a:rPr lang="zh-CN" altLang="en-US" sz="1800" b="1" dirty="0">
                <a:solidFill>
                  <a:srgbClr val="60364C"/>
                </a:solidFill>
                <a:latin typeface="微软雅黑" panose="020B0503020204020204" pitchFamily="34" charset="-122"/>
                <a:ea typeface="微软雅黑" panose="020B0503020204020204" pitchFamily="34" charset="-122"/>
              </a:rPr>
              <a:t>唯美地球商务通用模版        </a:t>
            </a:r>
            <a:r>
              <a:rPr lang="en-US" altLang="zh-CN" sz="1050" b="1" dirty="0">
                <a:solidFill>
                  <a:srgbClr val="593B4B"/>
                </a:solidFill>
                <a:latin typeface="微软雅黑" panose="020B0503020204020204" pitchFamily="34" charset="-122"/>
                <a:ea typeface="微软雅黑" panose="020B0503020204020204" pitchFamily="34" charset="-122"/>
              </a:rPr>
              <a:t>Aesthetic global business model</a:t>
            </a:r>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19203" y="2031528"/>
            <a:ext cx="2455454" cy="1419619"/>
          </a:xfrm>
          <a:prstGeom prst="rect">
            <a:avLst/>
          </a:prstGeom>
          <a:noFill/>
        </p:spPr>
        <p:txBody>
          <a:bodyPr wrap="square" rtlCol="0">
            <a:spAutoFit/>
          </a:bodyPr>
          <a:lstStyle/>
          <a:p>
            <a:r>
              <a:rPr lang="en-US" altLang="zh-CN" sz="8625" dirty="0">
                <a:gradFill>
                  <a:gsLst>
                    <a:gs pos="100000">
                      <a:srgbClr val="60364C"/>
                    </a:gs>
                    <a:gs pos="0">
                      <a:srgbClr val="321D2C"/>
                    </a:gs>
                  </a:gsLst>
                  <a:lin ang="5400000" scaled="1"/>
                </a:gradFill>
              </a:rPr>
              <a:t>2017</a:t>
            </a:r>
            <a:endParaRPr lang="zh-CN" altLang="en-US" sz="8625" dirty="0">
              <a:gradFill>
                <a:gsLst>
                  <a:gs pos="100000">
                    <a:srgbClr val="60364C"/>
                  </a:gs>
                  <a:gs pos="0">
                    <a:srgbClr val="321D2C"/>
                  </a:gs>
                </a:gsLst>
                <a:lin ang="5400000" scaled="1"/>
              </a:gradFill>
            </a:endParaRPr>
          </a:p>
        </p:txBody>
      </p:sp>
    </p:spTree>
    <p:extLst>
      <p:ext uri="{BB962C8B-B14F-4D97-AF65-F5344CB8AC3E}">
        <p14:creationId xmlns:p14="http://schemas.microsoft.com/office/powerpoint/2010/main" val="3906325064"/>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xit" presetSubtype="0" fill="hold" nodeType="withEffect">
                                  <p:stCondLst>
                                    <p:cond delay="1000"/>
                                  </p:stCondLst>
                                  <p:childTnLst>
                                    <p:animEffect transition="out" filter="fade">
                                      <p:cBhvr>
                                        <p:cTn id="9" dur="500"/>
                                        <p:tgtEl>
                                          <p:spTgt spid="343"/>
                                        </p:tgtEl>
                                      </p:cBhvr>
                                    </p:animEffect>
                                    <p:set>
                                      <p:cBhvr>
                                        <p:cTn id="10" dur="1" fill="hold">
                                          <p:stCondLst>
                                            <p:cond delay="499"/>
                                          </p:stCondLst>
                                        </p:cTn>
                                        <p:tgtEl>
                                          <p:spTgt spid="343"/>
                                        </p:tgtEl>
                                        <p:attrNameLst>
                                          <p:attrName>style.visibility</p:attrName>
                                        </p:attrNameLst>
                                      </p:cBhvr>
                                      <p:to>
                                        <p:strVal val="hidden"/>
                                      </p:to>
                                    </p:set>
                                  </p:childTnLst>
                                </p:cTn>
                              </p:par>
                              <p:par>
                                <p:cTn id="11" presetID="10" presetClass="entr" presetSubtype="0" fill="hold" nodeType="withEffect">
                                  <p:stCondLst>
                                    <p:cond delay="200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par>
                                <p:cTn id="14" presetID="10" presetClass="exit" presetSubtype="0" fill="hold" nodeType="withEffect">
                                  <p:stCondLst>
                                    <p:cond delay="3000"/>
                                  </p:stCondLst>
                                  <p:childTnLst>
                                    <p:animEffect transition="out" filter="fade">
                                      <p:cBhvr>
                                        <p:cTn id="15" dur="500"/>
                                        <p:tgtEl>
                                          <p:spTgt spid="343"/>
                                        </p:tgtEl>
                                      </p:cBhvr>
                                    </p:animEffect>
                                    <p:set>
                                      <p:cBhvr>
                                        <p:cTn id="16" dur="1" fill="hold">
                                          <p:stCondLst>
                                            <p:cond delay="499"/>
                                          </p:stCondLst>
                                        </p:cTn>
                                        <p:tgtEl>
                                          <p:spTgt spid="343"/>
                                        </p:tgtEl>
                                        <p:attrNameLst>
                                          <p:attrName>style.visibility</p:attrName>
                                        </p:attrNameLst>
                                      </p:cBhvr>
                                      <p:to>
                                        <p:strVal val="hidden"/>
                                      </p:to>
                                    </p:set>
                                  </p:childTnLst>
                                </p:cTn>
                              </p:par>
                              <p:par>
                                <p:cTn id="17" presetID="10" presetClass="entr" presetSubtype="0" fill="hold" nodeType="withEffect">
                                  <p:stCondLst>
                                    <p:cond delay="4000"/>
                                  </p:stCondLst>
                                  <p:childTnLst>
                                    <p:set>
                                      <p:cBhvr>
                                        <p:cTn id="18" dur="1" fill="hold">
                                          <p:stCondLst>
                                            <p:cond delay="0"/>
                                          </p:stCondLst>
                                        </p:cTn>
                                        <p:tgtEl>
                                          <p:spTgt spid="343"/>
                                        </p:tgtEl>
                                        <p:attrNameLst>
                                          <p:attrName>style.visibility</p:attrName>
                                        </p:attrNameLst>
                                      </p:cBhvr>
                                      <p:to>
                                        <p:strVal val="visible"/>
                                      </p:to>
                                    </p:set>
                                    <p:animEffect transition="in" filter="fade">
                                      <p:cBhvr>
                                        <p:cTn id="19" dur="500"/>
                                        <p:tgtEl>
                                          <p:spTgt spid="343"/>
                                        </p:tgtEl>
                                      </p:cBhvr>
                                    </p:animEffect>
                                  </p:childTnLst>
                                </p:cTn>
                              </p:par>
                              <p:par>
                                <p:cTn id="20" presetID="10" presetClass="exit" presetSubtype="0" fill="hold" nodeType="withEffect">
                                  <p:stCondLst>
                                    <p:cond delay="5000"/>
                                  </p:stCondLst>
                                  <p:childTnLst>
                                    <p:animEffect transition="out" filter="fade">
                                      <p:cBhvr>
                                        <p:cTn id="21" dur="500"/>
                                        <p:tgtEl>
                                          <p:spTgt spid="343"/>
                                        </p:tgtEl>
                                      </p:cBhvr>
                                    </p:animEffect>
                                    <p:set>
                                      <p:cBhvr>
                                        <p:cTn id="22" dur="1" fill="hold">
                                          <p:stCondLst>
                                            <p:cond delay="499"/>
                                          </p:stCondLst>
                                        </p:cTn>
                                        <p:tgtEl>
                                          <p:spTgt spid="343"/>
                                        </p:tgtEl>
                                        <p:attrNameLst>
                                          <p:attrName>style.visibility</p:attrName>
                                        </p:attrNameLst>
                                      </p:cBhvr>
                                      <p:to>
                                        <p:strVal val="hidden"/>
                                      </p:to>
                                    </p:set>
                                  </p:childTnLst>
                                </p:cTn>
                              </p:par>
                              <p:par>
                                <p:cTn id="23" presetID="10" presetClass="entr" presetSubtype="0" fill="hold" nodeType="withEffect">
                                  <p:stCondLst>
                                    <p:cond delay="600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xit" presetSubtype="0" fill="hold" nodeType="withEffect">
                                  <p:stCondLst>
                                    <p:cond delay="7000"/>
                                  </p:stCondLst>
                                  <p:childTnLst>
                                    <p:animEffect transition="out" filter="fade">
                                      <p:cBhvr>
                                        <p:cTn id="27" dur="500"/>
                                        <p:tgtEl>
                                          <p:spTgt spid="343"/>
                                        </p:tgtEl>
                                      </p:cBhvr>
                                    </p:animEffect>
                                    <p:set>
                                      <p:cBhvr>
                                        <p:cTn id="28" dur="1" fill="hold">
                                          <p:stCondLst>
                                            <p:cond delay="499"/>
                                          </p:stCondLst>
                                        </p:cTn>
                                        <p:tgtEl>
                                          <p:spTgt spid="343"/>
                                        </p:tgtEl>
                                        <p:attrNameLst>
                                          <p:attrName>style.visibility</p:attrName>
                                        </p:attrNameLst>
                                      </p:cBhvr>
                                      <p:to>
                                        <p:strVal val="hidden"/>
                                      </p:to>
                                    </p:set>
                                  </p:childTnLst>
                                </p:cTn>
                              </p:par>
                              <p:par>
                                <p:cTn id="29" presetID="10" presetClass="entr" presetSubtype="0" fill="hold" nodeType="withEffect">
                                  <p:stCondLst>
                                    <p:cond delay="8000"/>
                                  </p:stCondLst>
                                  <p:childTnLst>
                                    <p:set>
                                      <p:cBhvr>
                                        <p:cTn id="30" dur="1" fill="hold">
                                          <p:stCondLst>
                                            <p:cond delay="0"/>
                                          </p:stCondLst>
                                        </p:cTn>
                                        <p:tgtEl>
                                          <p:spTgt spid="343"/>
                                        </p:tgtEl>
                                        <p:attrNameLst>
                                          <p:attrName>style.visibility</p:attrName>
                                        </p:attrNameLst>
                                      </p:cBhvr>
                                      <p:to>
                                        <p:strVal val="visible"/>
                                      </p:to>
                                    </p:set>
                                    <p:animEffect transition="in" filter="fade">
                                      <p:cBhvr>
                                        <p:cTn id="31" dur="500"/>
                                        <p:tgtEl>
                                          <p:spTgt spid="343"/>
                                        </p:tgtEl>
                                      </p:cBhvr>
                                    </p:animEffect>
                                  </p:childTnLst>
                                </p:cTn>
                              </p:par>
                              <p:par>
                                <p:cTn id="32" presetID="10" presetClass="exit" presetSubtype="0" fill="hold" nodeType="withEffect">
                                  <p:stCondLst>
                                    <p:cond delay="9000"/>
                                  </p:stCondLst>
                                  <p:childTnLst>
                                    <p:animEffect transition="out" filter="fade">
                                      <p:cBhvr>
                                        <p:cTn id="33" dur="500"/>
                                        <p:tgtEl>
                                          <p:spTgt spid="343"/>
                                        </p:tgtEl>
                                      </p:cBhvr>
                                    </p:animEffect>
                                    <p:set>
                                      <p:cBhvr>
                                        <p:cTn id="34" dur="1" fill="hold">
                                          <p:stCondLst>
                                            <p:cond delay="499"/>
                                          </p:stCondLst>
                                        </p:cTn>
                                        <p:tgtEl>
                                          <p:spTgt spid="343"/>
                                        </p:tgtEl>
                                        <p:attrNameLst>
                                          <p:attrName>style.visibility</p:attrName>
                                        </p:attrNameLst>
                                      </p:cBhvr>
                                      <p:to>
                                        <p:strVal val="hidden"/>
                                      </p:to>
                                    </p:set>
                                  </p:childTnLst>
                                </p:cTn>
                              </p:par>
                              <p:par>
                                <p:cTn id="35" presetID="10" presetClass="entr" presetSubtype="0" fill="hold" nodeType="withEffect">
                                  <p:stCondLst>
                                    <p:cond delay="10000"/>
                                  </p:stCondLst>
                                  <p:childTnLst>
                                    <p:set>
                                      <p:cBhvr>
                                        <p:cTn id="36" dur="1" fill="hold">
                                          <p:stCondLst>
                                            <p:cond delay="0"/>
                                          </p:stCondLst>
                                        </p:cTn>
                                        <p:tgtEl>
                                          <p:spTgt spid="343"/>
                                        </p:tgtEl>
                                        <p:attrNameLst>
                                          <p:attrName>style.visibility</p:attrName>
                                        </p:attrNameLst>
                                      </p:cBhvr>
                                      <p:to>
                                        <p:strVal val="visible"/>
                                      </p:to>
                                    </p:set>
                                    <p:animEffect transition="in" filter="fade">
                                      <p:cBhvr>
                                        <p:cTn id="37" dur="500"/>
                                        <p:tgtEl>
                                          <p:spTgt spid="343"/>
                                        </p:tgtEl>
                                      </p:cBhvr>
                                    </p:animEffect>
                                  </p:childTnLst>
                                </p:cTn>
                              </p:par>
                              <p:par>
                                <p:cTn id="38" presetID="10" presetClass="exit" presetSubtype="0" fill="hold" nodeType="withEffect">
                                  <p:stCondLst>
                                    <p:cond delay="11000"/>
                                  </p:stCondLst>
                                  <p:childTnLst>
                                    <p:animEffect transition="out" filter="fade">
                                      <p:cBhvr>
                                        <p:cTn id="39" dur="500"/>
                                        <p:tgtEl>
                                          <p:spTgt spid="343"/>
                                        </p:tgtEl>
                                      </p:cBhvr>
                                    </p:animEffect>
                                    <p:set>
                                      <p:cBhvr>
                                        <p:cTn id="40" dur="1" fill="hold">
                                          <p:stCondLst>
                                            <p:cond delay="499"/>
                                          </p:stCondLst>
                                        </p:cTn>
                                        <p:tgtEl>
                                          <p:spTgt spid="343"/>
                                        </p:tgtEl>
                                        <p:attrNameLst>
                                          <p:attrName>style.visibility</p:attrName>
                                        </p:attrNameLst>
                                      </p:cBhvr>
                                      <p:to>
                                        <p:strVal val="hidden"/>
                                      </p:to>
                                    </p:set>
                                  </p:childTnLst>
                                </p:cTn>
                              </p:par>
                              <p:par>
                                <p:cTn id="41" presetID="10" presetClass="entr" presetSubtype="0" fill="hold" nodeType="withEffect">
                                  <p:stCondLst>
                                    <p:cond delay="12000"/>
                                  </p:stCondLs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xit" presetSubtype="0" fill="hold" nodeType="withEffect">
                                  <p:stCondLst>
                                    <p:cond delay="13000"/>
                                  </p:stCondLst>
                                  <p:childTnLst>
                                    <p:animEffect transition="out" filter="fade">
                                      <p:cBhvr>
                                        <p:cTn id="45" dur="500"/>
                                        <p:tgtEl>
                                          <p:spTgt spid="343"/>
                                        </p:tgtEl>
                                      </p:cBhvr>
                                    </p:animEffect>
                                    <p:set>
                                      <p:cBhvr>
                                        <p:cTn id="46" dur="1" fill="hold">
                                          <p:stCondLst>
                                            <p:cond delay="499"/>
                                          </p:stCondLst>
                                        </p:cTn>
                                        <p:tgtEl>
                                          <p:spTgt spid="343"/>
                                        </p:tgtEl>
                                        <p:attrNameLst>
                                          <p:attrName>style.visibility</p:attrName>
                                        </p:attrNameLst>
                                      </p:cBhvr>
                                      <p:to>
                                        <p:strVal val="hidden"/>
                                      </p:to>
                                    </p:set>
                                  </p:childTnLst>
                                </p:cTn>
                              </p:par>
                              <p:par>
                                <p:cTn id="47" presetID="10" presetClass="entr" presetSubtype="0" fill="hold" nodeType="withEffect">
                                  <p:stCondLst>
                                    <p:cond delay="14000"/>
                                  </p:stCondLst>
                                  <p:childTnLst>
                                    <p:set>
                                      <p:cBhvr>
                                        <p:cTn id="48" dur="1" fill="hold">
                                          <p:stCondLst>
                                            <p:cond delay="0"/>
                                          </p:stCondLst>
                                        </p:cTn>
                                        <p:tgtEl>
                                          <p:spTgt spid="343"/>
                                        </p:tgtEl>
                                        <p:attrNameLst>
                                          <p:attrName>style.visibility</p:attrName>
                                        </p:attrNameLst>
                                      </p:cBhvr>
                                      <p:to>
                                        <p:strVal val="visible"/>
                                      </p:to>
                                    </p:set>
                                    <p:animEffect transition="in" filter="fade">
                                      <p:cBhvr>
                                        <p:cTn id="49" dur="500"/>
                                        <p:tgtEl>
                                          <p:spTgt spid="343"/>
                                        </p:tgtEl>
                                      </p:cBhvr>
                                    </p:animEffect>
                                  </p:childTnLst>
                                </p:cTn>
                              </p:par>
                              <p:par>
                                <p:cTn id="50" presetID="10" presetClass="entr" presetSubtype="0" fill="hold" nodeType="withEffect">
                                  <p:stCondLst>
                                    <p:cond delay="500"/>
                                  </p:stCondLst>
                                  <p:childTnLst>
                                    <p:set>
                                      <p:cBhvr>
                                        <p:cTn id="51" dur="1" fill="hold">
                                          <p:stCondLst>
                                            <p:cond delay="0"/>
                                          </p:stCondLst>
                                        </p:cTn>
                                        <p:tgtEl>
                                          <p:spTgt spid="344"/>
                                        </p:tgtEl>
                                        <p:attrNameLst>
                                          <p:attrName>style.visibility</p:attrName>
                                        </p:attrNameLst>
                                      </p:cBhvr>
                                      <p:to>
                                        <p:strVal val="visible"/>
                                      </p:to>
                                    </p:set>
                                    <p:animEffect transition="in" filter="fade">
                                      <p:cBhvr>
                                        <p:cTn id="52" dur="1000"/>
                                        <p:tgtEl>
                                          <p:spTgt spid="344"/>
                                        </p:tgtEl>
                                      </p:cBhvr>
                                    </p:animEffect>
                                  </p:childTnLst>
                                </p:cTn>
                              </p:par>
                              <p:par>
                                <p:cTn id="53" presetID="10" presetClass="exit" presetSubtype="0" fill="hold" nodeType="withEffect">
                                  <p:stCondLst>
                                    <p:cond delay="1500"/>
                                  </p:stCondLst>
                                  <p:childTnLst>
                                    <p:animEffect transition="out" filter="fade">
                                      <p:cBhvr>
                                        <p:cTn id="54" dur="1000"/>
                                        <p:tgtEl>
                                          <p:spTgt spid="344"/>
                                        </p:tgtEl>
                                      </p:cBhvr>
                                    </p:animEffect>
                                    <p:set>
                                      <p:cBhvr>
                                        <p:cTn id="55" dur="1" fill="hold">
                                          <p:stCondLst>
                                            <p:cond delay="999"/>
                                          </p:stCondLst>
                                        </p:cTn>
                                        <p:tgtEl>
                                          <p:spTgt spid="344"/>
                                        </p:tgtEl>
                                        <p:attrNameLst>
                                          <p:attrName>style.visibility</p:attrName>
                                        </p:attrNameLst>
                                      </p:cBhvr>
                                      <p:to>
                                        <p:strVal val="hidden"/>
                                      </p:to>
                                    </p:set>
                                  </p:childTnLst>
                                </p:cTn>
                              </p:par>
                              <p:par>
                                <p:cTn id="56" presetID="10" presetClass="entr" presetSubtype="0" fill="hold" nodeType="withEffect">
                                  <p:stCondLst>
                                    <p:cond delay="2500"/>
                                  </p:stCondLst>
                                  <p:childTnLst>
                                    <p:set>
                                      <p:cBhvr>
                                        <p:cTn id="57" dur="1" fill="hold">
                                          <p:stCondLst>
                                            <p:cond delay="0"/>
                                          </p:stCondLst>
                                        </p:cTn>
                                        <p:tgtEl>
                                          <p:spTgt spid="344"/>
                                        </p:tgtEl>
                                        <p:attrNameLst>
                                          <p:attrName>style.visibility</p:attrName>
                                        </p:attrNameLst>
                                      </p:cBhvr>
                                      <p:to>
                                        <p:strVal val="visible"/>
                                      </p:to>
                                    </p:set>
                                    <p:animEffect transition="in" filter="fade">
                                      <p:cBhvr>
                                        <p:cTn id="58" dur="1000"/>
                                        <p:tgtEl>
                                          <p:spTgt spid="344"/>
                                        </p:tgtEl>
                                      </p:cBhvr>
                                    </p:animEffect>
                                  </p:childTnLst>
                                </p:cTn>
                              </p:par>
                              <p:par>
                                <p:cTn id="59" presetID="10" presetClass="exit" presetSubtype="0" fill="hold" nodeType="withEffect">
                                  <p:stCondLst>
                                    <p:cond delay="3500"/>
                                  </p:stCondLst>
                                  <p:childTnLst>
                                    <p:animEffect transition="out" filter="fade">
                                      <p:cBhvr>
                                        <p:cTn id="60" dur="1000"/>
                                        <p:tgtEl>
                                          <p:spTgt spid="344"/>
                                        </p:tgtEl>
                                      </p:cBhvr>
                                    </p:animEffect>
                                    <p:set>
                                      <p:cBhvr>
                                        <p:cTn id="61" dur="1" fill="hold">
                                          <p:stCondLst>
                                            <p:cond delay="999"/>
                                          </p:stCondLst>
                                        </p:cTn>
                                        <p:tgtEl>
                                          <p:spTgt spid="344"/>
                                        </p:tgtEl>
                                        <p:attrNameLst>
                                          <p:attrName>style.visibility</p:attrName>
                                        </p:attrNameLst>
                                      </p:cBhvr>
                                      <p:to>
                                        <p:strVal val="hidden"/>
                                      </p:to>
                                    </p:set>
                                  </p:childTnLst>
                                </p:cTn>
                              </p:par>
                              <p:par>
                                <p:cTn id="62" presetID="10" presetClass="entr" presetSubtype="0" fill="hold" nodeType="withEffect">
                                  <p:stCondLst>
                                    <p:cond delay="4500"/>
                                  </p:stCondLst>
                                  <p:childTnLst>
                                    <p:set>
                                      <p:cBhvr>
                                        <p:cTn id="63" dur="1" fill="hold">
                                          <p:stCondLst>
                                            <p:cond delay="0"/>
                                          </p:stCondLst>
                                        </p:cTn>
                                        <p:tgtEl>
                                          <p:spTgt spid="344"/>
                                        </p:tgtEl>
                                        <p:attrNameLst>
                                          <p:attrName>style.visibility</p:attrName>
                                        </p:attrNameLst>
                                      </p:cBhvr>
                                      <p:to>
                                        <p:strVal val="visible"/>
                                      </p:to>
                                    </p:set>
                                    <p:animEffect transition="in" filter="fade">
                                      <p:cBhvr>
                                        <p:cTn id="64" dur="1000"/>
                                        <p:tgtEl>
                                          <p:spTgt spid="344"/>
                                        </p:tgtEl>
                                      </p:cBhvr>
                                    </p:animEffect>
                                  </p:childTnLst>
                                </p:cTn>
                              </p:par>
                              <p:par>
                                <p:cTn id="65" presetID="10" presetClass="exit" presetSubtype="0" fill="hold" nodeType="withEffect">
                                  <p:stCondLst>
                                    <p:cond delay="5500"/>
                                  </p:stCondLst>
                                  <p:childTnLst>
                                    <p:animEffect transition="out" filter="fade">
                                      <p:cBhvr>
                                        <p:cTn id="66" dur="1000"/>
                                        <p:tgtEl>
                                          <p:spTgt spid="344"/>
                                        </p:tgtEl>
                                      </p:cBhvr>
                                    </p:animEffect>
                                    <p:set>
                                      <p:cBhvr>
                                        <p:cTn id="67" dur="1" fill="hold">
                                          <p:stCondLst>
                                            <p:cond delay="999"/>
                                          </p:stCondLst>
                                        </p:cTn>
                                        <p:tgtEl>
                                          <p:spTgt spid="344"/>
                                        </p:tgtEl>
                                        <p:attrNameLst>
                                          <p:attrName>style.visibility</p:attrName>
                                        </p:attrNameLst>
                                      </p:cBhvr>
                                      <p:to>
                                        <p:strVal val="hidden"/>
                                      </p:to>
                                    </p:set>
                                  </p:childTnLst>
                                </p:cTn>
                              </p:par>
                              <p:par>
                                <p:cTn id="68" presetID="10" presetClass="entr" presetSubtype="0" fill="hold" nodeType="withEffect">
                                  <p:stCondLst>
                                    <p:cond delay="6500"/>
                                  </p:stCondLst>
                                  <p:childTnLst>
                                    <p:set>
                                      <p:cBhvr>
                                        <p:cTn id="69" dur="1" fill="hold">
                                          <p:stCondLst>
                                            <p:cond delay="0"/>
                                          </p:stCondLst>
                                        </p:cTn>
                                        <p:tgtEl>
                                          <p:spTgt spid="344"/>
                                        </p:tgtEl>
                                        <p:attrNameLst>
                                          <p:attrName>style.visibility</p:attrName>
                                        </p:attrNameLst>
                                      </p:cBhvr>
                                      <p:to>
                                        <p:strVal val="visible"/>
                                      </p:to>
                                    </p:set>
                                    <p:animEffect transition="in" filter="fade">
                                      <p:cBhvr>
                                        <p:cTn id="70" dur="1000"/>
                                        <p:tgtEl>
                                          <p:spTgt spid="344"/>
                                        </p:tgtEl>
                                      </p:cBhvr>
                                    </p:animEffect>
                                  </p:childTnLst>
                                </p:cTn>
                              </p:par>
                              <p:par>
                                <p:cTn id="71" presetID="10" presetClass="exit" presetSubtype="0" fill="hold" nodeType="withEffect">
                                  <p:stCondLst>
                                    <p:cond delay="7500"/>
                                  </p:stCondLst>
                                  <p:childTnLst>
                                    <p:animEffect transition="out" filter="fade">
                                      <p:cBhvr>
                                        <p:cTn id="72" dur="1000"/>
                                        <p:tgtEl>
                                          <p:spTgt spid="344"/>
                                        </p:tgtEl>
                                      </p:cBhvr>
                                    </p:animEffect>
                                    <p:set>
                                      <p:cBhvr>
                                        <p:cTn id="73" dur="1" fill="hold">
                                          <p:stCondLst>
                                            <p:cond delay="999"/>
                                          </p:stCondLst>
                                        </p:cTn>
                                        <p:tgtEl>
                                          <p:spTgt spid="344"/>
                                        </p:tgtEl>
                                        <p:attrNameLst>
                                          <p:attrName>style.visibility</p:attrName>
                                        </p:attrNameLst>
                                      </p:cBhvr>
                                      <p:to>
                                        <p:strVal val="hidden"/>
                                      </p:to>
                                    </p:set>
                                  </p:childTnLst>
                                </p:cTn>
                              </p:par>
                              <p:par>
                                <p:cTn id="74" presetID="10" presetClass="entr" presetSubtype="0" fill="hold" nodeType="withEffect">
                                  <p:stCondLst>
                                    <p:cond delay="8500"/>
                                  </p:stCondLst>
                                  <p:childTnLst>
                                    <p:set>
                                      <p:cBhvr>
                                        <p:cTn id="75" dur="1" fill="hold">
                                          <p:stCondLst>
                                            <p:cond delay="0"/>
                                          </p:stCondLst>
                                        </p:cTn>
                                        <p:tgtEl>
                                          <p:spTgt spid="344"/>
                                        </p:tgtEl>
                                        <p:attrNameLst>
                                          <p:attrName>style.visibility</p:attrName>
                                        </p:attrNameLst>
                                      </p:cBhvr>
                                      <p:to>
                                        <p:strVal val="visible"/>
                                      </p:to>
                                    </p:set>
                                    <p:animEffect transition="in" filter="fade">
                                      <p:cBhvr>
                                        <p:cTn id="76" dur="1000"/>
                                        <p:tgtEl>
                                          <p:spTgt spid="344"/>
                                        </p:tgtEl>
                                      </p:cBhvr>
                                    </p:animEffect>
                                  </p:childTnLst>
                                </p:cTn>
                              </p:par>
                              <p:par>
                                <p:cTn id="77" presetID="10" presetClass="exit" presetSubtype="0" fill="hold" nodeType="withEffect">
                                  <p:stCondLst>
                                    <p:cond delay="9500"/>
                                  </p:stCondLst>
                                  <p:childTnLst>
                                    <p:animEffect transition="out" filter="fade">
                                      <p:cBhvr>
                                        <p:cTn id="78" dur="1000"/>
                                        <p:tgtEl>
                                          <p:spTgt spid="344"/>
                                        </p:tgtEl>
                                      </p:cBhvr>
                                    </p:animEffect>
                                    <p:set>
                                      <p:cBhvr>
                                        <p:cTn id="79" dur="1" fill="hold">
                                          <p:stCondLst>
                                            <p:cond delay="999"/>
                                          </p:stCondLst>
                                        </p:cTn>
                                        <p:tgtEl>
                                          <p:spTgt spid="344"/>
                                        </p:tgtEl>
                                        <p:attrNameLst>
                                          <p:attrName>style.visibility</p:attrName>
                                        </p:attrNameLst>
                                      </p:cBhvr>
                                      <p:to>
                                        <p:strVal val="hidden"/>
                                      </p:to>
                                    </p:set>
                                  </p:childTnLst>
                                </p:cTn>
                              </p:par>
                              <p:par>
                                <p:cTn id="80" presetID="10" presetClass="entr" presetSubtype="0" fill="hold" nodeType="withEffect">
                                  <p:stCondLst>
                                    <p:cond delay="10500"/>
                                  </p:stCondLst>
                                  <p:childTnLst>
                                    <p:set>
                                      <p:cBhvr>
                                        <p:cTn id="81" dur="1" fill="hold">
                                          <p:stCondLst>
                                            <p:cond delay="0"/>
                                          </p:stCondLst>
                                        </p:cTn>
                                        <p:tgtEl>
                                          <p:spTgt spid="344"/>
                                        </p:tgtEl>
                                        <p:attrNameLst>
                                          <p:attrName>style.visibility</p:attrName>
                                        </p:attrNameLst>
                                      </p:cBhvr>
                                      <p:to>
                                        <p:strVal val="visible"/>
                                      </p:to>
                                    </p:set>
                                    <p:animEffect transition="in" filter="fade">
                                      <p:cBhvr>
                                        <p:cTn id="82" dur="1000"/>
                                        <p:tgtEl>
                                          <p:spTgt spid="344"/>
                                        </p:tgtEl>
                                      </p:cBhvr>
                                    </p:animEffect>
                                  </p:childTnLst>
                                </p:cTn>
                              </p:par>
                              <p:par>
                                <p:cTn id="83" presetID="10" presetClass="exit" presetSubtype="0" fill="hold" nodeType="withEffect">
                                  <p:stCondLst>
                                    <p:cond delay="11500"/>
                                  </p:stCondLst>
                                  <p:childTnLst>
                                    <p:animEffect transition="out" filter="fade">
                                      <p:cBhvr>
                                        <p:cTn id="84" dur="1000"/>
                                        <p:tgtEl>
                                          <p:spTgt spid="344"/>
                                        </p:tgtEl>
                                      </p:cBhvr>
                                    </p:animEffect>
                                    <p:set>
                                      <p:cBhvr>
                                        <p:cTn id="85" dur="1" fill="hold">
                                          <p:stCondLst>
                                            <p:cond delay="999"/>
                                          </p:stCondLst>
                                        </p:cTn>
                                        <p:tgtEl>
                                          <p:spTgt spid="344"/>
                                        </p:tgtEl>
                                        <p:attrNameLst>
                                          <p:attrName>style.visibility</p:attrName>
                                        </p:attrNameLst>
                                      </p:cBhvr>
                                      <p:to>
                                        <p:strVal val="hidden"/>
                                      </p:to>
                                    </p:set>
                                  </p:childTnLst>
                                </p:cTn>
                              </p:par>
                              <p:par>
                                <p:cTn id="86" presetID="10" presetClass="entr" presetSubtype="0" fill="hold" nodeType="withEffect">
                                  <p:stCondLst>
                                    <p:cond delay="12500"/>
                                  </p:stCondLst>
                                  <p:childTnLst>
                                    <p:set>
                                      <p:cBhvr>
                                        <p:cTn id="87" dur="1" fill="hold">
                                          <p:stCondLst>
                                            <p:cond delay="0"/>
                                          </p:stCondLst>
                                        </p:cTn>
                                        <p:tgtEl>
                                          <p:spTgt spid="344"/>
                                        </p:tgtEl>
                                        <p:attrNameLst>
                                          <p:attrName>style.visibility</p:attrName>
                                        </p:attrNameLst>
                                      </p:cBhvr>
                                      <p:to>
                                        <p:strVal val="visible"/>
                                      </p:to>
                                    </p:set>
                                    <p:animEffect transition="in" filter="fade">
                                      <p:cBhvr>
                                        <p:cTn id="88" dur="1000"/>
                                        <p:tgtEl>
                                          <p:spTgt spid="344"/>
                                        </p:tgtEl>
                                      </p:cBhvr>
                                    </p:animEffect>
                                  </p:childTnLst>
                                </p:cTn>
                              </p:par>
                              <p:par>
                                <p:cTn id="89" presetID="10" presetClass="exit" presetSubtype="0" fill="hold" nodeType="withEffect">
                                  <p:stCondLst>
                                    <p:cond delay="13500"/>
                                  </p:stCondLst>
                                  <p:childTnLst>
                                    <p:animEffect transition="out" filter="fade">
                                      <p:cBhvr>
                                        <p:cTn id="90" dur="1000"/>
                                        <p:tgtEl>
                                          <p:spTgt spid="344"/>
                                        </p:tgtEl>
                                      </p:cBhvr>
                                    </p:animEffect>
                                    <p:set>
                                      <p:cBhvr>
                                        <p:cTn id="91" dur="1" fill="hold">
                                          <p:stCondLst>
                                            <p:cond delay="999"/>
                                          </p:stCondLst>
                                        </p:cTn>
                                        <p:tgtEl>
                                          <p:spTgt spid="344"/>
                                        </p:tgtEl>
                                        <p:attrNameLst>
                                          <p:attrName>style.visibility</p:attrName>
                                        </p:attrNameLst>
                                      </p:cBhvr>
                                      <p:to>
                                        <p:strVal val="hidden"/>
                                      </p:to>
                                    </p:set>
                                  </p:childTnLst>
                                </p:cTn>
                              </p:par>
                              <p:par>
                                <p:cTn id="92" presetID="10" presetClass="entr" presetSubtype="0" fill="hold" nodeType="withEffect">
                                  <p:stCondLst>
                                    <p:cond delay="1000"/>
                                  </p:stCondLst>
                                  <p:childTnLst>
                                    <p:set>
                                      <p:cBhvr>
                                        <p:cTn id="93" dur="1" fill="hold">
                                          <p:stCondLst>
                                            <p:cond delay="0"/>
                                          </p:stCondLst>
                                        </p:cTn>
                                        <p:tgtEl>
                                          <p:spTgt spid="345"/>
                                        </p:tgtEl>
                                        <p:attrNameLst>
                                          <p:attrName>style.visibility</p:attrName>
                                        </p:attrNameLst>
                                      </p:cBhvr>
                                      <p:to>
                                        <p:strVal val="visible"/>
                                      </p:to>
                                    </p:set>
                                    <p:animEffect transition="in" filter="fade">
                                      <p:cBhvr>
                                        <p:cTn id="94" dur="500"/>
                                        <p:tgtEl>
                                          <p:spTgt spid="345"/>
                                        </p:tgtEl>
                                      </p:cBhvr>
                                    </p:animEffect>
                                  </p:childTnLst>
                                </p:cTn>
                              </p:par>
                              <p:par>
                                <p:cTn id="95" presetID="10" presetClass="exit" presetSubtype="0" fill="hold" nodeType="withEffect">
                                  <p:stCondLst>
                                    <p:cond delay="2000"/>
                                  </p:stCondLst>
                                  <p:childTnLst>
                                    <p:animEffect transition="out" filter="fade">
                                      <p:cBhvr>
                                        <p:cTn id="96" dur="500"/>
                                        <p:tgtEl>
                                          <p:spTgt spid="345"/>
                                        </p:tgtEl>
                                      </p:cBhvr>
                                    </p:animEffect>
                                    <p:set>
                                      <p:cBhvr>
                                        <p:cTn id="97" dur="1" fill="hold">
                                          <p:stCondLst>
                                            <p:cond delay="499"/>
                                          </p:stCondLst>
                                        </p:cTn>
                                        <p:tgtEl>
                                          <p:spTgt spid="345"/>
                                        </p:tgtEl>
                                        <p:attrNameLst>
                                          <p:attrName>style.visibility</p:attrName>
                                        </p:attrNameLst>
                                      </p:cBhvr>
                                      <p:to>
                                        <p:strVal val="hidden"/>
                                      </p:to>
                                    </p:set>
                                  </p:childTnLst>
                                </p:cTn>
                              </p:par>
                              <p:par>
                                <p:cTn id="98" presetID="10" presetClass="entr" presetSubtype="0" fill="hold" nodeType="withEffect">
                                  <p:stCondLst>
                                    <p:cond delay="3000"/>
                                  </p:stCondLst>
                                  <p:childTnLst>
                                    <p:set>
                                      <p:cBhvr>
                                        <p:cTn id="99" dur="1" fill="hold">
                                          <p:stCondLst>
                                            <p:cond delay="0"/>
                                          </p:stCondLst>
                                        </p:cTn>
                                        <p:tgtEl>
                                          <p:spTgt spid="345"/>
                                        </p:tgtEl>
                                        <p:attrNameLst>
                                          <p:attrName>style.visibility</p:attrName>
                                        </p:attrNameLst>
                                      </p:cBhvr>
                                      <p:to>
                                        <p:strVal val="visible"/>
                                      </p:to>
                                    </p:set>
                                    <p:animEffect transition="in" filter="fade">
                                      <p:cBhvr>
                                        <p:cTn id="100" dur="500"/>
                                        <p:tgtEl>
                                          <p:spTgt spid="345"/>
                                        </p:tgtEl>
                                      </p:cBhvr>
                                    </p:animEffect>
                                  </p:childTnLst>
                                </p:cTn>
                              </p:par>
                              <p:par>
                                <p:cTn id="101" presetID="10" presetClass="exit" presetSubtype="0" fill="hold" nodeType="withEffect">
                                  <p:stCondLst>
                                    <p:cond delay="4000"/>
                                  </p:stCondLst>
                                  <p:childTnLst>
                                    <p:animEffect transition="out" filter="fade">
                                      <p:cBhvr>
                                        <p:cTn id="102" dur="500"/>
                                        <p:tgtEl>
                                          <p:spTgt spid="345"/>
                                        </p:tgtEl>
                                      </p:cBhvr>
                                    </p:animEffect>
                                    <p:set>
                                      <p:cBhvr>
                                        <p:cTn id="103" dur="1" fill="hold">
                                          <p:stCondLst>
                                            <p:cond delay="499"/>
                                          </p:stCondLst>
                                        </p:cTn>
                                        <p:tgtEl>
                                          <p:spTgt spid="345"/>
                                        </p:tgtEl>
                                        <p:attrNameLst>
                                          <p:attrName>style.visibility</p:attrName>
                                        </p:attrNameLst>
                                      </p:cBhvr>
                                      <p:to>
                                        <p:strVal val="hidden"/>
                                      </p:to>
                                    </p:set>
                                  </p:childTnLst>
                                </p:cTn>
                              </p:par>
                              <p:par>
                                <p:cTn id="104" presetID="10" presetClass="entr" presetSubtype="0" fill="hold" nodeType="withEffect">
                                  <p:stCondLst>
                                    <p:cond delay="5000"/>
                                  </p:stCondLst>
                                  <p:childTnLst>
                                    <p:set>
                                      <p:cBhvr>
                                        <p:cTn id="105" dur="1" fill="hold">
                                          <p:stCondLst>
                                            <p:cond delay="0"/>
                                          </p:stCondLst>
                                        </p:cTn>
                                        <p:tgtEl>
                                          <p:spTgt spid="345"/>
                                        </p:tgtEl>
                                        <p:attrNameLst>
                                          <p:attrName>style.visibility</p:attrName>
                                        </p:attrNameLst>
                                      </p:cBhvr>
                                      <p:to>
                                        <p:strVal val="visible"/>
                                      </p:to>
                                    </p:set>
                                    <p:animEffect transition="in" filter="fade">
                                      <p:cBhvr>
                                        <p:cTn id="106" dur="500"/>
                                        <p:tgtEl>
                                          <p:spTgt spid="345"/>
                                        </p:tgtEl>
                                      </p:cBhvr>
                                    </p:animEffect>
                                  </p:childTnLst>
                                </p:cTn>
                              </p:par>
                              <p:par>
                                <p:cTn id="107" presetID="10" presetClass="exit" presetSubtype="0" fill="hold" nodeType="withEffect">
                                  <p:stCondLst>
                                    <p:cond delay="6000"/>
                                  </p:stCondLst>
                                  <p:childTnLst>
                                    <p:animEffect transition="out" filter="fade">
                                      <p:cBhvr>
                                        <p:cTn id="108" dur="500"/>
                                        <p:tgtEl>
                                          <p:spTgt spid="345"/>
                                        </p:tgtEl>
                                      </p:cBhvr>
                                    </p:animEffect>
                                    <p:set>
                                      <p:cBhvr>
                                        <p:cTn id="109" dur="1" fill="hold">
                                          <p:stCondLst>
                                            <p:cond delay="499"/>
                                          </p:stCondLst>
                                        </p:cTn>
                                        <p:tgtEl>
                                          <p:spTgt spid="345"/>
                                        </p:tgtEl>
                                        <p:attrNameLst>
                                          <p:attrName>style.visibility</p:attrName>
                                        </p:attrNameLst>
                                      </p:cBhvr>
                                      <p:to>
                                        <p:strVal val="hidden"/>
                                      </p:to>
                                    </p:set>
                                  </p:childTnLst>
                                </p:cTn>
                              </p:par>
                              <p:par>
                                <p:cTn id="110" presetID="10" presetClass="entr" presetSubtype="0" fill="hold" nodeType="withEffect">
                                  <p:stCondLst>
                                    <p:cond delay="7000"/>
                                  </p:stCondLst>
                                  <p:childTnLst>
                                    <p:set>
                                      <p:cBhvr>
                                        <p:cTn id="111" dur="1" fill="hold">
                                          <p:stCondLst>
                                            <p:cond delay="0"/>
                                          </p:stCondLst>
                                        </p:cTn>
                                        <p:tgtEl>
                                          <p:spTgt spid="345"/>
                                        </p:tgtEl>
                                        <p:attrNameLst>
                                          <p:attrName>style.visibility</p:attrName>
                                        </p:attrNameLst>
                                      </p:cBhvr>
                                      <p:to>
                                        <p:strVal val="visible"/>
                                      </p:to>
                                    </p:set>
                                    <p:animEffect transition="in" filter="fade">
                                      <p:cBhvr>
                                        <p:cTn id="112" dur="500"/>
                                        <p:tgtEl>
                                          <p:spTgt spid="345"/>
                                        </p:tgtEl>
                                      </p:cBhvr>
                                    </p:animEffect>
                                  </p:childTnLst>
                                </p:cTn>
                              </p:par>
                              <p:par>
                                <p:cTn id="113" presetID="10" presetClass="exit" presetSubtype="0" fill="hold" nodeType="withEffect">
                                  <p:stCondLst>
                                    <p:cond delay="8000"/>
                                  </p:stCondLst>
                                  <p:childTnLst>
                                    <p:animEffect transition="out" filter="fade">
                                      <p:cBhvr>
                                        <p:cTn id="114" dur="500"/>
                                        <p:tgtEl>
                                          <p:spTgt spid="345"/>
                                        </p:tgtEl>
                                      </p:cBhvr>
                                    </p:animEffect>
                                    <p:set>
                                      <p:cBhvr>
                                        <p:cTn id="115" dur="1" fill="hold">
                                          <p:stCondLst>
                                            <p:cond delay="499"/>
                                          </p:stCondLst>
                                        </p:cTn>
                                        <p:tgtEl>
                                          <p:spTgt spid="345"/>
                                        </p:tgtEl>
                                        <p:attrNameLst>
                                          <p:attrName>style.visibility</p:attrName>
                                        </p:attrNameLst>
                                      </p:cBhvr>
                                      <p:to>
                                        <p:strVal val="hidden"/>
                                      </p:to>
                                    </p:set>
                                  </p:childTnLst>
                                </p:cTn>
                              </p:par>
                              <p:par>
                                <p:cTn id="116" presetID="10" presetClass="entr" presetSubtype="0" fill="hold" nodeType="withEffect">
                                  <p:stCondLst>
                                    <p:cond delay="9000"/>
                                  </p:stCondLs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xit" presetSubtype="0" fill="hold" nodeType="withEffect">
                                  <p:stCondLst>
                                    <p:cond delay="10000"/>
                                  </p:stCondLst>
                                  <p:childTnLst>
                                    <p:animEffect transition="out" filter="fade">
                                      <p:cBhvr>
                                        <p:cTn id="120" dur="500"/>
                                        <p:tgtEl>
                                          <p:spTgt spid="345"/>
                                        </p:tgtEl>
                                      </p:cBhvr>
                                    </p:animEffect>
                                    <p:set>
                                      <p:cBhvr>
                                        <p:cTn id="121" dur="1" fill="hold">
                                          <p:stCondLst>
                                            <p:cond delay="499"/>
                                          </p:stCondLst>
                                        </p:cTn>
                                        <p:tgtEl>
                                          <p:spTgt spid="345"/>
                                        </p:tgtEl>
                                        <p:attrNameLst>
                                          <p:attrName>style.visibility</p:attrName>
                                        </p:attrNameLst>
                                      </p:cBhvr>
                                      <p:to>
                                        <p:strVal val="hidden"/>
                                      </p:to>
                                    </p:set>
                                  </p:childTnLst>
                                </p:cTn>
                              </p:par>
                              <p:par>
                                <p:cTn id="122" presetID="10" presetClass="entr" presetSubtype="0" fill="hold" nodeType="withEffect">
                                  <p:stCondLst>
                                    <p:cond delay="11000"/>
                                  </p:stCondLst>
                                  <p:childTnLst>
                                    <p:set>
                                      <p:cBhvr>
                                        <p:cTn id="123" dur="1" fill="hold">
                                          <p:stCondLst>
                                            <p:cond delay="0"/>
                                          </p:stCondLst>
                                        </p:cTn>
                                        <p:tgtEl>
                                          <p:spTgt spid="345"/>
                                        </p:tgtEl>
                                        <p:attrNameLst>
                                          <p:attrName>style.visibility</p:attrName>
                                        </p:attrNameLst>
                                      </p:cBhvr>
                                      <p:to>
                                        <p:strVal val="visible"/>
                                      </p:to>
                                    </p:set>
                                    <p:animEffect transition="in" filter="fade">
                                      <p:cBhvr>
                                        <p:cTn id="124" dur="500"/>
                                        <p:tgtEl>
                                          <p:spTgt spid="345"/>
                                        </p:tgtEl>
                                      </p:cBhvr>
                                    </p:animEffect>
                                  </p:childTnLst>
                                </p:cTn>
                              </p:par>
                              <p:par>
                                <p:cTn id="125" presetID="10" presetClass="exit" presetSubtype="0" fill="hold" nodeType="withEffect">
                                  <p:stCondLst>
                                    <p:cond delay="12000"/>
                                  </p:stCondLst>
                                  <p:childTnLst>
                                    <p:animEffect transition="out" filter="fade">
                                      <p:cBhvr>
                                        <p:cTn id="126" dur="500"/>
                                        <p:tgtEl>
                                          <p:spTgt spid="345"/>
                                        </p:tgtEl>
                                      </p:cBhvr>
                                    </p:animEffect>
                                    <p:set>
                                      <p:cBhvr>
                                        <p:cTn id="127" dur="1" fill="hold">
                                          <p:stCondLst>
                                            <p:cond delay="499"/>
                                          </p:stCondLst>
                                        </p:cTn>
                                        <p:tgtEl>
                                          <p:spTgt spid="345"/>
                                        </p:tgtEl>
                                        <p:attrNameLst>
                                          <p:attrName>style.visibility</p:attrName>
                                        </p:attrNameLst>
                                      </p:cBhvr>
                                      <p:to>
                                        <p:strVal val="hidden"/>
                                      </p:to>
                                    </p:set>
                                  </p:childTnLst>
                                </p:cTn>
                              </p:par>
                              <p:par>
                                <p:cTn id="128" presetID="10" presetClass="entr" presetSubtype="0" fill="hold" nodeType="withEffect">
                                  <p:stCondLst>
                                    <p:cond delay="13000"/>
                                  </p:stCondLst>
                                  <p:childTnLst>
                                    <p:set>
                                      <p:cBhvr>
                                        <p:cTn id="129" dur="1" fill="hold">
                                          <p:stCondLst>
                                            <p:cond delay="0"/>
                                          </p:stCondLst>
                                        </p:cTn>
                                        <p:tgtEl>
                                          <p:spTgt spid="345"/>
                                        </p:tgtEl>
                                        <p:attrNameLst>
                                          <p:attrName>style.visibility</p:attrName>
                                        </p:attrNameLst>
                                      </p:cBhvr>
                                      <p:to>
                                        <p:strVal val="visible"/>
                                      </p:to>
                                    </p:set>
                                    <p:animEffect transition="in" filter="fade">
                                      <p:cBhvr>
                                        <p:cTn id="130" dur="500"/>
                                        <p:tgtEl>
                                          <p:spTgt spid="345"/>
                                        </p:tgtEl>
                                      </p:cBhvr>
                                    </p:animEffect>
                                  </p:childTnLst>
                                </p:cTn>
                              </p:par>
                              <p:par>
                                <p:cTn id="131" presetID="10" presetClass="entr" presetSubtype="0" fill="hold" nodeType="withEffect">
                                  <p:stCondLst>
                                    <p:cond delay="1500"/>
                                  </p:stCondLst>
                                  <p:childTnLst>
                                    <p:set>
                                      <p:cBhvr>
                                        <p:cTn id="132" dur="1" fill="hold">
                                          <p:stCondLst>
                                            <p:cond delay="0"/>
                                          </p:stCondLst>
                                        </p:cTn>
                                        <p:tgtEl>
                                          <p:spTgt spid="346"/>
                                        </p:tgtEl>
                                        <p:attrNameLst>
                                          <p:attrName>style.visibility</p:attrName>
                                        </p:attrNameLst>
                                      </p:cBhvr>
                                      <p:to>
                                        <p:strVal val="visible"/>
                                      </p:to>
                                    </p:set>
                                    <p:animEffect transition="in" filter="fade">
                                      <p:cBhvr>
                                        <p:cTn id="133" dur="500"/>
                                        <p:tgtEl>
                                          <p:spTgt spid="346"/>
                                        </p:tgtEl>
                                      </p:cBhvr>
                                    </p:animEffect>
                                  </p:childTnLst>
                                </p:cTn>
                              </p:par>
                              <p:par>
                                <p:cTn id="134" presetID="10" presetClass="exit" presetSubtype="0" fill="hold" nodeType="withEffect">
                                  <p:stCondLst>
                                    <p:cond delay="2500"/>
                                  </p:stCondLst>
                                  <p:childTnLst>
                                    <p:animEffect transition="out" filter="fade">
                                      <p:cBhvr>
                                        <p:cTn id="135" dur="500"/>
                                        <p:tgtEl>
                                          <p:spTgt spid="346"/>
                                        </p:tgtEl>
                                      </p:cBhvr>
                                    </p:animEffect>
                                    <p:set>
                                      <p:cBhvr>
                                        <p:cTn id="136" dur="1" fill="hold">
                                          <p:stCondLst>
                                            <p:cond delay="499"/>
                                          </p:stCondLst>
                                        </p:cTn>
                                        <p:tgtEl>
                                          <p:spTgt spid="346"/>
                                        </p:tgtEl>
                                        <p:attrNameLst>
                                          <p:attrName>style.visibility</p:attrName>
                                        </p:attrNameLst>
                                      </p:cBhvr>
                                      <p:to>
                                        <p:strVal val="hidden"/>
                                      </p:to>
                                    </p:set>
                                  </p:childTnLst>
                                </p:cTn>
                              </p:par>
                              <p:par>
                                <p:cTn id="137" presetID="10" presetClass="entr" presetSubtype="0" fill="hold" nodeType="withEffect">
                                  <p:stCondLst>
                                    <p:cond delay="3500"/>
                                  </p:stCondLst>
                                  <p:childTnLst>
                                    <p:set>
                                      <p:cBhvr>
                                        <p:cTn id="138" dur="1" fill="hold">
                                          <p:stCondLst>
                                            <p:cond delay="0"/>
                                          </p:stCondLst>
                                        </p:cTn>
                                        <p:tgtEl>
                                          <p:spTgt spid="346"/>
                                        </p:tgtEl>
                                        <p:attrNameLst>
                                          <p:attrName>style.visibility</p:attrName>
                                        </p:attrNameLst>
                                      </p:cBhvr>
                                      <p:to>
                                        <p:strVal val="visible"/>
                                      </p:to>
                                    </p:set>
                                    <p:animEffect transition="in" filter="fade">
                                      <p:cBhvr>
                                        <p:cTn id="139" dur="500"/>
                                        <p:tgtEl>
                                          <p:spTgt spid="346"/>
                                        </p:tgtEl>
                                      </p:cBhvr>
                                    </p:animEffect>
                                  </p:childTnLst>
                                </p:cTn>
                              </p:par>
                              <p:par>
                                <p:cTn id="140" presetID="10" presetClass="exit" presetSubtype="0" fill="hold" nodeType="withEffect">
                                  <p:stCondLst>
                                    <p:cond delay="4500"/>
                                  </p:stCondLst>
                                  <p:childTnLst>
                                    <p:animEffect transition="out" filter="fade">
                                      <p:cBhvr>
                                        <p:cTn id="141" dur="500"/>
                                        <p:tgtEl>
                                          <p:spTgt spid="346"/>
                                        </p:tgtEl>
                                      </p:cBhvr>
                                    </p:animEffect>
                                    <p:set>
                                      <p:cBhvr>
                                        <p:cTn id="142" dur="1" fill="hold">
                                          <p:stCondLst>
                                            <p:cond delay="499"/>
                                          </p:stCondLst>
                                        </p:cTn>
                                        <p:tgtEl>
                                          <p:spTgt spid="346"/>
                                        </p:tgtEl>
                                        <p:attrNameLst>
                                          <p:attrName>style.visibility</p:attrName>
                                        </p:attrNameLst>
                                      </p:cBhvr>
                                      <p:to>
                                        <p:strVal val="hidden"/>
                                      </p:to>
                                    </p:set>
                                  </p:childTnLst>
                                </p:cTn>
                              </p:par>
                              <p:par>
                                <p:cTn id="143" presetID="10" presetClass="entr" presetSubtype="0" fill="hold" nodeType="withEffect">
                                  <p:stCondLst>
                                    <p:cond delay="5500"/>
                                  </p:stCondLst>
                                  <p:childTnLst>
                                    <p:set>
                                      <p:cBhvr>
                                        <p:cTn id="144" dur="1" fill="hold">
                                          <p:stCondLst>
                                            <p:cond delay="0"/>
                                          </p:stCondLst>
                                        </p:cTn>
                                        <p:tgtEl>
                                          <p:spTgt spid="346"/>
                                        </p:tgtEl>
                                        <p:attrNameLst>
                                          <p:attrName>style.visibility</p:attrName>
                                        </p:attrNameLst>
                                      </p:cBhvr>
                                      <p:to>
                                        <p:strVal val="visible"/>
                                      </p:to>
                                    </p:set>
                                    <p:animEffect transition="in" filter="fade">
                                      <p:cBhvr>
                                        <p:cTn id="145" dur="500"/>
                                        <p:tgtEl>
                                          <p:spTgt spid="346"/>
                                        </p:tgtEl>
                                      </p:cBhvr>
                                    </p:animEffect>
                                  </p:childTnLst>
                                </p:cTn>
                              </p:par>
                              <p:par>
                                <p:cTn id="146" presetID="10" presetClass="exit" presetSubtype="0" fill="hold" nodeType="withEffect">
                                  <p:stCondLst>
                                    <p:cond delay="6500"/>
                                  </p:stCondLst>
                                  <p:childTnLst>
                                    <p:animEffect transition="out" filter="fade">
                                      <p:cBhvr>
                                        <p:cTn id="147" dur="500"/>
                                        <p:tgtEl>
                                          <p:spTgt spid="346"/>
                                        </p:tgtEl>
                                      </p:cBhvr>
                                    </p:animEffect>
                                    <p:set>
                                      <p:cBhvr>
                                        <p:cTn id="148" dur="1" fill="hold">
                                          <p:stCondLst>
                                            <p:cond delay="499"/>
                                          </p:stCondLst>
                                        </p:cTn>
                                        <p:tgtEl>
                                          <p:spTgt spid="346"/>
                                        </p:tgtEl>
                                        <p:attrNameLst>
                                          <p:attrName>style.visibility</p:attrName>
                                        </p:attrNameLst>
                                      </p:cBhvr>
                                      <p:to>
                                        <p:strVal val="hidden"/>
                                      </p:to>
                                    </p:set>
                                  </p:childTnLst>
                                </p:cTn>
                              </p:par>
                              <p:par>
                                <p:cTn id="149" presetID="10" presetClass="entr" presetSubtype="0" fill="hold" nodeType="withEffect">
                                  <p:stCondLst>
                                    <p:cond delay="7500"/>
                                  </p:stCondLst>
                                  <p:childTnLst>
                                    <p:set>
                                      <p:cBhvr>
                                        <p:cTn id="150" dur="1" fill="hold">
                                          <p:stCondLst>
                                            <p:cond delay="0"/>
                                          </p:stCondLst>
                                        </p:cTn>
                                        <p:tgtEl>
                                          <p:spTgt spid="346"/>
                                        </p:tgtEl>
                                        <p:attrNameLst>
                                          <p:attrName>style.visibility</p:attrName>
                                        </p:attrNameLst>
                                      </p:cBhvr>
                                      <p:to>
                                        <p:strVal val="visible"/>
                                      </p:to>
                                    </p:set>
                                    <p:animEffect transition="in" filter="fade">
                                      <p:cBhvr>
                                        <p:cTn id="151" dur="500"/>
                                        <p:tgtEl>
                                          <p:spTgt spid="346"/>
                                        </p:tgtEl>
                                      </p:cBhvr>
                                    </p:animEffect>
                                  </p:childTnLst>
                                </p:cTn>
                              </p:par>
                              <p:par>
                                <p:cTn id="152" presetID="10" presetClass="exit" presetSubtype="0" fill="hold" nodeType="withEffect">
                                  <p:stCondLst>
                                    <p:cond delay="8500"/>
                                  </p:stCondLst>
                                  <p:childTnLst>
                                    <p:animEffect transition="out" filter="fade">
                                      <p:cBhvr>
                                        <p:cTn id="153" dur="500"/>
                                        <p:tgtEl>
                                          <p:spTgt spid="346"/>
                                        </p:tgtEl>
                                      </p:cBhvr>
                                    </p:animEffect>
                                    <p:set>
                                      <p:cBhvr>
                                        <p:cTn id="154" dur="1" fill="hold">
                                          <p:stCondLst>
                                            <p:cond delay="499"/>
                                          </p:stCondLst>
                                        </p:cTn>
                                        <p:tgtEl>
                                          <p:spTgt spid="346"/>
                                        </p:tgtEl>
                                        <p:attrNameLst>
                                          <p:attrName>style.visibility</p:attrName>
                                        </p:attrNameLst>
                                      </p:cBhvr>
                                      <p:to>
                                        <p:strVal val="hidden"/>
                                      </p:to>
                                    </p:set>
                                  </p:childTnLst>
                                </p:cTn>
                              </p:par>
                              <p:par>
                                <p:cTn id="155" presetID="10" presetClass="entr" presetSubtype="0" fill="hold" nodeType="withEffect">
                                  <p:stCondLst>
                                    <p:cond delay="9500"/>
                                  </p:stCondLst>
                                  <p:childTnLst>
                                    <p:set>
                                      <p:cBhvr>
                                        <p:cTn id="156" dur="1" fill="hold">
                                          <p:stCondLst>
                                            <p:cond delay="0"/>
                                          </p:stCondLst>
                                        </p:cTn>
                                        <p:tgtEl>
                                          <p:spTgt spid="346"/>
                                        </p:tgtEl>
                                        <p:attrNameLst>
                                          <p:attrName>style.visibility</p:attrName>
                                        </p:attrNameLst>
                                      </p:cBhvr>
                                      <p:to>
                                        <p:strVal val="visible"/>
                                      </p:to>
                                    </p:set>
                                    <p:animEffect transition="in" filter="fade">
                                      <p:cBhvr>
                                        <p:cTn id="157" dur="500"/>
                                        <p:tgtEl>
                                          <p:spTgt spid="346"/>
                                        </p:tgtEl>
                                      </p:cBhvr>
                                    </p:animEffect>
                                  </p:childTnLst>
                                </p:cTn>
                              </p:par>
                              <p:par>
                                <p:cTn id="158" presetID="10" presetClass="exit" presetSubtype="0" fill="hold" nodeType="withEffect">
                                  <p:stCondLst>
                                    <p:cond delay="10500"/>
                                  </p:stCondLst>
                                  <p:childTnLst>
                                    <p:animEffect transition="out" filter="fade">
                                      <p:cBhvr>
                                        <p:cTn id="159" dur="500"/>
                                        <p:tgtEl>
                                          <p:spTgt spid="346"/>
                                        </p:tgtEl>
                                      </p:cBhvr>
                                    </p:animEffect>
                                    <p:set>
                                      <p:cBhvr>
                                        <p:cTn id="160" dur="1" fill="hold">
                                          <p:stCondLst>
                                            <p:cond delay="499"/>
                                          </p:stCondLst>
                                        </p:cTn>
                                        <p:tgtEl>
                                          <p:spTgt spid="346"/>
                                        </p:tgtEl>
                                        <p:attrNameLst>
                                          <p:attrName>style.visibility</p:attrName>
                                        </p:attrNameLst>
                                      </p:cBhvr>
                                      <p:to>
                                        <p:strVal val="hidden"/>
                                      </p:to>
                                    </p:set>
                                  </p:childTnLst>
                                </p:cTn>
                              </p:par>
                              <p:par>
                                <p:cTn id="161" presetID="10" presetClass="entr" presetSubtype="0" fill="hold" nodeType="withEffect">
                                  <p:stCondLst>
                                    <p:cond delay="11500"/>
                                  </p:stCondLst>
                                  <p:childTnLst>
                                    <p:set>
                                      <p:cBhvr>
                                        <p:cTn id="162" dur="1" fill="hold">
                                          <p:stCondLst>
                                            <p:cond delay="0"/>
                                          </p:stCondLst>
                                        </p:cTn>
                                        <p:tgtEl>
                                          <p:spTgt spid="346"/>
                                        </p:tgtEl>
                                        <p:attrNameLst>
                                          <p:attrName>style.visibility</p:attrName>
                                        </p:attrNameLst>
                                      </p:cBhvr>
                                      <p:to>
                                        <p:strVal val="visible"/>
                                      </p:to>
                                    </p:set>
                                    <p:animEffect transition="in" filter="fade">
                                      <p:cBhvr>
                                        <p:cTn id="163" dur="500"/>
                                        <p:tgtEl>
                                          <p:spTgt spid="346"/>
                                        </p:tgtEl>
                                      </p:cBhvr>
                                    </p:animEffect>
                                  </p:childTnLst>
                                </p:cTn>
                              </p:par>
                              <p:par>
                                <p:cTn id="164" presetID="10" presetClass="exit" presetSubtype="0" fill="hold" nodeType="withEffect">
                                  <p:stCondLst>
                                    <p:cond delay="12500"/>
                                  </p:stCondLst>
                                  <p:childTnLst>
                                    <p:animEffect transition="out" filter="fade">
                                      <p:cBhvr>
                                        <p:cTn id="165" dur="500"/>
                                        <p:tgtEl>
                                          <p:spTgt spid="346"/>
                                        </p:tgtEl>
                                      </p:cBhvr>
                                    </p:animEffect>
                                    <p:set>
                                      <p:cBhvr>
                                        <p:cTn id="166" dur="1" fill="hold">
                                          <p:stCondLst>
                                            <p:cond delay="499"/>
                                          </p:stCondLst>
                                        </p:cTn>
                                        <p:tgtEl>
                                          <p:spTgt spid="346"/>
                                        </p:tgtEl>
                                        <p:attrNameLst>
                                          <p:attrName>style.visibility</p:attrName>
                                        </p:attrNameLst>
                                      </p:cBhvr>
                                      <p:to>
                                        <p:strVal val="hidden"/>
                                      </p:to>
                                    </p:set>
                                  </p:childTnLst>
                                </p:cTn>
                              </p:par>
                              <p:par>
                                <p:cTn id="167" presetID="10" presetClass="entr" presetSubtype="0" fill="hold" nodeType="withEffect">
                                  <p:stCondLst>
                                    <p:cond delay="13500"/>
                                  </p:stCondLst>
                                  <p:childTnLst>
                                    <p:set>
                                      <p:cBhvr>
                                        <p:cTn id="168" dur="1" fill="hold">
                                          <p:stCondLst>
                                            <p:cond delay="0"/>
                                          </p:stCondLst>
                                        </p:cTn>
                                        <p:tgtEl>
                                          <p:spTgt spid="346"/>
                                        </p:tgtEl>
                                        <p:attrNameLst>
                                          <p:attrName>style.visibility</p:attrName>
                                        </p:attrNameLst>
                                      </p:cBhvr>
                                      <p:to>
                                        <p:strVal val="visible"/>
                                      </p:to>
                                    </p:set>
                                    <p:animEffect transition="in" filter="fade">
                                      <p:cBhvr>
                                        <p:cTn id="169" dur="500"/>
                                        <p:tgtEl>
                                          <p:spTgt spid="346"/>
                                        </p:tgtEl>
                                      </p:cBhvr>
                                    </p:animEffect>
                                  </p:childTnLst>
                                </p:cTn>
                              </p:par>
                              <p:par>
                                <p:cTn id="170" presetID="10" presetClass="entr" presetSubtype="0" fill="hold" nodeType="withEffect">
                                  <p:stCondLst>
                                    <p:cond delay="2000"/>
                                  </p:stCondLst>
                                  <p:childTnLst>
                                    <p:set>
                                      <p:cBhvr>
                                        <p:cTn id="171" dur="1" fill="hold">
                                          <p:stCondLst>
                                            <p:cond delay="0"/>
                                          </p:stCondLst>
                                        </p:cTn>
                                        <p:tgtEl>
                                          <p:spTgt spid="347"/>
                                        </p:tgtEl>
                                        <p:attrNameLst>
                                          <p:attrName>style.visibility</p:attrName>
                                        </p:attrNameLst>
                                      </p:cBhvr>
                                      <p:to>
                                        <p:strVal val="visible"/>
                                      </p:to>
                                    </p:set>
                                    <p:animEffect transition="in" filter="fade">
                                      <p:cBhvr>
                                        <p:cTn id="172" dur="500"/>
                                        <p:tgtEl>
                                          <p:spTgt spid="347"/>
                                        </p:tgtEl>
                                      </p:cBhvr>
                                    </p:animEffect>
                                  </p:childTnLst>
                                </p:cTn>
                              </p:par>
                              <p:par>
                                <p:cTn id="173" presetID="10" presetClass="exit" presetSubtype="0" fill="hold" nodeType="withEffect">
                                  <p:stCondLst>
                                    <p:cond delay="3000"/>
                                  </p:stCondLst>
                                  <p:childTnLst>
                                    <p:animEffect transition="out" filter="fade">
                                      <p:cBhvr>
                                        <p:cTn id="174" dur="500"/>
                                        <p:tgtEl>
                                          <p:spTgt spid="347"/>
                                        </p:tgtEl>
                                      </p:cBhvr>
                                    </p:animEffect>
                                    <p:set>
                                      <p:cBhvr>
                                        <p:cTn id="175" dur="1" fill="hold">
                                          <p:stCondLst>
                                            <p:cond delay="499"/>
                                          </p:stCondLst>
                                        </p:cTn>
                                        <p:tgtEl>
                                          <p:spTgt spid="347"/>
                                        </p:tgtEl>
                                        <p:attrNameLst>
                                          <p:attrName>style.visibility</p:attrName>
                                        </p:attrNameLst>
                                      </p:cBhvr>
                                      <p:to>
                                        <p:strVal val="hidden"/>
                                      </p:to>
                                    </p:set>
                                  </p:childTnLst>
                                </p:cTn>
                              </p:par>
                              <p:par>
                                <p:cTn id="176" presetID="10" presetClass="entr" presetSubtype="0" fill="hold" nodeType="withEffect">
                                  <p:stCondLst>
                                    <p:cond delay="4000"/>
                                  </p:stCondLst>
                                  <p:childTnLst>
                                    <p:set>
                                      <p:cBhvr>
                                        <p:cTn id="177" dur="1" fill="hold">
                                          <p:stCondLst>
                                            <p:cond delay="0"/>
                                          </p:stCondLst>
                                        </p:cTn>
                                        <p:tgtEl>
                                          <p:spTgt spid="347"/>
                                        </p:tgtEl>
                                        <p:attrNameLst>
                                          <p:attrName>style.visibility</p:attrName>
                                        </p:attrNameLst>
                                      </p:cBhvr>
                                      <p:to>
                                        <p:strVal val="visible"/>
                                      </p:to>
                                    </p:set>
                                    <p:animEffect transition="in" filter="fade">
                                      <p:cBhvr>
                                        <p:cTn id="178" dur="500"/>
                                        <p:tgtEl>
                                          <p:spTgt spid="347"/>
                                        </p:tgtEl>
                                      </p:cBhvr>
                                    </p:animEffect>
                                  </p:childTnLst>
                                </p:cTn>
                              </p:par>
                              <p:par>
                                <p:cTn id="179" presetID="10" presetClass="exit" presetSubtype="0" fill="hold" nodeType="withEffect">
                                  <p:stCondLst>
                                    <p:cond delay="5000"/>
                                  </p:stCondLst>
                                  <p:childTnLst>
                                    <p:animEffect transition="out" filter="fade">
                                      <p:cBhvr>
                                        <p:cTn id="180" dur="500"/>
                                        <p:tgtEl>
                                          <p:spTgt spid="347"/>
                                        </p:tgtEl>
                                      </p:cBhvr>
                                    </p:animEffect>
                                    <p:set>
                                      <p:cBhvr>
                                        <p:cTn id="181" dur="1" fill="hold">
                                          <p:stCondLst>
                                            <p:cond delay="499"/>
                                          </p:stCondLst>
                                        </p:cTn>
                                        <p:tgtEl>
                                          <p:spTgt spid="347"/>
                                        </p:tgtEl>
                                        <p:attrNameLst>
                                          <p:attrName>style.visibility</p:attrName>
                                        </p:attrNameLst>
                                      </p:cBhvr>
                                      <p:to>
                                        <p:strVal val="hidden"/>
                                      </p:to>
                                    </p:set>
                                  </p:childTnLst>
                                </p:cTn>
                              </p:par>
                              <p:par>
                                <p:cTn id="182" presetID="10" presetClass="entr" presetSubtype="0" fill="hold" nodeType="withEffect">
                                  <p:stCondLst>
                                    <p:cond delay="6000"/>
                                  </p:stCondLst>
                                  <p:childTnLst>
                                    <p:set>
                                      <p:cBhvr>
                                        <p:cTn id="183" dur="1" fill="hold">
                                          <p:stCondLst>
                                            <p:cond delay="0"/>
                                          </p:stCondLst>
                                        </p:cTn>
                                        <p:tgtEl>
                                          <p:spTgt spid="347"/>
                                        </p:tgtEl>
                                        <p:attrNameLst>
                                          <p:attrName>style.visibility</p:attrName>
                                        </p:attrNameLst>
                                      </p:cBhvr>
                                      <p:to>
                                        <p:strVal val="visible"/>
                                      </p:to>
                                    </p:set>
                                    <p:animEffect transition="in" filter="fade">
                                      <p:cBhvr>
                                        <p:cTn id="184" dur="500"/>
                                        <p:tgtEl>
                                          <p:spTgt spid="347"/>
                                        </p:tgtEl>
                                      </p:cBhvr>
                                    </p:animEffect>
                                  </p:childTnLst>
                                </p:cTn>
                              </p:par>
                              <p:par>
                                <p:cTn id="185" presetID="10" presetClass="exit" presetSubtype="0" fill="hold" nodeType="withEffect">
                                  <p:stCondLst>
                                    <p:cond delay="7000"/>
                                  </p:stCondLst>
                                  <p:childTnLst>
                                    <p:animEffect transition="out" filter="fade">
                                      <p:cBhvr>
                                        <p:cTn id="186" dur="500"/>
                                        <p:tgtEl>
                                          <p:spTgt spid="347"/>
                                        </p:tgtEl>
                                      </p:cBhvr>
                                    </p:animEffect>
                                    <p:set>
                                      <p:cBhvr>
                                        <p:cTn id="187" dur="1" fill="hold">
                                          <p:stCondLst>
                                            <p:cond delay="499"/>
                                          </p:stCondLst>
                                        </p:cTn>
                                        <p:tgtEl>
                                          <p:spTgt spid="347"/>
                                        </p:tgtEl>
                                        <p:attrNameLst>
                                          <p:attrName>style.visibility</p:attrName>
                                        </p:attrNameLst>
                                      </p:cBhvr>
                                      <p:to>
                                        <p:strVal val="hidden"/>
                                      </p:to>
                                    </p:set>
                                  </p:childTnLst>
                                </p:cTn>
                              </p:par>
                              <p:par>
                                <p:cTn id="188" presetID="10" presetClass="entr" presetSubtype="0" fill="hold" nodeType="withEffect">
                                  <p:stCondLst>
                                    <p:cond delay="8000"/>
                                  </p:stCondLst>
                                  <p:childTnLst>
                                    <p:set>
                                      <p:cBhvr>
                                        <p:cTn id="189" dur="1" fill="hold">
                                          <p:stCondLst>
                                            <p:cond delay="0"/>
                                          </p:stCondLst>
                                        </p:cTn>
                                        <p:tgtEl>
                                          <p:spTgt spid="347"/>
                                        </p:tgtEl>
                                        <p:attrNameLst>
                                          <p:attrName>style.visibility</p:attrName>
                                        </p:attrNameLst>
                                      </p:cBhvr>
                                      <p:to>
                                        <p:strVal val="visible"/>
                                      </p:to>
                                    </p:set>
                                    <p:animEffect transition="in" filter="fade">
                                      <p:cBhvr>
                                        <p:cTn id="190" dur="500"/>
                                        <p:tgtEl>
                                          <p:spTgt spid="347"/>
                                        </p:tgtEl>
                                      </p:cBhvr>
                                    </p:animEffect>
                                  </p:childTnLst>
                                </p:cTn>
                              </p:par>
                              <p:par>
                                <p:cTn id="191" presetID="10" presetClass="exit" presetSubtype="0" fill="hold" nodeType="withEffect">
                                  <p:stCondLst>
                                    <p:cond delay="9000"/>
                                  </p:stCondLst>
                                  <p:childTnLst>
                                    <p:animEffect transition="out" filter="fade">
                                      <p:cBhvr>
                                        <p:cTn id="192" dur="500"/>
                                        <p:tgtEl>
                                          <p:spTgt spid="347"/>
                                        </p:tgtEl>
                                      </p:cBhvr>
                                    </p:animEffect>
                                    <p:set>
                                      <p:cBhvr>
                                        <p:cTn id="193" dur="1" fill="hold">
                                          <p:stCondLst>
                                            <p:cond delay="499"/>
                                          </p:stCondLst>
                                        </p:cTn>
                                        <p:tgtEl>
                                          <p:spTgt spid="347"/>
                                        </p:tgtEl>
                                        <p:attrNameLst>
                                          <p:attrName>style.visibility</p:attrName>
                                        </p:attrNameLst>
                                      </p:cBhvr>
                                      <p:to>
                                        <p:strVal val="hidden"/>
                                      </p:to>
                                    </p:set>
                                  </p:childTnLst>
                                </p:cTn>
                              </p:par>
                              <p:par>
                                <p:cTn id="194" presetID="10" presetClass="entr" presetSubtype="0" fill="hold" nodeType="withEffect">
                                  <p:stCondLst>
                                    <p:cond delay="10000"/>
                                  </p:stCondLst>
                                  <p:childTnLst>
                                    <p:set>
                                      <p:cBhvr>
                                        <p:cTn id="195" dur="1" fill="hold">
                                          <p:stCondLst>
                                            <p:cond delay="0"/>
                                          </p:stCondLst>
                                        </p:cTn>
                                        <p:tgtEl>
                                          <p:spTgt spid="347"/>
                                        </p:tgtEl>
                                        <p:attrNameLst>
                                          <p:attrName>style.visibility</p:attrName>
                                        </p:attrNameLst>
                                      </p:cBhvr>
                                      <p:to>
                                        <p:strVal val="visible"/>
                                      </p:to>
                                    </p:set>
                                    <p:animEffect transition="in" filter="fade">
                                      <p:cBhvr>
                                        <p:cTn id="196" dur="500"/>
                                        <p:tgtEl>
                                          <p:spTgt spid="347"/>
                                        </p:tgtEl>
                                      </p:cBhvr>
                                    </p:animEffect>
                                  </p:childTnLst>
                                </p:cTn>
                              </p:par>
                              <p:par>
                                <p:cTn id="197" presetID="10" presetClass="exit" presetSubtype="0" fill="hold" nodeType="withEffect">
                                  <p:stCondLst>
                                    <p:cond delay="11000"/>
                                  </p:stCondLst>
                                  <p:childTnLst>
                                    <p:animEffect transition="out" filter="fade">
                                      <p:cBhvr>
                                        <p:cTn id="198" dur="500"/>
                                        <p:tgtEl>
                                          <p:spTgt spid="347"/>
                                        </p:tgtEl>
                                      </p:cBhvr>
                                    </p:animEffect>
                                    <p:set>
                                      <p:cBhvr>
                                        <p:cTn id="199" dur="1" fill="hold">
                                          <p:stCondLst>
                                            <p:cond delay="499"/>
                                          </p:stCondLst>
                                        </p:cTn>
                                        <p:tgtEl>
                                          <p:spTgt spid="347"/>
                                        </p:tgtEl>
                                        <p:attrNameLst>
                                          <p:attrName>style.visibility</p:attrName>
                                        </p:attrNameLst>
                                      </p:cBhvr>
                                      <p:to>
                                        <p:strVal val="hidden"/>
                                      </p:to>
                                    </p:set>
                                  </p:childTnLst>
                                </p:cTn>
                              </p:par>
                              <p:par>
                                <p:cTn id="200" presetID="10" presetClass="entr" presetSubtype="0" fill="hold" nodeType="withEffect">
                                  <p:stCondLst>
                                    <p:cond delay="12000"/>
                                  </p:stCondLst>
                                  <p:childTnLst>
                                    <p:set>
                                      <p:cBhvr>
                                        <p:cTn id="201" dur="1" fill="hold">
                                          <p:stCondLst>
                                            <p:cond delay="0"/>
                                          </p:stCondLst>
                                        </p:cTn>
                                        <p:tgtEl>
                                          <p:spTgt spid="347"/>
                                        </p:tgtEl>
                                        <p:attrNameLst>
                                          <p:attrName>style.visibility</p:attrName>
                                        </p:attrNameLst>
                                      </p:cBhvr>
                                      <p:to>
                                        <p:strVal val="visible"/>
                                      </p:to>
                                    </p:set>
                                    <p:animEffect transition="in" filter="fade">
                                      <p:cBhvr>
                                        <p:cTn id="202" dur="500"/>
                                        <p:tgtEl>
                                          <p:spTgt spid="347"/>
                                        </p:tgtEl>
                                      </p:cBhvr>
                                    </p:animEffect>
                                  </p:childTnLst>
                                </p:cTn>
                              </p:par>
                              <p:par>
                                <p:cTn id="203" presetID="10" presetClass="exit" presetSubtype="0" fill="hold" nodeType="withEffect">
                                  <p:stCondLst>
                                    <p:cond delay="13000"/>
                                  </p:stCondLst>
                                  <p:childTnLst>
                                    <p:animEffect transition="out" filter="fade">
                                      <p:cBhvr>
                                        <p:cTn id="204" dur="500"/>
                                        <p:tgtEl>
                                          <p:spTgt spid="347"/>
                                        </p:tgtEl>
                                      </p:cBhvr>
                                    </p:animEffect>
                                    <p:set>
                                      <p:cBhvr>
                                        <p:cTn id="205" dur="1" fill="hold">
                                          <p:stCondLst>
                                            <p:cond delay="499"/>
                                          </p:stCondLst>
                                        </p:cTn>
                                        <p:tgtEl>
                                          <p:spTgt spid="347"/>
                                        </p:tgtEl>
                                        <p:attrNameLst>
                                          <p:attrName>style.visibility</p:attrName>
                                        </p:attrNameLst>
                                      </p:cBhvr>
                                      <p:to>
                                        <p:strVal val="hidden"/>
                                      </p:to>
                                    </p:set>
                                  </p:childTnLst>
                                </p:cTn>
                              </p:par>
                              <p:par>
                                <p:cTn id="206" presetID="10" presetClass="entr" presetSubtype="0" fill="hold" nodeType="withEffect">
                                  <p:stCondLst>
                                    <p:cond delay="14000"/>
                                  </p:stCondLst>
                                  <p:childTnLst>
                                    <p:set>
                                      <p:cBhvr>
                                        <p:cTn id="207" dur="1" fill="hold">
                                          <p:stCondLst>
                                            <p:cond delay="0"/>
                                          </p:stCondLst>
                                        </p:cTn>
                                        <p:tgtEl>
                                          <p:spTgt spid="347"/>
                                        </p:tgtEl>
                                        <p:attrNameLst>
                                          <p:attrName>style.visibility</p:attrName>
                                        </p:attrNameLst>
                                      </p:cBhvr>
                                      <p:to>
                                        <p:strVal val="visible"/>
                                      </p:to>
                                    </p:set>
                                    <p:animEffect transition="in" filter="fade">
                                      <p:cBhvr>
                                        <p:cTn id="208" dur="500"/>
                                        <p:tgtEl>
                                          <p:spTgt spid="347"/>
                                        </p:tgtEl>
                                      </p:cBhvr>
                                    </p:animEffect>
                                  </p:childTnLst>
                                </p:cTn>
                              </p:par>
                              <p:par>
                                <p:cTn id="209" presetID="21" presetClass="entr" presetSubtype="1" fill="hold" grpId="0" nodeType="withEffect">
                                  <p:stCondLst>
                                    <p:cond delay="2000"/>
                                  </p:stCondLst>
                                  <p:childTnLst>
                                    <p:set>
                                      <p:cBhvr>
                                        <p:cTn id="210" dur="1" fill="hold">
                                          <p:stCondLst>
                                            <p:cond delay="0"/>
                                          </p:stCondLst>
                                        </p:cTn>
                                        <p:tgtEl>
                                          <p:spTgt spid="349"/>
                                        </p:tgtEl>
                                        <p:attrNameLst>
                                          <p:attrName>style.visibility</p:attrName>
                                        </p:attrNameLst>
                                      </p:cBhvr>
                                      <p:to>
                                        <p:strVal val="visible"/>
                                      </p:to>
                                    </p:set>
                                    <p:animEffect transition="in" filter="wheel(1)">
                                      <p:cBhvr>
                                        <p:cTn id="211" dur="2000"/>
                                        <p:tgtEl>
                                          <p:spTgt spid="349"/>
                                        </p:tgtEl>
                                      </p:cBhvr>
                                    </p:animEffect>
                                  </p:childTnLst>
                                </p:cTn>
                              </p:par>
                              <p:par>
                                <p:cTn id="212" presetID="10" presetClass="entr" presetSubtype="0" fill="hold" nodeType="withEffect">
                                  <p:stCondLst>
                                    <p:cond delay="4000"/>
                                  </p:stCondLst>
                                  <p:childTnLst>
                                    <p:set>
                                      <p:cBhvr>
                                        <p:cTn id="213" dur="1" fill="hold">
                                          <p:stCondLst>
                                            <p:cond delay="0"/>
                                          </p:stCondLst>
                                        </p:cTn>
                                        <p:tgtEl>
                                          <p:spTgt spid="350"/>
                                        </p:tgtEl>
                                        <p:attrNameLst>
                                          <p:attrName>style.visibility</p:attrName>
                                        </p:attrNameLst>
                                      </p:cBhvr>
                                      <p:to>
                                        <p:strVal val="visible"/>
                                      </p:to>
                                    </p:set>
                                    <p:animEffect transition="in" filter="fade">
                                      <p:cBhvr>
                                        <p:cTn id="214" dur="750"/>
                                        <p:tgtEl>
                                          <p:spTgt spid="350"/>
                                        </p:tgtEl>
                                      </p:cBhvr>
                                    </p:animEffect>
                                  </p:childTnLst>
                                </p:cTn>
                              </p:par>
                              <p:par>
                                <p:cTn id="215" presetID="22" presetClass="entr" presetSubtype="4" fill="hold" nodeType="withEffect">
                                  <p:stCondLst>
                                    <p:cond delay="4000"/>
                                  </p:stCondLst>
                                  <p:childTnLst>
                                    <p:set>
                                      <p:cBhvr>
                                        <p:cTn id="216" dur="1" fill="hold">
                                          <p:stCondLst>
                                            <p:cond delay="0"/>
                                          </p:stCondLst>
                                        </p:cTn>
                                        <p:tgtEl>
                                          <p:spTgt spid="378"/>
                                        </p:tgtEl>
                                        <p:attrNameLst>
                                          <p:attrName>style.visibility</p:attrName>
                                        </p:attrNameLst>
                                      </p:cBhvr>
                                      <p:to>
                                        <p:strVal val="visible"/>
                                      </p:to>
                                    </p:set>
                                    <p:animEffect transition="in" filter="wipe(down)">
                                      <p:cBhvr>
                                        <p:cTn id="217" dur="750"/>
                                        <p:tgtEl>
                                          <p:spTgt spid="378"/>
                                        </p:tgtEl>
                                      </p:cBhvr>
                                    </p:animEffect>
                                  </p:childTnLst>
                                </p:cTn>
                              </p:par>
                              <p:par>
                                <p:cTn id="218" presetID="22" presetClass="entr" presetSubtype="4" fill="hold" nodeType="withEffect">
                                  <p:stCondLst>
                                    <p:cond delay="4000"/>
                                  </p:stCondLst>
                                  <p:childTnLst>
                                    <p:set>
                                      <p:cBhvr>
                                        <p:cTn id="219" dur="1" fill="hold">
                                          <p:stCondLst>
                                            <p:cond delay="0"/>
                                          </p:stCondLst>
                                        </p:cTn>
                                        <p:tgtEl>
                                          <p:spTgt spid="409"/>
                                        </p:tgtEl>
                                        <p:attrNameLst>
                                          <p:attrName>style.visibility</p:attrName>
                                        </p:attrNameLst>
                                      </p:cBhvr>
                                      <p:to>
                                        <p:strVal val="visible"/>
                                      </p:to>
                                    </p:set>
                                    <p:animEffect transition="in" filter="wipe(down)">
                                      <p:cBhvr>
                                        <p:cTn id="220" dur="750"/>
                                        <p:tgtEl>
                                          <p:spTgt spid="409"/>
                                        </p:tgtEl>
                                      </p:cBhvr>
                                    </p:animEffect>
                                  </p:childTnLst>
                                </p:cTn>
                              </p:par>
                              <p:par>
                                <p:cTn id="221" presetID="22" presetClass="entr" presetSubtype="4" fill="hold" nodeType="withEffect">
                                  <p:stCondLst>
                                    <p:cond delay="4250"/>
                                  </p:stCondLst>
                                  <p:childTnLst>
                                    <p:set>
                                      <p:cBhvr>
                                        <p:cTn id="222" dur="1" fill="hold">
                                          <p:stCondLst>
                                            <p:cond delay="0"/>
                                          </p:stCondLst>
                                        </p:cTn>
                                        <p:tgtEl>
                                          <p:spTgt spid="406"/>
                                        </p:tgtEl>
                                        <p:attrNameLst>
                                          <p:attrName>style.visibility</p:attrName>
                                        </p:attrNameLst>
                                      </p:cBhvr>
                                      <p:to>
                                        <p:strVal val="visible"/>
                                      </p:to>
                                    </p:set>
                                    <p:animEffect transition="in" filter="wipe(down)">
                                      <p:cBhvr>
                                        <p:cTn id="223" dur="750"/>
                                        <p:tgtEl>
                                          <p:spTgt spid="406"/>
                                        </p:tgtEl>
                                      </p:cBhvr>
                                    </p:animEffect>
                                  </p:childTnLst>
                                </p:cTn>
                              </p:par>
                              <p:par>
                                <p:cTn id="224" presetID="22" presetClass="entr" presetSubtype="4" fill="hold" nodeType="withEffect">
                                  <p:stCondLst>
                                    <p:cond delay="4000"/>
                                  </p:stCondLst>
                                  <p:childTnLst>
                                    <p:set>
                                      <p:cBhvr>
                                        <p:cTn id="225" dur="1" fill="hold">
                                          <p:stCondLst>
                                            <p:cond delay="0"/>
                                          </p:stCondLst>
                                        </p:cTn>
                                        <p:tgtEl>
                                          <p:spTgt spid="410"/>
                                        </p:tgtEl>
                                        <p:attrNameLst>
                                          <p:attrName>style.visibility</p:attrName>
                                        </p:attrNameLst>
                                      </p:cBhvr>
                                      <p:to>
                                        <p:strVal val="visible"/>
                                      </p:to>
                                    </p:set>
                                    <p:animEffect transition="in" filter="wipe(down)">
                                      <p:cBhvr>
                                        <p:cTn id="226" dur="750"/>
                                        <p:tgtEl>
                                          <p:spTgt spid="410"/>
                                        </p:tgtEl>
                                      </p:cBhvr>
                                    </p:animEffect>
                                  </p:childTnLst>
                                </p:cTn>
                              </p:par>
                              <p:par>
                                <p:cTn id="227" presetID="22" presetClass="entr" presetSubtype="4" fill="hold" nodeType="withEffect">
                                  <p:stCondLst>
                                    <p:cond delay="4000"/>
                                  </p:stCondLst>
                                  <p:childTnLst>
                                    <p:set>
                                      <p:cBhvr>
                                        <p:cTn id="228" dur="1" fill="hold">
                                          <p:stCondLst>
                                            <p:cond delay="0"/>
                                          </p:stCondLst>
                                        </p:cTn>
                                        <p:tgtEl>
                                          <p:spTgt spid="404"/>
                                        </p:tgtEl>
                                        <p:attrNameLst>
                                          <p:attrName>style.visibility</p:attrName>
                                        </p:attrNameLst>
                                      </p:cBhvr>
                                      <p:to>
                                        <p:strVal val="visible"/>
                                      </p:to>
                                    </p:set>
                                    <p:animEffect transition="in" filter="wipe(down)">
                                      <p:cBhvr>
                                        <p:cTn id="229" dur="750"/>
                                        <p:tgtEl>
                                          <p:spTgt spid="404"/>
                                        </p:tgtEl>
                                      </p:cBhvr>
                                    </p:animEffect>
                                  </p:childTnLst>
                                </p:cTn>
                              </p:par>
                              <p:par>
                                <p:cTn id="230" presetID="22" presetClass="entr" presetSubtype="4" fill="hold" nodeType="withEffect">
                                  <p:stCondLst>
                                    <p:cond delay="4000"/>
                                  </p:stCondLst>
                                  <p:childTnLst>
                                    <p:set>
                                      <p:cBhvr>
                                        <p:cTn id="231" dur="1" fill="hold">
                                          <p:stCondLst>
                                            <p:cond delay="0"/>
                                          </p:stCondLst>
                                        </p:cTn>
                                        <p:tgtEl>
                                          <p:spTgt spid="403"/>
                                        </p:tgtEl>
                                        <p:attrNameLst>
                                          <p:attrName>style.visibility</p:attrName>
                                        </p:attrNameLst>
                                      </p:cBhvr>
                                      <p:to>
                                        <p:strVal val="visible"/>
                                      </p:to>
                                    </p:set>
                                    <p:animEffect transition="in" filter="wipe(down)">
                                      <p:cBhvr>
                                        <p:cTn id="232" dur="750"/>
                                        <p:tgtEl>
                                          <p:spTgt spid="403"/>
                                        </p:tgtEl>
                                      </p:cBhvr>
                                    </p:animEffect>
                                  </p:childTnLst>
                                </p:cTn>
                              </p:par>
                              <p:par>
                                <p:cTn id="233" presetID="22" presetClass="entr" presetSubtype="4" fill="hold" nodeType="withEffect">
                                  <p:stCondLst>
                                    <p:cond delay="4000"/>
                                  </p:stCondLst>
                                  <p:childTnLst>
                                    <p:set>
                                      <p:cBhvr>
                                        <p:cTn id="234" dur="1" fill="hold">
                                          <p:stCondLst>
                                            <p:cond delay="0"/>
                                          </p:stCondLst>
                                        </p:cTn>
                                        <p:tgtEl>
                                          <p:spTgt spid="401"/>
                                        </p:tgtEl>
                                        <p:attrNameLst>
                                          <p:attrName>style.visibility</p:attrName>
                                        </p:attrNameLst>
                                      </p:cBhvr>
                                      <p:to>
                                        <p:strVal val="visible"/>
                                      </p:to>
                                    </p:set>
                                    <p:animEffect transition="in" filter="wipe(down)">
                                      <p:cBhvr>
                                        <p:cTn id="235" dur="750"/>
                                        <p:tgtEl>
                                          <p:spTgt spid="401"/>
                                        </p:tgtEl>
                                      </p:cBhvr>
                                    </p:animEffect>
                                  </p:childTnLst>
                                </p:cTn>
                              </p:par>
                              <p:par>
                                <p:cTn id="236" presetID="22" presetClass="entr" presetSubtype="4" fill="hold" nodeType="withEffect">
                                  <p:stCondLst>
                                    <p:cond delay="4000"/>
                                  </p:stCondLst>
                                  <p:childTnLst>
                                    <p:set>
                                      <p:cBhvr>
                                        <p:cTn id="237" dur="1" fill="hold">
                                          <p:stCondLst>
                                            <p:cond delay="0"/>
                                          </p:stCondLst>
                                        </p:cTn>
                                        <p:tgtEl>
                                          <p:spTgt spid="394"/>
                                        </p:tgtEl>
                                        <p:attrNameLst>
                                          <p:attrName>style.visibility</p:attrName>
                                        </p:attrNameLst>
                                      </p:cBhvr>
                                      <p:to>
                                        <p:strVal val="visible"/>
                                      </p:to>
                                    </p:set>
                                    <p:animEffect transition="in" filter="wipe(down)">
                                      <p:cBhvr>
                                        <p:cTn id="238" dur="750"/>
                                        <p:tgtEl>
                                          <p:spTgt spid="394"/>
                                        </p:tgtEl>
                                      </p:cBhvr>
                                    </p:animEffect>
                                  </p:childTnLst>
                                </p:cTn>
                              </p:par>
                              <p:par>
                                <p:cTn id="239" presetID="22" presetClass="entr" presetSubtype="4" fill="hold" nodeType="withEffect">
                                  <p:stCondLst>
                                    <p:cond delay="4000"/>
                                  </p:stCondLst>
                                  <p:childTnLst>
                                    <p:set>
                                      <p:cBhvr>
                                        <p:cTn id="240" dur="1" fill="hold">
                                          <p:stCondLst>
                                            <p:cond delay="0"/>
                                          </p:stCondLst>
                                        </p:cTn>
                                        <p:tgtEl>
                                          <p:spTgt spid="393"/>
                                        </p:tgtEl>
                                        <p:attrNameLst>
                                          <p:attrName>style.visibility</p:attrName>
                                        </p:attrNameLst>
                                      </p:cBhvr>
                                      <p:to>
                                        <p:strVal val="visible"/>
                                      </p:to>
                                    </p:set>
                                    <p:animEffect transition="in" filter="wipe(down)">
                                      <p:cBhvr>
                                        <p:cTn id="241" dur="750"/>
                                        <p:tgtEl>
                                          <p:spTgt spid="393"/>
                                        </p:tgtEl>
                                      </p:cBhvr>
                                    </p:animEffect>
                                  </p:childTnLst>
                                </p:cTn>
                              </p:par>
                              <p:par>
                                <p:cTn id="242" presetID="22" presetClass="entr" presetSubtype="4" fill="hold" nodeType="withEffect">
                                  <p:stCondLst>
                                    <p:cond delay="4000"/>
                                  </p:stCondLst>
                                  <p:childTnLst>
                                    <p:set>
                                      <p:cBhvr>
                                        <p:cTn id="243" dur="1" fill="hold">
                                          <p:stCondLst>
                                            <p:cond delay="0"/>
                                          </p:stCondLst>
                                        </p:cTn>
                                        <p:tgtEl>
                                          <p:spTgt spid="392"/>
                                        </p:tgtEl>
                                        <p:attrNameLst>
                                          <p:attrName>style.visibility</p:attrName>
                                        </p:attrNameLst>
                                      </p:cBhvr>
                                      <p:to>
                                        <p:strVal val="visible"/>
                                      </p:to>
                                    </p:set>
                                    <p:animEffect transition="in" filter="wipe(down)">
                                      <p:cBhvr>
                                        <p:cTn id="244" dur="750"/>
                                        <p:tgtEl>
                                          <p:spTgt spid="392"/>
                                        </p:tgtEl>
                                      </p:cBhvr>
                                    </p:animEffect>
                                  </p:childTnLst>
                                </p:cTn>
                              </p:par>
                              <p:par>
                                <p:cTn id="245" presetID="22" presetClass="entr" presetSubtype="4" fill="hold" nodeType="withEffect">
                                  <p:stCondLst>
                                    <p:cond delay="4000"/>
                                  </p:stCondLst>
                                  <p:childTnLst>
                                    <p:set>
                                      <p:cBhvr>
                                        <p:cTn id="246" dur="1" fill="hold">
                                          <p:stCondLst>
                                            <p:cond delay="0"/>
                                          </p:stCondLst>
                                        </p:cTn>
                                        <p:tgtEl>
                                          <p:spTgt spid="389"/>
                                        </p:tgtEl>
                                        <p:attrNameLst>
                                          <p:attrName>style.visibility</p:attrName>
                                        </p:attrNameLst>
                                      </p:cBhvr>
                                      <p:to>
                                        <p:strVal val="visible"/>
                                      </p:to>
                                    </p:set>
                                    <p:animEffect transition="in" filter="wipe(down)">
                                      <p:cBhvr>
                                        <p:cTn id="247" dur="750"/>
                                        <p:tgtEl>
                                          <p:spTgt spid="389"/>
                                        </p:tgtEl>
                                      </p:cBhvr>
                                    </p:animEffect>
                                  </p:childTnLst>
                                </p:cTn>
                              </p:par>
                              <p:par>
                                <p:cTn id="248" presetID="22" presetClass="entr" presetSubtype="4" fill="hold" nodeType="withEffect">
                                  <p:stCondLst>
                                    <p:cond delay="4000"/>
                                  </p:stCondLst>
                                  <p:childTnLst>
                                    <p:set>
                                      <p:cBhvr>
                                        <p:cTn id="249" dur="1" fill="hold">
                                          <p:stCondLst>
                                            <p:cond delay="0"/>
                                          </p:stCondLst>
                                        </p:cTn>
                                        <p:tgtEl>
                                          <p:spTgt spid="395"/>
                                        </p:tgtEl>
                                        <p:attrNameLst>
                                          <p:attrName>style.visibility</p:attrName>
                                        </p:attrNameLst>
                                      </p:cBhvr>
                                      <p:to>
                                        <p:strVal val="visible"/>
                                      </p:to>
                                    </p:set>
                                    <p:animEffect transition="in" filter="wipe(down)">
                                      <p:cBhvr>
                                        <p:cTn id="250" dur="750"/>
                                        <p:tgtEl>
                                          <p:spTgt spid="395"/>
                                        </p:tgtEl>
                                      </p:cBhvr>
                                    </p:animEffect>
                                  </p:childTnLst>
                                </p:cTn>
                              </p:par>
                              <p:par>
                                <p:cTn id="251" presetID="22" presetClass="entr" presetSubtype="4" fill="hold" nodeType="withEffect">
                                  <p:stCondLst>
                                    <p:cond delay="4000"/>
                                  </p:stCondLst>
                                  <p:childTnLst>
                                    <p:set>
                                      <p:cBhvr>
                                        <p:cTn id="252" dur="1" fill="hold">
                                          <p:stCondLst>
                                            <p:cond delay="0"/>
                                          </p:stCondLst>
                                        </p:cTn>
                                        <p:tgtEl>
                                          <p:spTgt spid="396"/>
                                        </p:tgtEl>
                                        <p:attrNameLst>
                                          <p:attrName>style.visibility</p:attrName>
                                        </p:attrNameLst>
                                      </p:cBhvr>
                                      <p:to>
                                        <p:strVal val="visible"/>
                                      </p:to>
                                    </p:set>
                                    <p:animEffect transition="in" filter="wipe(down)">
                                      <p:cBhvr>
                                        <p:cTn id="253" dur="750"/>
                                        <p:tgtEl>
                                          <p:spTgt spid="396"/>
                                        </p:tgtEl>
                                      </p:cBhvr>
                                    </p:animEffect>
                                  </p:childTnLst>
                                </p:cTn>
                              </p:par>
                              <p:par>
                                <p:cTn id="254" presetID="22" presetClass="entr" presetSubtype="4" fill="hold" nodeType="withEffect">
                                  <p:stCondLst>
                                    <p:cond delay="4000"/>
                                  </p:stCondLst>
                                  <p:childTnLst>
                                    <p:set>
                                      <p:cBhvr>
                                        <p:cTn id="255" dur="1" fill="hold">
                                          <p:stCondLst>
                                            <p:cond delay="0"/>
                                          </p:stCondLst>
                                        </p:cTn>
                                        <p:tgtEl>
                                          <p:spTgt spid="398"/>
                                        </p:tgtEl>
                                        <p:attrNameLst>
                                          <p:attrName>style.visibility</p:attrName>
                                        </p:attrNameLst>
                                      </p:cBhvr>
                                      <p:to>
                                        <p:strVal val="visible"/>
                                      </p:to>
                                    </p:set>
                                    <p:animEffect transition="in" filter="wipe(down)">
                                      <p:cBhvr>
                                        <p:cTn id="256" dur="750"/>
                                        <p:tgtEl>
                                          <p:spTgt spid="398"/>
                                        </p:tgtEl>
                                      </p:cBhvr>
                                    </p:animEffect>
                                  </p:childTnLst>
                                </p:cTn>
                              </p:par>
                              <p:par>
                                <p:cTn id="257" presetID="22" presetClass="entr" presetSubtype="4" fill="hold" nodeType="withEffect">
                                  <p:stCondLst>
                                    <p:cond delay="4750"/>
                                  </p:stCondLst>
                                  <p:childTnLst>
                                    <p:set>
                                      <p:cBhvr>
                                        <p:cTn id="258" dur="1" fill="hold">
                                          <p:stCondLst>
                                            <p:cond delay="0"/>
                                          </p:stCondLst>
                                        </p:cTn>
                                        <p:tgtEl>
                                          <p:spTgt spid="399"/>
                                        </p:tgtEl>
                                        <p:attrNameLst>
                                          <p:attrName>style.visibility</p:attrName>
                                        </p:attrNameLst>
                                      </p:cBhvr>
                                      <p:to>
                                        <p:strVal val="visible"/>
                                      </p:to>
                                    </p:set>
                                    <p:animEffect transition="in" filter="wipe(down)">
                                      <p:cBhvr>
                                        <p:cTn id="259" dur="750"/>
                                        <p:tgtEl>
                                          <p:spTgt spid="399"/>
                                        </p:tgtEl>
                                      </p:cBhvr>
                                    </p:animEffect>
                                  </p:childTnLst>
                                </p:cTn>
                              </p:par>
                              <p:par>
                                <p:cTn id="260" presetID="22" presetClass="entr" presetSubtype="4" fill="hold" nodeType="withEffect">
                                  <p:stCondLst>
                                    <p:cond delay="4000"/>
                                  </p:stCondLst>
                                  <p:childTnLst>
                                    <p:set>
                                      <p:cBhvr>
                                        <p:cTn id="261" dur="1" fill="hold">
                                          <p:stCondLst>
                                            <p:cond delay="0"/>
                                          </p:stCondLst>
                                        </p:cTn>
                                        <p:tgtEl>
                                          <p:spTgt spid="397"/>
                                        </p:tgtEl>
                                        <p:attrNameLst>
                                          <p:attrName>style.visibility</p:attrName>
                                        </p:attrNameLst>
                                      </p:cBhvr>
                                      <p:to>
                                        <p:strVal val="visible"/>
                                      </p:to>
                                    </p:set>
                                    <p:animEffect transition="in" filter="wipe(down)">
                                      <p:cBhvr>
                                        <p:cTn id="262" dur="750"/>
                                        <p:tgtEl>
                                          <p:spTgt spid="397"/>
                                        </p:tgtEl>
                                      </p:cBhvr>
                                    </p:animEffect>
                                  </p:childTnLst>
                                </p:cTn>
                              </p:par>
                              <p:par>
                                <p:cTn id="263" presetID="22" presetClass="entr" presetSubtype="4" fill="hold" nodeType="withEffect">
                                  <p:stCondLst>
                                    <p:cond delay="4000"/>
                                  </p:stCondLst>
                                  <p:childTnLst>
                                    <p:set>
                                      <p:cBhvr>
                                        <p:cTn id="264" dur="1" fill="hold">
                                          <p:stCondLst>
                                            <p:cond delay="0"/>
                                          </p:stCondLst>
                                        </p:cTn>
                                        <p:tgtEl>
                                          <p:spTgt spid="407"/>
                                        </p:tgtEl>
                                        <p:attrNameLst>
                                          <p:attrName>style.visibility</p:attrName>
                                        </p:attrNameLst>
                                      </p:cBhvr>
                                      <p:to>
                                        <p:strVal val="visible"/>
                                      </p:to>
                                    </p:set>
                                    <p:animEffect transition="in" filter="wipe(down)">
                                      <p:cBhvr>
                                        <p:cTn id="265" dur="750"/>
                                        <p:tgtEl>
                                          <p:spTgt spid="407"/>
                                        </p:tgtEl>
                                      </p:cBhvr>
                                    </p:animEffect>
                                  </p:childTnLst>
                                </p:cTn>
                              </p:par>
                              <p:par>
                                <p:cTn id="266" presetID="22" presetClass="entr" presetSubtype="4" fill="hold" nodeType="withEffect">
                                  <p:stCondLst>
                                    <p:cond delay="4000"/>
                                  </p:stCondLst>
                                  <p:childTnLst>
                                    <p:set>
                                      <p:cBhvr>
                                        <p:cTn id="267" dur="1" fill="hold">
                                          <p:stCondLst>
                                            <p:cond delay="0"/>
                                          </p:stCondLst>
                                        </p:cTn>
                                        <p:tgtEl>
                                          <p:spTgt spid="408"/>
                                        </p:tgtEl>
                                        <p:attrNameLst>
                                          <p:attrName>style.visibility</p:attrName>
                                        </p:attrNameLst>
                                      </p:cBhvr>
                                      <p:to>
                                        <p:strVal val="visible"/>
                                      </p:to>
                                    </p:set>
                                    <p:animEffect transition="in" filter="wipe(down)">
                                      <p:cBhvr>
                                        <p:cTn id="268" dur="750"/>
                                        <p:tgtEl>
                                          <p:spTgt spid="408"/>
                                        </p:tgtEl>
                                      </p:cBhvr>
                                    </p:animEffect>
                                  </p:childTnLst>
                                </p:cTn>
                              </p:par>
                              <p:par>
                                <p:cTn id="269" presetID="22" presetClass="entr" presetSubtype="4" fill="hold" nodeType="withEffect">
                                  <p:stCondLst>
                                    <p:cond delay="4000"/>
                                  </p:stCondLst>
                                  <p:childTnLst>
                                    <p:set>
                                      <p:cBhvr>
                                        <p:cTn id="270" dur="1" fill="hold">
                                          <p:stCondLst>
                                            <p:cond delay="0"/>
                                          </p:stCondLst>
                                        </p:cTn>
                                        <p:tgtEl>
                                          <p:spTgt spid="382"/>
                                        </p:tgtEl>
                                        <p:attrNameLst>
                                          <p:attrName>style.visibility</p:attrName>
                                        </p:attrNameLst>
                                      </p:cBhvr>
                                      <p:to>
                                        <p:strVal val="visible"/>
                                      </p:to>
                                    </p:set>
                                    <p:animEffect transition="in" filter="wipe(down)">
                                      <p:cBhvr>
                                        <p:cTn id="271" dur="750"/>
                                        <p:tgtEl>
                                          <p:spTgt spid="382"/>
                                        </p:tgtEl>
                                      </p:cBhvr>
                                    </p:animEffect>
                                  </p:childTnLst>
                                </p:cTn>
                              </p:par>
                              <p:par>
                                <p:cTn id="272" presetID="22" presetClass="entr" presetSubtype="4" fill="hold" nodeType="withEffect">
                                  <p:stCondLst>
                                    <p:cond delay="4000"/>
                                  </p:stCondLst>
                                  <p:childTnLst>
                                    <p:set>
                                      <p:cBhvr>
                                        <p:cTn id="273" dur="1" fill="hold">
                                          <p:stCondLst>
                                            <p:cond delay="0"/>
                                          </p:stCondLst>
                                        </p:cTn>
                                        <p:tgtEl>
                                          <p:spTgt spid="379"/>
                                        </p:tgtEl>
                                        <p:attrNameLst>
                                          <p:attrName>style.visibility</p:attrName>
                                        </p:attrNameLst>
                                      </p:cBhvr>
                                      <p:to>
                                        <p:strVal val="visible"/>
                                      </p:to>
                                    </p:set>
                                    <p:animEffect transition="in" filter="wipe(down)">
                                      <p:cBhvr>
                                        <p:cTn id="274" dur="750"/>
                                        <p:tgtEl>
                                          <p:spTgt spid="379"/>
                                        </p:tgtEl>
                                      </p:cBhvr>
                                    </p:animEffect>
                                  </p:childTnLst>
                                </p:cTn>
                              </p:par>
                              <p:par>
                                <p:cTn id="275" presetID="22" presetClass="entr" presetSubtype="4" fill="hold" nodeType="withEffect">
                                  <p:stCondLst>
                                    <p:cond delay="4000"/>
                                  </p:stCondLst>
                                  <p:childTnLst>
                                    <p:set>
                                      <p:cBhvr>
                                        <p:cTn id="276" dur="1" fill="hold">
                                          <p:stCondLst>
                                            <p:cond delay="0"/>
                                          </p:stCondLst>
                                        </p:cTn>
                                        <p:tgtEl>
                                          <p:spTgt spid="400"/>
                                        </p:tgtEl>
                                        <p:attrNameLst>
                                          <p:attrName>style.visibility</p:attrName>
                                        </p:attrNameLst>
                                      </p:cBhvr>
                                      <p:to>
                                        <p:strVal val="visible"/>
                                      </p:to>
                                    </p:set>
                                    <p:animEffect transition="in" filter="wipe(down)">
                                      <p:cBhvr>
                                        <p:cTn id="277" dur="750"/>
                                        <p:tgtEl>
                                          <p:spTgt spid="400"/>
                                        </p:tgtEl>
                                      </p:cBhvr>
                                    </p:animEffect>
                                  </p:childTnLst>
                                </p:cTn>
                              </p:par>
                              <p:par>
                                <p:cTn id="278" presetID="22" presetClass="entr" presetSubtype="4" fill="hold" nodeType="withEffect">
                                  <p:stCondLst>
                                    <p:cond delay="4000"/>
                                  </p:stCondLst>
                                  <p:childTnLst>
                                    <p:set>
                                      <p:cBhvr>
                                        <p:cTn id="279" dur="1" fill="hold">
                                          <p:stCondLst>
                                            <p:cond delay="0"/>
                                          </p:stCondLst>
                                        </p:cTn>
                                        <p:tgtEl>
                                          <p:spTgt spid="377"/>
                                        </p:tgtEl>
                                        <p:attrNameLst>
                                          <p:attrName>style.visibility</p:attrName>
                                        </p:attrNameLst>
                                      </p:cBhvr>
                                      <p:to>
                                        <p:strVal val="visible"/>
                                      </p:to>
                                    </p:set>
                                    <p:animEffect transition="in" filter="wipe(down)">
                                      <p:cBhvr>
                                        <p:cTn id="280" dur="750"/>
                                        <p:tgtEl>
                                          <p:spTgt spid="377"/>
                                        </p:tgtEl>
                                      </p:cBhvr>
                                    </p:animEffect>
                                  </p:childTnLst>
                                </p:cTn>
                              </p:par>
                              <p:par>
                                <p:cTn id="281" presetID="22" presetClass="entr" presetSubtype="4" fill="hold" nodeType="withEffect">
                                  <p:stCondLst>
                                    <p:cond delay="4750"/>
                                  </p:stCondLst>
                                  <p:childTnLst>
                                    <p:set>
                                      <p:cBhvr>
                                        <p:cTn id="282" dur="1" fill="hold">
                                          <p:stCondLst>
                                            <p:cond delay="0"/>
                                          </p:stCondLst>
                                        </p:cTn>
                                        <p:tgtEl>
                                          <p:spTgt spid="386"/>
                                        </p:tgtEl>
                                        <p:attrNameLst>
                                          <p:attrName>style.visibility</p:attrName>
                                        </p:attrNameLst>
                                      </p:cBhvr>
                                      <p:to>
                                        <p:strVal val="visible"/>
                                      </p:to>
                                    </p:set>
                                    <p:animEffect transition="in" filter="wipe(down)">
                                      <p:cBhvr>
                                        <p:cTn id="283" dur="750"/>
                                        <p:tgtEl>
                                          <p:spTgt spid="386"/>
                                        </p:tgtEl>
                                      </p:cBhvr>
                                    </p:animEffect>
                                  </p:childTnLst>
                                </p:cTn>
                              </p:par>
                              <p:par>
                                <p:cTn id="284" presetID="22" presetClass="entr" presetSubtype="4" fill="hold" nodeType="withEffect">
                                  <p:stCondLst>
                                    <p:cond delay="4000"/>
                                  </p:stCondLst>
                                  <p:childTnLst>
                                    <p:set>
                                      <p:cBhvr>
                                        <p:cTn id="285" dur="1" fill="hold">
                                          <p:stCondLst>
                                            <p:cond delay="0"/>
                                          </p:stCondLst>
                                        </p:cTn>
                                        <p:tgtEl>
                                          <p:spTgt spid="380"/>
                                        </p:tgtEl>
                                        <p:attrNameLst>
                                          <p:attrName>style.visibility</p:attrName>
                                        </p:attrNameLst>
                                      </p:cBhvr>
                                      <p:to>
                                        <p:strVal val="visible"/>
                                      </p:to>
                                    </p:set>
                                    <p:animEffect transition="in" filter="wipe(down)">
                                      <p:cBhvr>
                                        <p:cTn id="286" dur="750"/>
                                        <p:tgtEl>
                                          <p:spTgt spid="380"/>
                                        </p:tgtEl>
                                      </p:cBhvr>
                                    </p:animEffect>
                                  </p:childTnLst>
                                </p:cTn>
                              </p:par>
                              <p:par>
                                <p:cTn id="287" presetID="22" presetClass="entr" presetSubtype="4" fill="hold" nodeType="withEffect">
                                  <p:stCondLst>
                                    <p:cond delay="4000"/>
                                  </p:stCondLst>
                                  <p:childTnLst>
                                    <p:set>
                                      <p:cBhvr>
                                        <p:cTn id="288" dur="1" fill="hold">
                                          <p:stCondLst>
                                            <p:cond delay="0"/>
                                          </p:stCondLst>
                                        </p:cTn>
                                        <p:tgtEl>
                                          <p:spTgt spid="381"/>
                                        </p:tgtEl>
                                        <p:attrNameLst>
                                          <p:attrName>style.visibility</p:attrName>
                                        </p:attrNameLst>
                                      </p:cBhvr>
                                      <p:to>
                                        <p:strVal val="visible"/>
                                      </p:to>
                                    </p:set>
                                    <p:animEffect transition="in" filter="wipe(down)">
                                      <p:cBhvr>
                                        <p:cTn id="289" dur="750"/>
                                        <p:tgtEl>
                                          <p:spTgt spid="381"/>
                                        </p:tgtEl>
                                      </p:cBhvr>
                                    </p:animEffect>
                                  </p:childTnLst>
                                </p:cTn>
                              </p:par>
                              <p:par>
                                <p:cTn id="290" presetID="22" presetClass="entr" presetSubtype="4" fill="hold" nodeType="withEffect">
                                  <p:stCondLst>
                                    <p:cond delay="4000"/>
                                  </p:stCondLst>
                                  <p:childTnLst>
                                    <p:set>
                                      <p:cBhvr>
                                        <p:cTn id="291" dur="1" fill="hold">
                                          <p:stCondLst>
                                            <p:cond delay="0"/>
                                          </p:stCondLst>
                                        </p:cTn>
                                        <p:tgtEl>
                                          <p:spTgt spid="387"/>
                                        </p:tgtEl>
                                        <p:attrNameLst>
                                          <p:attrName>style.visibility</p:attrName>
                                        </p:attrNameLst>
                                      </p:cBhvr>
                                      <p:to>
                                        <p:strVal val="visible"/>
                                      </p:to>
                                    </p:set>
                                    <p:animEffect transition="in" filter="wipe(down)">
                                      <p:cBhvr>
                                        <p:cTn id="292" dur="750"/>
                                        <p:tgtEl>
                                          <p:spTgt spid="387"/>
                                        </p:tgtEl>
                                      </p:cBhvr>
                                    </p:animEffect>
                                  </p:childTnLst>
                                </p:cTn>
                              </p:par>
                              <p:par>
                                <p:cTn id="293" presetID="22" presetClass="entr" presetSubtype="4" fill="hold" nodeType="withEffect">
                                  <p:stCondLst>
                                    <p:cond delay="4000"/>
                                  </p:stCondLst>
                                  <p:childTnLst>
                                    <p:set>
                                      <p:cBhvr>
                                        <p:cTn id="294" dur="1" fill="hold">
                                          <p:stCondLst>
                                            <p:cond delay="0"/>
                                          </p:stCondLst>
                                        </p:cTn>
                                        <p:tgtEl>
                                          <p:spTgt spid="385"/>
                                        </p:tgtEl>
                                        <p:attrNameLst>
                                          <p:attrName>style.visibility</p:attrName>
                                        </p:attrNameLst>
                                      </p:cBhvr>
                                      <p:to>
                                        <p:strVal val="visible"/>
                                      </p:to>
                                    </p:set>
                                    <p:animEffect transition="in" filter="wipe(down)">
                                      <p:cBhvr>
                                        <p:cTn id="295" dur="750"/>
                                        <p:tgtEl>
                                          <p:spTgt spid="385"/>
                                        </p:tgtEl>
                                      </p:cBhvr>
                                    </p:animEffect>
                                  </p:childTnLst>
                                </p:cTn>
                              </p:par>
                              <p:par>
                                <p:cTn id="296" presetID="22" presetClass="entr" presetSubtype="4" fill="hold" nodeType="withEffect">
                                  <p:stCondLst>
                                    <p:cond delay="4000"/>
                                  </p:stCondLst>
                                  <p:childTnLst>
                                    <p:set>
                                      <p:cBhvr>
                                        <p:cTn id="297" dur="1" fill="hold">
                                          <p:stCondLst>
                                            <p:cond delay="0"/>
                                          </p:stCondLst>
                                        </p:cTn>
                                        <p:tgtEl>
                                          <p:spTgt spid="384"/>
                                        </p:tgtEl>
                                        <p:attrNameLst>
                                          <p:attrName>style.visibility</p:attrName>
                                        </p:attrNameLst>
                                      </p:cBhvr>
                                      <p:to>
                                        <p:strVal val="visible"/>
                                      </p:to>
                                    </p:set>
                                    <p:animEffect transition="in" filter="wipe(down)">
                                      <p:cBhvr>
                                        <p:cTn id="298" dur="750"/>
                                        <p:tgtEl>
                                          <p:spTgt spid="384"/>
                                        </p:tgtEl>
                                      </p:cBhvr>
                                    </p:animEffect>
                                  </p:childTnLst>
                                </p:cTn>
                              </p:par>
                              <p:par>
                                <p:cTn id="299" presetID="22" presetClass="entr" presetSubtype="4" fill="hold" nodeType="withEffect">
                                  <p:stCondLst>
                                    <p:cond delay="4000"/>
                                  </p:stCondLst>
                                  <p:childTnLst>
                                    <p:set>
                                      <p:cBhvr>
                                        <p:cTn id="300" dur="1" fill="hold">
                                          <p:stCondLst>
                                            <p:cond delay="0"/>
                                          </p:stCondLst>
                                        </p:cTn>
                                        <p:tgtEl>
                                          <p:spTgt spid="375"/>
                                        </p:tgtEl>
                                        <p:attrNameLst>
                                          <p:attrName>style.visibility</p:attrName>
                                        </p:attrNameLst>
                                      </p:cBhvr>
                                      <p:to>
                                        <p:strVal val="visible"/>
                                      </p:to>
                                    </p:set>
                                    <p:animEffect transition="in" filter="wipe(down)">
                                      <p:cBhvr>
                                        <p:cTn id="301" dur="750"/>
                                        <p:tgtEl>
                                          <p:spTgt spid="375"/>
                                        </p:tgtEl>
                                      </p:cBhvr>
                                    </p:animEffect>
                                  </p:childTnLst>
                                </p:cTn>
                              </p:par>
                              <p:par>
                                <p:cTn id="302" presetID="22" presetClass="entr" presetSubtype="4" fill="hold" nodeType="withEffect">
                                  <p:stCondLst>
                                    <p:cond delay="4000"/>
                                  </p:stCondLst>
                                  <p:childTnLst>
                                    <p:set>
                                      <p:cBhvr>
                                        <p:cTn id="303" dur="1" fill="hold">
                                          <p:stCondLst>
                                            <p:cond delay="0"/>
                                          </p:stCondLst>
                                        </p:cTn>
                                        <p:tgtEl>
                                          <p:spTgt spid="376"/>
                                        </p:tgtEl>
                                        <p:attrNameLst>
                                          <p:attrName>style.visibility</p:attrName>
                                        </p:attrNameLst>
                                      </p:cBhvr>
                                      <p:to>
                                        <p:strVal val="visible"/>
                                      </p:to>
                                    </p:set>
                                    <p:animEffect transition="in" filter="wipe(down)">
                                      <p:cBhvr>
                                        <p:cTn id="304" dur="750"/>
                                        <p:tgtEl>
                                          <p:spTgt spid="376"/>
                                        </p:tgtEl>
                                      </p:cBhvr>
                                    </p:animEffect>
                                  </p:childTnLst>
                                </p:cTn>
                              </p:par>
                              <p:par>
                                <p:cTn id="305" presetID="22" presetClass="entr" presetSubtype="4" fill="hold" nodeType="withEffect">
                                  <p:stCondLst>
                                    <p:cond delay="4750"/>
                                  </p:stCondLst>
                                  <p:childTnLst>
                                    <p:set>
                                      <p:cBhvr>
                                        <p:cTn id="306" dur="1" fill="hold">
                                          <p:stCondLst>
                                            <p:cond delay="0"/>
                                          </p:stCondLst>
                                        </p:cTn>
                                        <p:tgtEl>
                                          <p:spTgt spid="390"/>
                                        </p:tgtEl>
                                        <p:attrNameLst>
                                          <p:attrName>style.visibility</p:attrName>
                                        </p:attrNameLst>
                                      </p:cBhvr>
                                      <p:to>
                                        <p:strVal val="visible"/>
                                      </p:to>
                                    </p:set>
                                    <p:animEffect transition="in" filter="wipe(down)">
                                      <p:cBhvr>
                                        <p:cTn id="307" dur="750"/>
                                        <p:tgtEl>
                                          <p:spTgt spid="390"/>
                                        </p:tgtEl>
                                      </p:cBhvr>
                                    </p:animEffect>
                                  </p:childTnLst>
                                </p:cTn>
                              </p:par>
                              <p:par>
                                <p:cTn id="308" presetID="22" presetClass="entr" presetSubtype="4" fill="hold" nodeType="withEffect">
                                  <p:stCondLst>
                                    <p:cond delay="4000"/>
                                  </p:stCondLst>
                                  <p:childTnLst>
                                    <p:set>
                                      <p:cBhvr>
                                        <p:cTn id="309" dur="1" fill="hold">
                                          <p:stCondLst>
                                            <p:cond delay="0"/>
                                          </p:stCondLst>
                                        </p:cTn>
                                        <p:tgtEl>
                                          <p:spTgt spid="383"/>
                                        </p:tgtEl>
                                        <p:attrNameLst>
                                          <p:attrName>style.visibility</p:attrName>
                                        </p:attrNameLst>
                                      </p:cBhvr>
                                      <p:to>
                                        <p:strVal val="visible"/>
                                      </p:to>
                                    </p:set>
                                    <p:animEffect transition="in" filter="wipe(down)">
                                      <p:cBhvr>
                                        <p:cTn id="310" dur="750"/>
                                        <p:tgtEl>
                                          <p:spTgt spid="383"/>
                                        </p:tgtEl>
                                      </p:cBhvr>
                                    </p:animEffect>
                                  </p:childTnLst>
                                </p:cTn>
                              </p:par>
                              <p:par>
                                <p:cTn id="311" presetID="22" presetClass="entr" presetSubtype="4" fill="hold" nodeType="withEffect">
                                  <p:stCondLst>
                                    <p:cond delay="4000"/>
                                  </p:stCondLst>
                                  <p:childTnLst>
                                    <p:set>
                                      <p:cBhvr>
                                        <p:cTn id="312" dur="1" fill="hold">
                                          <p:stCondLst>
                                            <p:cond delay="0"/>
                                          </p:stCondLst>
                                        </p:cTn>
                                        <p:tgtEl>
                                          <p:spTgt spid="405"/>
                                        </p:tgtEl>
                                        <p:attrNameLst>
                                          <p:attrName>style.visibility</p:attrName>
                                        </p:attrNameLst>
                                      </p:cBhvr>
                                      <p:to>
                                        <p:strVal val="visible"/>
                                      </p:to>
                                    </p:set>
                                    <p:animEffect transition="in" filter="wipe(down)">
                                      <p:cBhvr>
                                        <p:cTn id="313" dur="750"/>
                                        <p:tgtEl>
                                          <p:spTgt spid="405"/>
                                        </p:tgtEl>
                                      </p:cBhvr>
                                    </p:animEffect>
                                  </p:childTnLst>
                                </p:cTn>
                              </p:par>
                              <p:par>
                                <p:cTn id="314" presetID="22" presetClass="entr" presetSubtype="4" fill="hold" nodeType="withEffect">
                                  <p:stCondLst>
                                    <p:cond delay="4000"/>
                                  </p:stCondLst>
                                  <p:childTnLst>
                                    <p:set>
                                      <p:cBhvr>
                                        <p:cTn id="315" dur="1" fill="hold">
                                          <p:stCondLst>
                                            <p:cond delay="0"/>
                                          </p:stCondLst>
                                        </p:cTn>
                                        <p:tgtEl>
                                          <p:spTgt spid="391"/>
                                        </p:tgtEl>
                                        <p:attrNameLst>
                                          <p:attrName>style.visibility</p:attrName>
                                        </p:attrNameLst>
                                      </p:cBhvr>
                                      <p:to>
                                        <p:strVal val="visible"/>
                                      </p:to>
                                    </p:set>
                                    <p:animEffect transition="in" filter="wipe(down)">
                                      <p:cBhvr>
                                        <p:cTn id="316" dur="750"/>
                                        <p:tgtEl>
                                          <p:spTgt spid="391"/>
                                        </p:tgtEl>
                                      </p:cBhvr>
                                    </p:animEffect>
                                  </p:childTnLst>
                                </p:cTn>
                              </p:par>
                              <p:par>
                                <p:cTn id="317" presetID="22" presetClass="entr" presetSubtype="4" fill="hold" nodeType="withEffect">
                                  <p:stCondLst>
                                    <p:cond delay="4000"/>
                                  </p:stCondLst>
                                  <p:childTnLst>
                                    <p:set>
                                      <p:cBhvr>
                                        <p:cTn id="318" dur="1" fill="hold">
                                          <p:stCondLst>
                                            <p:cond delay="0"/>
                                          </p:stCondLst>
                                        </p:cTn>
                                        <p:tgtEl>
                                          <p:spTgt spid="388"/>
                                        </p:tgtEl>
                                        <p:attrNameLst>
                                          <p:attrName>style.visibility</p:attrName>
                                        </p:attrNameLst>
                                      </p:cBhvr>
                                      <p:to>
                                        <p:strVal val="visible"/>
                                      </p:to>
                                    </p:set>
                                    <p:animEffect transition="in" filter="wipe(down)">
                                      <p:cBhvr>
                                        <p:cTn id="319" dur="750"/>
                                        <p:tgtEl>
                                          <p:spTgt spid="388"/>
                                        </p:tgtEl>
                                      </p:cBhvr>
                                    </p:animEffect>
                                  </p:childTnLst>
                                </p:cTn>
                              </p:par>
                              <p:par>
                                <p:cTn id="320" presetID="22" presetClass="entr" presetSubtype="4" fill="hold" nodeType="withEffect">
                                  <p:stCondLst>
                                    <p:cond delay="4750"/>
                                  </p:stCondLst>
                                  <p:childTnLst>
                                    <p:set>
                                      <p:cBhvr>
                                        <p:cTn id="321" dur="1" fill="hold">
                                          <p:stCondLst>
                                            <p:cond delay="0"/>
                                          </p:stCondLst>
                                        </p:cTn>
                                        <p:tgtEl>
                                          <p:spTgt spid="402"/>
                                        </p:tgtEl>
                                        <p:attrNameLst>
                                          <p:attrName>style.visibility</p:attrName>
                                        </p:attrNameLst>
                                      </p:cBhvr>
                                      <p:to>
                                        <p:strVal val="visible"/>
                                      </p:to>
                                    </p:set>
                                    <p:animEffect transition="in" filter="wipe(down)">
                                      <p:cBhvr>
                                        <p:cTn id="322" dur="750"/>
                                        <p:tgtEl>
                                          <p:spTgt spid="402"/>
                                        </p:tgtEl>
                                      </p:cBhvr>
                                    </p:animEffect>
                                  </p:childTnLst>
                                </p:cTn>
                              </p:par>
                              <p:par>
                                <p:cTn id="323" presetID="1" presetClass="exit" presetSubtype="0" fill="hold" grpId="1" nodeType="withEffect">
                                  <p:stCondLst>
                                    <p:cond delay="5500"/>
                                  </p:stCondLst>
                                  <p:childTnLst>
                                    <p:set>
                                      <p:cBhvr>
                                        <p:cTn id="324" dur="1" fill="hold">
                                          <p:stCondLst>
                                            <p:cond delay="0"/>
                                          </p:stCondLst>
                                        </p:cTn>
                                        <p:tgtEl>
                                          <p:spTgt spid="349"/>
                                        </p:tgtEl>
                                        <p:attrNameLst>
                                          <p:attrName>style.visibility</p:attrName>
                                        </p:attrNameLst>
                                      </p:cBhvr>
                                      <p:to>
                                        <p:strVal val="hidden"/>
                                      </p:to>
                                    </p:set>
                                  </p:childTnLst>
                                </p:cTn>
                              </p:par>
                              <p:par>
                                <p:cTn id="325" presetID="1" presetClass="exit" presetSubtype="0" fill="hold" nodeType="withEffect">
                                  <p:stCondLst>
                                    <p:cond delay="5500"/>
                                  </p:stCondLst>
                                  <p:childTnLst>
                                    <p:set>
                                      <p:cBhvr>
                                        <p:cTn id="326" dur="1" fill="hold">
                                          <p:stCondLst>
                                            <p:cond delay="0"/>
                                          </p:stCondLst>
                                        </p:cTn>
                                        <p:tgtEl>
                                          <p:spTgt spid="350"/>
                                        </p:tgtEl>
                                        <p:attrNameLst>
                                          <p:attrName>style.visibility</p:attrName>
                                        </p:attrNameLst>
                                      </p:cBhvr>
                                      <p:to>
                                        <p:strVal val="hidden"/>
                                      </p:to>
                                    </p:set>
                                  </p:childTnLst>
                                </p:cTn>
                              </p:par>
                              <p:par>
                                <p:cTn id="327" presetID="1" presetClass="exit" presetSubtype="0" fill="hold" nodeType="withEffect">
                                  <p:stCondLst>
                                    <p:cond delay="5500"/>
                                  </p:stCondLst>
                                  <p:childTnLst>
                                    <p:set>
                                      <p:cBhvr>
                                        <p:cTn id="328" dur="1" fill="hold">
                                          <p:stCondLst>
                                            <p:cond delay="0"/>
                                          </p:stCondLst>
                                        </p:cTn>
                                        <p:tgtEl>
                                          <p:spTgt spid="378"/>
                                        </p:tgtEl>
                                        <p:attrNameLst>
                                          <p:attrName>style.visibility</p:attrName>
                                        </p:attrNameLst>
                                      </p:cBhvr>
                                      <p:to>
                                        <p:strVal val="hidden"/>
                                      </p:to>
                                    </p:set>
                                  </p:childTnLst>
                                </p:cTn>
                              </p:par>
                              <p:par>
                                <p:cTn id="329" presetID="1" presetClass="exit" presetSubtype="0" fill="hold" nodeType="withEffect">
                                  <p:stCondLst>
                                    <p:cond delay="5500"/>
                                  </p:stCondLst>
                                  <p:childTnLst>
                                    <p:set>
                                      <p:cBhvr>
                                        <p:cTn id="330" dur="1" fill="hold">
                                          <p:stCondLst>
                                            <p:cond delay="0"/>
                                          </p:stCondLst>
                                        </p:cTn>
                                        <p:tgtEl>
                                          <p:spTgt spid="409"/>
                                        </p:tgtEl>
                                        <p:attrNameLst>
                                          <p:attrName>style.visibility</p:attrName>
                                        </p:attrNameLst>
                                      </p:cBhvr>
                                      <p:to>
                                        <p:strVal val="hidden"/>
                                      </p:to>
                                    </p:set>
                                  </p:childTnLst>
                                </p:cTn>
                              </p:par>
                              <p:par>
                                <p:cTn id="331" presetID="1" presetClass="exit" presetSubtype="0" fill="hold" nodeType="withEffect">
                                  <p:stCondLst>
                                    <p:cond delay="5500"/>
                                  </p:stCondLst>
                                  <p:childTnLst>
                                    <p:set>
                                      <p:cBhvr>
                                        <p:cTn id="332" dur="1" fill="hold">
                                          <p:stCondLst>
                                            <p:cond delay="0"/>
                                          </p:stCondLst>
                                        </p:cTn>
                                        <p:tgtEl>
                                          <p:spTgt spid="406"/>
                                        </p:tgtEl>
                                        <p:attrNameLst>
                                          <p:attrName>style.visibility</p:attrName>
                                        </p:attrNameLst>
                                      </p:cBhvr>
                                      <p:to>
                                        <p:strVal val="hidden"/>
                                      </p:to>
                                    </p:set>
                                  </p:childTnLst>
                                </p:cTn>
                              </p:par>
                              <p:par>
                                <p:cTn id="333" presetID="1" presetClass="exit" presetSubtype="0" fill="hold" nodeType="withEffect">
                                  <p:stCondLst>
                                    <p:cond delay="5500"/>
                                  </p:stCondLst>
                                  <p:childTnLst>
                                    <p:set>
                                      <p:cBhvr>
                                        <p:cTn id="334" dur="1" fill="hold">
                                          <p:stCondLst>
                                            <p:cond delay="0"/>
                                          </p:stCondLst>
                                        </p:cTn>
                                        <p:tgtEl>
                                          <p:spTgt spid="410"/>
                                        </p:tgtEl>
                                        <p:attrNameLst>
                                          <p:attrName>style.visibility</p:attrName>
                                        </p:attrNameLst>
                                      </p:cBhvr>
                                      <p:to>
                                        <p:strVal val="hidden"/>
                                      </p:to>
                                    </p:set>
                                  </p:childTnLst>
                                </p:cTn>
                              </p:par>
                              <p:par>
                                <p:cTn id="335" presetID="1" presetClass="exit" presetSubtype="0" fill="hold" nodeType="withEffect">
                                  <p:stCondLst>
                                    <p:cond delay="5500"/>
                                  </p:stCondLst>
                                  <p:childTnLst>
                                    <p:set>
                                      <p:cBhvr>
                                        <p:cTn id="336" dur="1" fill="hold">
                                          <p:stCondLst>
                                            <p:cond delay="0"/>
                                          </p:stCondLst>
                                        </p:cTn>
                                        <p:tgtEl>
                                          <p:spTgt spid="404"/>
                                        </p:tgtEl>
                                        <p:attrNameLst>
                                          <p:attrName>style.visibility</p:attrName>
                                        </p:attrNameLst>
                                      </p:cBhvr>
                                      <p:to>
                                        <p:strVal val="hidden"/>
                                      </p:to>
                                    </p:set>
                                  </p:childTnLst>
                                </p:cTn>
                              </p:par>
                              <p:par>
                                <p:cTn id="337" presetID="1" presetClass="exit" presetSubtype="0" fill="hold" nodeType="withEffect">
                                  <p:stCondLst>
                                    <p:cond delay="5500"/>
                                  </p:stCondLst>
                                  <p:childTnLst>
                                    <p:set>
                                      <p:cBhvr>
                                        <p:cTn id="338" dur="1" fill="hold">
                                          <p:stCondLst>
                                            <p:cond delay="0"/>
                                          </p:stCondLst>
                                        </p:cTn>
                                        <p:tgtEl>
                                          <p:spTgt spid="403"/>
                                        </p:tgtEl>
                                        <p:attrNameLst>
                                          <p:attrName>style.visibility</p:attrName>
                                        </p:attrNameLst>
                                      </p:cBhvr>
                                      <p:to>
                                        <p:strVal val="hidden"/>
                                      </p:to>
                                    </p:set>
                                  </p:childTnLst>
                                </p:cTn>
                              </p:par>
                              <p:par>
                                <p:cTn id="339" presetID="1" presetClass="exit" presetSubtype="0" fill="hold" nodeType="withEffect">
                                  <p:stCondLst>
                                    <p:cond delay="5500"/>
                                  </p:stCondLst>
                                  <p:childTnLst>
                                    <p:set>
                                      <p:cBhvr>
                                        <p:cTn id="340" dur="1" fill="hold">
                                          <p:stCondLst>
                                            <p:cond delay="0"/>
                                          </p:stCondLst>
                                        </p:cTn>
                                        <p:tgtEl>
                                          <p:spTgt spid="401"/>
                                        </p:tgtEl>
                                        <p:attrNameLst>
                                          <p:attrName>style.visibility</p:attrName>
                                        </p:attrNameLst>
                                      </p:cBhvr>
                                      <p:to>
                                        <p:strVal val="hidden"/>
                                      </p:to>
                                    </p:set>
                                  </p:childTnLst>
                                </p:cTn>
                              </p:par>
                              <p:par>
                                <p:cTn id="341" presetID="1" presetClass="exit" presetSubtype="0" fill="hold" nodeType="withEffect">
                                  <p:stCondLst>
                                    <p:cond delay="5500"/>
                                  </p:stCondLst>
                                  <p:childTnLst>
                                    <p:set>
                                      <p:cBhvr>
                                        <p:cTn id="342" dur="1" fill="hold">
                                          <p:stCondLst>
                                            <p:cond delay="0"/>
                                          </p:stCondLst>
                                        </p:cTn>
                                        <p:tgtEl>
                                          <p:spTgt spid="394"/>
                                        </p:tgtEl>
                                        <p:attrNameLst>
                                          <p:attrName>style.visibility</p:attrName>
                                        </p:attrNameLst>
                                      </p:cBhvr>
                                      <p:to>
                                        <p:strVal val="hidden"/>
                                      </p:to>
                                    </p:set>
                                  </p:childTnLst>
                                </p:cTn>
                              </p:par>
                              <p:par>
                                <p:cTn id="343" presetID="1" presetClass="exit" presetSubtype="0" fill="hold" nodeType="withEffect">
                                  <p:stCondLst>
                                    <p:cond delay="5500"/>
                                  </p:stCondLst>
                                  <p:childTnLst>
                                    <p:set>
                                      <p:cBhvr>
                                        <p:cTn id="344" dur="1" fill="hold">
                                          <p:stCondLst>
                                            <p:cond delay="0"/>
                                          </p:stCondLst>
                                        </p:cTn>
                                        <p:tgtEl>
                                          <p:spTgt spid="393"/>
                                        </p:tgtEl>
                                        <p:attrNameLst>
                                          <p:attrName>style.visibility</p:attrName>
                                        </p:attrNameLst>
                                      </p:cBhvr>
                                      <p:to>
                                        <p:strVal val="hidden"/>
                                      </p:to>
                                    </p:set>
                                  </p:childTnLst>
                                </p:cTn>
                              </p:par>
                              <p:par>
                                <p:cTn id="345" presetID="1" presetClass="exit" presetSubtype="0" fill="hold" nodeType="withEffect">
                                  <p:stCondLst>
                                    <p:cond delay="5500"/>
                                  </p:stCondLst>
                                  <p:childTnLst>
                                    <p:set>
                                      <p:cBhvr>
                                        <p:cTn id="346" dur="1" fill="hold">
                                          <p:stCondLst>
                                            <p:cond delay="0"/>
                                          </p:stCondLst>
                                        </p:cTn>
                                        <p:tgtEl>
                                          <p:spTgt spid="392"/>
                                        </p:tgtEl>
                                        <p:attrNameLst>
                                          <p:attrName>style.visibility</p:attrName>
                                        </p:attrNameLst>
                                      </p:cBhvr>
                                      <p:to>
                                        <p:strVal val="hidden"/>
                                      </p:to>
                                    </p:set>
                                  </p:childTnLst>
                                </p:cTn>
                              </p:par>
                              <p:par>
                                <p:cTn id="347" presetID="1" presetClass="exit" presetSubtype="0" fill="hold" nodeType="withEffect">
                                  <p:stCondLst>
                                    <p:cond delay="5500"/>
                                  </p:stCondLst>
                                  <p:childTnLst>
                                    <p:set>
                                      <p:cBhvr>
                                        <p:cTn id="348" dur="1" fill="hold">
                                          <p:stCondLst>
                                            <p:cond delay="0"/>
                                          </p:stCondLst>
                                        </p:cTn>
                                        <p:tgtEl>
                                          <p:spTgt spid="389"/>
                                        </p:tgtEl>
                                        <p:attrNameLst>
                                          <p:attrName>style.visibility</p:attrName>
                                        </p:attrNameLst>
                                      </p:cBhvr>
                                      <p:to>
                                        <p:strVal val="hidden"/>
                                      </p:to>
                                    </p:set>
                                  </p:childTnLst>
                                </p:cTn>
                              </p:par>
                              <p:par>
                                <p:cTn id="349" presetID="1" presetClass="exit" presetSubtype="0" fill="hold" nodeType="withEffect">
                                  <p:stCondLst>
                                    <p:cond delay="5500"/>
                                  </p:stCondLst>
                                  <p:childTnLst>
                                    <p:set>
                                      <p:cBhvr>
                                        <p:cTn id="350" dur="1" fill="hold">
                                          <p:stCondLst>
                                            <p:cond delay="0"/>
                                          </p:stCondLst>
                                        </p:cTn>
                                        <p:tgtEl>
                                          <p:spTgt spid="395"/>
                                        </p:tgtEl>
                                        <p:attrNameLst>
                                          <p:attrName>style.visibility</p:attrName>
                                        </p:attrNameLst>
                                      </p:cBhvr>
                                      <p:to>
                                        <p:strVal val="hidden"/>
                                      </p:to>
                                    </p:set>
                                  </p:childTnLst>
                                </p:cTn>
                              </p:par>
                              <p:par>
                                <p:cTn id="351" presetID="1" presetClass="exit" presetSubtype="0" fill="hold" nodeType="withEffect">
                                  <p:stCondLst>
                                    <p:cond delay="5500"/>
                                  </p:stCondLst>
                                  <p:childTnLst>
                                    <p:set>
                                      <p:cBhvr>
                                        <p:cTn id="352" dur="1" fill="hold">
                                          <p:stCondLst>
                                            <p:cond delay="0"/>
                                          </p:stCondLst>
                                        </p:cTn>
                                        <p:tgtEl>
                                          <p:spTgt spid="396"/>
                                        </p:tgtEl>
                                        <p:attrNameLst>
                                          <p:attrName>style.visibility</p:attrName>
                                        </p:attrNameLst>
                                      </p:cBhvr>
                                      <p:to>
                                        <p:strVal val="hidden"/>
                                      </p:to>
                                    </p:set>
                                  </p:childTnLst>
                                </p:cTn>
                              </p:par>
                              <p:par>
                                <p:cTn id="353" presetID="1" presetClass="exit" presetSubtype="0" fill="hold" nodeType="withEffect">
                                  <p:stCondLst>
                                    <p:cond delay="5500"/>
                                  </p:stCondLst>
                                  <p:childTnLst>
                                    <p:set>
                                      <p:cBhvr>
                                        <p:cTn id="354" dur="1" fill="hold">
                                          <p:stCondLst>
                                            <p:cond delay="0"/>
                                          </p:stCondLst>
                                        </p:cTn>
                                        <p:tgtEl>
                                          <p:spTgt spid="398"/>
                                        </p:tgtEl>
                                        <p:attrNameLst>
                                          <p:attrName>style.visibility</p:attrName>
                                        </p:attrNameLst>
                                      </p:cBhvr>
                                      <p:to>
                                        <p:strVal val="hidden"/>
                                      </p:to>
                                    </p:set>
                                  </p:childTnLst>
                                </p:cTn>
                              </p:par>
                              <p:par>
                                <p:cTn id="355" presetID="1" presetClass="exit" presetSubtype="0" fill="hold" nodeType="withEffect">
                                  <p:stCondLst>
                                    <p:cond delay="5500"/>
                                  </p:stCondLst>
                                  <p:childTnLst>
                                    <p:set>
                                      <p:cBhvr>
                                        <p:cTn id="356" dur="1" fill="hold">
                                          <p:stCondLst>
                                            <p:cond delay="0"/>
                                          </p:stCondLst>
                                        </p:cTn>
                                        <p:tgtEl>
                                          <p:spTgt spid="399"/>
                                        </p:tgtEl>
                                        <p:attrNameLst>
                                          <p:attrName>style.visibility</p:attrName>
                                        </p:attrNameLst>
                                      </p:cBhvr>
                                      <p:to>
                                        <p:strVal val="hidden"/>
                                      </p:to>
                                    </p:set>
                                  </p:childTnLst>
                                </p:cTn>
                              </p:par>
                              <p:par>
                                <p:cTn id="357" presetID="1" presetClass="exit" presetSubtype="0" fill="hold" nodeType="withEffect">
                                  <p:stCondLst>
                                    <p:cond delay="5500"/>
                                  </p:stCondLst>
                                  <p:childTnLst>
                                    <p:set>
                                      <p:cBhvr>
                                        <p:cTn id="358" dur="1" fill="hold">
                                          <p:stCondLst>
                                            <p:cond delay="0"/>
                                          </p:stCondLst>
                                        </p:cTn>
                                        <p:tgtEl>
                                          <p:spTgt spid="397"/>
                                        </p:tgtEl>
                                        <p:attrNameLst>
                                          <p:attrName>style.visibility</p:attrName>
                                        </p:attrNameLst>
                                      </p:cBhvr>
                                      <p:to>
                                        <p:strVal val="hidden"/>
                                      </p:to>
                                    </p:set>
                                  </p:childTnLst>
                                </p:cTn>
                              </p:par>
                              <p:par>
                                <p:cTn id="359" presetID="1" presetClass="exit" presetSubtype="0" fill="hold" nodeType="withEffect">
                                  <p:stCondLst>
                                    <p:cond delay="5500"/>
                                  </p:stCondLst>
                                  <p:childTnLst>
                                    <p:set>
                                      <p:cBhvr>
                                        <p:cTn id="360" dur="1" fill="hold">
                                          <p:stCondLst>
                                            <p:cond delay="0"/>
                                          </p:stCondLst>
                                        </p:cTn>
                                        <p:tgtEl>
                                          <p:spTgt spid="407"/>
                                        </p:tgtEl>
                                        <p:attrNameLst>
                                          <p:attrName>style.visibility</p:attrName>
                                        </p:attrNameLst>
                                      </p:cBhvr>
                                      <p:to>
                                        <p:strVal val="hidden"/>
                                      </p:to>
                                    </p:set>
                                  </p:childTnLst>
                                </p:cTn>
                              </p:par>
                              <p:par>
                                <p:cTn id="361" presetID="1" presetClass="exit" presetSubtype="0" fill="hold" nodeType="withEffect">
                                  <p:stCondLst>
                                    <p:cond delay="5500"/>
                                  </p:stCondLst>
                                  <p:childTnLst>
                                    <p:set>
                                      <p:cBhvr>
                                        <p:cTn id="362" dur="1" fill="hold">
                                          <p:stCondLst>
                                            <p:cond delay="0"/>
                                          </p:stCondLst>
                                        </p:cTn>
                                        <p:tgtEl>
                                          <p:spTgt spid="408"/>
                                        </p:tgtEl>
                                        <p:attrNameLst>
                                          <p:attrName>style.visibility</p:attrName>
                                        </p:attrNameLst>
                                      </p:cBhvr>
                                      <p:to>
                                        <p:strVal val="hidden"/>
                                      </p:to>
                                    </p:set>
                                  </p:childTnLst>
                                </p:cTn>
                              </p:par>
                              <p:par>
                                <p:cTn id="363" presetID="1" presetClass="exit" presetSubtype="0" fill="hold" nodeType="withEffect">
                                  <p:stCondLst>
                                    <p:cond delay="5500"/>
                                  </p:stCondLst>
                                  <p:childTnLst>
                                    <p:set>
                                      <p:cBhvr>
                                        <p:cTn id="364" dur="1" fill="hold">
                                          <p:stCondLst>
                                            <p:cond delay="0"/>
                                          </p:stCondLst>
                                        </p:cTn>
                                        <p:tgtEl>
                                          <p:spTgt spid="382"/>
                                        </p:tgtEl>
                                        <p:attrNameLst>
                                          <p:attrName>style.visibility</p:attrName>
                                        </p:attrNameLst>
                                      </p:cBhvr>
                                      <p:to>
                                        <p:strVal val="hidden"/>
                                      </p:to>
                                    </p:set>
                                  </p:childTnLst>
                                </p:cTn>
                              </p:par>
                              <p:par>
                                <p:cTn id="365" presetID="1" presetClass="exit" presetSubtype="0" fill="hold" nodeType="withEffect">
                                  <p:stCondLst>
                                    <p:cond delay="5500"/>
                                  </p:stCondLst>
                                  <p:childTnLst>
                                    <p:set>
                                      <p:cBhvr>
                                        <p:cTn id="366" dur="1" fill="hold">
                                          <p:stCondLst>
                                            <p:cond delay="0"/>
                                          </p:stCondLst>
                                        </p:cTn>
                                        <p:tgtEl>
                                          <p:spTgt spid="379"/>
                                        </p:tgtEl>
                                        <p:attrNameLst>
                                          <p:attrName>style.visibility</p:attrName>
                                        </p:attrNameLst>
                                      </p:cBhvr>
                                      <p:to>
                                        <p:strVal val="hidden"/>
                                      </p:to>
                                    </p:set>
                                  </p:childTnLst>
                                </p:cTn>
                              </p:par>
                              <p:par>
                                <p:cTn id="367" presetID="1" presetClass="exit" presetSubtype="0" fill="hold" nodeType="withEffect">
                                  <p:stCondLst>
                                    <p:cond delay="5500"/>
                                  </p:stCondLst>
                                  <p:childTnLst>
                                    <p:set>
                                      <p:cBhvr>
                                        <p:cTn id="368" dur="1" fill="hold">
                                          <p:stCondLst>
                                            <p:cond delay="0"/>
                                          </p:stCondLst>
                                        </p:cTn>
                                        <p:tgtEl>
                                          <p:spTgt spid="400"/>
                                        </p:tgtEl>
                                        <p:attrNameLst>
                                          <p:attrName>style.visibility</p:attrName>
                                        </p:attrNameLst>
                                      </p:cBhvr>
                                      <p:to>
                                        <p:strVal val="hidden"/>
                                      </p:to>
                                    </p:set>
                                  </p:childTnLst>
                                </p:cTn>
                              </p:par>
                              <p:par>
                                <p:cTn id="369" presetID="1" presetClass="exit" presetSubtype="0" fill="hold" nodeType="withEffect">
                                  <p:stCondLst>
                                    <p:cond delay="5500"/>
                                  </p:stCondLst>
                                  <p:childTnLst>
                                    <p:set>
                                      <p:cBhvr>
                                        <p:cTn id="370" dur="1" fill="hold">
                                          <p:stCondLst>
                                            <p:cond delay="0"/>
                                          </p:stCondLst>
                                        </p:cTn>
                                        <p:tgtEl>
                                          <p:spTgt spid="377"/>
                                        </p:tgtEl>
                                        <p:attrNameLst>
                                          <p:attrName>style.visibility</p:attrName>
                                        </p:attrNameLst>
                                      </p:cBhvr>
                                      <p:to>
                                        <p:strVal val="hidden"/>
                                      </p:to>
                                    </p:set>
                                  </p:childTnLst>
                                </p:cTn>
                              </p:par>
                              <p:par>
                                <p:cTn id="371" presetID="1" presetClass="exit" presetSubtype="0" fill="hold" nodeType="withEffect">
                                  <p:stCondLst>
                                    <p:cond delay="5500"/>
                                  </p:stCondLst>
                                  <p:childTnLst>
                                    <p:set>
                                      <p:cBhvr>
                                        <p:cTn id="372" dur="1" fill="hold">
                                          <p:stCondLst>
                                            <p:cond delay="0"/>
                                          </p:stCondLst>
                                        </p:cTn>
                                        <p:tgtEl>
                                          <p:spTgt spid="386"/>
                                        </p:tgtEl>
                                        <p:attrNameLst>
                                          <p:attrName>style.visibility</p:attrName>
                                        </p:attrNameLst>
                                      </p:cBhvr>
                                      <p:to>
                                        <p:strVal val="hidden"/>
                                      </p:to>
                                    </p:set>
                                  </p:childTnLst>
                                </p:cTn>
                              </p:par>
                              <p:par>
                                <p:cTn id="373" presetID="1" presetClass="exit" presetSubtype="0" fill="hold" nodeType="withEffect">
                                  <p:stCondLst>
                                    <p:cond delay="5500"/>
                                  </p:stCondLst>
                                  <p:childTnLst>
                                    <p:set>
                                      <p:cBhvr>
                                        <p:cTn id="374" dur="1" fill="hold">
                                          <p:stCondLst>
                                            <p:cond delay="0"/>
                                          </p:stCondLst>
                                        </p:cTn>
                                        <p:tgtEl>
                                          <p:spTgt spid="380"/>
                                        </p:tgtEl>
                                        <p:attrNameLst>
                                          <p:attrName>style.visibility</p:attrName>
                                        </p:attrNameLst>
                                      </p:cBhvr>
                                      <p:to>
                                        <p:strVal val="hidden"/>
                                      </p:to>
                                    </p:set>
                                  </p:childTnLst>
                                </p:cTn>
                              </p:par>
                              <p:par>
                                <p:cTn id="375" presetID="1" presetClass="exit" presetSubtype="0" fill="hold" nodeType="withEffect">
                                  <p:stCondLst>
                                    <p:cond delay="5500"/>
                                  </p:stCondLst>
                                  <p:childTnLst>
                                    <p:set>
                                      <p:cBhvr>
                                        <p:cTn id="376" dur="1" fill="hold">
                                          <p:stCondLst>
                                            <p:cond delay="0"/>
                                          </p:stCondLst>
                                        </p:cTn>
                                        <p:tgtEl>
                                          <p:spTgt spid="381"/>
                                        </p:tgtEl>
                                        <p:attrNameLst>
                                          <p:attrName>style.visibility</p:attrName>
                                        </p:attrNameLst>
                                      </p:cBhvr>
                                      <p:to>
                                        <p:strVal val="hidden"/>
                                      </p:to>
                                    </p:set>
                                  </p:childTnLst>
                                </p:cTn>
                              </p:par>
                              <p:par>
                                <p:cTn id="377" presetID="1" presetClass="exit" presetSubtype="0" fill="hold" nodeType="withEffect">
                                  <p:stCondLst>
                                    <p:cond delay="5500"/>
                                  </p:stCondLst>
                                  <p:childTnLst>
                                    <p:set>
                                      <p:cBhvr>
                                        <p:cTn id="378" dur="1" fill="hold">
                                          <p:stCondLst>
                                            <p:cond delay="0"/>
                                          </p:stCondLst>
                                        </p:cTn>
                                        <p:tgtEl>
                                          <p:spTgt spid="387"/>
                                        </p:tgtEl>
                                        <p:attrNameLst>
                                          <p:attrName>style.visibility</p:attrName>
                                        </p:attrNameLst>
                                      </p:cBhvr>
                                      <p:to>
                                        <p:strVal val="hidden"/>
                                      </p:to>
                                    </p:set>
                                  </p:childTnLst>
                                </p:cTn>
                              </p:par>
                              <p:par>
                                <p:cTn id="379" presetID="1" presetClass="exit" presetSubtype="0" fill="hold" nodeType="withEffect">
                                  <p:stCondLst>
                                    <p:cond delay="5500"/>
                                  </p:stCondLst>
                                  <p:childTnLst>
                                    <p:set>
                                      <p:cBhvr>
                                        <p:cTn id="380" dur="1" fill="hold">
                                          <p:stCondLst>
                                            <p:cond delay="0"/>
                                          </p:stCondLst>
                                        </p:cTn>
                                        <p:tgtEl>
                                          <p:spTgt spid="385"/>
                                        </p:tgtEl>
                                        <p:attrNameLst>
                                          <p:attrName>style.visibility</p:attrName>
                                        </p:attrNameLst>
                                      </p:cBhvr>
                                      <p:to>
                                        <p:strVal val="hidden"/>
                                      </p:to>
                                    </p:set>
                                  </p:childTnLst>
                                </p:cTn>
                              </p:par>
                              <p:par>
                                <p:cTn id="381" presetID="1" presetClass="exit" presetSubtype="0" fill="hold" nodeType="withEffect">
                                  <p:stCondLst>
                                    <p:cond delay="5500"/>
                                  </p:stCondLst>
                                  <p:childTnLst>
                                    <p:set>
                                      <p:cBhvr>
                                        <p:cTn id="382" dur="1" fill="hold">
                                          <p:stCondLst>
                                            <p:cond delay="0"/>
                                          </p:stCondLst>
                                        </p:cTn>
                                        <p:tgtEl>
                                          <p:spTgt spid="384"/>
                                        </p:tgtEl>
                                        <p:attrNameLst>
                                          <p:attrName>style.visibility</p:attrName>
                                        </p:attrNameLst>
                                      </p:cBhvr>
                                      <p:to>
                                        <p:strVal val="hidden"/>
                                      </p:to>
                                    </p:set>
                                  </p:childTnLst>
                                </p:cTn>
                              </p:par>
                              <p:par>
                                <p:cTn id="383" presetID="1" presetClass="exit" presetSubtype="0" fill="hold" nodeType="withEffect">
                                  <p:stCondLst>
                                    <p:cond delay="5500"/>
                                  </p:stCondLst>
                                  <p:childTnLst>
                                    <p:set>
                                      <p:cBhvr>
                                        <p:cTn id="384" dur="1" fill="hold">
                                          <p:stCondLst>
                                            <p:cond delay="0"/>
                                          </p:stCondLst>
                                        </p:cTn>
                                        <p:tgtEl>
                                          <p:spTgt spid="375"/>
                                        </p:tgtEl>
                                        <p:attrNameLst>
                                          <p:attrName>style.visibility</p:attrName>
                                        </p:attrNameLst>
                                      </p:cBhvr>
                                      <p:to>
                                        <p:strVal val="hidden"/>
                                      </p:to>
                                    </p:set>
                                  </p:childTnLst>
                                </p:cTn>
                              </p:par>
                              <p:par>
                                <p:cTn id="385" presetID="1" presetClass="exit" presetSubtype="0" fill="hold" nodeType="withEffect">
                                  <p:stCondLst>
                                    <p:cond delay="5500"/>
                                  </p:stCondLst>
                                  <p:childTnLst>
                                    <p:set>
                                      <p:cBhvr>
                                        <p:cTn id="386" dur="1" fill="hold">
                                          <p:stCondLst>
                                            <p:cond delay="0"/>
                                          </p:stCondLst>
                                        </p:cTn>
                                        <p:tgtEl>
                                          <p:spTgt spid="376"/>
                                        </p:tgtEl>
                                        <p:attrNameLst>
                                          <p:attrName>style.visibility</p:attrName>
                                        </p:attrNameLst>
                                      </p:cBhvr>
                                      <p:to>
                                        <p:strVal val="hidden"/>
                                      </p:to>
                                    </p:set>
                                  </p:childTnLst>
                                </p:cTn>
                              </p:par>
                              <p:par>
                                <p:cTn id="387" presetID="1" presetClass="exit" presetSubtype="0" fill="hold" nodeType="withEffect">
                                  <p:stCondLst>
                                    <p:cond delay="5500"/>
                                  </p:stCondLst>
                                  <p:childTnLst>
                                    <p:set>
                                      <p:cBhvr>
                                        <p:cTn id="388" dur="1" fill="hold">
                                          <p:stCondLst>
                                            <p:cond delay="0"/>
                                          </p:stCondLst>
                                        </p:cTn>
                                        <p:tgtEl>
                                          <p:spTgt spid="390"/>
                                        </p:tgtEl>
                                        <p:attrNameLst>
                                          <p:attrName>style.visibility</p:attrName>
                                        </p:attrNameLst>
                                      </p:cBhvr>
                                      <p:to>
                                        <p:strVal val="hidden"/>
                                      </p:to>
                                    </p:set>
                                  </p:childTnLst>
                                </p:cTn>
                              </p:par>
                              <p:par>
                                <p:cTn id="389" presetID="1" presetClass="exit" presetSubtype="0" fill="hold" nodeType="withEffect">
                                  <p:stCondLst>
                                    <p:cond delay="5500"/>
                                  </p:stCondLst>
                                  <p:childTnLst>
                                    <p:set>
                                      <p:cBhvr>
                                        <p:cTn id="390" dur="1" fill="hold">
                                          <p:stCondLst>
                                            <p:cond delay="0"/>
                                          </p:stCondLst>
                                        </p:cTn>
                                        <p:tgtEl>
                                          <p:spTgt spid="383"/>
                                        </p:tgtEl>
                                        <p:attrNameLst>
                                          <p:attrName>style.visibility</p:attrName>
                                        </p:attrNameLst>
                                      </p:cBhvr>
                                      <p:to>
                                        <p:strVal val="hidden"/>
                                      </p:to>
                                    </p:set>
                                  </p:childTnLst>
                                </p:cTn>
                              </p:par>
                              <p:par>
                                <p:cTn id="391" presetID="1" presetClass="exit" presetSubtype="0" fill="hold" nodeType="withEffect">
                                  <p:stCondLst>
                                    <p:cond delay="5500"/>
                                  </p:stCondLst>
                                  <p:childTnLst>
                                    <p:set>
                                      <p:cBhvr>
                                        <p:cTn id="392" dur="1" fill="hold">
                                          <p:stCondLst>
                                            <p:cond delay="0"/>
                                          </p:stCondLst>
                                        </p:cTn>
                                        <p:tgtEl>
                                          <p:spTgt spid="405"/>
                                        </p:tgtEl>
                                        <p:attrNameLst>
                                          <p:attrName>style.visibility</p:attrName>
                                        </p:attrNameLst>
                                      </p:cBhvr>
                                      <p:to>
                                        <p:strVal val="hidden"/>
                                      </p:to>
                                    </p:set>
                                  </p:childTnLst>
                                </p:cTn>
                              </p:par>
                              <p:par>
                                <p:cTn id="393" presetID="1" presetClass="exit" presetSubtype="0" fill="hold" nodeType="withEffect">
                                  <p:stCondLst>
                                    <p:cond delay="5500"/>
                                  </p:stCondLst>
                                  <p:childTnLst>
                                    <p:set>
                                      <p:cBhvr>
                                        <p:cTn id="394" dur="1" fill="hold">
                                          <p:stCondLst>
                                            <p:cond delay="0"/>
                                          </p:stCondLst>
                                        </p:cTn>
                                        <p:tgtEl>
                                          <p:spTgt spid="391"/>
                                        </p:tgtEl>
                                        <p:attrNameLst>
                                          <p:attrName>style.visibility</p:attrName>
                                        </p:attrNameLst>
                                      </p:cBhvr>
                                      <p:to>
                                        <p:strVal val="hidden"/>
                                      </p:to>
                                    </p:set>
                                  </p:childTnLst>
                                </p:cTn>
                              </p:par>
                              <p:par>
                                <p:cTn id="395" presetID="1" presetClass="exit" presetSubtype="0" fill="hold" nodeType="withEffect">
                                  <p:stCondLst>
                                    <p:cond delay="5500"/>
                                  </p:stCondLst>
                                  <p:childTnLst>
                                    <p:set>
                                      <p:cBhvr>
                                        <p:cTn id="396" dur="1" fill="hold">
                                          <p:stCondLst>
                                            <p:cond delay="0"/>
                                          </p:stCondLst>
                                        </p:cTn>
                                        <p:tgtEl>
                                          <p:spTgt spid="388"/>
                                        </p:tgtEl>
                                        <p:attrNameLst>
                                          <p:attrName>style.visibility</p:attrName>
                                        </p:attrNameLst>
                                      </p:cBhvr>
                                      <p:to>
                                        <p:strVal val="hidden"/>
                                      </p:to>
                                    </p:set>
                                  </p:childTnLst>
                                </p:cTn>
                              </p:par>
                              <p:par>
                                <p:cTn id="397" presetID="1" presetClass="exit" presetSubtype="0" fill="hold" nodeType="withEffect">
                                  <p:stCondLst>
                                    <p:cond delay="5500"/>
                                  </p:stCondLst>
                                  <p:childTnLst>
                                    <p:set>
                                      <p:cBhvr>
                                        <p:cTn id="398" dur="1" fill="hold">
                                          <p:stCondLst>
                                            <p:cond delay="0"/>
                                          </p:stCondLst>
                                        </p:cTn>
                                        <p:tgtEl>
                                          <p:spTgt spid="402"/>
                                        </p:tgtEl>
                                        <p:attrNameLst>
                                          <p:attrName>style.visibility</p:attrName>
                                        </p:attrNameLst>
                                      </p:cBhvr>
                                      <p:to>
                                        <p:strVal val="hidden"/>
                                      </p:to>
                                    </p:set>
                                  </p:childTnLst>
                                </p:cTn>
                              </p:par>
                              <p:par>
                                <p:cTn id="399" presetID="1" presetClass="entr" presetSubtype="0" fill="hold" nodeType="withEffect">
                                  <p:stCondLst>
                                    <p:cond delay="5500"/>
                                  </p:stCondLst>
                                  <p:childTnLst>
                                    <p:set>
                                      <p:cBhvr>
                                        <p:cTn id="400" dur="1" fill="hold">
                                          <p:stCondLst>
                                            <p:cond delay="0"/>
                                          </p:stCondLst>
                                        </p:cTn>
                                        <p:tgtEl>
                                          <p:spTgt spid="411"/>
                                        </p:tgtEl>
                                        <p:attrNameLst>
                                          <p:attrName>style.visibility</p:attrName>
                                        </p:attrNameLst>
                                      </p:cBhvr>
                                      <p:to>
                                        <p:strVal val="visible"/>
                                      </p:to>
                                    </p:set>
                                  </p:childTnLst>
                                </p:cTn>
                              </p:par>
                              <p:par>
                                <p:cTn id="401" presetID="8" presetClass="emph" presetSubtype="0" fill="hold" nodeType="withEffect">
                                  <p:stCondLst>
                                    <p:cond delay="5500"/>
                                  </p:stCondLst>
                                  <p:childTnLst>
                                    <p:animRot by="21600000">
                                      <p:cBhvr>
                                        <p:cTn id="402" dur="10000" fill="hold"/>
                                        <p:tgtEl>
                                          <p:spTgt spid="411"/>
                                        </p:tgtEl>
                                        <p:attrNameLst>
                                          <p:attrName>r</p:attrName>
                                        </p:attrNameLst>
                                      </p:cBhvr>
                                    </p:animRot>
                                  </p:childTnLst>
                                </p:cTn>
                              </p:par>
                              <p:par>
                                <p:cTn id="403" presetID="53" presetClass="entr" presetSubtype="16" fill="hold" nodeType="withEffect">
                                  <p:stCondLst>
                                    <p:cond delay="7000"/>
                                  </p:stCondLst>
                                  <p:childTnLst>
                                    <p:set>
                                      <p:cBhvr>
                                        <p:cTn id="404" dur="1" fill="hold">
                                          <p:stCondLst>
                                            <p:cond delay="0"/>
                                          </p:stCondLst>
                                        </p:cTn>
                                        <p:tgtEl>
                                          <p:spTgt spid="348"/>
                                        </p:tgtEl>
                                        <p:attrNameLst>
                                          <p:attrName>style.visibility</p:attrName>
                                        </p:attrNameLst>
                                      </p:cBhvr>
                                      <p:to>
                                        <p:strVal val="visible"/>
                                      </p:to>
                                    </p:set>
                                    <p:anim calcmode="lin" valueType="num">
                                      <p:cBhvr>
                                        <p:cTn id="405" dur="2500" fill="hold"/>
                                        <p:tgtEl>
                                          <p:spTgt spid="348"/>
                                        </p:tgtEl>
                                        <p:attrNameLst>
                                          <p:attrName>ppt_w</p:attrName>
                                        </p:attrNameLst>
                                      </p:cBhvr>
                                      <p:tavLst>
                                        <p:tav tm="0">
                                          <p:val>
                                            <p:fltVal val="0"/>
                                          </p:val>
                                        </p:tav>
                                        <p:tav tm="100000">
                                          <p:val>
                                            <p:strVal val="#ppt_w"/>
                                          </p:val>
                                        </p:tav>
                                      </p:tavLst>
                                    </p:anim>
                                    <p:anim calcmode="lin" valueType="num">
                                      <p:cBhvr>
                                        <p:cTn id="406" dur="2500" fill="hold"/>
                                        <p:tgtEl>
                                          <p:spTgt spid="348"/>
                                        </p:tgtEl>
                                        <p:attrNameLst>
                                          <p:attrName>ppt_h</p:attrName>
                                        </p:attrNameLst>
                                      </p:cBhvr>
                                      <p:tavLst>
                                        <p:tav tm="0">
                                          <p:val>
                                            <p:fltVal val="0"/>
                                          </p:val>
                                        </p:tav>
                                        <p:tav tm="100000">
                                          <p:val>
                                            <p:strVal val="#ppt_h"/>
                                          </p:val>
                                        </p:tav>
                                      </p:tavLst>
                                    </p:anim>
                                    <p:animEffect transition="in" filter="fade">
                                      <p:cBhvr>
                                        <p:cTn id="407" dur="2500"/>
                                        <p:tgtEl>
                                          <p:spTgt spid="348"/>
                                        </p:tgtEl>
                                      </p:cBhvr>
                                    </p:animEffect>
                                  </p:childTnLst>
                                </p:cTn>
                              </p:par>
                              <p:par>
                                <p:cTn id="408" presetID="8" presetClass="emph" presetSubtype="0" fill="hold" nodeType="withEffect">
                                  <p:stCondLst>
                                    <p:cond delay="7000"/>
                                  </p:stCondLst>
                                  <p:childTnLst>
                                    <p:animRot by="-21600000">
                                      <p:cBhvr>
                                        <p:cTn id="409" dur="8500" fill="hold"/>
                                        <p:tgtEl>
                                          <p:spTgt spid="348"/>
                                        </p:tgtEl>
                                        <p:attrNameLst>
                                          <p:attrName>r</p:attrName>
                                        </p:attrNameLst>
                                      </p:cBhvr>
                                    </p:animRot>
                                  </p:childTnLst>
                                </p:cTn>
                              </p:par>
                              <p:par>
                                <p:cTn id="410" presetID="22" presetClass="entr" presetSubtype="2" fill="hold" grpId="0" nodeType="withEffect">
                                  <p:stCondLst>
                                    <p:cond delay="10500"/>
                                  </p:stCondLst>
                                  <p:childTnLst>
                                    <p:set>
                                      <p:cBhvr>
                                        <p:cTn id="411" dur="1" fill="hold">
                                          <p:stCondLst>
                                            <p:cond delay="0"/>
                                          </p:stCondLst>
                                        </p:cTn>
                                        <p:tgtEl>
                                          <p:spTgt spid="474"/>
                                        </p:tgtEl>
                                        <p:attrNameLst>
                                          <p:attrName>style.visibility</p:attrName>
                                        </p:attrNameLst>
                                      </p:cBhvr>
                                      <p:to>
                                        <p:strVal val="visible"/>
                                      </p:to>
                                    </p:set>
                                    <p:animEffect transition="in" filter="wipe(right)">
                                      <p:cBhvr>
                                        <p:cTn id="412" dur="1000"/>
                                        <p:tgtEl>
                                          <p:spTgt spid="474"/>
                                        </p:tgtEl>
                                      </p:cBhvr>
                                    </p:animEffect>
                                  </p:childTnLst>
                                </p:cTn>
                              </p:par>
                              <p:par>
                                <p:cTn id="413" presetID="2" presetClass="entr" presetSubtype="2" fill="hold" grpId="0" nodeType="withEffect">
                                  <p:stCondLst>
                                    <p:cond delay="11750"/>
                                  </p:stCondLst>
                                  <p:childTnLst>
                                    <p:set>
                                      <p:cBhvr>
                                        <p:cTn id="414" dur="1" fill="hold">
                                          <p:stCondLst>
                                            <p:cond delay="0"/>
                                          </p:stCondLst>
                                        </p:cTn>
                                        <p:tgtEl>
                                          <p:spTgt spid="475"/>
                                        </p:tgtEl>
                                        <p:attrNameLst>
                                          <p:attrName>style.visibility</p:attrName>
                                        </p:attrNameLst>
                                      </p:cBhvr>
                                      <p:to>
                                        <p:strVal val="visible"/>
                                      </p:to>
                                    </p:set>
                                    <p:anim calcmode="lin" valueType="num">
                                      <p:cBhvr additive="base">
                                        <p:cTn id="415" dur="1000" fill="hold"/>
                                        <p:tgtEl>
                                          <p:spTgt spid="475"/>
                                        </p:tgtEl>
                                        <p:attrNameLst>
                                          <p:attrName>ppt_x</p:attrName>
                                        </p:attrNameLst>
                                      </p:cBhvr>
                                      <p:tavLst>
                                        <p:tav tm="0">
                                          <p:val>
                                            <p:strVal val="1+#ppt_w/2"/>
                                          </p:val>
                                        </p:tav>
                                        <p:tav tm="100000">
                                          <p:val>
                                            <p:strVal val="#ppt_x"/>
                                          </p:val>
                                        </p:tav>
                                      </p:tavLst>
                                    </p:anim>
                                    <p:anim calcmode="lin" valueType="num">
                                      <p:cBhvr additive="base">
                                        <p:cTn id="416" dur="1000" fill="hold"/>
                                        <p:tgtEl>
                                          <p:spTgt spid="475"/>
                                        </p:tgtEl>
                                        <p:attrNameLst>
                                          <p:attrName>ppt_y</p:attrName>
                                        </p:attrNameLst>
                                      </p:cBhvr>
                                      <p:tavLst>
                                        <p:tav tm="0">
                                          <p:val>
                                            <p:strVal val="#ppt_y"/>
                                          </p:val>
                                        </p:tav>
                                        <p:tav tm="100000">
                                          <p:val>
                                            <p:strVal val="#ppt_y"/>
                                          </p:val>
                                        </p:tav>
                                      </p:tavLst>
                                    </p:anim>
                                  </p:childTnLst>
                                </p:cTn>
                              </p:par>
                              <p:par>
                                <p:cTn id="417" presetID="2" presetClass="entr" presetSubtype="9" fill="hold" grpId="0" nodeType="withEffect">
                                  <p:stCondLst>
                                    <p:cond delay="13250"/>
                                  </p:stCondLst>
                                  <p:childTnLst>
                                    <p:set>
                                      <p:cBhvr>
                                        <p:cTn id="418" dur="1" fill="hold">
                                          <p:stCondLst>
                                            <p:cond delay="0"/>
                                          </p:stCondLst>
                                        </p:cTn>
                                        <p:tgtEl>
                                          <p:spTgt spid="482"/>
                                        </p:tgtEl>
                                        <p:attrNameLst>
                                          <p:attrName>style.visibility</p:attrName>
                                        </p:attrNameLst>
                                      </p:cBhvr>
                                      <p:to>
                                        <p:strVal val="visible"/>
                                      </p:to>
                                    </p:set>
                                    <p:anim calcmode="lin" valueType="num">
                                      <p:cBhvr additive="base">
                                        <p:cTn id="419" dur="1000" fill="hold"/>
                                        <p:tgtEl>
                                          <p:spTgt spid="482"/>
                                        </p:tgtEl>
                                        <p:attrNameLst>
                                          <p:attrName>ppt_x</p:attrName>
                                        </p:attrNameLst>
                                      </p:cBhvr>
                                      <p:tavLst>
                                        <p:tav tm="0">
                                          <p:val>
                                            <p:strVal val="0-#ppt_w/2"/>
                                          </p:val>
                                        </p:tav>
                                        <p:tav tm="100000">
                                          <p:val>
                                            <p:strVal val="#ppt_x"/>
                                          </p:val>
                                        </p:tav>
                                      </p:tavLst>
                                    </p:anim>
                                    <p:anim calcmode="lin" valueType="num">
                                      <p:cBhvr additive="base">
                                        <p:cTn id="420" dur="1000" fill="hold"/>
                                        <p:tgtEl>
                                          <p:spTgt spid="482"/>
                                        </p:tgtEl>
                                        <p:attrNameLst>
                                          <p:attrName>ppt_y</p:attrName>
                                        </p:attrNameLst>
                                      </p:cBhvr>
                                      <p:tavLst>
                                        <p:tav tm="0">
                                          <p:val>
                                            <p:strVal val="0-#ppt_h/2"/>
                                          </p:val>
                                        </p:tav>
                                        <p:tav tm="100000">
                                          <p:val>
                                            <p:strVal val="#ppt_y"/>
                                          </p:val>
                                        </p:tav>
                                      </p:tavLst>
                                    </p:anim>
                                  </p:childTnLst>
                                </p:cTn>
                              </p:par>
                              <p:par>
                                <p:cTn id="421" presetID="2" presetClass="entr" presetSubtype="1" fill="hold" grpId="0" nodeType="withEffect">
                                  <p:stCondLst>
                                    <p:cond delay="13500"/>
                                  </p:stCondLst>
                                  <p:childTnLst>
                                    <p:set>
                                      <p:cBhvr>
                                        <p:cTn id="422" dur="1" fill="hold">
                                          <p:stCondLst>
                                            <p:cond delay="0"/>
                                          </p:stCondLst>
                                        </p:cTn>
                                        <p:tgtEl>
                                          <p:spTgt spid="481"/>
                                        </p:tgtEl>
                                        <p:attrNameLst>
                                          <p:attrName>style.visibility</p:attrName>
                                        </p:attrNameLst>
                                      </p:cBhvr>
                                      <p:to>
                                        <p:strVal val="visible"/>
                                      </p:to>
                                    </p:set>
                                    <p:anim calcmode="lin" valueType="num">
                                      <p:cBhvr additive="base">
                                        <p:cTn id="423" dur="1000" fill="hold"/>
                                        <p:tgtEl>
                                          <p:spTgt spid="481"/>
                                        </p:tgtEl>
                                        <p:attrNameLst>
                                          <p:attrName>ppt_x</p:attrName>
                                        </p:attrNameLst>
                                      </p:cBhvr>
                                      <p:tavLst>
                                        <p:tav tm="0">
                                          <p:val>
                                            <p:strVal val="#ppt_x"/>
                                          </p:val>
                                        </p:tav>
                                        <p:tav tm="100000">
                                          <p:val>
                                            <p:strVal val="#ppt_x"/>
                                          </p:val>
                                        </p:tav>
                                      </p:tavLst>
                                    </p:anim>
                                    <p:anim calcmode="lin" valueType="num">
                                      <p:cBhvr additive="base">
                                        <p:cTn id="424" dur="1000" fill="hold"/>
                                        <p:tgtEl>
                                          <p:spTgt spid="481"/>
                                        </p:tgtEl>
                                        <p:attrNameLst>
                                          <p:attrName>ppt_y</p:attrName>
                                        </p:attrNameLst>
                                      </p:cBhvr>
                                      <p:tavLst>
                                        <p:tav tm="0">
                                          <p:val>
                                            <p:strVal val="0-#ppt_h/2"/>
                                          </p:val>
                                        </p:tav>
                                        <p:tav tm="100000">
                                          <p:val>
                                            <p:strVal val="#ppt_y"/>
                                          </p:val>
                                        </p:tav>
                                      </p:tavLst>
                                    </p:anim>
                                  </p:childTnLst>
                                </p:cTn>
                              </p:par>
                              <p:par>
                                <p:cTn id="425" presetID="2" presetClass="entr" presetSubtype="1" fill="hold" grpId="0" nodeType="withEffect">
                                  <p:stCondLst>
                                    <p:cond delay="13250"/>
                                  </p:stCondLst>
                                  <p:childTnLst>
                                    <p:set>
                                      <p:cBhvr>
                                        <p:cTn id="426" dur="1" fill="hold">
                                          <p:stCondLst>
                                            <p:cond delay="0"/>
                                          </p:stCondLst>
                                        </p:cTn>
                                        <p:tgtEl>
                                          <p:spTgt spid="479"/>
                                        </p:tgtEl>
                                        <p:attrNameLst>
                                          <p:attrName>style.visibility</p:attrName>
                                        </p:attrNameLst>
                                      </p:cBhvr>
                                      <p:to>
                                        <p:strVal val="visible"/>
                                      </p:to>
                                    </p:set>
                                    <p:anim calcmode="lin" valueType="num">
                                      <p:cBhvr additive="base">
                                        <p:cTn id="427" dur="1000" fill="hold"/>
                                        <p:tgtEl>
                                          <p:spTgt spid="479"/>
                                        </p:tgtEl>
                                        <p:attrNameLst>
                                          <p:attrName>ppt_x</p:attrName>
                                        </p:attrNameLst>
                                      </p:cBhvr>
                                      <p:tavLst>
                                        <p:tav tm="0">
                                          <p:val>
                                            <p:strVal val="#ppt_x"/>
                                          </p:val>
                                        </p:tav>
                                        <p:tav tm="100000">
                                          <p:val>
                                            <p:strVal val="#ppt_x"/>
                                          </p:val>
                                        </p:tav>
                                      </p:tavLst>
                                    </p:anim>
                                    <p:anim calcmode="lin" valueType="num">
                                      <p:cBhvr additive="base">
                                        <p:cTn id="428" dur="1000" fill="hold"/>
                                        <p:tgtEl>
                                          <p:spTgt spid="479"/>
                                        </p:tgtEl>
                                        <p:attrNameLst>
                                          <p:attrName>ppt_y</p:attrName>
                                        </p:attrNameLst>
                                      </p:cBhvr>
                                      <p:tavLst>
                                        <p:tav tm="0">
                                          <p:val>
                                            <p:strVal val="0-#ppt_h/2"/>
                                          </p:val>
                                        </p:tav>
                                        <p:tav tm="100000">
                                          <p:val>
                                            <p:strVal val="#ppt_y"/>
                                          </p:val>
                                        </p:tav>
                                      </p:tavLst>
                                    </p:anim>
                                  </p:childTnLst>
                                </p:cTn>
                              </p:par>
                              <p:par>
                                <p:cTn id="429" presetID="2" presetClass="entr" presetSubtype="3" fill="hold" grpId="0" nodeType="withEffect">
                                  <p:stCondLst>
                                    <p:cond delay="13500"/>
                                  </p:stCondLst>
                                  <p:childTnLst>
                                    <p:set>
                                      <p:cBhvr>
                                        <p:cTn id="430" dur="1" fill="hold">
                                          <p:stCondLst>
                                            <p:cond delay="0"/>
                                          </p:stCondLst>
                                        </p:cTn>
                                        <p:tgtEl>
                                          <p:spTgt spid="480"/>
                                        </p:tgtEl>
                                        <p:attrNameLst>
                                          <p:attrName>style.visibility</p:attrName>
                                        </p:attrNameLst>
                                      </p:cBhvr>
                                      <p:to>
                                        <p:strVal val="visible"/>
                                      </p:to>
                                    </p:set>
                                    <p:anim calcmode="lin" valueType="num">
                                      <p:cBhvr additive="base">
                                        <p:cTn id="431" dur="1000" fill="hold"/>
                                        <p:tgtEl>
                                          <p:spTgt spid="480"/>
                                        </p:tgtEl>
                                        <p:attrNameLst>
                                          <p:attrName>ppt_x</p:attrName>
                                        </p:attrNameLst>
                                      </p:cBhvr>
                                      <p:tavLst>
                                        <p:tav tm="0">
                                          <p:val>
                                            <p:strVal val="1+#ppt_w/2"/>
                                          </p:val>
                                        </p:tav>
                                        <p:tav tm="100000">
                                          <p:val>
                                            <p:strVal val="#ppt_x"/>
                                          </p:val>
                                        </p:tav>
                                      </p:tavLst>
                                    </p:anim>
                                    <p:anim calcmode="lin" valueType="num">
                                      <p:cBhvr additive="base">
                                        <p:cTn id="432" dur="1000" fill="hold"/>
                                        <p:tgtEl>
                                          <p:spTgt spid="480"/>
                                        </p:tgtEl>
                                        <p:attrNameLst>
                                          <p:attrName>ppt_y</p:attrName>
                                        </p:attrNameLst>
                                      </p:cBhvr>
                                      <p:tavLst>
                                        <p:tav tm="0">
                                          <p:val>
                                            <p:strVal val="0-#ppt_h/2"/>
                                          </p:val>
                                        </p:tav>
                                        <p:tav tm="100000">
                                          <p:val>
                                            <p:strVal val="#ppt_y"/>
                                          </p:val>
                                        </p:tav>
                                      </p:tavLst>
                                    </p:anim>
                                  </p:childTnLst>
                                </p:cTn>
                              </p:par>
                              <p:par>
                                <p:cTn id="433" presetID="2" presetClass="entr" presetSubtype="3" fill="hold" grpId="0" nodeType="withEffect">
                                  <p:stCondLst>
                                    <p:cond delay="13250"/>
                                  </p:stCondLst>
                                  <p:childTnLst>
                                    <p:set>
                                      <p:cBhvr>
                                        <p:cTn id="434" dur="1" fill="hold">
                                          <p:stCondLst>
                                            <p:cond delay="0"/>
                                          </p:stCondLst>
                                        </p:cTn>
                                        <p:tgtEl>
                                          <p:spTgt spid="478"/>
                                        </p:tgtEl>
                                        <p:attrNameLst>
                                          <p:attrName>style.visibility</p:attrName>
                                        </p:attrNameLst>
                                      </p:cBhvr>
                                      <p:to>
                                        <p:strVal val="visible"/>
                                      </p:to>
                                    </p:set>
                                    <p:anim calcmode="lin" valueType="num">
                                      <p:cBhvr additive="base">
                                        <p:cTn id="435" dur="1000" fill="hold"/>
                                        <p:tgtEl>
                                          <p:spTgt spid="478"/>
                                        </p:tgtEl>
                                        <p:attrNameLst>
                                          <p:attrName>ppt_x</p:attrName>
                                        </p:attrNameLst>
                                      </p:cBhvr>
                                      <p:tavLst>
                                        <p:tav tm="0">
                                          <p:val>
                                            <p:strVal val="1+#ppt_w/2"/>
                                          </p:val>
                                        </p:tav>
                                        <p:tav tm="100000">
                                          <p:val>
                                            <p:strVal val="#ppt_x"/>
                                          </p:val>
                                        </p:tav>
                                      </p:tavLst>
                                    </p:anim>
                                    <p:anim calcmode="lin" valueType="num">
                                      <p:cBhvr additive="base">
                                        <p:cTn id="436" dur="1000" fill="hold"/>
                                        <p:tgtEl>
                                          <p:spTgt spid="478"/>
                                        </p:tgtEl>
                                        <p:attrNameLst>
                                          <p:attrName>ppt_y</p:attrName>
                                        </p:attrNameLst>
                                      </p:cBhvr>
                                      <p:tavLst>
                                        <p:tav tm="0">
                                          <p:val>
                                            <p:strVal val="0-#ppt_h/2"/>
                                          </p:val>
                                        </p:tav>
                                        <p:tav tm="100000">
                                          <p:val>
                                            <p:strVal val="#ppt_y"/>
                                          </p:val>
                                        </p:tav>
                                      </p:tavLst>
                                    </p:anim>
                                  </p:childTnLst>
                                </p:cTn>
                              </p:par>
                              <p:par>
                                <p:cTn id="437" presetID="2" presetClass="entr" presetSubtype="4" fill="hold" grpId="0" nodeType="withEffect">
                                  <p:stCondLst>
                                    <p:cond delay="13250"/>
                                  </p:stCondLst>
                                  <p:childTnLst>
                                    <p:set>
                                      <p:cBhvr>
                                        <p:cTn id="438" dur="1" fill="hold">
                                          <p:stCondLst>
                                            <p:cond delay="0"/>
                                          </p:stCondLst>
                                        </p:cTn>
                                        <p:tgtEl>
                                          <p:spTgt spid="477"/>
                                        </p:tgtEl>
                                        <p:attrNameLst>
                                          <p:attrName>style.visibility</p:attrName>
                                        </p:attrNameLst>
                                      </p:cBhvr>
                                      <p:to>
                                        <p:strVal val="visible"/>
                                      </p:to>
                                    </p:set>
                                    <p:anim calcmode="lin" valueType="num">
                                      <p:cBhvr additive="base">
                                        <p:cTn id="439" dur="1000" fill="hold"/>
                                        <p:tgtEl>
                                          <p:spTgt spid="477"/>
                                        </p:tgtEl>
                                        <p:attrNameLst>
                                          <p:attrName>ppt_x</p:attrName>
                                        </p:attrNameLst>
                                      </p:cBhvr>
                                      <p:tavLst>
                                        <p:tav tm="0">
                                          <p:val>
                                            <p:strVal val="#ppt_x"/>
                                          </p:val>
                                        </p:tav>
                                        <p:tav tm="100000">
                                          <p:val>
                                            <p:strVal val="#ppt_x"/>
                                          </p:val>
                                        </p:tav>
                                      </p:tavLst>
                                    </p:anim>
                                    <p:anim calcmode="lin" valueType="num">
                                      <p:cBhvr additive="base">
                                        <p:cTn id="440" dur="1000" fill="hold"/>
                                        <p:tgtEl>
                                          <p:spTgt spid="477"/>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13500"/>
                                  </p:stCondLst>
                                  <p:childTnLst>
                                    <p:set>
                                      <p:cBhvr>
                                        <p:cTn id="442" dur="1" fill="hold">
                                          <p:stCondLst>
                                            <p:cond delay="0"/>
                                          </p:stCondLst>
                                        </p:cTn>
                                        <p:tgtEl>
                                          <p:spTgt spid="483"/>
                                        </p:tgtEl>
                                        <p:attrNameLst>
                                          <p:attrName>style.visibility</p:attrName>
                                        </p:attrNameLst>
                                      </p:cBhvr>
                                      <p:to>
                                        <p:strVal val="visible"/>
                                      </p:to>
                                    </p:set>
                                    <p:anim calcmode="lin" valueType="num">
                                      <p:cBhvr additive="base">
                                        <p:cTn id="443" dur="1000" fill="hold"/>
                                        <p:tgtEl>
                                          <p:spTgt spid="483"/>
                                        </p:tgtEl>
                                        <p:attrNameLst>
                                          <p:attrName>ppt_x</p:attrName>
                                        </p:attrNameLst>
                                      </p:cBhvr>
                                      <p:tavLst>
                                        <p:tav tm="0">
                                          <p:val>
                                            <p:strVal val="#ppt_x"/>
                                          </p:val>
                                        </p:tav>
                                        <p:tav tm="100000">
                                          <p:val>
                                            <p:strVal val="#ppt_x"/>
                                          </p:val>
                                        </p:tav>
                                      </p:tavLst>
                                    </p:anim>
                                    <p:anim calcmode="lin" valueType="num">
                                      <p:cBhvr additive="base">
                                        <p:cTn id="444" dur="10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445" fill="hold">
                      <p:stCondLst>
                        <p:cond delay="indefinite"/>
                      </p:stCondLst>
                      <p:childTnLst>
                        <p:par>
                          <p:cTn id="446" fill="hold">
                            <p:stCondLst>
                              <p:cond delay="0"/>
                            </p:stCondLst>
                            <p:childTnLst>
                              <p:par>
                                <p:cTn id="447" presetID="38" presetClass="entr" presetSubtype="0" accel="50000" fill="hold" grpId="0" nodeType="clickEffect">
                                  <p:stCondLst>
                                    <p:cond delay="0"/>
                                  </p:stCondLst>
                                  <p:iterate type="lt">
                                    <p:tmPct val="50000"/>
                                  </p:iterate>
                                  <p:childTnLst>
                                    <p:set>
                                      <p:cBhvr>
                                        <p:cTn id="448" dur="1" fill="hold">
                                          <p:stCondLst>
                                            <p:cond delay="0"/>
                                          </p:stCondLst>
                                        </p:cTn>
                                        <p:tgtEl>
                                          <p:spTgt spid="484"/>
                                        </p:tgtEl>
                                        <p:attrNameLst>
                                          <p:attrName>style.visibility</p:attrName>
                                        </p:attrNameLst>
                                      </p:cBhvr>
                                      <p:to>
                                        <p:strVal val="visible"/>
                                      </p:to>
                                    </p:set>
                                    <p:set>
                                      <p:cBhvr>
                                        <p:cTn id="449" dur="455" fill="hold">
                                          <p:stCondLst>
                                            <p:cond delay="0"/>
                                          </p:stCondLst>
                                        </p:cTn>
                                        <p:tgtEl>
                                          <p:spTgt spid="484"/>
                                        </p:tgtEl>
                                        <p:attrNameLst>
                                          <p:attrName>style.rotation</p:attrName>
                                        </p:attrNameLst>
                                      </p:cBhvr>
                                      <p:to>
                                        <p:strVal val="-45.0"/>
                                      </p:to>
                                    </p:set>
                                    <p:anim calcmode="lin" valueType="num">
                                      <p:cBhvr>
                                        <p:cTn id="450" dur="455" fill="hold">
                                          <p:stCondLst>
                                            <p:cond delay="455"/>
                                          </p:stCondLst>
                                        </p:cTn>
                                        <p:tgtEl>
                                          <p:spTgt spid="484"/>
                                        </p:tgtEl>
                                        <p:attrNameLst>
                                          <p:attrName>style.rotation</p:attrName>
                                        </p:attrNameLst>
                                      </p:cBhvr>
                                      <p:tavLst>
                                        <p:tav tm="0">
                                          <p:val>
                                            <p:fltVal val="-45"/>
                                          </p:val>
                                        </p:tav>
                                        <p:tav tm="69900">
                                          <p:val>
                                            <p:fltVal val="45"/>
                                          </p:val>
                                        </p:tav>
                                        <p:tav tm="100000">
                                          <p:val>
                                            <p:fltVal val="0"/>
                                          </p:val>
                                        </p:tav>
                                      </p:tavLst>
                                    </p:anim>
                                    <p:anim calcmode="lin" valueType="num">
                                      <p:cBhvr>
                                        <p:cTn id="451" dur="455" fill="hold">
                                          <p:stCondLst>
                                            <p:cond delay="0"/>
                                          </p:stCondLst>
                                        </p:cTn>
                                        <p:tgtEl>
                                          <p:spTgt spid="484"/>
                                        </p:tgtEl>
                                        <p:attrNameLst>
                                          <p:attrName>ppt_y</p:attrName>
                                        </p:attrNameLst>
                                      </p:cBhvr>
                                      <p:tavLst>
                                        <p:tav tm="0">
                                          <p:val>
                                            <p:strVal val="#ppt_y-1"/>
                                          </p:val>
                                        </p:tav>
                                        <p:tav tm="100000">
                                          <p:val>
                                            <p:strVal val="#ppt_y-(0.354*#ppt_w-0.172*#ppt_h)"/>
                                          </p:val>
                                        </p:tav>
                                      </p:tavLst>
                                    </p:anim>
                                    <p:anim calcmode="lin" valueType="num">
                                      <p:cBhvr>
                                        <p:cTn id="452" dur="156" decel="50000" autoRev="1" fill="hold">
                                          <p:stCondLst>
                                            <p:cond delay="455"/>
                                          </p:stCondLst>
                                        </p:cTn>
                                        <p:tgtEl>
                                          <p:spTgt spid="484"/>
                                        </p:tgtEl>
                                        <p:attrNameLst>
                                          <p:attrName>ppt_y</p:attrName>
                                        </p:attrNameLst>
                                      </p:cBhvr>
                                      <p:tavLst>
                                        <p:tav tm="0">
                                          <p:val>
                                            <p:strVal val="#ppt_y-(0.354*#ppt_w-0.172*#ppt_h)"/>
                                          </p:val>
                                        </p:tav>
                                        <p:tav tm="100000">
                                          <p:val>
                                            <p:strVal val="#ppt_y-(0.354*#ppt_w-0.172*#ppt_h)-#ppt_h/2"/>
                                          </p:val>
                                        </p:tav>
                                      </p:tavLst>
                                    </p:anim>
                                    <p:anim calcmode="lin" valueType="num">
                                      <p:cBhvr>
                                        <p:cTn id="453" dur="136" fill="hold">
                                          <p:stCondLst>
                                            <p:cond delay="864"/>
                                          </p:stCondLst>
                                        </p:cTn>
                                        <p:tgtEl>
                                          <p:spTgt spid="484"/>
                                        </p:tgtEl>
                                        <p:attrNameLst>
                                          <p:attrName>ppt_y</p:attrName>
                                        </p:attrNameLst>
                                      </p:cBhvr>
                                      <p:tavLst>
                                        <p:tav tm="0">
                                          <p:val>
                                            <p:strVal val="#ppt_y-(0.354*#ppt_w-0.172*#ppt_h)"/>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presetID="22" presetClass="entr" presetSubtype="4" fill="hold" grpId="0" nodeType="clickEffect">
                                  <p:stCondLst>
                                    <p:cond delay="0"/>
                                  </p:stCondLst>
                                  <p:iterate type="lt">
                                    <p:tmPct val="10000"/>
                                  </p:iterate>
                                  <p:childTnLst>
                                    <p:set>
                                      <p:cBhvr>
                                        <p:cTn id="457" dur="1" fill="hold">
                                          <p:stCondLst>
                                            <p:cond delay="0"/>
                                          </p:stCondLst>
                                        </p:cTn>
                                        <p:tgtEl>
                                          <p:spTgt spid="476"/>
                                        </p:tgtEl>
                                        <p:attrNameLst>
                                          <p:attrName>style.visibility</p:attrName>
                                        </p:attrNameLst>
                                      </p:cBhvr>
                                      <p:to>
                                        <p:strVal val="visible"/>
                                      </p:to>
                                    </p:set>
                                    <p:animEffect transition="in" filter="wipe(down)">
                                      <p:cBhvr>
                                        <p:cTn id="458"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p:bldP spid="349" grpId="1" animBg="1"/>
      <p:bldP spid="474" grpId="0" animBg="1"/>
      <p:bldP spid="475" grpId="0" animBg="1"/>
      <p:bldP spid="476" grpId="0"/>
      <p:bldP spid="477" grpId="0" animBg="1"/>
      <p:bldP spid="478" grpId="0" animBg="1"/>
      <p:bldP spid="479" grpId="0" animBg="1"/>
      <p:bldP spid="480" grpId="0" animBg="1"/>
      <p:bldP spid="481" grpId="0" animBg="1"/>
      <p:bldP spid="482" grpId="0" animBg="1"/>
      <p:bldP spid="483" grpId="0" animBg="1"/>
      <p:bldP spid="4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859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4247125"/>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1</a:t>
            </a:r>
          </a:p>
        </p:txBody>
      </p:sp>
      <p:sp>
        <p:nvSpPr>
          <p:cNvPr id="139" name="文本框 138"/>
          <p:cNvSpPr txBox="1"/>
          <p:nvPr/>
        </p:nvSpPr>
        <p:spPr>
          <a:xfrm>
            <a:off x="3276579" y="3449353"/>
            <a:ext cx="2664192" cy="1034642"/>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微软雅黑" panose="020B0503020204020204" pitchFamily="34" charset="-122"/>
                <a:ea typeface="微软雅黑" panose="020B0503020204020204" pitchFamily="34" charset="-122"/>
              </a:rPr>
              <a:t>单击添加标题</a:t>
            </a:r>
            <a:r>
              <a:rPr lang="en-US" altLang="zh-CN" sz="10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66115203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250" fill="hold"/>
                                        <p:tgtEl>
                                          <p:spTgt spid="142"/>
                                        </p:tgtEl>
                                        <p:attrNameLst>
                                          <p:attrName>r</p:attrName>
                                        </p:attrNameLst>
                                      </p:cBhvr>
                                    </p:animRot>
                                  </p:childTnLst>
                                </p:cTn>
                              </p:par>
                              <p:par>
                                <p:cTn id="11" presetID="2" presetClass="entr" presetSubtype="9" fill="hold" grpId="0" nodeType="withEffect">
                                  <p:stCondLst>
                                    <p:cond delay="25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250"/>
                                  </p:stCondLst>
                                  <p:childTnLst>
                                    <p:animRot by="-10800000">
                                      <p:cBhvr>
                                        <p:cTn id="16" dur="1250" fill="hold"/>
                                        <p:tgtEl>
                                          <p:spTgt spid="140"/>
                                        </p:tgtEl>
                                        <p:attrNameLst>
                                          <p:attrName>r</p:attrName>
                                        </p:attrNameLst>
                                      </p:cBhvr>
                                    </p:animRot>
                                  </p:childTnLst>
                                </p:cTn>
                              </p:par>
                              <p:par>
                                <p:cTn id="17" presetID="2" presetClass="entr" presetSubtype="9" fill="hold" grpId="0" nodeType="withEffect">
                                  <p:stCondLst>
                                    <p:cond delay="5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500"/>
                                  </p:stCondLst>
                                  <p:childTnLst>
                                    <p:animRot by="10800000">
                                      <p:cBhvr>
                                        <p:cTn id="22" dur="1250" fill="hold"/>
                                        <p:tgtEl>
                                          <p:spTgt spid="141"/>
                                        </p:tgtEl>
                                        <p:attrNameLst>
                                          <p:attrName>r</p:attrName>
                                        </p:attrNameLst>
                                      </p:cBhvr>
                                    </p:animRo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stCondLst>
                                    <p:cond delay="0"/>
                                  </p:stCondLst>
                                  <p:childTnLst>
                                    <p:animRot by="-21600000">
                                      <p:cBhvr>
                                        <p:cTn id="29" dur="3000" fill="hold"/>
                                        <p:tgtEl>
                                          <p:spTgt spid="7"/>
                                        </p:tgtEl>
                                        <p:attrNameLst>
                                          <p:attrName>r</p:attrName>
                                        </p:attrNameLst>
                                      </p:cBhvr>
                                    </p:animRot>
                                  </p:childTnLst>
                                </p:cTn>
                              </p:par>
                              <p:par>
                                <p:cTn id="30" presetID="53" presetClass="entr" presetSubtype="16"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stCondLst>
                                    <p:cond delay="0"/>
                                  </p:stCondLst>
                                  <p:childTnLst>
                                    <p:animRot by="-21600000">
                                      <p:cBhvr>
                                        <p:cTn id="36" dur="3000" fill="hold"/>
                                        <p:tgtEl>
                                          <p:spTgt spid="72"/>
                                        </p:tgtEl>
                                        <p:attrNameLst>
                                          <p:attrName>r</p:attrName>
                                        </p:attrNameLst>
                                      </p:cBhvr>
                                    </p:animRot>
                                  </p:childTnLst>
                                </p:cTn>
                              </p:par>
                              <p:par>
                                <p:cTn id="37" presetID="2" presetClass="entr" presetSubtype="4" fill="hold" grpId="0" nodeType="withEffect">
                                  <p:stCondLst>
                                    <p:cond delay="350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stCondLst>
                                    <p:cond delay="3750"/>
                                  </p:stCondLs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76984" y="1530466"/>
            <a:ext cx="3797877" cy="2526554"/>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74" name="TextBox 8"/>
          <p:cNvSpPr txBox="1"/>
          <p:nvPr/>
        </p:nvSpPr>
        <p:spPr>
          <a:xfrm>
            <a:off x="5197464" y="2251286"/>
            <a:ext cx="3240360" cy="1264129"/>
          </a:xfrm>
          <a:prstGeom prst="rect">
            <a:avLst/>
          </a:prstGeom>
          <a:noFill/>
        </p:spPr>
        <p:txBody>
          <a:bodyPr wrap="square" rtlCol="0">
            <a:spAutoFit/>
          </a:bodyPr>
          <a:lstStyle/>
          <a:p>
            <a:r>
              <a:rPr lang="zh-CN" altLang="en-US" sz="1800">
                <a:solidFill>
                  <a:schemeClr val="bg1"/>
                </a:solidFill>
                <a:latin typeface="华文黑体" pitchFamily="2" charset="-122"/>
                <a:ea typeface="华文黑体" pitchFamily="2" charset="-122"/>
                <a:cs typeface="华文黑体" pitchFamily="2" charset="-122"/>
              </a:rPr>
              <a:t>单击添加标题</a:t>
            </a:r>
            <a:endParaRPr lang="en-US" altLang="zh-CN" sz="1800">
              <a:solidFill>
                <a:schemeClr val="bg1"/>
              </a:solidFill>
              <a:latin typeface="华文黑体" pitchFamily="2" charset="-122"/>
              <a:ea typeface="华文黑体" pitchFamily="2" charset="-122"/>
              <a:cs typeface="华文黑体" pitchFamily="2" charset="-122"/>
            </a:endParaRPr>
          </a:p>
          <a:p>
            <a:endParaRPr lang="en-US" altLang="zh-CN" sz="750">
              <a:solidFill>
                <a:schemeClr val="bg1"/>
              </a:solidFill>
              <a:latin typeface="华文黑体" pitchFamily="2" charset="-122"/>
              <a:ea typeface="华文黑体" pitchFamily="2" charset="-122"/>
              <a:cs typeface="华文黑体" pitchFamily="2" charset="-122"/>
            </a:endParaRPr>
          </a:p>
          <a:p>
            <a:r>
              <a:rPr lang="zh-CN" altLang="en-US" sz="1013">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单击添加文本单击添加文本单击添加文本单击添加文本单击添加文本单击添加文本单击添加文本单击添加文本单击添加文本单击添加文本单击添加文本单击添加文本单击添加文本单击添加文本</a:t>
            </a:r>
          </a:p>
          <a:p>
            <a:endParaRPr lang="zh-CN" altLang="en-US" sz="1013">
              <a:solidFill>
                <a:schemeClr val="bg1"/>
              </a:solidFill>
              <a:latin typeface="华文细黑" pitchFamily="2" charset="-122"/>
              <a:ea typeface="华文细黑" pitchFamily="2" charset="-122"/>
              <a:cs typeface="华文黑体" pitchFamily="2" charset="-122"/>
            </a:endParaRPr>
          </a:p>
        </p:txBody>
      </p:sp>
    </p:spTree>
    <p:extLst>
      <p:ext uri="{BB962C8B-B14F-4D97-AF65-F5344CB8AC3E}">
        <p14:creationId xmlns:p14="http://schemas.microsoft.com/office/powerpoint/2010/main" val="412142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8" decel="10000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1000" fill="hold"/>
                                        <p:tgtEl>
                                          <p:spTgt spid="73"/>
                                        </p:tgtEl>
                                        <p:attrNameLst>
                                          <p:attrName>ppt_x</p:attrName>
                                        </p:attrNameLst>
                                      </p:cBhvr>
                                      <p:tavLst>
                                        <p:tav tm="0">
                                          <p:val>
                                            <p:strVal val="0-#ppt_w/2"/>
                                          </p:val>
                                        </p:tav>
                                        <p:tav tm="100000">
                                          <p:val>
                                            <p:strVal val="#ppt_x"/>
                                          </p:val>
                                        </p:tav>
                                      </p:tavLst>
                                    </p:anim>
                                    <p:anim calcmode="lin" valueType="num">
                                      <p:cBhvr additive="base">
                                        <p:cTn id="19" dur="1000" fill="hold"/>
                                        <p:tgtEl>
                                          <p:spTgt spid="73"/>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30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1253454" y="1782207"/>
            <a:ext cx="1213553" cy="2354901"/>
            <a:chOff x="1419709" y="1270654"/>
            <a:chExt cx="1213553" cy="2354901"/>
          </a:xfrm>
        </p:grpSpPr>
        <p:sp>
          <p:nvSpPr>
            <p:cNvPr id="74" name="圆角矩形 73"/>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5" name="椭圆 7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6"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77" name="矩形 261"/>
            <p:cNvSpPr>
              <a:spLocks noChangeArrowheads="1"/>
            </p:cNvSpPr>
            <p:nvPr/>
          </p:nvSpPr>
          <p:spPr bwMode="auto">
            <a:xfrm>
              <a:off x="1626377"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8" name="Text Box 39"/>
            <p:cNvSpPr txBox="1">
              <a:spLocks noChangeArrowheads="1"/>
            </p:cNvSpPr>
            <p:nvPr/>
          </p:nvSpPr>
          <p:spPr bwMode="auto">
            <a:xfrm>
              <a:off x="1499515"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1702675" y="4544381"/>
            <a:ext cx="5886576" cy="400110"/>
            <a:chOff x="1868930" y="4032828"/>
            <a:chExt cx="5886576" cy="400110"/>
          </a:xfrm>
        </p:grpSpPr>
        <p:grpSp>
          <p:nvGrpSpPr>
            <p:cNvPr id="80" name="组合 79"/>
            <p:cNvGrpSpPr/>
            <p:nvPr/>
          </p:nvGrpSpPr>
          <p:grpSpPr>
            <a:xfrm>
              <a:off x="1868930" y="4098093"/>
              <a:ext cx="417263" cy="228018"/>
              <a:chOff x="1868930" y="4098093"/>
              <a:chExt cx="417263" cy="228018"/>
            </a:xfrm>
          </p:grpSpPr>
          <p:sp>
            <p:nvSpPr>
              <p:cNvPr id="82" name="燕尾形 81"/>
              <p:cNvSpPr/>
              <p:nvPr/>
            </p:nvSpPr>
            <p:spPr>
              <a:xfrm>
                <a:off x="1868930" y="4098093"/>
                <a:ext cx="228018" cy="22801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3" name="燕尾形 82"/>
              <p:cNvSpPr/>
              <p:nvPr/>
            </p:nvSpPr>
            <p:spPr>
              <a:xfrm>
                <a:off x="2058175" y="4098093"/>
                <a:ext cx="228018" cy="22801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1" name="TextBox 36"/>
            <p:cNvSpPr txBox="1"/>
            <p:nvPr/>
          </p:nvSpPr>
          <p:spPr>
            <a:xfrm>
              <a:off x="2566596" y="4032828"/>
              <a:ext cx="5188910" cy="400110"/>
            </a:xfrm>
            <a:prstGeom prst="rect">
              <a:avLst/>
            </a:prstGeom>
            <a:noFill/>
          </p:spPr>
          <p:txBody>
            <a:bodyPr wrap="square" rtlCol="0">
              <a:spAutoFit/>
            </a:bodyPr>
            <a:lstStyle/>
            <a:p>
              <a:pPr algn="just">
                <a:defRPr/>
              </a:pPr>
              <a:r>
                <a:rPr lang="zh-CN" altLang="en-US" sz="1000" dirty="0">
                  <a:solidFill>
                    <a:schemeClr val="bg1"/>
                  </a:solidFill>
                  <a:latin typeface="微软雅黑" panose="020B0503020204020204" pitchFamily="34" charset="-122"/>
                  <a:ea typeface="微软雅黑" panose="020B0503020204020204" pitchFamily="34" charset="-122"/>
                </a:rPr>
                <a:t>单击此处添加文字阐述，添加简短问题说明文字，具体说明文字在此处添加此处</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algn="just">
                <a:defRPr/>
              </a:pPr>
              <a:r>
                <a:rPr lang="zh-CN" altLang="en-US" sz="1000" dirty="0">
                  <a:solidFill>
                    <a:schemeClr val="bg1"/>
                  </a:solidFill>
                  <a:latin typeface="微软雅黑" panose="020B0503020204020204" pitchFamily="34" charset="-122"/>
                  <a:ea typeface="微软雅黑" panose="020B0503020204020204" pitchFamily="34" charset="-122"/>
                </a:rPr>
                <a:t>单击此处添加文字阐述，添加简短问题说明文字，具体说明文字在此处添加此处</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2990177" y="1782207"/>
            <a:ext cx="1213553" cy="2354901"/>
            <a:chOff x="3156432" y="1270654"/>
            <a:chExt cx="1213553" cy="2354901"/>
          </a:xfrm>
        </p:grpSpPr>
        <p:sp>
          <p:nvSpPr>
            <p:cNvPr id="85" name="圆角矩形 84"/>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86" name="椭圆 85"/>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7"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88" name="矩形 261"/>
            <p:cNvSpPr>
              <a:spLocks noChangeArrowheads="1"/>
            </p:cNvSpPr>
            <p:nvPr/>
          </p:nvSpPr>
          <p:spPr bwMode="auto">
            <a:xfrm>
              <a:off x="3363099"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9" name="Text Box 39"/>
            <p:cNvSpPr txBox="1">
              <a:spLocks noChangeArrowheads="1"/>
            </p:cNvSpPr>
            <p:nvPr/>
          </p:nvSpPr>
          <p:spPr bwMode="auto">
            <a:xfrm>
              <a:off x="3220112"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4730701" y="1782207"/>
            <a:ext cx="1213553" cy="2354901"/>
            <a:chOff x="4896956" y="1270654"/>
            <a:chExt cx="1213553" cy="2354901"/>
          </a:xfrm>
        </p:grpSpPr>
        <p:sp>
          <p:nvSpPr>
            <p:cNvPr id="91" name="圆角矩形 90"/>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92" name="椭圆 91"/>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3"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94" name="矩形 261"/>
            <p:cNvSpPr>
              <a:spLocks noChangeArrowheads="1"/>
            </p:cNvSpPr>
            <p:nvPr/>
          </p:nvSpPr>
          <p:spPr bwMode="auto">
            <a:xfrm>
              <a:off x="5103624"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5" name="Text Box 39"/>
            <p:cNvSpPr txBox="1">
              <a:spLocks noChangeArrowheads="1"/>
            </p:cNvSpPr>
            <p:nvPr/>
          </p:nvSpPr>
          <p:spPr bwMode="auto">
            <a:xfrm>
              <a:off x="4965616"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6424355" y="1782207"/>
            <a:ext cx="1213553" cy="2354901"/>
            <a:chOff x="6590610" y="1270654"/>
            <a:chExt cx="1213553" cy="2354901"/>
          </a:xfrm>
        </p:grpSpPr>
        <p:sp>
          <p:nvSpPr>
            <p:cNvPr id="97" name="圆角矩形 96"/>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98" name="椭圆 97"/>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9"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100" name="矩形 261"/>
            <p:cNvSpPr>
              <a:spLocks noChangeArrowheads="1"/>
            </p:cNvSpPr>
            <p:nvPr/>
          </p:nvSpPr>
          <p:spPr bwMode="auto">
            <a:xfrm>
              <a:off x="6797278"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1" name="Text Box 39"/>
            <p:cNvSpPr txBox="1">
              <a:spLocks noChangeArrowheads="1"/>
            </p:cNvSpPr>
            <p:nvPr/>
          </p:nvSpPr>
          <p:spPr bwMode="auto">
            <a:xfrm>
              <a:off x="6654290"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507529" y="2767310"/>
            <a:ext cx="417263" cy="228018"/>
            <a:chOff x="2673784" y="2255757"/>
            <a:chExt cx="417263" cy="228018"/>
          </a:xfrm>
        </p:grpSpPr>
        <p:sp>
          <p:nvSpPr>
            <p:cNvPr id="103" name="燕尾形 10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4" name="燕尾形 10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5" name="组合 104"/>
          <p:cNvGrpSpPr/>
          <p:nvPr/>
        </p:nvGrpSpPr>
        <p:grpSpPr>
          <a:xfrm>
            <a:off x="5984800" y="2767310"/>
            <a:ext cx="417263" cy="228018"/>
            <a:chOff x="6151055" y="2255757"/>
            <a:chExt cx="417263" cy="228018"/>
          </a:xfrm>
        </p:grpSpPr>
        <p:sp>
          <p:nvSpPr>
            <p:cNvPr id="106" name="燕尾形 105"/>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7" name="燕尾形 106"/>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8" name="组合 107"/>
          <p:cNvGrpSpPr/>
          <p:nvPr/>
        </p:nvGrpSpPr>
        <p:grpSpPr>
          <a:xfrm>
            <a:off x="4274667" y="2767310"/>
            <a:ext cx="417263" cy="228018"/>
            <a:chOff x="4440922" y="2255757"/>
            <a:chExt cx="417263" cy="228018"/>
          </a:xfrm>
        </p:grpSpPr>
        <p:sp>
          <p:nvSpPr>
            <p:cNvPr id="109" name="燕尾形 108"/>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0" name="燕尾形 109"/>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1314213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par>
                                <p:cTn id="15" presetID="2" presetClass="entr" presetSubtype="8"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0-#ppt_w/2"/>
                                          </p:val>
                                        </p:tav>
                                        <p:tav tm="100000">
                                          <p:val>
                                            <p:strVal val="#ppt_x"/>
                                          </p:val>
                                        </p:tav>
                                      </p:tavLst>
                                    </p:anim>
                                    <p:anim calcmode="lin" valueType="num">
                                      <p:cBhvr additive="base">
                                        <p:cTn id="18" dur="500" fill="hold"/>
                                        <p:tgtEl>
                                          <p:spTgt spid="7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additive="base">
                                        <p:cTn id="27" dur="500" fill="hold"/>
                                        <p:tgtEl>
                                          <p:spTgt spid="84"/>
                                        </p:tgtEl>
                                        <p:attrNameLst>
                                          <p:attrName>ppt_x</p:attrName>
                                        </p:attrNameLst>
                                      </p:cBhvr>
                                      <p:tavLst>
                                        <p:tav tm="0">
                                          <p:val>
                                            <p:strVal val="0-#ppt_w/2"/>
                                          </p:val>
                                        </p:tav>
                                        <p:tav tm="100000">
                                          <p:val>
                                            <p:strVal val="#ppt_x"/>
                                          </p:val>
                                        </p:tav>
                                      </p:tavLst>
                                    </p:anim>
                                    <p:anim calcmode="lin" valueType="num">
                                      <p:cBhvr additive="base">
                                        <p:cTn id="28" dur="500" fill="hold"/>
                                        <p:tgtEl>
                                          <p:spTgt spid="84"/>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0-#ppt_w/2"/>
                                          </p:val>
                                        </p:tav>
                                        <p:tav tm="100000">
                                          <p:val>
                                            <p:strVal val="#ppt_x"/>
                                          </p:val>
                                        </p:tav>
                                      </p:tavLst>
                                    </p:anim>
                                    <p:anim calcmode="lin" valueType="num">
                                      <p:cBhvr additive="base">
                                        <p:cTn id="33" dur="500" fill="hold"/>
                                        <p:tgtEl>
                                          <p:spTgt spid="108"/>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additive="base">
                                        <p:cTn id="37" dur="500" fill="hold"/>
                                        <p:tgtEl>
                                          <p:spTgt spid="90"/>
                                        </p:tgtEl>
                                        <p:attrNameLst>
                                          <p:attrName>ppt_x</p:attrName>
                                        </p:attrNameLst>
                                      </p:cBhvr>
                                      <p:tavLst>
                                        <p:tav tm="0">
                                          <p:val>
                                            <p:strVal val="0-#ppt_w/2"/>
                                          </p:val>
                                        </p:tav>
                                        <p:tav tm="100000">
                                          <p:val>
                                            <p:strVal val="#ppt_x"/>
                                          </p:val>
                                        </p:tav>
                                      </p:tavLst>
                                    </p:anim>
                                    <p:anim calcmode="lin" valueType="num">
                                      <p:cBhvr additive="base">
                                        <p:cTn id="38" dur="500" fill="hold"/>
                                        <p:tgtEl>
                                          <p:spTgt spid="90"/>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 calcmode="lin" valueType="num">
                                      <p:cBhvr additive="base">
                                        <p:cTn id="42" dur="500" fill="hold"/>
                                        <p:tgtEl>
                                          <p:spTgt spid="105"/>
                                        </p:tgtEl>
                                        <p:attrNameLst>
                                          <p:attrName>ppt_x</p:attrName>
                                        </p:attrNameLst>
                                      </p:cBhvr>
                                      <p:tavLst>
                                        <p:tav tm="0">
                                          <p:val>
                                            <p:strVal val="0-#ppt_w/2"/>
                                          </p:val>
                                        </p:tav>
                                        <p:tav tm="100000">
                                          <p:val>
                                            <p:strVal val="#ppt_x"/>
                                          </p:val>
                                        </p:tav>
                                      </p:tavLst>
                                    </p:anim>
                                    <p:anim calcmode="lin" valueType="num">
                                      <p:cBhvr additive="base">
                                        <p:cTn id="43" dur="500" fill="hold"/>
                                        <p:tgtEl>
                                          <p:spTgt spid="105"/>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0-#ppt_w/2"/>
                                          </p:val>
                                        </p:tav>
                                        <p:tav tm="100000">
                                          <p:val>
                                            <p:strVal val="#ppt_x"/>
                                          </p:val>
                                        </p:tav>
                                      </p:tavLst>
                                    </p:anim>
                                    <p:anim calcmode="lin" valueType="num">
                                      <p:cBhvr additive="base">
                                        <p:cTn id="48" dur="500" fill="hold"/>
                                        <p:tgtEl>
                                          <p:spTgt spid="96"/>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42" presetClass="entr" presetSubtype="0" fill="hold" nodeType="after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1000"/>
                                        <p:tgtEl>
                                          <p:spTgt spid="79"/>
                                        </p:tgtEl>
                                      </p:cBhvr>
                                    </p:animEffect>
                                    <p:anim calcmode="lin" valueType="num">
                                      <p:cBhvr>
                                        <p:cTn id="53" dur="1000" fill="hold"/>
                                        <p:tgtEl>
                                          <p:spTgt spid="79"/>
                                        </p:tgtEl>
                                        <p:attrNameLst>
                                          <p:attrName>ppt_x</p:attrName>
                                        </p:attrNameLst>
                                      </p:cBhvr>
                                      <p:tavLst>
                                        <p:tav tm="0">
                                          <p:val>
                                            <p:strVal val="#ppt_x"/>
                                          </p:val>
                                        </p:tav>
                                        <p:tav tm="100000">
                                          <p:val>
                                            <p:strVal val="#ppt_x"/>
                                          </p:val>
                                        </p:tav>
                                      </p:tavLst>
                                    </p:anim>
                                    <p:anim calcmode="lin" valueType="num">
                                      <p:cBhvr>
                                        <p:cTn id="5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Teardrop 7"/>
          <p:cNvSpPr/>
          <p:nvPr/>
        </p:nvSpPr>
        <p:spPr>
          <a:xfrm rot="16200000">
            <a:off x="2395692" y="2686196"/>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395691" y="1590892"/>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1301071" y="2686196"/>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1295401" y="1601419"/>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608492" y="2950159"/>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895427" y="3180817"/>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683891" y="1947284"/>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662902" y="1875829"/>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4625271" y="1601419"/>
            <a:ext cx="1557338" cy="1105394"/>
            <a:chOff x="6167028" y="2135225"/>
            <a:chExt cx="2076450" cy="1473858"/>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文本框 82"/>
            <p:cNvSpPr txBox="1"/>
            <p:nvPr/>
          </p:nvSpPr>
          <p:spPr>
            <a:xfrm>
              <a:off x="6253049"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84" name="文本框 83"/>
            <p:cNvSpPr txBox="1"/>
            <p:nvPr/>
          </p:nvSpPr>
          <p:spPr>
            <a:xfrm>
              <a:off x="61670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85" name="组合 84"/>
          <p:cNvGrpSpPr/>
          <p:nvPr/>
        </p:nvGrpSpPr>
        <p:grpSpPr>
          <a:xfrm>
            <a:off x="6539796" y="1601419"/>
            <a:ext cx="1557338" cy="1105394"/>
            <a:chOff x="8719728" y="2135225"/>
            <a:chExt cx="2076450" cy="1473858"/>
          </a:xfrm>
        </p:grpSpPr>
        <p:sp>
          <p:nvSpPr>
            <p:cNvPr id="86" name="Rounded Rectangle 72"/>
            <p:cNvSpPr/>
            <p:nvPr/>
          </p:nvSpPr>
          <p:spPr>
            <a:xfrm>
              <a:off x="8786403"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文本框 86"/>
            <p:cNvSpPr txBox="1"/>
            <p:nvPr/>
          </p:nvSpPr>
          <p:spPr>
            <a:xfrm>
              <a:off x="8872424"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88" name="文本框 87"/>
            <p:cNvSpPr txBox="1"/>
            <p:nvPr/>
          </p:nvSpPr>
          <p:spPr>
            <a:xfrm>
              <a:off x="87197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89" name="组合 88"/>
          <p:cNvGrpSpPr/>
          <p:nvPr/>
        </p:nvGrpSpPr>
        <p:grpSpPr>
          <a:xfrm>
            <a:off x="4625271" y="2950161"/>
            <a:ext cx="1557338" cy="1105394"/>
            <a:chOff x="6167028" y="3933546"/>
            <a:chExt cx="2076450" cy="1473858"/>
          </a:xfrm>
        </p:grpSpPr>
        <p:sp>
          <p:nvSpPr>
            <p:cNvPr id="90" name="Rounded Rectangle 72"/>
            <p:cNvSpPr/>
            <p:nvPr/>
          </p:nvSpPr>
          <p:spPr>
            <a:xfrm>
              <a:off x="6167028"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文本框 90"/>
            <p:cNvSpPr txBox="1"/>
            <p:nvPr/>
          </p:nvSpPr>
          <p:spPr>
            <a:xfrm>
              <a:off x="6253049"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92" name="文本框 91"/>
            <p:cNvSpPr txBox="1"/>
            <p:nvPr/>
          </p:nvSpPr>
          <p:spPr>
            <a:xfrm>
              <a:off x="61670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93" name="组合 92"/>
          <p:cNvGrpSpPr/>
          <p:nvPr/>
        </p:nvGrpSpPr>
        <p:grpSpPr>
          <a:xfrm>
            <a:off x="6539796" y="2950161"/>
            <a:ext cx="1557338" cy="1105394"/>
            <a:chOff x="8719728" y="3933546"/>
            <a:chExt cx="2076450" cy="1473858"/>
          </a:xfrm>
        </p:grpSpPr>
        <p:sp>
          <p:nvSpPr>
            <p:cNvPr id="94" name="Rounded Rectangle 72"/>
            <p:cNvSpPr/>
            <p:nvPr/>
          </p:nvSpPr>
          <p:spPr>
            <a:xfrm>
              <a:off x="8786403"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文本框 94"/>
            <p:cNvSpPr txBox="1"/>
            <p:nvPr/>
          </p:nvSpPr>
          <p:spPr>
            <a:xfrm>
              <a:off x="8872424"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96" name="文本框 95"/>
            <p:cNvSpPr txBox="1"/>
            <p:nvPr/>
          </p:nvSpPr>
          <p:spPr>
            <a:xfrm>
              <a:off x="87197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spTree>
    <p:extLst>
      <p:ext uri="{BB962C8B-B14F-4D97-AF65-F5344CB8AC3E}">
        <p14:creationId xmlns:p14="http://schemas.microsoft.com/office/powerpoint/2010/main" val="241826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750"/>
                                        <p:tgtEl>
                                          <p:spTgt spid="73"/>
                                        </p:tgtEl>
                                      </p:cBhvr>
                                    </p:animEffect>
                                    <p:anim calcmode="lin" valueType="num">
                                      <p:cBhvr>
                                        <p:cTn id="18" dur="750" fill="hold"/>
                                        <p:tgtEl>
                                          <p:spTgt spid="73"/>
                                        </p:tgtEl>
                                        <p:attrNameLst>
                                          <p:attrName>ppt_x</p:attrName>
                                        </p:attrNameLst>
                                      </p:cBhvr>
                                      <p:tavLst>
                                        <p:tav tm="0">
                                          <p:val>
                                            <p:strVal val="#ppt_x"/>
                                          </p:val>
                                        </p:tav>
                                        <p:tav tm="100000">
                                          <p:val>
                                            <p:strVal val="#ppt_x"/>
                                          </p:val>
                                        </p:tav>
                                      </p:tavLst>
                                    </p:anim>
                                    <p:anim calcmode="lin" valueType="num">
                                      <p:cBhvr>
                                        <p:cTn id="19" dur="750" fill="hold"/>
                                        <p:tgtEl>
                                          <p:spTgt spid="7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750"/>
                                        <p:tgtEl>
                                          <p:spTgt spid="78"/>
                                        </p:tgtEl>
                                      </p:cBhvr>
                                    </p:animEffect>
                                    <p:anim calcmode="lin" valueType="num">
                                      <p:cBhvr>
                                        <p:cTn id="23" dur="750" fill="hold"/>
                                        <p:tgtEl>
                                          <p:spTgt spid="78"/>
                                        </p:tgtEl>
                                        <p:attrNameLst>
                                          <p:attrName>ppt_x</p:attrName>
                                        </p:attrNameLst>
                                      </p:cBhvr>
                                      <p:tavLst>
                                        <p:tav tm="0">
                                          <p:val>
                                            <p:strVal val="#ppt_x"/>
                                          </p:val>
                                        </p:tav>
                                        <p:tav tm="100000">
                                          <p:val>
                                            <p:strVal val="#ppt_x"/>
                                          </p:val>
                                        </p:tav>
                                      </p:tavLst>
                                    </p:anim>
                                    <p:anim calcmode="lin" valueType="num">
                                      <p:cBhvr>
                                        <p:cTn id="24" dur="75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750"/>
                                        <p:tgtEl>
                                          <p:spTgt spid="74"/>
                                        </p:tgtEl>
                                      </p:cBhvr>
                                    </p:animEffect>
                                    <p:anim calcmode="lin" valueType="num">
                                      <p:cBhvr>
                                        <p:cTn id="28" dur="750" fill="hold"/>
                                        <p:tgtEl>
                                          <p:spTgt spid="74"/>
                                        </p:tgtEl>
                                        <p:attrNameLst>
                                          <p:attrName>ppt_x</p:attrName>
                                        </p:attrNameLst>
                                      </p:cBhvr>
                                      <p:tavLst>
                                        <p:tav tm="0">
                                          <p:val>
                                            <p:strVal val="#ppt_x"/>
                                          </p:val>
                                        </p:tav>
                                        <p:tav tm="100000">
                                          <p:val>
                                            <p:strVal val="#ppt_x"/>
                                          </p:val>
                                        </p:tav>
                                      </p:tavLst>
                                    </p:anim>
                                    <p:anim calcmode="lin" valueType="num">
                                      <p:cBhvr>
                                        <p:cTn id="29" dur="75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750"/>
                                        <p:tgtEl>
                                          <p:spTgt spid="79"/>
                                        </p:tgtEl>
                                      </p:cBhvr>
                                    </p:animEffect>
                                    <p:anim calcmode="lin" valueType="num">
                                      <p:cBhvr>
                                        <p:cTn id="33" dur="750" fill="hold"/>
                                        <p:tgtEl>
                                          <p:spTgt spid="79"/>
                                        </p:tgtEl>
                                        <p:attrNameLst>
                                          <p:attrName>ppt_x</p:attrName>
                                        </p:attrNameLst>
                                      </p:cBhvr>
                                      <p:tavLst>
                                        <p:tav tm="0">
                                          <p:val>
                                            <p:strVal val="#ppt_x"/>
                                          </p:val>
                                        </p:tav>
                                        <p:tav tm="100000">
                                          <p:val>
                                            <p:strVal val="#ppt_x"/>
                                          </p:val>
                                        </p:tav>
                                      </p:tavLst>
                                    </p:anim>
                                    <p:anim calcmode="lin" valueType="num">
                                      <p:cBhvr>
                                        <p:cTn id="34" dur="750" fill="hold"/>
                                        <p:tgtEl>
                                          <p:spTgt spid="7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750"/>
                                        <p:tgtEl>
                                          <p:spTgt spid="76"/>
                                        </p:tgtEl>
                                      </p:cBhvr>
                                    </p:animEffect>
                                    <p:anim calcmode="lin" valueType="num">
                                      <p:cBhvr>
                                        <p:cTn id="38" dur="750" fill="hold"/>
                                        <p:tgtEl>
                                          <p:spTgt spid="76"/>
                                        </p:tgtEl>
                                        <p:attrNameLst>
                                          <p:attrName>ppt_x</p:attrName>
                                        </p:attrNameLst>
                                      </p:cBhvr>
                                      <p:tavLst>
                                        <p:tav tm="0">
                                          <p:val>
                                            <p:strVal val="#ppt_x"/>
                                          </p:val>
                                        </p:tav>
                                        <p:tav tm="100000">
                                          <p:val>
                                            <p:strVal val="#ppt_x"/>
                                          </p:val>
                                        </p:tav>
                                      </p:tavLst>
                                    </p:anim>
                                    <p:anim calcmode="lin" valueType="num">
                                      <p:cBhvr>
                                        <p:cTn id="39" dur="750" fill="hold"/>
                                        <p:tgtEl>
                                          <p:spTgt spid="7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750"/>
                                        <p:tgtEl>
                                          <p:spTgt spid="80"/>
                                        </p:tgtEl>
                                      </p:cBhvr>
                                    </p:animEffect>
                                    <p:anim calcmode="lin" valueType="num">
                                      <p:cBhvr>
                                        <p:cTn id="43" dur="750" fill="hold"/>
                                        <p:tgtEl>
                                          <p:spTgt spid="80"/>
                                        </p:tgtEl>
                                        <p:attrNameLst>
                                          <p:attrName>ppt_x</p:attrName>
                                        </p:attrNameLst>
                                      </p:cBhvr>
                                      <p:tavLst>
                                        <p:tav tm="0">
                                          <p:val>
                                            <p:strVal val="#ppt_x"/>
                                          </p:val>
                                        </p:tav>
                                        <p:tav tm="100000">
                                          <p:val>
                                            <p:strVal val="#ppt_x"/>
                                          </p:val>
                                        </p:tav>
                                      </p:tavLst>
                                    </p:anim>
                                    <p:anim calcmode="lin" valueType="num">
                                      <p:cBhvr>
                                        <p:cTn id="44" dur="750" fill="hold"/>
                                        <p:tgtEl>
                                          <p:spTgt spid="8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1000"/>
                                        <p:tgtEl>
                                          <p:spTgt spid="75"/>
                                        </p:tgtEl>
                                      </p:cBhvr>
                                    </p:animEffect>
                                    <p:anim calcmode="lin" valueType="num">
                                      <p:cBhvr>
                                        <p:cTn id="48" dur="1000" fill="hold"/>
                                        <p:tgtEl>
                                          <p:spTgt spid="75"/>
                                        </p:tgtEl>
                                        <p:attrNameLst>
                                          <p:attrName>ppt_x</p:attrName>
                                        </p:attrNameLst>
                                      </p:cBhvr>
                                      <p:tavLst>
                                        <p:tav tm="0">
                                          <p:val>
                                            <p:strVal val="#ppt_x"/>
                                          </p:val>
                                        </p:tav>
                                        <p:tav tm="100000">
                                          <p:val>
                                            <p:strVal val="#ppt_x"/>
                                          </p:val>
                                        </p:tav>
                                      </p:tavLst>
                                    </p:anim>
                                    <p:anim calcmode="lin" valueType="num">
                                      <p:cBhvr>
                                        <p:cTn id="49" dur="1000" fill="hold"/>
                                        <p:tgtEl>
                                          <p:spTgt spid="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1000"/>
                                        <p:tgtEl>
                                          <p:spTgt spid="77"/>
                                        </p:tgtEl>
                                      </p:cBhvr>
                                    </p:animEffect>
                                    <p:anim calcmode="lin" valueType="num">
                                      <p:cBhvr>
                                        <p:cTn id="53" dur="1000" fill="hold"/>
                                        <p:tgtEl>
                                          <p:spTgt spid="77"/>
                                        </p:tgtEl>
                                        <p:attrNameLst>
                                          <p:attrName>ppt_x</p:attrName>
                                        </p:attrNameLst>
                                      </p:cBhvr>
                                      <p:tavLst>
                                        <p:tav tm="0">
                                          <p:val>
                                            <p:strVal val="#ppt_x"/>
                                          </p:val>
                                        </p:tav>
                                        <p:tav tm="100000">
                                          <p:val>
                                            <p:strVal val="#ppt_x"/>
                                          </p:val>
                                        </p:tav>
                                      </p:tavLst>
                                    </p:anim>
                                    <p:anim calcmode="lin" valueType="num">
                                      <p:cBhvr>
                                        <p:cTn id="54" dur="1000" fill="hold"/>
                                        <p:tgtEl>
                                          <p:spTgt spid="77"/>
                                        </p:tgtEl>
                                        <p:attrNameLst>
                                          <p:attrName>ppt_y</p:attrName>
                                        </p:attrNameLst>
                                      </p:cBhvr>
                                      <p:tavLst>
                                        <p:tav tm="0">
                                          <p:val>
                                            <p:strVal val="#ppt_y+.1"/>
                                          </p:val>
                                        </p:tav>
                                        <p:tav tm="100000">
                                          <p:val>
                                            <p:strVal val="#ppt_y"/>
                                          </p:val>
                                        </p:tav>
                                      </p:tavLst>
                                    </p:anim>
                                  </p:childTnLst>
                                </p:cTn>
                              </p:par>
                              <p:par>
                                <p:cTn id="55" presetID="2" presetClass="entr" presetSubtype="4" fill="hold" nodeType="withEffect">
                                  <p:stCondLst>
                                    <p:cond delay="100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500" fill="hold"/>
                                        <p:tgtEl>
                                          <p:spTgt spid="81"/>
                                        </p:tgtEl>
                                        <p:attrNameLst>
                                          <p:attrName>ppt_x</p:attrName>
                                        </p:attrNameLst>
                                      </p:cBhvr>
                                      <p:tavLst>
                                        <p:tav tm="0">
                                          <p:val>
                                            <p:strVal val="#ppt_x"/>
                                          </p:val>
                                        </p:tav>
                                        <p:tav tm="100000">
                                          <p:val>
                                            <p:strVal val="#ppt_x"/>
                                          </p:val>
                                        </p:tav>
                                      </p:tavLst>
                                    </p:anim>
                                    <p:anim calcmode="lin" valueType="num">
                                      <p:cBhvr additive="base">
                                        <p:cTn id="58" dur="500" fill="hold"/>
                                        <p:tgtEl>
                                          <p:spTgt spid="8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100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500" fill="hold"/>
                                        <p:tgtEl>
                                          <p:spTgt spid="85"/>
                                        </p:tgtEl>
                                        <p:attrNameLst>
                                          <p:attrName>ppt_x</p:attrName>
                                        </p:attrNameLst>
                                      </p:cBhvr>
                                      <p:tavLst>
                                        <p:tav tm="0">
                                          <p:val>
                                            <p:strVal val="#ppt_x"/>
                                          </p:val>
                                        </p:tav>
                                        <p:tav tm="100000">
                                          <p:val>
                                            <p:strVal val="#ppt_x"/>
                                          </p:val>
                                        </p:tav>
                                      </p:tavLst>
                                    </p:anim>
                                    <p:anim calcmode="lin" valueType="num">
                                      <p:cBhvr additive="base">
                                        <p:cTn id="62" dur="500" fill="hold"/>
                                        <p:tgtEl>
                                          <p:spTgt spid="8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1000"/>
                                  </p:stCondLst>
                                  <p:childTnLst>
                                    <p:set>
                                      <p:cBhvr>
                                        <p:cTn id="64" dur="1" fill="hold">
                                          <p:stCondLst>
                                            <p:cond delay="0"/>
                                          </p:stCondLst>
                                        </p:cTn>
                                        <p:tgtEl>
                                          <p:spTgt spid="89"/>
                                        </p:tgtEl>
                                        <p:attrNameLst>
                                          <p:attrName>style.visibility</p:attrName>
                                        </p:attrNameLst>
                                      </p:cBhvr>
                                      <p:to>
                                        <p:strVal val="visible"/>
                                      </p:to>
                                    </p:set>
                                    <p:anim calcmode="lin" valueType="num">
                                      <p:cBhvr additive="base">
                                        <p:cTn id="65" dur="500" fill="hold"/>
                                        <p:tgtEl>
                                          <p:spTgt spid="89"/>
                                        </p:tgtEl>
                                        <p:attrNameLst>
                                          <p:attrName>ppt_x</p:attrName>
                                        </p:attrNameLst>
                                      </p:cBhvr>
                                      <p:tavLst>
                                        <p:tav tm="0">
                                          <p:val>
                                            <p:strVal val="#ppt_x"/>
                                          </p:val>
                                        </p:tav>
                                        <p:tav tm="100000">
                                          <p:val>
                                            <p:strVal val="#ppt_x"/>
                                          </p:val>
                                        </p:tav>
                                      </p:tavLst>
                                    </p:anim>
                                    <p:anim calcmode="lin" valueType="num">
                                      <p:cBhvr additive="base">
                                        <p:cTn id="66" dur="500" fill="hold"/>
                                        <p:tgtEl>
                                          <p:spTgt spid="8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1000"/>
                                  </p:stCondLst>
                                  <p:childTnLst>
                                    <p:set>
                                      <p:cBhvr>
                                        <p:cTn id="68" dur="1" fill="hold">
                                          <p:stCondLst>
                                            <p:cond delay="0"/>
                                          </p:stCondLst>
                                        </p:cTn>
                                        <p:tgtEl>
                                          <p:spTgt spid="93"/>
                                        </p:tgtEl>
                                        <p:attrNameLst>
                                          <p:attrName>style.visibility</p:attrName>
                                        </p:attrNameLst>
                                      </p:cBhvr>
                                      <p:to>
                                        <p:strVal val="visible"/>
                                      </p:to>
                                    </p:set>
                                    <p:anim calcmode="lin" valueType="num">
                                      <p:cBhvr additive="base">
                                        <p:cTn id="69" dur="500" fill="hold"/>
                                        <p:tgtEl>
                                          <p:spTgt spid="93"/>
                                        </p:tgtEl>
                                        <p:attrNameLst>
                                          <p:attrName>ppt_x</p:attrName>
                                        </p:attrNameLst>
                                      </p:cBhvr>
                                      <p:tavLst>
                                        <p:tav tm="0">
                                          <p:val>
                                            <p:strVal val="#ppt_x"/>
                                          </p:val>
                                        </p:tav>
                                        <p:tav tm="100000">
                                          <p:val>
                                            <p:strVal val="#ppt_x"/>
                                          </p:val>
                                        </p:tav>
                                      </p:tavLst>
                                    </p:anim>
                                    <p:anim calcmode="lin" valueType="num">
                                      <p:cBhvr additive="base">
                                        <p:cTn id="7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75" grpId="0" animBg="1"/>
      <p:bldP spid="76" grpId="0" animBg="1"/>
      <p:bldP spid="77" grpId="0" animBg="1"/>
      <p:bldP spid="78" grpId="0" animBg="1"/>
      <p:bldP spid="79" grpId="0" animBg="1"/>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33"/>
          <p:cNvGrpSpPr/>
          <p:nvPr/>
        </p:nvGrpSpPr>
        <p:grpSpPr>
          <a:xfrm>
            <a:off x="2195513" y="1546225"/>
            <a:ext cx="4752975" cy="2659063"/>
            <a:chOff x="0" y="0"/>
            <a:chExt cx="4752528" cy="2660279"/>
          </a:xfrm>
        </p:grpSpPr>
        <p:grpSp>
          <p:nvGrpSpPr>
            <p:cNvPr id="74" name="组合 73"/>
            <p:cNvGrpSpPr/>
            <p:nvPr/>
          </p:nvGrpSpPr>
          <p:grpSpPr>
            <a:xfrm>
              <a:off x="1584176" y="0"/>
              <a:ext cx="1584176" cy="576064"/>
              <a:chOff x="0" y="0"/>
              <a:chExt cx="1584176" cy="576064"/>
            </a:xfrm>
          </p:grpSpPr>
          <p:sp>
            <p:nvSpPr>
              <p:cNvPr id="95" name="矩形 1"/>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6" name="平行四边形 3"/>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7" name="平行四边形 5"/>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75" name="组合 19"/>
            <p:cNvGrpSpPr/>
            <p:nvPr/>
          </p:nvGrpSpPr>
          <p:grpSpPr>
            <a:xfrm>
              <a:off x="647601" y="576064"/>
              <a:ext cx="1584647" cy="1512168"/>
              <a:chOff x="0" y="0"/>
              <a:chExt cx="1584647" cy="1512168"/>
            </a:xfrm>
          </p:grpSpPr>
          <p:grpSp>
            <p:nvGrpSpPr>
              <p:cNvPr id="89" name="组合 7"/>
              <p:cNvGrpSpPr/>
              <p:nvPr/>
            </p:nvGrpSpPr>
            <p:grpSpPr>
              <a:xfrm flipH="1">
                <a:off x="471" y="0"/>
                <a:ext cx="1584176" cy="576064"/>
                <a:chOff x="0" y="0"/>
                <a:chExt cx="1584176" cy="576064"/>
              </a:xfrm>
            </p:grpSpPr>
            <p:sp>
              <p:nvSpPr>
                <p:cNvPr id="93" name="矩形 8"/>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4" name="平行四边形 9"/>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90" name="组合 11"/>
              <p:cNvGrpSpPr/>
              <p:nvPr/>
            </p:nvGrpSpPr>
            <p:grpSpPr>
              <a:xfrm flipV="1">
                <a:off x="0" y="936104"/>
                <a:ext cx="1584176" cy="576064"/>
                <a:chOff x="0" y="0"/>
                <a:chExt cx="1584176" cy="576064"/>
              </a:xfrm>
            </p:grpSpPr>
            <p:sp>
              <p:nvSpPr>
                <p:cNvPr id="91" name="矩形 12"/>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2" name="平行四边形 14"/>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grpSp>
          <p:nvGrpSpPr>
            <p:cNvPr id="76" name="组合 20"/>
            <p:cNvGrpSpPr/>
            <p:nvPr/>
          </p:nvGrpSpPr>
          <p:grpSpPr>
            <a:xfrm flipH="1">
              <a:off x="0" y="576064"/>
              <a:ext cx="4752528" cy="1512168"/>
              <a:chOff x="0" y="0"/>
              <a:chExt cx="4752528" cy="1512168"/>
            </a:xfrm>
          </p:grpSpPr>
          <p:grpSp>
            <p:nvGrpSpPr>
              <p:cNvPr id="81" name="组合 21"/>
              <p:cNvGrpSpPr/>
              <p:nvPr/>
            </p:nvGrpSpPr>
            <p:grpSpPr>
              <a:xfrm flipH="1">
                <a:off x="648072" y="0"/>
                <a:ext cx="1584176" cy="576064"/>
                <a:chOff x="0" y="0"/>
                <a:chExt cx="1584176" cy="576064"/>
              </a:xfrm>
            </p:grpSpPr>
            <p:sp>
              <p:nvSpPr>
                <p:cNvPr id="87" name="矩形 26"/>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8" name="平行四边形 27"/>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82" name="组合 22"/>
              <p:cNvGrpSpPr/>
              <p:nvPr/>
            </p:nvGrpSpPr>
            <p:grpSpPr>
              <a:xfrm flipV="1">
                <a:off x="647601" y="936104"/>
                <a:ext cx="1584176" cy="576064"/>
                <a:chOff x="0" y="0"/>
                <a:chExt cx="1584176" cy="576064"/>
              </a:xfrm>
            </p:grpSpPr>
            <p:sp>
              <p:nvSpPr>
                <p:cNvPr id="85" name="矩形 24"/>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6" name="平行四边形 25"/>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sp>
            <p:nvSpPr>
              <p:cNvPr id="83" name="矩形 23"/>
              <p:cNvSpPr/>
              <p:nvPr/>
            </p:nvSpPr>
            <p:spPr>
              <a:xfrm flipH="1">
                <a:off x="0" y="576064"/>
                <a:ext cx="1296144"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4" name="矩形 32"/>
              <p:cNvSpPr/>
              <p:nvPr/>
            </p:nvSpPr>
            <p:spPr>
              <a:xfrm flipH="1">
                <a:off x="3456384" y="576064"/>
                <a:ext cx="1296144"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77" name="组合 28"/>
            <p:cNvGrpSpPr/>
            <p:nvPr/>
          </p:nvGrpSpPr>
          <p:grpSpPr>
            <a:xfrm flipV="1">
              <a:off x="1584176" y="2084215"/>
              <a:ext cx="1584176" cy="576064"/>
              <a:chOff x="0" y="0"/>
              <a:chExt cx="1584176" cy="576064"/>
            </a:xfrm>
          </p:grpSpPr>
          <p:sp>
            <p:nvSpPr>
              <p:cNvPr id="78" name="矩形 29"/>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79" name="平行四边形 30"/>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0" name="平行四边形 31"/>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sp>
        <p:nvSpPr>
          <p:cNvPr id="98" name="TextBox 34"/>
          <p:cNvSpPr/>
          <p:nvPr/>
        </p:nvSpPr>
        <p:spPr>
          <a:xfrm>
            <a:off x="3779838" y="1593850"/>
            <a:ext cx="1584325" cy="2619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99" name="TextBox 35"/>
          <p:cNvSpPr/>
          <p:nvPr/>
        </p:nvSpPr>
        <p:spPr>
          <a:xfrm>
            <a:off x="3779838" y="390366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0" name="TextBox 36"/>
          <p:cNvSpPr/>
          <p:nvPr/>
        </p:nvSpPr>
        <p:spPr>
          <a:xfrm>
            <a:off x="2836863" y="217011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1" name="TextBox 37"/>
          <p:cNvSpPr/>
          <p:nvPr/>
        </p:nvSpPr>
        <p:spPr>
          <a:xfrm>
            <a:off x="4716463" y="217011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2" name="TextBox 38"/>
          <p:cNvSpPr/>
          <p:nvPr/>
        </p:nvSpPr>
        <p:spPr>
          <a:xfrm>
            <a:off x="2836863" y="3322638"/>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3" name="TextBox 39"/>
          <p:cNvSpPr/>
          <p:nvPr/>
        </p:nvSpPr>
        <p:spPr>
          <a:xfrm>
            <a:off x="4716463" y="3322638"/>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4" name="TextBox 40"/>
          <p:cNvSpPr/>
          <p:nvPr/>
        </p:nvSpPr>
        <p:spPr>
          <a:xfrm>
            <a:off x="5580063" y="2755900"/>
            <a:ext cx="1439862"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5" name="TextBox 41"/>
          <p:cNvSpPr/>
          <p:nvPr/>
        </p:nvSpPr>
        <p:spPr>
          <a:xfrm>
            <a:off x="2124075" y="2755900"/>
            <a:ext cx="1439863"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6" name="TextBox 42"/>
          <p:cNvSpPr/>
          <p:nvPr/>
        </p:nvSpPr>
        <p:spPr>
          <a:xfrm>
            <a:off x="3567113" y="2627313"/>
            <a:ext cx="203041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07" name="TextBox 43"/>
          <p:cNvSpPr/>
          <p:nvPr/>
        </p:nvSpPr>
        <p:spPr>
          <a:xfrm>
            <a:off x="1255713" y="3770313"/>
            <a:ext cx="237966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08" name="TextBox 44"/>
          <p:cNvSpPr/>
          <p:nvPr/>
        </p:nvSpPr>
        <p:spPr>
          <a:xfrm>
            <a:off x="5499100" y="3770313"/>
            <a:ext cx="2381250"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09" name="TextBox 45"/>
          <p:cNvSpPr/>
          <p:nvPr/>
        </p:nvSpPr>
        <p:spPr>
          <a:xfrm>
            <a:off x="1255713" y="1489075"/>
            <a:ext cx="237966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10" name="TextBox 46"/>
          <p:cNvSpPr/>
          <p:nvPr/>
        </p:nvSpPr>
        <p:spPr>
          <a:xfrm>
            <a:off x="5499100" y="1489075"/>
            <a:ext cx="2381250"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Tree>
    <p:extLst>
      <p:ext uri="{BB962C8B-B14F-4D97-AF65-F5344CB8AC3E}">
        <p14:creationId xmlns:p14="http://schemas.microsoft.com/office/powerpoint/2010/main" val="492134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p:cTn id="18" dur="500" fill="hold"/>
                                        <p:tgtEl>
                                          <p:spTgt spid="73"/>
                                        </p:tgtEl>
                                        <p:attrNameLst>
                                          <p:attrName>ppt_w</p:attrName>
                                        </p:attrNameLst>
                                      </p:cBhvr>
                                      <p:tavLst>
                                        <p:tav tm="0">
                                          <p:val>
                                            <p:fltVal val="0"/>
                                          </p:val>
                                        </p:tav>
                                        <p:tav tm="100000">
                                          <p:val>
                                            <p:strVal val="#ppt_w"/>
                                          </p:val>
                                        </p:tav>
                                      </p:tavLst>
                                    </p:anim>
                                    <p:anim calcmode="lin" valueType="num">
                                      <p:cBhvr>
                                        <p:cTn id="19" dur="500" fill="hold"/>
                                        <p:tgtEl>
                                          <p:spTgt spid="73"/>
                                        </p:tgtEl>
                                        <p:attrNameLst>
                                          <p:attrName>ppt_h</p:attrName>
                                        </p:attrNameLst>
                                      </p:cBhvr>
                                      <p:tavLst>
                                        <p:tav tm="0">
                                          <p:val>
                                            <p:fltVal val="0"/>
                                          </p:val>
                                        </p:tav>
                                        <p:tav tm="100000">
                                          <p:val>
                                            <p:strVal val="#ppt_h"/>
                                          </p:val>
                                        </p:tav>
                                      </p:tavLst>
                                    </p:anim>
                                    <p:animEffect filter="fade">
                                      <p:cBhvr>
                                        <p:cTn id="20" dur="500"/>
                                        <p:tgtEl>
                                          <p:spTgt spid="73"/>
                                        </p:tgtEl>
                                      </p:cBhvr>
                                    </p:animEffect>
                                  </p:childTnLst>
                                </p:cTn>
                              </p:par>
                            </p:childTnLst>
                          </p:cTn>
                        </p:par>
                        <p:par>
                          <p:cTn id="21" fill="hold">
                            <p:stCondLst>
                              <p:cond delay="1000"/>
                            </p:stCondLst>
                            <p:childTnLst>
                              <p:par>
                                <p:cTn id="22" presetID="2" presetClass="entr" presetSubtype="1" fill="hold" grpId="0" nodeType="after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p:cTn id="24" dur="500" fill="hold"/>
                                        <p:tgtEl>
                                          <p:spTgt spid="98"/>
                                        </p:tgtEl>
                                        <p:attrNameLst>
                                          <p:attrName>ppt_x</p:attrName>
                                        </p:attrNameLst>
                                      </p:cBhvr>
                                      <p:tavLst>
                                        <p:tav tm="0">
                                          <p:val>
                                            <p:strVal val="#ppt_x"/>
                                          </p:val>
                                        </p:tav>
                                        <p:tav tm="100000">
                                          <p:val>
                                            <p:strVal val="#ppt_x"/>
                                          </p:val>
                                        </p:tav>
                                      </p:tavLst>
                                    </p:anim>
                                    <p:anim calcmode="lin" valueType="num">
                                      <p:cBhvr>
                                        <p:cTn id="25" dur="500" fill="hold"/>
                                        <p:tgtEl>
                                          <p:spTgt spid="98"/>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anim calcmode="lin" valueType="num">
                                      <p:cBhvr>
                                        <p:cTn id="28" dur="500" fill="hold"/>
                                        <p:tgtEl>
                                          <p:spTgt spid="99"/>
                                        </p:tgtEl>
                                        <p:attrNameLst>
                                          <p:attrName>ppt_x</p:attrName>
                                        </p:attrNameLst>
                                      </p:cBhvr>
                                      <p:tavLst>
                                        <p:tav tm="0">
                                          <p:val>
                                            <p:strVal val="#ppt_x"/>
                                          </p:val>
                                        </p:tav>
                                        <p:tav tm="100000">
                                          <p:val>
                                            <p:strVal val="#ppt_x"/>
                                          </p:val>
                                        </p:tav>
                                      </p:tavLst>
                                    </p:anim>
                                    <p:anim calcmode="lin" valueType="num">
                                      <p:cBhvr>
                                        <p:cTn id="29" dur="500" fill="hold"/>
                                        <p:tgtEl>
                                          <p:spTgt spid="99"/>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ppt_x</p:attrName>
                                        </p:attrNameLst>
                                      </p:cBhvr>
                                      <p:tavLst>
                                        <p:tav tm="0">
                                          <p:val>
                                            <p:strVal val="0-#ppt_w/2"/>
                                          </p:val>
                                        </p:tav>
                                        <p:tav tm="100000">
                                          <p:val>
                                            <p:strVal val="#ppt_x"/>
                                          </p:val>
                                        </p:tav>
                                      </p:tavLst>
                                    </p:anim>
                                    <p:anim calcmode="lin" valueType="num">
                                      <p:cBhvr>
                                        <p:cTn id="34" dur="500" fill="hold"/>
                                        <p:tgtEl>
                                          <p:spTgt spid="10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ppt_x</p:attrName>
                                        </p:attrNameLst>
                                      </p:cBhvr>
                                      <p:tavLst>
                                        <p:tav tm="0">
                                          <p:val>
                                            <p:strVal val="1+#ppt_w/2"/>
                                          </p:val>
                                        </p:tav>
                                        <p:tav tm="100000">
                                          <p:val>
                                            <p:strVal val="#ppt_x"/>
                                          </p:val>
                                        </p:tav>
                                      </p:tavLst>
                                    </p:anim>
                                    <p:anim calcmode="lin" valueType="num">
                                      <p:cBhvr>
                                        <p:cTn id="38" dur="500" fill="hold"/>
                                        <p:tgtEl>
                                          <p:spTgt spid="10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 calcmode="lin" valueType="num">
                                      <p:cBhvr>
                                        <p:cTn id="41" dur="500" fill="hold"/>
                                        <p:tgtEl>
                                          <p:spTgt spid="102"/>
                                        </p:tgtEl>
                                        <p:attrNameLst>
                                          <p:attrName>ppt_x</p:attrName>
                                        </p:attrNameLst>
                                      </p:cBhvr>
                                      <p:tavLst>
                                        <p:tav tm="0">
                                          <p:val>
                                            <p:strVal val="0-#ppt_w/2"/>
                                          </p:val>
                                        </p:tav>
                                        <p:tav tm="100000">
                                          <p:val>
                                            <p:strVal val="#ppt_x"/>
                                          </p:val>
                                        </p:tav>
                                      </p:tavLst>
                                    </p:anim>
                                    <p:anim calcmode="lin" valueType="num">
                                      <p:cBhvr>
                                        <p:cTn id="42" dur="500" fill="hold"/>
                                        <p:tgtEl>
                                          <p:spTgt spid="102"/>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 calcmode="lin" valueType="num">
                                      <p:cBhvr>
                                        <p:cTn id="45" dur="500" fill="hold"/>
                                        <p:tgtEl>
                                          <p:spTgt spid="103"/>
                                        </p:tgtEl>
                                        <p:attrNameLst>
                                          <p:attrName>ppt_x</p:attrName>
                                        </p:attrNameLst>
                                      </p:cBhvr>
                                      <p:tavLst>
                                        <p:tav tm="0">
                                          <p:val>
                                            <p:strVal val="1+#ppt_w/2"/>
                                          </p:val>
                                        </p:tav>
                                        <p:tav tm="100000">
                                          <p:val>
                                            <p:strVal val="#ppt_x"/>
                                          </p:val>
                                        </p:tav>
                                      </p:tavLst>
                                    </p:anim>
                                    <p:anim calcmode="lin" valueType="num">
                                      <p:cBhvr>
                                        <p:cTn id="46" dur="500" fill="hold"/>
                                        <p:tgtEl>
                                          <p:spTgt spid="103"/>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2" fill="hold" grpId="0" nodeType="afterEffect">
                                  <p:stCondLst>
                                    <p:cond delay="0"/>
                                  </p:stCondLst>
                                  <p:childTnLst>
                                    <p:set>
                                      <p:cBhvr>
                                        <p:cTn id="49" dur="1" fill="hold">
                                          <p:stCondLst>
                                            <p:cond delay="0"/>
                                          </p:stCondLst>
                                        </p:cTn>
                                        <p:tgtEl>
                                          <p:spTgt spid="104"/>
                                        </p:tgtEl>
                                        <p:attrNameLst>
                                          <p:attrName>style.visibility</p:attrName>
                                        </p:attrNameLst>
                                      </p:cBhvr>
                                      <p:to>
                                        <p:strVal val="visible"/>
                                      </p:to>
                                    </p:set>
                                    <p:anim calcmode="lin" valueType="num">
                                      <p:cBhvr>
                                        <p:cTn id="50" dur="500" fill="hold"/>
                                        <p:tgtEl>
                                          <p:spTgt spid="104"/>
                                        </p:tgtEl>
                                        <p:attrNameLst>
                                          <p:attrName>ppt_x</p:attrName>
                                        </p:attrNameLst>
                                      </p:cBhvr>
                                      <p:tavLst>
                                        <p:tav tm="0">
                                          <p:val>
                                            <p:strVal val="1+#ppt_w/2"/>
                                          </p:val>
                                        </p:tav>
                                        <p:tav tm="100000">
                                          <p:val>
                                            <p:strVal val="#ppt_x"/>
                                          </p:val>
                                        </p:tav>
                                      </p:tavLst>
                                    </p:anim>
                                    <p:anim calcmode="lin" valueType="num">
                                      <p:cBhvr>
                                        <p:cTn id="51" dur="500" fill="hold"/>
                                        <p:tgtEl>
                                          <p:spTgt spid="104"/>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05"/>
                                        </p:tgtEl>
                                        <p:attrNameLst>
                                          <p:attrName>style.visibility</p:attrName>
                                        </p:attrNameLst>
                                      </p:cBhvr>
                                      <p:to>
                                        <p:strVal val="visible"/>
                                      </p:to>
                                    </p:set>
                                    <p:anim calcmode="lin" valueType="num">
                                      <p:cBhvr>
                                        <p:cTn id="54" dur="500" fill="hold"/>
                                        <p:tgtEl>
                                          <p:spTgt spid="105"/>
                                        </p:tgtEl>
                                        <p:attrNameLst>
                                          <p:attrName>ppt_x</p:attrName>
                                        </p:attrNameLst>
                                      </p:cBhvr>
                                      <p:tavLst>
                                        <p:tav tm="0">
                                          <p:val>
                                            <p:strVal val="0-#ppt_w/2"/>
                                          </p:val>
                                        </p:tav>
                                        <p:tav tm="100000">
                                          <p:val>
                                            <p:strVal val="#ppt_x"/>
                                          </p:val>
                                        </p:tav>
                                      </p:tavLst>
                                    </p:anim>
                                    <p:anim calcmode="lin" valueType="num">
                                      <p:cBhvr>
                                        <p:cTn id="55" dur="500" fill="hold"/>
                                        <p:tgtEl>
                                          <p:spTgt spid="105"/>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10" presetClass="entr" presetSubtype="0" fill="hold" grpId="0" nodeType="afterEffect">
                                  <p:stCondLst>
                                    <p:cond delay="0"/>
                                  </p:stCondLst>
                                  <p:childTnLst>
                                    <p:set>
                                      <p:cBhvr>
                                        <p:cTn id="58" dur="1" fill="hold">
                                          <p:stCondLst>
                                            <p:cond delay="0"/>
                                          </p:stCondLst>
                                        </p:cTn>
                                        <p:tgtEl>
                                          <p:spTgt spid="106"/>
                                        </p:tgtEl>
                                        <p:attrNameLst>
                                          <p:attrName>style.visibility</p:attrName>
                                        </p:attrNameLst>
                                      </p:cBhvr>
                                      <p:to>
                                        <p:strVal val="visible"/>
                                      </p:to>
                                    </p:set>
                                    <p:anim calcmode="lin" valueType="num">
                                      <p:cBhvr>
                                        <p:cTn id="59" dur="500" fill="hold"/>
                                        <p:tgtEl>
                                          <p:spTgt spid="106"/>
                                        </p:tgtEl>
                                        <p:attrNameLst>
                                          <p:attrName>ppt_w</p:attrName>
                                        </p:attrNameLst>
                                      </p:cBhvr>
                                      <p:tavLst>
                                        <p:tav tm="0">
                                          <p:val>
                                            <p:fltVal val="0"/>
                                          </p:val>
                                        </p:tav>
                                        <p:tav tm="100000">
                                          <p:val>
                                            <p:strVal val="#ppt_w"/>
                                          </p:val>
                                        </p:tav>
                                      </p:tavLst>
                                    </p:anim>
                                    <p:anim calcmode="lin" valueType="num">
                                      <p:cBhvr>
                                        <p:cTn id="60" dur="500" fill="hold"/>
                                        <p:tgtEl>
                                          <p:spTgt spid="106"/>
                                        </p:tgtEl>
                                        <p:attrNameLst>
                                          <p:attrName>ppt_h</p:attrName>
                                        </p:attrNameLst>
                                      </p:cBhvr>
                                      <p:tavLst>
                                        <p:tav tm="0">
                                          <p:val>
                                            <p:fltVal val="0"/>
                                          </p:val>
                                        </p:tav>
                                        <p:tav tm="100000">
                                          <p:val>
                                            <p:strVal val="#ppt_h"/>
                                          </p:val>
                                        </p:tav>
                                      </p:tavLst>
                                    </p:anim>
                                    <p:animEffect filter="fade">
                                      <p:cBhvr>
                                        <p:cTn id="61" dur="500"/>
                                        <p:tgtEl>
                                          <p:spTgt spid="106"/>
                                        </p:tgtEl>
                                      </p:cBhvr>
                                    </p:animEffect>
                                  </p:childTnLst>
                                </p:cTn>
                              </p:par>
                            </p:childTnLst>
                          </p:cTn>
                        </p:par>
                        <p:par>
                          <p:cTn id="62" fill="hold">
                            <p:stCondLst>
                              <p:cond delay="3000"/>
                            </p:stCondLst>
                            <p:childTnLst>
                              <p:par>
                                <p:cTn id="63" presetID="2" presetClass="entr" presetSubtype="8" fill="hold" grpId="0" nodeType="afterEffect">
                                  <p:stCondLst>
                                    <p:cond delay="0"/>
                                  </p:stCondLst>
                                  <p:childTnLst>
                                    <p:set>
                                      <p:cBhvr>
                                        <p:cTn id="64" dur="1" fill="hold">
                                          <p:stCondLst>
                                            <p:cond delay="0"/>
                                          </p:stCondLst>
                                        </p:cTn>
                                        <p:tgtEl>
                                          <p:spTgt spid="107"/>
                                        </p:tgtEl>
                                        <p:attrNameLst>
                                          <p:attrName>style.visibility</p:attrName>
                                        </p:attrNameLst>
                                      </p:cBhvr>
                                      <p:to>
                                        <p:strVal val="visible"/>
                                      </p:to>
                                    </p:set>
                                    <p:anim calcmode="lin" valueType="num">
                                      <p:cBhvr>
                                        <p:cTn id="65" dur="500" fill="hold"/>
                                        <p:tgtEl>
                                          <p:spTgt spid="107"/>
                                        </p:tgtEl>
                                        <p:attrNameLst>
                                          <p:attrName>ppt_x</p:attrName>
                                        </p:attrNameLst>
                                      </p:cBhvr>
                                      <p:tavLst>
                                        <p:tav tm="0">
                                          <p:val>
                                            <p:strVal val="0-#ppt_w/2"/>
                                          </p:val>
                                        </p:tav>
                                        <p:tav tm="100000">
                                          <p:val>
                                            <p:strVal val="#ppt_x"/>
                                          </p:val>
                                        </p:tav>
                                      </p:tavLst>
                                    </p:anim>
                                    <p:anim calcmode="lin" valueType="num">
                                      <p:cBhvr>
                                        <p:cTn id="66" dur="500" fill="hold"/>
                                        <p:tgtEl>
                                          <p:spTgt spid="107"/>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anim calcmode="lin" valueType="num">
                                      <p:cBhvr>
                                        <p:cTn id="69" dur="500" fill="hold"/>
                                        <p:tgtEl>
                                          <p:spTgt spid="109"/>
                                        </p:tgtEl>
                                        <p:attrNameLst>
                                          <p:attrName>ppt_x</p:attrName>
                                        </p:attrNameLst>
                                      </p:cBhvr>
                                      <p:tavLst>
                                        <p:tav tm="0">
                                          <p:val>
                                            <p:strVal val="0-#ppt_w/2"/>
                                          </p:val>
                                        </p:tav>
                                        <p:tav tm="100000">
                                          <p:val>
                                            <p:strVal val="#ppt_x"/>
                                          </p:val>
                                        </p:tav>
                                      </p:tavLst>
                                    </p:anim>
                                    <p:anim calcmode="lin" valueType="num">
                                      <p:cBhvr>
                                        <p:cTn id="70" dur="500" fill="hold"/>
                                        <p:tgtEl>
                                          <p:spTgt spid="109"/>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ppt_x</p:attrName>
                                        </p:attrNameLst>
                                      </p:cBhvr>
                                      <p:tavLst>
                                        <p:tav tm="0">
                                          <p:val>
                                            <p:strVal val="1+#ppt_w/2"/>
                                          </p:val>
                                        </p:tav>
                                        <p:tav tm="100000">
                                          <p:val>
                                            <p:strVal val="#ppt_x"/>
                                          </p:val>
                                        </p:tav>
                                      </p:tavLst>
                                    </p:anim>
                                    <p:anim calcmode="lin" valueType="num">
                                      <p:cBhvr>
                                        <p:cTn id="74" dur="500" fill="hold"/>
                                        <p:tgtEl>
                                          <p:spTgt spid="10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anim calcmode="lin" valueType="num">
                                      <p:cBhvr>
                                        <p:cTn id="77" dur="500" fill="hold"/>
                                        <p:tgtEl>
                                          <p:spTgt spid="110"/>
                                        </p:tgtEl>
                                        <p:attrNameLst>
                                          <p:attrName>ppt_x</p:attrName>
                                        </p:attrNameLst>
                                      </p:cBhvr>
                                      <p:tavLst>
                                        <p:tav tm="0">
                                          <p:val>
                                            <p:strVal val="1+#ppt_w/2"/>
                                          </p:val>
                                        </p:tav>
                                        <p:tav tm="100000">
                                          <p:val>
                                            <p:strVal val="#ppt_x"/>
                                          </p:val>
                                        </p:tav>
                                      </p:tavLst>
                                    </p:anim>
                                    <p:anim calcmode="lin" valueType="num">
                                      <p:cBhvr>
                                        <p:cTn id="78"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8" grpId="0" bldLvl="0"/>
      <p:bldP spid="99" grpId="0" bldLvl="0"/>
      <p:bldP spid="100" grpId="0" bldLvl="0"/>
      <p:bldP spid="101" grpId="0" bldLvl="0"/>
      <p:bldP spid="102" grpId="0" bldLvl="0"/>
      <p:bldP spid="103" grpId="0" bldLvl="0"/>
      <p:bldP spid="104" grpId="0" bldLvl="0"/>
      <p:bldP spid="105" grpId="0" bldLvl="0"/>
      <p:bldP spid="106" grpId="0" bldLvl="0"/>
      <p:bldP spid="107" grpId="0" bldLvl="0"/>
      <p:bldP spid="108" grpId="0" bldLvl="0"/>
      <p:bldP spid="109" grpId="0" bldLvl="0"/>
      <p:bldP spid="11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1219631" y="2747943"/>
            <a:ext cx="5198512" cy="12151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4" name="矩形 12"/>
          <p:cNvSpPr/>
          <p:nvPr/>
        </p:nvSpPr>
        <p:spPr>
          <a:xfrm>
            <a:off x="1219631" y="2950465"/>
            <a:ext cx="5164201" cy="121514"/>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5" name="组合 74"/>
          <p:cNvGrpSpPr/>
          <p:nvPr/>
        </p:nvGrpSpPr>
        <p:grpSpPr>
          <a:xfrm>
            <a:off x="6367545" y="1937853"/>
            <a:ext cx="1991405" cy="1944216"/>
            <a:chOff x="8404007" y="2276872"/>
            <a:chExt cx="2655206" cy="2592288"/>
          </a:xfrm>
        </p:grpSpPr>
        <p:sp>
          <p:nvSpPr>
            <p:cNvPr id="76" name="椭圆 1"/>
            <p:cNvSpPr/>
            <p:nvPr/>
          </p:nvSpPr>
          <p:spPr>
            <a:xfrm>
              <a:off x="8404007" y="2276872"/>
              <a:ext cx="2655206" cy="1242138"/>
            </a:xfrm>
            <a:custGeom>
              <a:avLst/>
              <a:gdLst>
                <a:gd name="connsiteX0" fmla="*/ 1045028 w 2655206"/>
                <a:gd name="connsiteY0" fmla="*/ 1755986 h 2671362"/>
                <a:gd name="connsiteX1" fmla="*/ 2655206 w 2655206"/>
                <a:gd name="connsiteY1" fmla="*/ 1422158 h 2671362"/>
                <a:gd name="connsiteX2" fmla="*/ 1327603 w 2655206"/>
                <a:gd name="connsiteY2" fmla="*/ 2664296 h 2671362"/>
                <a:gd name="connsiteX3" fmla="*/ 1045028 w 2655206"/>
                <a:gd name="connsiteY3" fmla="*/ 1755986 h 2671362"/>
                <a:gd name="connsiteX4" fmla="*/ 1327603 w 2655206"/>
                <a:gd name="connsiteY4" fmla="*/ 0 h 2671362"/>
                <a:gd name="connsiteX5" fmla="*/ 2655206 w 2655206"/>
                <a:gd name="connsiteY5" fmla="*/ 1242138 h 2671362"/>
                <a:gd name="connsiteX6" fmla="*/ 0 w 2655206"/>
                <a:gd name="connsiteY6" fmla="*/ 1242138 h 2671362"/>
                <a:gd name="connsiteX7" fmla="*/ 1327603 w 2655206"/>
                <a:gd name="connsiteY7" fmla="*/ 0 h 2671362"/>
                <a:gd name="connsiteX0" fmla="*/ 1327603 w 2655206"/>
                <a:gd name="connsiteY0" fmla="*/ 2664296 h 2664296"/>
                <a:gd name="connsiteX1" fmla="*/ 2655206 w 2655206"/>
                <a:gd name="connsiteY1" fmla="*/ 1422158 h 2664296"/>
                <a:gd name="connsiteX2" fmla="*/ 1327603 w 2655206"/>
                <a:gd name="connsiteY2" fmla="*/ 2664296 h 2664296"/>
                <a:gd name="connsiteX3" fmla="*/ 1327603 w 2655206"/>
                <a:gd name="connsiteY3" fmla="*/ 0 h 2664296"/>
                <a:gd name="connsiteX4" fmla="*/ 2655206 w 2655206"/>
                <a:gd name="connsiteY4" fmla="*/ 1242138 h 2664296"/>
                <a:gd name="connsiteX5" fmla="*/ 0 w 2655206"/>
                <a:gd name="connsiteY5" fmla="*/ 1242138 h 2664296"/>
                <a:gd name="connsiteX6" fmla="*/ 1327603 w 2655206"/>
                <a:gd name="connsiteY6" fmla="*/ 0 h 2664296"/>
                <a:gd name="connsiteX0" fmla="*/ 1327603 w 2655206"/>
                <a:gd name="connsiteY0" fmla="*/ 0 h 1242138"/>
                <a:gd name="connsiteX1" fmla="*/ 2655206 w 2655206"/>
                <a:gd name="connsiteY1" fmla="*/ 1242138 h 1242138"/>
                <a:gd name="connsiteX2" fmla="*/ 0 w 2655206"/>
                <a:gd name="connsiteY2" fmla="*/ 1242138 h 1242138"/>
                <a:gd name="connsiteX3" fmla="*/ 1327603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1327603" y="0"/>
                  </a:moveTo>
                  <a:cubicBezTo>
                    <a:pt x="2033044" y="0"/>
                    <a:pt x="2610414" y="548333"/>
                    <a:pt x="2655206" y="1242138"/>
                  </a:cubicBezTo>
                  <a:lnTo>
                    <a:pt x="0" y="1242138"/>
                  </a:lnTo>
                  <a:cubicBezTo>
                    <a:pt x="44792" y="548333"/>
                    <a:pt x="622162" y="0"/>
                    <a:pt x="132760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7" name="椭圆 1"/>
            <p:cNvSpPr/>
            <p:nvPr/>
          </p:nvSpPr>
          <p:spPr>
            <a:xfrm>
              <a:off x="8404007" y="3627022"/>
              <a:ext cx="2655206" cy="1242138"/>
            </a:xfrm>
            <a:custGeom>
              <a:avLst/>
              <a:gdLst>
                <a:gd name="connsiteX0" fmla="*/ 0 w 2655206"/>
                <a:gd name="connsiteY0" fmla="*/ 180020 h 1422158"/>
                <a:gd name="connsiteX1" fmla="*/ 2655206 w 2655206"/>
                <a:gd name="connsiteY1" fmla="*/ 180020 h 1422158"/>
                <a:gd name="connsiteX2" fmla="*/ 1327603 w 2655206"/>
                <a:gd name="connsiteY2" fmla="*/ 1422158 h 1422158"/>
                <a:gd name="connsiteX3" fmla="*/ 0 w 2655206"/>
                <a:gd name="connsiteY3" fmla="*/ 180020 h 1422158"/>
                <a:gd name="connsiteX4" fmla="*/ 0 w 2655206"/>
                <a:gd name="connsiteY4" fmla="*/ 0 h 1422158"/>
                <a:gd name="connsiteX5" fmla="*/ 2655206 w 2655206"/>
                <a:gd name="connsiteY5" fmla="*/ 0 h 1422158"/>
                <a:gd name="connsiteX6" fmla="*/ 0 w 2655206"/>
                <a:gd name="connsiteY6" fmla="*/ 0 h 1422158"/>
                <a:gd name="connsiteX0" fmla="*/ 0 w 2655206"/>
                <a:gd name="connsiteY0" fmla="*/ 0 h 1242138"/>
                <a:gd name="connsiteX1" fmla="*/ 2655206 w 2655206"/>
                <a:gd name="connsiteY1" fmla="*/ 0 h 1242138"/>
                <a:gd name="connsiteX2" fmla="*/ 1327603 w 2655206"/>
                <a:gd name="connsiteY2" fmla="*/ 1242138 h 1242138"/>
                <a:gd name="connsiteX3" fmla="*/ 0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0" y="0"/>
                  </a:moveTo>
                  <a:lnTo>
                    <a:pt x="2655206" y="0"/>
                  </a:lnTo>
                  <a:cubicBezTo>
                    <a:pt x="2610414" y="693805"/>
                    <a:pt x="2033044" y="1242138"/>
                    <a:pt x="1327603" y="1242138"/>
                  </a:cubicBezTo>
                  <a:cubicBezTo>
                    <a:pt x="622162" y="1242138"/>
                    <a:pt x="44792" y="693805"/>
                    <a:pt x="0" y="0"/>
                  </a:cubicBez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8" name="Group 73"/>
            <p:cNvGrpSpPr/>
            <p:nvPr>
              <p:custDataLst>
                <p:tags r:id="rId1"/>
              </p:custDataLst>
            </p:nvPr>
          </p:nvGrpSpPr>
          <p:grpSpPr>
            <a:xfrm>
              <a:off x="9167718" y="2905458"/>
              <a:ext cx="1127785" cy="451534"/>
              <a:chOff x="683122" y="3143325"/>
              <a:chExt cx="1092016" cy="428533"/>
            </a:xfrm>
          </p:grpSpPr>
          <p:pic>
            <p:nvPicPr>
              <p:cNvPr id="82" name="Picture 74"/>
              <p:cNvPicPr>
                <a:picLocks noChangeAspect="1"/>
              </p:cNvPicPr>
              <p:nvPr/>
            </p:nvPicPr>
            <p:blipFill rotWithShape="1">
              <a:blip r:embed="rId3" cstate="print">
                <a:extLst>
                  <a:ext uri="{28A0092B-C50C-407E-A947-70E740481C1C}">
                    <a14:useLocalDpi xmlns:a14="http://schemas.microsoft.com/office/drawing/2010/main" val="0"/>
                  </a:ext>
                </a:extLst>
              </a:blip>
              <a:srcRect l="27680"/>
              <a:stretch/>
            </p:blipFill>
            <p:spPr>
              <a:xfrm>
                <a:off x="1022176" y="3143325"/>
                <a:ext cx="752962" cy="428533"/>
              </a:xfrm>
              <a:prstGeom prst="rect">
                <a:avLst/>
              </a:prstGeom>
            </p:spPr>
          </p:pic>
          <p:pic>
            <p:nvPicPr>
              <p:cNvPr id="83"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122" y="3224792"/>
                <a:ext cx="339653" cy="265593"/>
              </a:xfrm>
              <a:prstGeom prst="rect">
                <a:avLst/>
              </a:prstGeom>
            </p:spPr>
          </p:pic>
        </p:grpSp>
        <p:pic>
          <p:nvPicPr>
            <p:cNvPr id="79" name="Picture 7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20632" y="4087954"/>
              <a:ext cx="821956" cy="493174"/>
            </a:xfrm>
            <a:prstGeom prst="rect">
              <a:avLst/>
            </a:prstGeom>
          </p:spPr>
        </p:pic>
        <p:sp>
          <p:nvSpPr>
            <p:cNvPr id="80" name="矩形 79"/>
            <p:cNvSpPr/>
            <p:nvPr/>
          </p:nvSpPr>
          <p:spPr>
            <a:xfrm>
              <a:off x="8946780" y="2515183"/>
              <a:ext cx="1284966" cy="330945"/>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81" name="矩形 80"/>
            <p:cNvSpPr/>
            <p:nvPr/>
          </p:nvSpPr>
          <p:spPr>
            <a:xfrm>
              <a:off x="8946780" y="3708031"/>
              <a:ext cx="1284966" cy="330945"/>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grpSp>
      <p:sp>
        <p:nvSpPr>
          <p:cNvPr id="84" name="Freeform 91"/>
          <p:cNvSpPr>
            <a:spLocks noEditPoints="1"/>
          </p:cNvSpPr>
          <p:nvPr/>
        </p:nvSpPr>
        <p:spPr bwMode="auto">
          <a:xfrm>
            <a:off x="1233566" y="1613817"/>
            <a:ext cx="219881" cy="313519"/>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5" name="Freeform 80"/>
          <p:cNvSpPr>
            <a:spLocks noEditPoints="1"/>
          </p:cNvSpPr>
          <p:nvPr/>
        </p:nvSpPr>
        <p:spPr bwMode="auto">
          <a:xfrm>
            <a:off x="1233566" y="3284347"/>
            <a:ext cx="219881" cy="312557"/>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6" name="TextBox 27"/>
          <p:cNvSpPr txBox="1"/>
          <p:nvPr/>
        </p:nvSpPr>
        <p:spPr>
          <a:xfrm>
            <a:off x="1449590" y="1613817"/>
            <a:ext cx="1463859" cy="323165"/>
          </a:xfrm>
          <a:prstGeom prst="rect">
            <a:avLst/>
          </a:prstGeom>
          <a:noFill/>
        </p:spPr>
        <p:txBody>
          <a:bodyPr wrap="square" rtlCol="0">
            <a:spAutoFit/>
          </a:bodyPr>
          <a:lstStyle/>
          <a:p>
            <a:r>
              <a:rPr lang="zh-CN" altLang="en-US" sz="1500">
                <a:solidFill>
                  <a:schemeClr val="bg1"/>
                </a:solidFill>
                <a:latin typeface="华文黑体" pitchFamily="2" charset="-122"/>
                <a:ea typeface="华文黑体" pitchFamily="2" charset="-122"/>
                <a:cs typeface="华文黑体" pitchFamily="2" charset="-122"/>
              </a:rPr>
              <a:t>单击添加标题</a:t>
            </a:r>
            <a:endParaRPr lang="zh-CN" altLang="en-US" sz="1500">
              <a:solidFill>
                <a:schemeClr val="bg1"/>
              </a:solidFill>
              <a:latin typeface="华文细黑" pitchFamily="2" charset="-122"/>
              <a:ea typeface="华文细黑" pitchFamily="2" charset="-122"/>
              <a:cs typeface="华文黑体" pitchFamily="2" charset="-122"/>
            </a:endParaRPr>
          </a:p>
        </p:txBody>
      </p:sp>
      <p:sp>
        <p:nvSpPr>
          <p:cNvPr id="87" name="TextBox 28"/>
          <p:cNvSpPr txBox="1"/>
          <p:nvPr/>
        </p:nvSpPr>
        <p:spPr>
          <a:xfrm>
            <a:off x="1179560" y="1976790"/>
            <a:ext cx="3132348" cy="415498"/>
          </a:xfrm>
          <a:prstGeom prst="rect">
            <a:avLst/>
          </a:prstGeom>
          <a:noFill/>
        </p:spPr>
        <p:txBody>
          <a:bodyPr wrap="square" rtlCol="0">
            <a:spAutoFit/>
          </a:bodyPr>
          <a:lstStyle/>
          <a:p>
            <a:r>
              <a:rPr lang="zh-CN" altLang="en-US" sz="105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sp>
        <p:nvSpPr>
          <p:cNvPr id="88" name="TextBox 29"/>
          <p:cNvSpPr txBox="1"/>
          <p:nvPr/>
        </p:nvSpPr>
        <p:spPr>
          <a:xfrm>
            <a:off x="1449590" y="3289134"/>
            <a:ext cx="1463859" cy="323165"/>
          </a:xfrm>
          <a:prstGeom prst="rect">
            <a:avLst/>
          </a:prstGeom>
          <a:noFill/>
        </p:spPr>
        <p:txBody>
          <a:bodyPr wrap="square" rtlCol="0">
            <a:spAutoFit/>
          </a:bodyPr>
          <a:lstStyle/>
          <a:p>
            <a:r>
              <a:rPr lang="zh-CN" altLang="en-US" sz="1500">
                <a:solidFill>
                  <a:schemeClr val="bg1"/>
                </a:solidFill>
                <a:latin typeface="华文黑体" pitchFamily="2" charset="-122"/>
                <a:ea typeface="华文黑体" pitchFamily="2" charset="-122"/>
                <a:cs typeface="华文黑体" pitchFamily="2" charset="-122"/>
              </a:rPr>
              <a:t>单击添加标题</a:t>
            </a:r>
            <a:endParaRPr lang="zh-CN" altLang="en-US" sz="1500">
              <a:solidFill>
                <a:schemeClr val="bg1"/>
              </a:solidFill>
              <a:latin typeface="华文细黑" pitchFamily="2" charset="-122"/>
              <a:ea typeface="华文细黑" pitchFamily="2" charset="-122"/>
              <a:cs typeface="华文黑体" pitchFamily="2" charset="-122"/>
            </a:endParaRPr>
          </a:p>
        </p:txBody>
      </p:sp>
      <p:sp>
        <p:nvSpPr>
          <p:cNvPr id="89" name="TextBox 30"/>
          <p:cNvSpPr txBox="1"/>
          <p:nvPr/>
        </p:nvSpPr>
        <p:spPr>
          <a:xfrm>
            <a:off x="1179560" y="3652107"/>
            <a:ext cx="3132348" cy="415498"/>
          </a:xfrm>
          <a:prstGeom prst="rect">
            <a:avLst/>
          </a:prstGeom>
          <a:noFill/>
        </p:spPr>
        <p:txBody>
          <a:bodyPr wrap="square" rtlCol="0">
            <a:spAutoFit/>
          </a:bodyPr>
          <a:lstStyle/>
          <a:p>
            <a:r>
              <a:rPr lang="zh-CN" altLang="en-US" sz="105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grpSp>
        <p:nvGrpSpPr>
          <p:cNvPr id="90" name="组合 89"/>
          <p:cNvGrpSpPr/>
          <p:nvPr/>
        </p:nvGrpSpPr>
        <p:grpSpPr>
          <a:xfrm>
            <a:off x="1233566" y="1451799"/>
            <a:ext cx="6183687" cy="540060"/>
            <a:chOff x="1558702" y="1628800"/>
            <a:chExt cx="8244916" cy="720080"/>
          </a:xfrm>
        </p:grpSpPr>
        <p:cxnSp>
          <p:nvCxnSpPr>
            <p:cNvPr id="91" name="直接连接符 6"/>
            <p:cNvCxnSpPr/>
            <p:nvPr/>
          </p:nvCxnSpPr>
          <p:spPr>
            <a:xfrm>
              <a:off x="1558702" y="1628800"/>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9659602" y="2204864"/>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93" name="组合 92"/>
          <p:cNvGrpSpPr/>
          <p:nvPr/>
        </p:nvGrpSpPr>
        <p:grpSpPr>
          <a:xfrm flipV="1">
            <a:off x="1233566" y="3828063"/>
            <a:ext cx="6183687" cy="540060"/>
            <a:chOff x="1558702" y="5301208"/>
            <a:chExt cx="8244916" cy="720080"/>
          </a:xfrm>
        </p:grpSpPr>
        <p:cxnSp>
          <p:nvCxnSpPr>
            <p:cNvPr id="94" name="直接连接符 6"/>
            <p:cNvCxnSpPr/>
            <p:nvPr/>
          </p:nvCxnSpPr>
          <p:spPr>
            <a:xfrm>
              <a:off x="1558702" y="5301208"/>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9659602" y="587727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Tree>
    <p:extLst>
      <p:ext uri="{BB962C8B-B14F-4D97-AF65-F5344CB8AC3E}">
        <p14:creationId xmlns:p14="http://schemas.microsoft.com/office/powerpoint/2010/main" val="75715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par>
                                <p:cTn id="21" presetID="22" presetClass="entr" presetSubtype="2" fill="hold" grpId="0" nodeType="withEffect">
                                  <p:stCondLst>
                                    <p:cond delay="500"/>
                                  </p:stCondLst>
                                  <p:childTnLst>
                                    <p:set>
                                      <p:cBhvr>
                                        <p:cTn id="22" dur="1" fill="hold">
                                          <p:stCondLst>
                                            <p:cond delay="0"/>
                                          </p:stCondLst>
                                        </p:cTn>
                                        <p:tgtEl>
                                          <p:spTgt spid="73"/>
                                        </p:tgtEl>
                                        <p:attrNameLst>
                                          <p:attrName>style.visibility</p:attrName>
                                        </p:attrNameLst>
                                      </p:cBhvr>
                                      <p:to>
                                        <p:strVal val="visible"/>
                                      </p:to>
                                    </p:set>
                                    <p:animEffect transition="in" filter="wipe(right)">
                                      <p:cBhvr>
                                        <p:cTn id="23" dur="500"/>
                                        <p:tgtEl>
                                          <p:spTgt spid="73"/>
                                        </p:tgtEl>
                                      </p:cBhvr>
                                    </p:animEffect>
                                  </p:childTnLst>
                                </p:cTn>
                              </p:par>
                              <p:par>
                                <p:cTn id="24" presetID="22" presetClass="entr" presetSubtype="2" fill="hold" grpId="0" nodeType="withEffect">
                                  <p:stCondLst>
                                    <p:cond delay="500"/>
                                  </p:stCondLst>
                                  <p:childTnLst>
                                    <p:set>
                                      <p:cBhvr>
                                        <p:cTn id="25" dur="1" fill="hold">
                                          <p:stCondLst>
                                            <p:cond delay="0"/>
                                          </p:stCondLst>
                                        </p:cTn>
                                        <p:tgtEl>
                                          <p:spTgt spid="74"/>
                                        </p:tgtEl>
                                        <p:attrNameLst>
                                          <p:attrName>style.visibility</p:attrName>
                                        </p:attrNameLst>
                                      </p:cBhvr>
                                      <p:to>
                                        <p:strVal val="visible"/>
                                      </p:to>
                                    </p:set>
                                    <p:animEffect transition="in" filter="wipe(right)">
                                      <p:cBhvr>
                                        <p:cTn id="26" dur="500"/>
                                        <p:tgtEl>
                                          <p:spTgt spid="74"/>
                                        </p:tgtEl>
                                      </p:cBhvr>
                                    </p:animEffect>
                                  </p:childTnLst>
                                </p:cTn>
                              </p:par>
                              <p:par>
                                <p:cTn id="27" presetID="22" presetClass="entr" presetSubtype="2" fill="hold" nodeType="withEffect">
                                  <p:stCondLst>
                                    <p:cond delay="500"/>
                                  </p:stCondLst>
                                  <p:childTnLst>
                                    <p:set>
                                      <p:cBhvr>
                                        <p:cTn id="28" dur="1" fill="hold">
                                          <p:stCondLst>
                                            <p:cond delay="0"/>
                                          </p:stCondLst>
                                        </p:cTn>
                                        <p:tgtEl>
                                          <p:spTgt spid="90"/>
                                        </p:tgtEl>
                                        <p:attrNameLst>
                                          <p:attrName>style.visibility</p:attrName>
                                        </p:attrNameLst>
                                      </p:cBhvr>
                                      <p:to>
                                        <p:strVal val="visible"/>
                                      </p:to>
                                    </p:set>
                                    <p:animEffect transition="in" filter="wipe(right)">
                                      <p:cBhvr>
                                        <p:cTn id="29" dur="500"/>
                                        <p:tgtEl>
                                          <p:spTgt spid="90"/>
                                        </p:tgtEl>
                                      </p:cBhvr>
                                    </p:animEffect>
                                  </p:childTnLst>
                                </p:cTn>
                              </p:par>
                              <p:par>
                                <p:cTn id="30" presetID="22" presetClass="entr" presetSubtype="2" fill="hold" nodeType="withEffect">
                                  <p:stCondLst>
                                    <p:cond delay="500"/>
                                  </p:stCondLst>
                                  <p:childTnLst>
                                    <p:set>
                                      <p:cBhvr>
                                        <p:cTn id="31" dur="1" fill="hold">
                                          <p:stCondLst>
                                            <p:cond delay="0"/>
                                          </p:stCondLst>
                                        </p:cTn>
                                        <p:tgtEl>
                                          <p:spTgt spid="93"/>
                                        </p:tgtEl>
                                        <p:attrNameLst>
                                          <p:attrName>style.visibility</p:attrName>
                                        </p:attrNameLst>
                                      </p:cBhvr>
                                      <p:to>
                                        <p:strVal val="visible"/>
                                      </p:to>
                                    </p:set>
                                    <p:animEffect transition="in" filter="wipe(right)">
                                      <p:cBhvr>
                                        <p:cTn id="32" dur="500"/>
                                        <p:tgtEl>
                                          <p:spTgt spid="93"/>
                                        </p:tgtEl>
                                      </p:cBhvr>
                                    </p:animEffect>
                                  </p:childTnLst>
                                </p:cTn>
                              </p:par>
                              <p:par>
                                <p:cTn id="33" presetID="22" presetClass="entr" presetSubtype="2" fill="hold" grpId="0" nodeType="withEffect">
                                  <p:stCondLst>
                                    <p:cond delay="800"/>
                                  </p:stCondLst>
                                  <p:childTnLst>
                                    <p:set>
                                      <p:cBhvr>
                                        <p:cTn id="34" dur="1" fill="hold">
                                          <p:stCondLst>
                                            <p:cond delay="0"/>
                                          </p:stCondLst>
                                        </p:cTn>
                                        <p:tgtEl>
                                          <p:spTgt spid="87"/>
                                        </p:tgtEl>
                                        <p:attrNameLst>
                                          <p:attrName>style.visibility</p:attrName>
                                        </p:attrNameLst>
                                      </p:cBhvr>
                                      <p:to>
                                        <p:strVal val="visible"/>
                                      </p:to>
                                    </p:set>
                                    <p:animEffect transition="in" filter="wipe(right)">
                                      <p:cBhvr>
                                        <p:cTn id="35" dur="500"/>
                                        <p:tgtEl>
                                          <p:spTgt spid="87"/>
                                        </p:tgtEl>
                                      </p:cBhvr>
                                    </p:animEffect>
                                  </p:childTnLst>
                                </p:cTn>
                              </p:par>
                              <p:par>
                                <p:cTn id="36" presetID="22" presetClass="entr" presetSubtype="2" fill="hold" grpId="0" nodeType="withEffect">
                                  <p:stCondLst>
                                    <p:cond delay="800"/>
                                  </p:stCondLst>
                                  <p:childTnLst>
                                    <p:set>
                                      <p:cBhvr>
                                        <p:cTn id="37" dur="1" fill="hold">
                                          <p:stCondLst>
                                            <p:cond delay="0"/>
                                          </p:stCondLst>
                                        </p:cTn>
                                        <p:tgtEl>
                                          <p:spTgt spid="89"/>
                                        </p:tgtEl>
                                        <p:attrNameLst>
                                          <p:attrName>style.visibility</p:attrName>
                                        </p:attrNameLst>
                                      </p:cBhvr>
                                      <p:to>
                                        <p:strVal val="visible"/>
                                      </p:to>
                                    </p:set>
                                    <p:animEffect transition="in" filter="wipe(right)">
                                      <p:cBhvr>
                                        <p:cTn id="38" dur="500"/>
                                        <p:tgtEl>
                                          <p:spTgt spid="89"/>
                                        </p:tgtEl>
                                      </p:cBhvr>
                                    </p:animEffect>
                                  </p:childTnLst>
                                </p:cTn>
                              </p:par>
                              <p:par>
                                <p:cTn id="39" presetID="22" presetClass="entr" presetSubtype="2" fill="hold" grpId="0" nodeType="withEffect">
                                  <p:stCondLst>
                                    <p:cond delay="1000"/>
                                  </p:stCondLst>
                                  <p:childTnLst>
                                    <p:set>
                                      <p:cBhvr>
                                        <p:cTn id="40" dur="1" fill="hold">
                                          <p:stCondLst>
                                            <p:cond delay="0"/>
                                          </p:stCondLst>
                                        </p:cTn>
                                        <p:tgtEl>
                                          <p:spTgt spid="86"/>
                                        </p:tgtEl>
                                        <p:attrNameLst>
                                          <p:attrName>style.visibility</p:attrName>
                                        </p:attrNameLst>
                                      </p:cBhvr>
                                      <p:to>
                                        <p:strVal val="visible"/>
                                      </p:to>
                                    </p:set>
                                    <p:animEffect transition="in" filter="wipe(right)">
                                      <p:cBhvr>
                                        <p:cTn id="41" dur="500"/>
                                        <p:tgtEl>
                                          <p:spTgt spid="86"/>
                                        </p:tgtEl>
                                      </p:cBhvr>
                                    </p:animEffect>
                                  </p:childTnLst>
                                </p:cTn>
                              </p:par>
                              <p:par>
                                <p:cTn id="42" presetID="22" presetClass="entr" presetSubtype="2" fill="hold" grpId="0" nodeType="withEffect">
                                  <p:stCondLst>
                                    <p:cond delay="1000"/>
                                  </p:stCondLst>
                                  <p:childTnLst>
                                    <p:set>
                                      <p:cBhvr>
                                        <p:cTn id="43" dur="1" fill="hold">
                                          <p:stCondLst>
                                            <p:cond delay="0"/>
                                          </p:stCondLst>
                                        </p:cTn>
                                        <p:tgtEl>
                                          <p:spTgt spid="88"/>
                                        </p:tgtEl>
                                        <p:attrNameLst>
                                          <p:attrName>style.visibility</p:attrName>
                                        </p:attrNameLst>
                                      </p:cBhvr>
                                      <p:to>
                                        <p:strVal val="visible"/>
                                      </p:to>
                                    </p:set>
                                    <p:animEffect transition="in" filter="wipe(right)">
                                      <p:cBhvr>
                                        <p:cTn id="44" dur="500"/>
                                        <p:tgtEl>
                                          <p:spTgt spid="88"/>
                                        </p:tgtEl>
                                      </p:cBhvr>
                                    </p:animEffect>
                                  </p:childTnLst>
                                </p:cTn>
                              </p:par>
                              <p:par>
                                <p:cTn id="45" presetID="22" presetClass="entr" presetSubtype="2" fill="hold" grpId="0" nodeType="withEffect">
                                  <p:stCondLst>
                                    <p:cond delay="1000"/>
                                  </p:stCondLst>
                                  <p:childTnLst>
                                    <p:set>
                                      <p:cBhvr>
                                        <p:cTn id="46" dur="1" fill="hold">
                                          <p:stCondLst>
                                            <p:cond delay="0"/>
                                          </p:stCondLst>
                                        </p:cTn>
                                        <p:tgtEl>
                                          <p:spTgt spid="84"/>
                                        </p:tgtEl>
                                        <p:attrNameLst>
                                          <p:attrName>style.visibility</p:attrName>
                                        </p:attrNameLst>
                                      </p:cBhvr>
                                      <p:to>
                                        <p:strVal val="visible"/>
                                      </p:to>
                                    </p:set>
                                    <p:animEffect transition="in" filter="wipe(right)">
                                      <p:cBhvr>
                                        <p:cTn id="47" dur="500"/>
                                        <p:tgtEl>
                                          <p:spTgt spid="84"/>
                                        </p:tgtEl>
                                      </p:cBhvr>
                                    </p:animEffect>
                                  </p:childTnLst>
                                </p:cTn>
                              </p:par>
                              <p:par>
                                <p:cTn id="48" presetID="22" presetClass="entr" presetSubtype="2" fill="hold" grpId="0" nodeType="withEffect">
                                  <p:stCondLst>
                                    <p:cond delay="1000"/>
                                  </p:stCondLst>
                                  <p:childTnLst>
                                    <p:set>
                                      <p:cBhvr>
                                        <p:cTn id="49" dur="1" fill="hold">
                                          <p:stCondLst>
                                            <p:cond delay="0"/>
                                          </p:stCondLst>
                                        </p:cTn>
                                        <p:tgtEl>
                                          <p:spTgt spid="85"/>
                                        </p:tgtEl>
                                        <p:attrNameLst>
                                          <p:attrName>style.visibility</p:attrName>
                                        </p:attrNameLst>
                                      </p:cBhvr>
                                      <p:to>
                                        <p:strVal val="visible"/>
                                      </p:to>
                                    </p:set>
                                    <p:animEffect transition="in" filter="wipe(right)">
                                      <p:cBhvr>
                                        <p:cTn id="5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84" grpId="0" animBg="1"/>
      <p:bldP spid="85" grpId="0" animBg="1"/>
      <p:bldP spid="86" grpId="0"/>
      <p:bldP spid="87" grpId="0"/>
      <p:bldP spid="88" grpId="0"/>
      <p:bldP spid="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smtClean="0">
                <a:solidFill>
                  <a:srgbClr val="9D8199">
                    <a:alpha val="60000"/>
                  </a:srgbClr>
                </a:solidFill>
                <a:latin typeface="方正兰亭粗黑简体" panose="02000000000000000000" pitchFamily="2" charset="-122"/>
                <a:ea typeface="方正兰亭粗黑简体" panose="02000000000000000000" pitchFamily="2" charset="-122"/>
              </a:rPr>
              <a:t>2</a:t>
            </a:r>
            <a:endPar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endParaRPr>
          </a:p>
        </p:txBody>
      </p:sp>
      <p:sp>
        <p:nvSpPr>
          <p:cNvPr id="139" name="文本框 138"/>
          <p:cNvSpPr txBox="1"/>
          <p:nvPr/>
        </p:nvSpPr>
        <p:spPr>
          <a:xfrm>
            <a:off x="3276579" y="3449353"/>
            <a:ext cx="2664192" cy="1034642"/>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微软雅黑" panose="020B0503020204020204" pitchFamily="34" charset="-122"/>
                <a:ea typeface="微软雅黑" panose="020B0503020204020204" pitchFamily="34" charset="-122"/>
              </a:rPr>
              <a:t>单击添加标题</a:t>
            </a:r>
            <a:r>
              <a:rPr lang="en-US" altLang="zh-CN" sz="10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97263874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250" fill="hold"/>
                                        <p:tgtEl>
                                          <p:spTgt spid="142"/>
                                        </p:tgtEl>
                                        <p:attrNameLst>
                                          <p:attrName>r</p:attrName>
                                        </p:attrNameLst>
                                      </p:cBhvr>
                                    </p:animRot>
                                  </p:childTnLst>
                                </p:cTn>
                              </p:par>
                              <p:par>
                                <p:cTn id="11" presetID="2" presetClass="entr" presetSubtype="9" fill="hold" grpId="0" nodeType="withEffect">
                                  <p:stCondLst>
                                    <p:cond delay="25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250"/>
                                  </p:stCondLst>
                                  <p:childTnLst>
                                    <p:animRot by="-10800000">
                                      <p:cBhvr>
                                        <p:cTn id="16" dur="1250" fill="hold"/>
                                        <p:tgtEl>
                                          <p:spTgt spid="140"/>
                                        </p:tgtEl>
                                        <p:attrNameLst>
                                          <p:attrName>r</p:attrName>
                                        </p:attrNameLst>
                                      </p:cBhvr>
                                    </p:animRot>
                                  </p:childTnLst>
                                </p:cTn>
                              </p:par>
                              <p:par>
                                <p:cTn id="17" presetID="2" presetClass="entr" presetSubtype="9" fill="hold" grpId="0" nodeType="withEffect">
                                  <p:stCondLst>
                                    <p:cond delay="5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500"/>
                                  </p:stCondLst>
                                  <p:childTnLst>
                                    <p:animRot by="10800000">
                                      <p:cBhvr>
                                        <p:cTn id="22" dur="1250" fill="hold"/>
                                        <p:tgtEl>
                                          <p:spTgt spid="141"/>
                                        </p:tgtEl>
                                        <p:attrNameLst>
                                          <p:attrName>r</p:attrName>
                                        </p:attrNameLst>
                                      </p:cBhvr>
                                    </p:animRo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stCondLst>
                                    <p:cond delay="0"/>
                                  </p:stCondLst>
                                  <p:childTnLst>
                                    <p:animRot by="-21600000">
                                      <p:cBhvr>
                                        <p:cTn id="29" dur="3000" fill="hold"/>
                                        <p:tgtEl>
                                          <p:spTgt spid="7"/>
                                        </p:tgtEl>
                                        <p:attrNameLst>
                                          <p:attrName>r</p:attrName>
                                        </p:attrNameLst>
                                      </p:cBhvr>
                                    </p:animRot>
                                  </p:childTnLst>
                                </p:cTn>
                              </p:par>
                              <p:par>
                                <p:cTn id="30" presetID="53" presetClass="entr" presetSubtype="16"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stCondLst>
                                    <p:cond delay="0"/>
                                  </p:stCondLst>
                                  <p:childTnLst>
                                    <p:animRot by="-21600000">
                                      <p:cBhvr>
                                        <p:cTn id="36" dur="3000" fill="hold"/>
                                        <p:tgtEl>
                                          <p:spTgt spid="72"/>
                                        </p:tgtEl>
                                        <p:attrNameLst>
                                          <p:attrName>r</p:attrName>
                                        </p:attrNameLst>
                                      </p:cBhvr>
                                    </p:animRot>
                                  </p:childTnLst>
                                </p:cTn>
                              </p:par>
                              <p:par>
                                <p:cTn id="37" presetID="2" presetClass="entr" presetSubtype="4" fill="hold" grpId="0" nodeType="withEffect">
                                  <p:stCondLst>
                                    <p:cond delay="350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stCondLst>
                                    <p:cond delay="3750"/>
                                  </p:stCondLs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1938Mw9kkyV2XgRVpibQw"/>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2139</Words>
  <Application>Microsoft Office PowerPoint</Application>
  <PresentationFormat>全屏显示(16:9)</PresentationFormat>
  <Paragraphs>226</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HelveticaNeueLT Pro 35 Th</vt:lpstr>
      <vt:lpstr>Meiryo</vt:lpstr>
      <vt:lpstr>方正兰亭粗黑简体</vt:lpstr>
      <vt:lpstr>方正姚体</vt:lpstr>
      <vt:lpstr>华文黑体</vt:lpstr>
      <vt:lpstr>华文细黑</vt:lpstr>
      <vt:lpstr>宋体</vt:lpstr>
      <vt:lpstr>微软雅黑</vt:lpstr>
      <vt:lpstr>Arial</vt:lpstr>
      <vt:lpstr>Calibri</vt:lpstr>
      <vt:lpstr>Calibri Light</vt:lpstr>
      <vt:lpstr>Cordia New</vt:lpstr>
      <vt:lpstr>Impact</vt:lpstr>
      <vt:lpstr>Open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6</cp:revision>
  <dcterms:created xsi:type="dcterms:W3CDTF">2016-12-13T08:58:41Z</dcterms:created>
  <dcterms:modified xsi:type="dcterms:W3CDTF">2017-06-26T01:03:15Z</dcterms:modified>
</cp:coreProperties>
</file>