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94660"/>
  </p:normalViewPr>
  <p:slideViewPr>
    <p:cSldViewPr snapToGrid="0">
      <p:cViewPr>
        <p:scale>
          <a:sx n="75" d="100"/>
          <a:sy n="75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7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7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B5F8-AD8A-4517-8DDD-59788512CBA4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BC96-7451-4F98-B9DB-5B6A096FD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22712"/>
            <a:ext cx="9144000" cy="1709327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Labview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動力系統對整車規格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0540" y="2318927"/>
            <a:ext cx="9527459" cy="361570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動力系統規格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曲線 </a:t>
            </a:r>
            <a:r>
              <a:rPr lang="en-US" altLang="zh-TW" dirty="0" smtClean="0">
                <a:solidFill>
                  <a:srgbClr val="0000FF"/>
                </a:solidFill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</a:rPr>
              <a:t>  </a:t>
            </a:r>
            <a:r>
              <a:rPr lang="en-US" altLang="zh-TW" dirty="0" smtClean="0">
                <a:solidFill>
                  <a:srgbClr val="0000FF"/>
                </a:solidFill>
              </a:rPr>
              <a:t>Excel  ,  X :</a:t>
            </a:r>
            <a:r>
              <a:rPr lang="zh-TW" altLang="en-US" dirty="0" smtClean="0">
                <a:solidFill>
                  <a:srgbClr val="0000FF"/>
                </a:solidFill>
              </a:rPr>
              <a:t> 馬達轉速  </a:t>
            </a:r>
            <a:r>
              <a:rPr lang="en-US" altLang="zh-TW" dirty="0" smtClean="0">
                <a:solidFill>
                  <a:srgbClr val="0000FF"/>
                </a:solidFill>
              </a:rPr>
              <a:t>rpm 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Y:   </a:t>
            </a:r>
            <a:r>
              <a:rPr lang="zh-TW" altLang="en-US" dirty="0" smtClean="0">
                <a:solidFill>
                  <a:srgbClr val="0000FF"/>
                </a:solidFill>
              </a:rPr>
              <a:t>馬達扭力</a:t>
            </a:r>
            <a:r>
              <a:rPr lang="en-US" altLang="zh-TW" dirty="0" smtClean="0">
                <a:solidFill>
                  <a:srgbClr val="0000FF"/>
                </a:solidFill>
              </a:rPr>
              <a:t>Nm 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整車參數 </a:t>
            </a:r>
            <a:r>
              <a:rPr lang="en-US" altLang="zh-TW" dirty="0" smtClean="0">
                <a:solidFill>
                  <a:srgbClr val="0000FF"/>
                </a:solidFill>
              </a:rPr>
              <a:t>( </a:t>
            </a:r>
            <a:r>
              <a:rPr lang="zh-TW" altLang="en-US" dirty="0" smtClean="0">
                <a:solidFill>
                  <a:srgbClr val="0000FF"/>
                </a:solidFill>
              </a:rPr>
              <a:t>程式內輸入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爬坡性能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最大爬坡 </a:t>
            </a:r>
            <a:r>
              <a:rPr lang="en-US" altLang="zh-TW" dirty="0" smtClean="0">
                <a:solidFill>
                  <a:srgbClr val="0000FF"/>
                </a:solidFill>
              </a:rPr>
              <a:t>%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極速 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kph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、</a:t>
            </a:r>
            <a:r>
              <a:rPr lang="en-US" altLang="zh-TW" dirty="0" smtClean="0">
                <a:solidFill>
                  <a:srgbClr val="0000FF"/>
                </a:solidFill>
              </a:rPr>
              <a:t>km/h ) </a:t>
            </a:r>
          </a:p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加速度曲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線 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加速時間、行走距離、車輛速度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 algn="l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耗能分析 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Standardized test route)</a:t>
            </a:r>
            <a:r>
              <a:rPr lang="zh-TW" altLang="en-US" dirty="0" smtClean="0"/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 algn="l"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9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圖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2" y="1573952"/>
            <a:ext cx="9738238" cy="464866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2330" y="143435"/>
            <a:ext cx="284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頁面：　</a:t>
            </a:r>
            <a:r>
              <a:rPr lang="en-US" altLang="zh-TW" dirty="0" smtClean="0"/>
              <a:t>Excel  </a:t>
            </a:r>
            <a:r>
              <a:rPr lang="zh-TW" altLang="en-US" dirty="0" smtClean="0"/>
              <a:t>選擇後　　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316941" y="412376"/>
            <a:ext cx="1777954" cy="9690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7506" y="6852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動力曲線：　馬達性能曲線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994834" y="1155260"/>
            <a:ext cx="452286" cy="125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922494" y="1096047"/>
            <a:ext cx="1039906" cy="1445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944852" y="3227294"/>
            <a:ext cx="49982" cy="164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772788" y="3271990"/>
            <a:ext cx="395800" cy="2447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083857" y="119675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扭力 </a:t>
            </a:r>
            <a:r>
              <a:rPr lang="en-US" altLang="zh-TW" dirty="0" smtClean="0">
                <a:solidFill>
                  <a:srgbClr val="0000FF"/>
                </a:solidFill>
              </a:rPr>
              <a:t>(Nm)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16069" y="115222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馬力 </a:t>
            </a:r>
            <a:r>
              <a:rPr lang="en-US" altLang="zh-TW" dirty="0" smtClean="0">
                <a:solidFill>
                  <a:srgbClr val="FF0000"/>
                </a:solidFill>
              </a:rPr>
              <a:t>( kW)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22494" y="638897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Ｘ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轉速　　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774484" y="641875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Ｘ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車速　　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18641" y="1467436"/>
            <a:ext cx="1171923" cy="3170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019470" y="4107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車輛參數輸入後　　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59707" y="787470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馬達性能曲線與 路面總組力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7298936" y="1196751"/>
            <a:ext cx="475548" cy="144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027100" y="1377195"/>
            <a:ext cx="1039906" cy="1445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9027101" y="3043113"/>
            <a:ext cx="228925" cy="1974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212353" y="3271990"/>
            <a:ext cx="0" cy="154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88499" y="1264469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(Nm)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6026" y="120750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(Nm)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987314" y="535577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路面坡度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車輛參數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>
            <a:stCxn id="40" idx="1"/>
          </p:cNvCxnSpPr>
          <p:nvPr/>
        </p:nvCxnSpPr>
        <p:spPr>
          <a:xfrm flipH="1">
            <a:off x="10189030" y="5678937"/>
            <a:ext cx="798284" cy="4025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767262" y="6386251"/>
            <a:ext cx="255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當下坡度與動力交叉點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4" name="直線單箭頭接點 43"/>
          <p:cNvCxnSpPr>
            <a:stCxn id="43" idx="1"/>
          </p:cNvCxnSpPr>
          <p:nvPr/>
        </p:nvCxnSpPr>
        <p:spPr>
          <a:xfrm flipH="1" flipV="1">
            <a:off x="7298936" y="6210779"/>
            <a:ext cx="2468326" cy="3601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 flipV="1">
            <a:off x="8566835" y="6109261"/>
            <a:ext cx="1234163" cy="3657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0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驗算 路阻計算過程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9" y="1825625"/>
            <a:ext cx="9354687" cy="44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1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35" y="1690688"/>
            <a:ext cx="10326329" cy="48397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車輛相關參數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2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89" y="1825624"/>
            <a:ext cx="9469449" cy="4556125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835400" y="270783"/>
            <a:ext cx="3624943" cy="69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車輛相關參數   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727200" y="1155260"/>
            <a:ext cx="267634" cy="125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304155" y="1155260"/>
            <a:ext cx="451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預設</a:t>
            </a:r>
            <a:r>
              <a:rPr lang="en-US" altLang="zh-TW" dirty="0" smtClean="0"/>
              <a:t>1 :  </a:t>
            </a:r>
            <a:r>
              <a:rPr lang="zh-TW" altLang="en-US" dirty="0" smtClean="0">
                <a:solidFill>
                  <a:srgbClr val="0000FF"/>
                </a:solidFill>
              </a:rPr>
              <a:t>選擇</a:t>
            </a:r>
            <a:r>
              <a:rPr lang="en-US" altLang="zh-TW" dirty="0" smtClean="0">
                <a:solidFill>
                  <a:srgbClr val="0000FF"/>
                </a:solidFill>
              </a:rPr>
              <a:t>Excel </a:t>
            </a:r>
            <a:r>
              <a:rPr lang="zh-TW" altLang="en-US" dirty="0" smtClean="0">
                <a:solidFill>
                  <a:srgbClr val="0000FF"/>
                </a:solidFill>
              </a:rPr>
              <a:t>之動力曲線方式計算</a:t>
            </a:r>
            <a:r>
              <a:rPr lang="zh-TW" altLang="en-US" dirty="0" smtClean="0"/>
              <a:t>　　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83200" y="1524592"/>
            <a:ext cx="573152" cy="18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7803" y="710140"/>
            <a:ext cx="2378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選擇</a:t>
            </a:r>
            <a:r>
              <a:rPr lang="en-US" altLang="zh-TW" dirty="0" smtClean="0">
                <a:solidFill>
                  <a:srgbClr val="0000FF"/>
                </a:solidFill>
              </a:rPr>
              <a:t>Excel</a:t>
            </a:r>
            <a:r>
              <a:rPr lang="zh-TW" altLang="en-US" dirty="0" smtClean="0">
                <a:solidFill>
                  <a:srgbClr val="0000FF"/>
                </a:solidFill>
              </a:rPr>
              <a:t> 或</a:t>
            </a:r>
            <a:r>
              <a:rPr lang="zh-TW" altLang="en-US" dirty="0" smtClean="0">
                <a:solidFill>
                  <a:srgbClr val="FF0000"/>
                </a:solidFill>
              </a:rPr>
              <a:t>手動輸入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34906" y="124960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手動輸入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23314" y="2413696"/>
            <a:ext cx="3860800" cy="2274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3" idx="2"/>
          </p:cNvCxnSpPr>
          <p:nvPr/>
        </p:nvCxnSpPr>
        <p:spPr>
          <a:xfrm flipH="1">
            <a:off x="9013371" y="1618934"/>
            <a:ext cx="201983" cy="79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868207" y="2869014"/>
            <a:ext cx="48389" cy="27937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73299" y="2309832"/>
            <a:ext cx="1322401" cy="5591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33275" y="5679371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(1)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算出最高車速結果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600576" y="3322273"/>
            <a:ext cx="57149" cy="18398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24627" y="2284653"/>
            <a:ext cx="1480823" cy="925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58227" y="5162171"/>
            <a:ext cx="27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(2) 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算出最大爬坡結果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85" y="1825625"/>
            <a:ext cx="9110830" cy="435133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驗算 加速計算過程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37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33" y="1808715"/>
            <a:ext cx="9245733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230188"/>
            <a:ext cx="3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Excel </a:t>
            </a:r>
            <a:r>
              <a:rPr lang="zh-TW" altLang="en-US" dirty="0" smtClean="0">
                <a:solidFill>
                  <a:srgbClr val="0000FF"/>
                </a:solidFill>
              </a:rPr>
              <a:t>之動力曲線方式計算</a:t>
            </a:r>
            <a:r>
              <a:rPr lang="zh-TW" altLang="en-US" dirty="0" smtClean="0"/>
              <a:t>　　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085" y="1070051"/>
            <a:ext cx="226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預設</a:t>
            </a:r>
            <a:r>
              <a:rPr lang="en-US" altLang="zh-TW" dirty="0" smtClean="0"/>
              <a:t>: 0    </a:t>
            </a:r>
          </a:p>
          <a:p>
            <a:r>
              <a:rPr lang="zh-TW" altLang="en-US" dirty="0" smtClean="0">
                <a:solidFill>
                  <a:srgbClr val="0000FF"/>
                </a:solidFill>
              </a:rPr>
              <a:t>選擇想知道的結果   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>
            <a:off x="1245363" y="1716382"/>
            <a:ext cx="481837" cy="64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810741" y="1262506"/>
            <a:ext cx="678549" cy="12448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268065" y="616175"/>
            <a:ext cx="278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算出結果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數值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8303" y="2748442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車輛速度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加速時間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行走距離</a:t>
            </a: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84433" y="2054423"/>
            <a:ext cx="1991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0. </a:t>
            </a:r>
            <a:r>
              <a:rPr lang="zh-TW" altLang="en-US" sz="1400" dirty="0" smtClean="0">
                <a:solidFill>
                  <a:srgbClr val="0000FF"/>
                </a:solidFill>
              </a:rPr>
              <a:t>計算項數 </a:t>
            </a:r>
            <a:r>
              <a:rPr lang="en-US" altLang="zh-TW" sz="1400" dirty="0" smtClean="0">
                <a:solidFill>
                  <a:srgbClr val="0000FF"/>
                </a:solidFill>
              </a:rPr>
              <a:t>0~30  (m/s)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endParaRPr lang="en-US" altLang="zh-TW" sz="1400" dirty="0" smtClean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62811" y="6160053"/>
            <a:ext cx="1624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X: </a:t>
            </a:r>
            <a:r>
              <a:rPr lang="zh-TW" altLang="en-US" dirty="0" smtClean="0">
                <a:solidFill>
                  <a:srgbClr val="0000FF"/>
                </a:solidFill>
              </a:rPr>
              <a:t>加速時間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Y: </a:t>
            </a:r>
            <a:r>
              <a:rPr lang="zh-TW" altLang="en-US" dirty="0" smtClean="0">
                <a:solidFill>
                  <a:srgbClr val="0000FF"/>
                </a:solidFill>
              </a:rPr>
              <a:t>行走距離</a:t>
            </a: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3693" y="6160053"/>
            <a:ext cx="1624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X: </a:t>
            </a:r>
            <a:r>
              <a:rPr lang="zh-TW" altLang="en-US" dirty="0" smtClean="0">
                <a:solidFill>
                  <a:srgbClr val="92D050"/>
                </a:solidFill>
              </a:rPr>
              <a:t>加速時間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rgbClr val="92D050"/>
                </a:solidFill>
              </a:rPr>
              <a:t>Y : </a:t>
            </a:r>
            <a:r>
              <a:rPr lang="zh-TW" altLang="en-US" dirty="0" smtClean="0">
                <a:solidFill>
                  <a:srgbClr val="92D050"/>
                </a:solidFill>
              </a:rPr>
              <a:t>車輛速度</a:t>
            </a:r>
            <a:endParaRPr lang="en-US" altLang="zh-TW" dirty="0" smtClean="0">
              <a:solidFill>
                <a:srgbClr val="92D0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69793" y="6160053"/>
            <a:ext cx="1624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X:  </a:t>
            </a:r>
            <a:r>
              <a:rPr lang="zh-TW" altLang="en-US" dirty="0" smtClean="0">
                <a:solidFill>
                  <a:srgbClr val="FF0000"/>
                </a:solidFill>
              </a:rPr>
              <a:t>車輛速度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Y:  </a:t>
            </a:r>
            <a:r>
              <a:rPr lang="zh-TW" altLang="en-US" dirty="0" smtClean="0">
                <a:solidFill>
                  <a:srgbClr val="FF0000"/>
                </a:solidFill>
              </a:rPr>
              <a:t>行走距離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9112" y="2590902"/>
            <a:ext cx="3493773" cy="925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19867" y="3537053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算出關係圖形    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929" y="1690688"/>
            <a:ext cx="9446039" cy="49069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33207" y="861258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　</a:t>
            </a:r>
            <a:r>
              <a:rPr lang="en-US" altLang="zh-TW" dirty="0" smtClean="0"/>
              <a:t>Excel  </a:t>
            </a:r>
            <a:r>
              <a:rPr lang="zh-TW" altLang="en-US" dirty="0" smtClean="0"/>
              <a:t>選擇後　　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336195" y="1193800"/>
            <a:ext cx="416753" cy="9814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050088" y="349974"/>
            <a:ext cx="736600" cy="5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30557" y="318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馬達轉速與扭力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83985" y="1001570"/>
            <a:ext cx="589215" cy="9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1827571" y="1042194"/>
            <a:ext cx="382229" cy="91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2389" y="3026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計算</a:t>
            </a:r>
            <a:endParaRPr lang="en-US" altLang="zh-TW" dirty="0" smtClean="0"/>
          </a:p>
          <a:p>
            <a:r>
              <a:rPr lang="zh-TW" altLang="en-US" dirty="0" smtClean="0"/>
              <a:t>可按多次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18685" y="574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停止計算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35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Labview計算 動力系統對整車規格</vt:lpstr>
      <vt:lpstr>PowerPoint 簡報</vt:lpstr>
      <vt:lpstr>驗算 路阻計算過程</vt:lpstr>
      <vt:lpstr>車輛相關參數  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YENPEI LU</dc:creator>
  <cp:lastModifiedBy>YENPEI LU</cp:lastModifiedBy>
  <cp:revision>19</cp:revision>
  <dcterms:created xsi:type="dcterms:W3CDTF">2023-08-10T01:32:31Z</dcterms:created>
  <dcterms:modified xsi:type="dcterms:W3CDTF">2023-08-10T02:21:22Z</dcterms:modified>
</cp:coreProperties>
</file>