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&lt;# Title #&gt;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Presented to:</a:t>
            </a:r>
          </a:p>
          <a:p>
            <a:pPr>
              <a:spcBef>
                <a:spcPct val="0"/>
              </a:spcBef>
            </a:pPr>
            <a:r>
              <a:rPr lang="en-US" sz="4800" b="1" cap="all" dirty="0">
                <a:ln w="635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&lt;# </a:t>
            </a:r>
            <a:r>
              <a:rPr lang="en-US" sz="4800" b="1" cap="all" dirty="0" err="1">
                <a:ln w="635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CustomerName</a:t>
            </a:r>
            <a:r>
              <a:rPr lang="en-US" sz="4800" b="1" cap="all" dirty="0">
                <a:ln w="635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#&gt;</a:t>
            </a:r>
          </a:p>
          <a:p>
            <a:pPr>
              <a:spcBef>
                <a:spcPct val="0"/>
              </a:spcBef>
            </a:pPr>
            <a:r>
              <a:rPr lang="en-US" sz="4800" b="1" cap="all" dirty="0">
                <a:ln w="635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&lt;# </a:t>
            </a:r>
            <a:r>
              <a:rPr lang="en-US" sz="4800" b="1" cap="all" dirty="0" err="1">
                <a:ln w="635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CustomerCity</a:t>
            </a:r>
            <a:r>
              <a:rPr lang="en-US" sz="4800" b="1" cap="all" dirty="0">
                <a:ln w="635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#&gt;</a:t>
            </a:r>
          </a:p>
        </p:txBody>
      </p:sp>
    </p:spTree>
    <p:extLst>
      <p:ext uri="{BB962C8B-B14F-4D97-AF65-F5344CB8AC3E}">
        <p14:creationId xmlns:p14="http://schemas.microsoft.com/office/powerpoint/2010/main" val="290489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Market Analysis for &lt;# </a:t>
            </a:r>
            <a:r>
              <a:rPr lang="en-US" dirty="0" err="1" smtClean="0"/>
              <a:t>CustomerName</a:t>
            </a:r>
            <a:r>
              <a:rPr lang="en-US" smtClean="0"/>
              <a:t> #&gt; in &lt;# </a:t>
            </a:r>
            <a:r>
              <a:rPr lang="en-US" dirty="0" err="1" smtClean="0"/>
              <a:t>CustomerCity</a:t>
            </a:r>
            <a:r>
              <a:rPr lang="en-US" dirty="0" smtClean="0"/>
              <a:t> #&gt;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Revenue: &lt;# </a:t>
            </a:r>
            <a:r>
              <a:rPr lang="en-US" dirty="0" err="1" smtClean="0"/>
              <a:t>TotalRevenue</a:t>
            </a:r>
            <a:r>
              <a:rPr lang="en-US" dirty="0" smtClean="0"/>
              <a:t> #&gt;</a:t>
            </a:r>
          </a:p>
          <a:p>
            <a:r>
              <a:rPr lang="en-US" dirty="0" smtClean="0"/>
              <a:t>Projected Revenue: &lt;# </a:t>
            </a:r>
            <a:r>
              <a:rPr lang="en-US" dirty="0" err="1" smtClean="0"/>
              <a:t>ProjectedRevenue</a:t>
            </a:r>
            <a:r>
              <a:rPr lang="en-US" dirty="0" smtClean="0"/>
              <a:t> 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7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&lt;# </a:t>
            </a:r>
            <a:r>
              <a:rPr lang="en-US" dirty="0" err="1" smtClean="0"/>
              <a:t>AccountRep</a:t>
            </a:r>
            <a:r>
              <a:rPr lang="en-US" dirty="0" smtClean="0"/>
              <a:t> #&gt;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&lt;# </a:t>
            </a:r>
            <a:r>
              <a:rPr lang="en-US" dirty="0" err="1" smtClean="0"/>
              <a:t>AccountRep</a:t>
            </a:r>
            <a:r>
              <a:rPr lang="en-US" dirty="0" smtClean="0"/>
              <a:t> #&gt; has been with </a:t>
            </a:r>
            <a:r>
              <a:rPr lang="en-US" dirty="0" err="1" smtClean="0"/>
              <a:t>Contoso</a:t>
            </a:r>
            <a:r>
              <a:rPr lang="en-US" dirty="0" smtClean="0"/>
              <a:t> Sales for &lt;# Years #&gt; Years</a:t>
            </a:r>
          </a:p>
          <a:p>
            <a:r>
              <a:rPr lang="en-US" dirty="0" smtClean="0"/>
              <a:t>Has consistently placed in the top &lt;# </a:t>
            </a:r>
            <a:r>
              <a:rPr lang="en-US" dirty="0" err="1" smtClean="0"/>
              <a:t>TopPercent</a:t>
            </a:r>
            <a:r>
              <a:rPr lang="en-US" smtClean="0"/>
              <a:t> #&gt;%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1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&lt;# </a:t>
            </a:r>
            <a:r>
              <a:rPr lang="en-US" b="1" dirty="0" err="1"/>
              <a:t>Acco</a:t>
            </a:r>
            <a:r>
              <a:rPr lang="en-US" dirty="0" err="1"/>
              <a:t>unt</a:t>
            </a:r>
            <a:r>
              <a:rPr lang="en-US" sz="6700" dirty="0" err="1"/>
              <a:t>Re</a:t>
            </a:r>
            <a:r>
              <a:rPr lang="en-US" dirty="0" err="1"/>
              <a:t>p</a:t>
            </a:r>
            <a:r>
              <a:rPr lang="en-US" dirty="0"/>
              <a:t> #&gt;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083115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0</TotalTime>
  <Words>63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Wingdings</vt:lpstr>
      <vt:lpstr>Macro</vt:lpstr>
      <vt:lpstr>&lt;# Title #&gt;</vt:lpstr>
      <vt:lpstr>Market Analysis for &lt;# CustomerName #&gt; in &lt;# CustomerCity #&gt;</vt:lpstr>
      <vt:lpstr>About &lt;# AccountRep #&gt;</vt:lpstr>
      <vt:lpstr>&lt;# AccountRep #&gt;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&lt;# Title #&gt;</dc:title>
  <dc:creator>Eric</dc:creator>
  <cp:lastModifiedBy>Leon LL Zhang</cp:lastModifiedBy>
  <cp:revision>10</cp:revision>
  <dcterms:created xsi:type="dcterms:W3CDTF">2006-08-16T00:00:00Z</dcterms:created>
  <dcterms:modified xsi:type="dcterms:W3CDTF">2017-06-27T09:01:29Z</dcterms:modified>
</cp:coreProperties>
</file>