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6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7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6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9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&lt;#</a:t>
            </a:r>
            <a:r>
              <a:rPr lang="en-US" sz="1800" dirty="0" smtClean="0"/>
              <a:t> &lt;Import Name="</a:t>
            </a:r>
            <a:r>
              <a:rPr lang="en-US" sz="1800" dirty="0" err="1" smtClean="0"/>
              <a:t>PresentationTitle</a:t>
            </a:r>
            <a:r>
              <a:rPr lang="en-US" sz="1800" dirty="0" smtClean="0"/>
              <a:t>"/&gt; </a:t>
            </a:r>
            <a:r>
              <a:rPr lang="en-US" dirty="0" smtClean="0"/>
              <a:t>#&gt;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to: &lt;#</a:t>
            </a:r>
            <a:r>
              <a:rPr lang="en-US" sz="1600" dirty="0" smtClean="0"/>
              <a:t> &lt;Import Name="Customer"/&gt; </a:t>
            </a:r>
            <a:r>
              <a:rPr lang="en-US" dirty="0" smtClean="0"/>
              <a:t>#&gt;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3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&lt;#</a:t>
            </a:r>
            <a:r>
              <a:rPr lang="en-US" sz="1600" dirty="0" smtClean="0"/>
              <a:t> &lt;Import </a:t>
            </a:r>
            <a:r>
              <a:rPr lang="en-US" sz="1600" dirty="0" err="1" smtClean="0"/>
              <a:t>ContentType</a:t>
            </a:r>
            <a:r>
              <a:rPr lang="en-US" sz="1600" dirty="0" smtClean="0"/>
              <a:t>="Text" Id="1"/&gt; </a:t>
            </a:r>
            <a:r>
              <a:rPr lang="en-US" dirty="0" smtClean="0"/>
              <a:t>#&gt; </a:t>
            </a:r>
          </a:p>
          <a:p>
            <a:r>
              <a:rPr lang="en-US" dirty="0"/>
              <a:t>&lt;#</a:t>
            </a:r>
            <a:r>
              <a:rPr lang="en-US" sz="1600" dirty="0"/>
              <a:t> &lt;Import </a:t>
            </a:r>
            <a:r>
              <a:rPr lang="en-US" sz="1600" dirty="0" err="1"/>
              <a:t>ContentType</a:t>
            </a:r>
            <a:r>
              <a:rPr lang="en-US" sz="1600" dirty="0"/>
              <a:t>="Text" Id</a:t>
            </a:r>
            <a:r>
              <a:rPr lang="en-US" sz="1600" dirty="0" smtClean="0"/>
              <a:t>="2"/&gt; </a:t>
            </a:r>
            <a:r>
              <a:rPr lang="en-US" dirty="0"/>
              <a:t>#&gt;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3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&lt;# &lt;Import Name="PresentationTitle"/&gt; #&gt;</vt:lpstr>
      <vt:lpstr>Imported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&lt;# &lt;Import Name="PresentationTitle"/&gt; #&gt;</dc:title>
  <dc:creator>Eric</dc:creator>
  <cp:lastModifiedBy>Eric White</cp:lastModifiedBy>
  <cp:revision>4</cp:revision>
  <dcterms:created xsi:type="dcterms:W3CDTF">2006-08-16T00:00:00Z</dcterms:created>
  <dcterms:modified xsi:type="dcterms:W3CDTF">2011-05-28T19:08:10Z</dcterms:modified>
</cp:coreProperties>
</file>