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Grand Affair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Presented to:</a:t>
            </a:r>
          </a:p>
          <a:p>
            <a:pPr/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Eric White</a:t>
            </a:r>
          </a:p>
          <a:p>
            <a:pPr/>
            <a:r>
              <a:rPr lang="en-US" sz="4800" b="1" cap="all" dirty="0">
                <a:ln w="63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29048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Analysis for </a:t>
            </a:r>
            <a:r>
              <a:rPr lang="en-US" dirty="0" smtClean="0"/>
              <a:t>Eric White</a:t>
            </a:r>
            <a:r>
              <a:rPr lang="en-US" smtClean="0"/>
              <a:t> in </a:t>
            </a:r>
            <a:r>
              <a:rPr lang="en-US" smtClean="0"/>
              <a:t>Seattle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Revenue: </a:t>
            </a:r>
            <a:r>
              <a:rPr lang="en-US" dirty="0" smtClean="0"/>
              <a:t>$3,000,000</a:t>
            </a:r>
          </a:p>
          <a:p>
            <a:r>
              <a:rPr lang="en-US" dirty="0" smtClean="0"/>
              <a:t>Projected Revenue: </a:t>
            </a:r>
            <a:r>
              <a:rPr lang="en-US" dirty="0" smtClean="0"/>
              <a:t>$5,500,000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smtClean="0"/>
              <a:t>Tai 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 Yi</a:t>
            </a:r>
            <a:r>
              <a:rPr lang="en-US" dirty="0" smtClean="0"/>
              <a:t> has been with </a:t>
            </a:r>
            <a:r>
              <a:rPr lang="en-US" dirty="0" err="1" smtClean="0"/>
              <a:t>Contoso</a:t>
            </a:r>
            <a:r>
              <a:rPr lang="en-US" dirty="0" smtClean="0"/>
              <a:t> Sales for </a:t>
            </a:r>
            <a:r>
              <a:rPr lang="en-US" dirty="0" smtClean="0"/>
              <a:t>5</a:t>
            </a:r>
            <a:r>
              <a:rPr lang="en-US" dirty="0" smtClean="0"/>
              <a:t> Years</a:t>
            </a:r>
          </a:p>
          <a:p>
            <a:r>
              <a:rPr lang="en-US" dirty="0" smtClean="0"/>
              <a:t>Has consistently placed in the top </a:t>
            </a:r>
            <a:r>
              <a:rPr lang="en-US" dirty="0" smtClean="0"/>
              <a:t>15</a:t>
            </a:r>
            <a:r>
              <a:rPr lang="en-US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Tai Yi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83115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0</TotalTime>
  <Words>63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Macro</vt:lpstr>
      <vt:lpstr>&lt;# Title #&gt;</vt:lpstr>
      <vt:lpstr>Market Analysis for &lt;# CustomerName #&gt; in &lt;# CustomerCity #&gt;</vt:lpstr>
      <vt:lpstr>About &lt;# AccountRep #&gt;</vt:lpstr>
      <vt:lpstr>&lt;# AccountRep #&gt;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&lt;# Title #&gt;</dc:title>
  <dc:creator>Eric</dc:creator>
  <cp:lastModifiedBy>Leon LL Zhang</cp:lastModifiedBy>
  <cp:revision>10</cp:revision>
  <dcterms:created xsi:type="dcterms:W3CDTF">2006-08-16T00:00:00Z</dcterms:created>
  <dcterms:modified xsi:type="dcterms:W3CDTF">2017-06-27T09:01:29Z</dcterms:modified>
</cp:coreProperties>
</file>