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89E5-B2C1-3146-883F-E13AE339261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58E1-71DF-3443-B768-7569A7226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smtClean="0">
                <a:latin typeface="宋体"/>
                <a:ea typeface="宋体"/>
                <a:cs typeface="宋体"/>
              </a:rPr>
              <a:t>JAVA</a:t>
            </a:r>
            <a:r>
              <a:rPr lang="zh-CN" altLang="en-US" sz="5400" b="1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5400" b="1" dirty="0" smtClean="0">
                <a:latin typeface="宋体"/>
                <a:ea typeface="宋体"/>
                <a:cs typeface="宋体"/>
              </a:rPr>
              <a:t>LESSON</a:t>
            </a:r>
            <a:r>
              <a:rPr lang="zh-CN" altLang="en-US" sz="5400" b="1" dirty="0" smtClean="0">
                <a:latin typeface="宋体"/>
                <a:ea typeface="宋体"/>
                <a:cs typeface="宋体"/>
              </a:rPr>
              <a:t> </a:t>
            </a:r>
            <a:r>
              <a:rPr lang="en-US" altLang="zh-CN" sz="5400" b="1" dirty="0" smtClean="0">
                <a:latin typeface="宋体"/>
                <a:ea typeface="宋体"/>
                <a:cs typeface="宋体"/>
              </a:rPr>
              <a:t>- 01</a:t>
            </a:r>
            <a:endParaRPr lang="en-US" sz="5400" b="1" dirty="0">
              <a:latin typeface="宋体"/>
              <a:ea typeface="宋体"/>
              <a:cs typeface="宋体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2471" y="5117951"/>
            <a:ext cx="6400800" cy="1257701"/>
          </a:xfrm>
        </p:spPr>
        <p:txBody>
          <a:bodyPr/>
          <a:lstStyle/>
          <a:p>
            <a:pPr algn="r"/>
            <a:r>
              <a:rPr lang="en-US" dirty="0" smtClean="0"/>
              <a:t>云平台研发部：张明</a:t>
            </a:r>
          </a:p>
          <a:p>
            <a:pPr algn="r"/>
            <a:r>
              <a:rPr lang="en-US" dirty="0" smtClean="0"/>
              <a:t>Email： mingzhang2@iflytek.com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面向对象编程（</a:t>
            </a:r>
            <a:r>
              <a:rPr lang="en-US" altLang="zh-CN" dirty="0" smtClean="0"/>
              <a:t>OOP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8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JAVA LESSON - 01</vt:lpstr>
      <vt:lpstr>面向对象编程（OOP）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明 张</dc:creator>
  <cp:lastModifiedBy>明 张</cp:lastModifiedBy>
  <cp:revision>11</cp:revision>
  <dcterms:created xsi:type="dcterms:W3CDTF">2015-02-27T05:07:43Z</dcterms:created>
  <dcterms:modified xsi:type="dcterms:W3CDTF">2015-02-27T05:46:24Z</dcterms:modified>
</cp:coreProperties>
</file>