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59" r:id="rId3"/>
    <p:sldId id="256" r:id="rId4"/>
    <p:sldId id="265" r:id="rId5"/>
    <p:sldId id="263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9E5"/>
    <a:srgbClr val="54D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EC6F8-2324-294C-8796-CE62CCFB4F8C}" v="41" dt="2020-06-15T14:10:36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ítulo 1">
            <a:extLst>
              <a:ext uri="{FF2B5EF4-FFF2-40B4-BE49-F238E27FC236}">
                <a16:creationId xmlns:a16="http://schemas.microsoft.com/office/drawing/2014/main" id="{CB529DC7-1C21-43DE-98F0-B3FE0479D4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4830309"/>
            <a:ext cx="69929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Mestre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4A8153-FB5E-BB43-894D-8603AACA3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00" y="2027691"/>
            <a:ext cx="4600360" cy="107131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5C3E561-1023-AE40-BEB3-E385157A4D11}"/>
              </a:ext>
            </a:extLst>
          </p:cNvPr>
          <p:cNvSpPr/>
          <p:nvPr userDrawn="1"/>
        </p:nvSpPr>
        <p:spPr>
          <a:xfrm>
            <a:off x="0" y="0"/>
            <a:ext cx="734786" cy="6858000"/>
          </a:xfrm>
          <a:prstGeom prst="rect">
            <a:avLst/>
          </a:prstGeom>
          <a:gradFill>
            <a:gsLst>
              <a:gs pos="0">
                <a:srgbClr val="54DBF5"/>
              </a:gs>
              <a:gs pos="100000">
                <a:srgbClr val="0289E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339F402-6472-E742-9648-D26539551B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8968" y="1554162"/>
            <a:ext cx="2063006" cy="20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8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917D2-516E-48B4-B722-519540F36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342" y="2814210"/>
            <a:ext cx="9518469" cy="29100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590660A-D7E0-49D4-997F-A1FBC3BE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2" y="1338823"/>
            <a:ext cx="9289869" cy="1107799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B0CF47A-4562-7146-A6AE-6D3B5982DF38}"/>
              </a:ext>
            </a:extLst>
          </p:cNvPr>
          <p:cNvSpPr/>
          <p:nvPr userDrawn="1"/>
        </p:nvSpPr>
        <p:spPr>
          <a:xfrm>
            <a:off x="718457" y="757015"/>
            <a:ext cx="10635342" cy="5334826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B1DCE80-AD87-4440-B3AF-1B8DD9D9D4C9}"/>
              </a:ext>
            </a:extLst>
          </p:cNvPr>
          <p:cNvSpPr/>
          <p:nvPr userDrawn="1"/>
        </p:nvSpPr>
        <p:spPr>
          <a:xfrm>
            <a:off x="947057" y="1337264"/>
            <a:ext cx="10127565" cy="4754576"/>
          </a:xfrm>
          <a:prstGeom prst="rect">
            <a:avLst/>
          </a:prstGeom>
          <a:noFill/>
          <a:ln w="9525">
            <a:gradFill>
              <a:gsLst>
                <a:gs pos="0">
                  <a:srgbClr val="54DBF5"/>
                </a:gs>
                <a:gs pos="100000">
                  <a:srgbClr val="0289E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4DBF5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D034C93-CD2C-B249-84AC-CB67074BF1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9129" y="263377"/>
            <a:ext cx="595712" cy="59243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066FBB2-A82B-ED47-A373-F098AF6967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9342" y="438148"/>
            <a:ext cx="1042994" cy="24288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8D63EB5-0218-194B-A622-C6799E336A37}"/>
              </a:ext>
            </a:extLst>
          </p:cNvPr>
          <p:cNvSpPr/>
          <p:nvPr userDrawn="1"/>
        </p:nvSpPr>
        <p:spPr>
          <a:xfrm>
            <a:off x="10980659" y="0"/>
            <a:ext cx="907941" cy="10826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bjeto 18" descr="Retângulo bege">
            <a:extLst>
              <a:ext uri="{FF2B5EF4-FFF2-40B4-BE49-F238E27FC236}">
                <a16:creationId xmlns:a16="http://schemas.microsoft.com/office/drawing/2014/main" id="{182E8A26-65EE-F04F-B446-F9F23B7E74ED}"/>
              </a:ext>
            </a:extLst>
          </p:cNvPr>
          <p:cNvSpPr/>
          <p:nvPr userDrawn="1"/>
        </p:nvSpPr>
        <p:spPr>
          <a:xfrm flipV="1">
            <a:off x="10980659" y="1036916"/>
            <a:ext cx="907942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rgbClr val="54DBF5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37C33B4-B0C9-1F40-A2B4-162E4C9CC5E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96770" y="666611"/>
            <a:ext cx="499779" cy="172473"/>
          </a:xfrm>
          <a:prstGeom prst="rect">
            <a:avLst/>
          </a:prstGeom>
        </p:spPr>
      </p:pic>
      <p:sp>
        <p:nvSpPr>
          <p:cNvPr id="18" name="Espaço Reservado para o Número do Slide 2">
            <a:extLst>
              <a:ext uri="{FF2B5EF4-FFF2-40B4-BE49-F238E27FC236}">
                <a16:creationId xmlns:a16="http://schemas.microsoft.com/office/drawing/2014/main" id="{F327480F-F9BF-FD4D-98C6-E778835EEFEA}"/>
              </a:ext>
            </a:extLst>
          </p:cNvPr>
          <p:cNvSpPr txBox="1">
            <a:spLocks/>
          </p:cNvSpPr>
          <p:nvPr userDrawn="1"/>
        </p:nvSpPr>
        <p:spPr>
          <a:xfrm>
            <a:off x="11229591" y="6240219"/>
            <a:ext cx="657604" cy="297746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2EE24B5-652C-4DB5-B7C3-B5BBEC1280B1}" type="slidenum">
              <a:rPr lang="pt-BR" smtClean="0">
                <a:solidFill>
                  <a:schemeClr val="bg1">
                    <a:lumMod val="65000"/>
                    <a:alpha val="70000"/>
                  </a:schemeClr>
                </a:solidFill>
              </a:rPr>
              <a:pPr algn="ctr"/>
              <a:t>‹nº›</a:t>
            </a:fld>
            <a:endParaRPr lang="pt-BR" dirty="0">
              <a:solidFill>
                <a:schemeClr val="bg1">
                  <a:lumMod val="65000"/>
                  <a:alpha val="70000"/>
                </a:schemeClr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A16A664-F4D3-F242-9F1F-7AE9F673C361}"/>
              </a:ext>
            </a:extLst>
          </p:cNvPr>
          <p:cNvSpPr/>
          <p:nvPr userDrawn="1"/>
        </p:nvSpPr>
        <p:spPr>
          <a:xfrm>
            <a:off x="11309820" y="6042991"/>
            <a:ext cx="489725" cy="914399"/>
          </a:xfrm>
          <a:prstGeom prst="rect">
            <a:avLst/>
          </a:prstGeom>
          <a:noFill/>
          <a:ln w="6350">
            <a:solidFill>
              <a:srgbClr val="028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1631BD5-BACF-484C-BBFA-EED88C55D152}"/>
              </a:ext>
            </a:extLst>
          </p:cNvPr>
          <p:cNvSpPr txBox="1"/>
          <p:nvPr userDrawn="1"/>
        </p:nvSpPr>
        <p:spPr>
          <a:xfrm>
            <a:off x="8941332" y="6304394"/>
            <a:ext cx="24670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EDITE O TEMA NO SLIDE MESTRE</a:t>
            </a:r>
          </a:p>
        </p:txBody>
      </p:sp>
    </p:spTree>
    <p:extLst>
      <p:ext uri="{BB962C8B-B14F-4D97-AF65-F5344CB8AC3E}">
        <p14:creationId xmlns:p14="http://schemas.microsoft.com/office/powerpoint/2010/main" val="251392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F47E132-66B3-0149-8031-F263032B627A}"/>
              </a:ext>
            </a:extLst>
          </p:cNvPr>
          <p:cNvSpPr/>
          <p:nvPr userDrawn="1"/>
        </p:nvSpPr>
        <p:spPr>
          <a:xfrm>
            <a:off x="0" y="-114300"/>
            <a:ext cx="12192000" cy="6988629"/>
          </a:xfrm>
          <a:prstGeom prst="rect">
            <a:avLst/>
          </a:prstGeom>
          <a:gradFill>
            <a:gsLst>
              <a:gs pos="100000">
                <a:srgbClr val="54DBF5"/>
              </a:gs>
              <a:gs pos="43000">
                <a:srgbClr val="0289E5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AA042A-0CD1-AE40-8E3E-E26A064B1A77}"/>
              </a:ext>
            </a:extLst>
          </p:cNvPr>
          <p:cNvSpPr/>
          <p:nvPr userDrawn="1"/>
        </p:nvSpPr>
        <p:spPr>
          <a:xfrm>
            <a:off x="718457" y="757015"/>
            <a:ext cx="10635342" cy="53348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65D4B7-808B-264E-A8E2-DC6E5903D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342" y="1825625"/>
            <a:ext cx="10243457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40493D7-8784-F34F-9629-E0AECE5D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2" y="723727"/>
            <a:ext cx="9289869" cy="1107799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A676E1-5983-3C44-A6EC-503A2EF57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827" y="72803"/>
            <a:ext cx="1814103" cy="5811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E7C2BD3-0C0B-BA4C-A6C8-C872877250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4186" y="214582"/>
            <a:ext cx="862198" cy="297543"/>
          </a:xfrm>
          <a:prstGeom prst="rect">
            <a:avLst/>
          </a:prstGeom>
        </p:spPr>
      </p:pic>
      <p:sp>
        <p:nvSpPr>
          <p:cNvPr id="9" name="Espaço Reservado para o Número do Slide 2">
            <a:extLst>
              <a:ext uri="{FF2B5EF4-FFF2-40B4-BE49-F238E27FC236}">
                <a16:creationId xmlns:a16="http://schemas.microsoft.com/office/drawing/2014/main" id="{057C5744-1313-2A41-B707-3AE1BE373B34}"/>
              </a:ext>
            </a:extLst>
          </p:cNvPr>
          <p:cNvSpPr txBox="1">
            <a:spLocks/>
          </p:cNvSpPr>
          <p:nvPr userDrawn="1"/>
        </p:nvSpPr>
        <p:spPr>
          <a:xfrm>
            <a:off x="11298726" y="6240218"/>
            <a:ext cx="705378" cy="406876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2EE24B5-652C-4DB5-B7C3-B5BBEC1280B1}" type="slidenum">
              <a:rPr lang="pt-BR" smtClean="0">
                <a:solidFill>
                  <a:schemeClr val="bg1">
                    <a:alpha val="70000"/>
                  </a:schemeClr>
                </a:solidFill>
              </a:rPr>
              <a:pPr algn="ctr"/>
              <a:t>‹nº›</a:t>
            </a:fld>
            <a:endParaRPr lang="pt-BR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46CA035-9BF7-5D4A-9EFF-AF60C47F58B0}"/>
              </a:ext>
            </a:extLst>
          </p:cNvPr>
          <p:cNvSpPr/>
          <p:nvPr userDrawn="1"/>
        </p:nvSpPr>
        <p:spPr>
          <a:xfrm>
            <a:off x="11395285" y="6174902"/>
            <a:ext cx="491140" cy="78248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7FE46D-EC3F-8145-B9E5-7439D704820B}"/>
              </a:ext>
            </a:extLst>
          </p:cNvPr>
          <p:cNvSpPr txBox="1"/>
          <p:nvPr userDrawn="1"/>
        </p:nvSpPr>
        <p:spPr>
          <a:xfrm>
            <a:off x="8941332" y="6304394"/>
            <a:ext cx="24670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EDITE O TEMA NO SLIDE MESTRE</a:t>
            </a:r>
          </a:p>
        </p:txBody>
      </p:sp>
    </p:spTree>
    <p:extLst>
      <p:ext uri="{BB962C8B-B14F-4D97-AF65-F5344CB8AC3E}">
        <p14:creationId xmlns:p14="http://schemas.microsoft.com/office/powerpoint/2010/main" val="397268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7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917D2-516E-48B4-B722-519540F36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342" y="1825625"/>
            <a:ext cx="10243457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CB9681B-4C3A-46E8-9783-1FC35B72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930" y="757015"/>
            <a:ext cx="9289869" cy="11077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9A23259-8211-7645-9645-3B9FBDD899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9129" y="263377"/>
            <a:ext cx="595712" cy="59243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F7B866A-62F6-B443-866C-9B8A33D5C2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9342" y="438148"/>
            <a:ext cx="1042994" cy="242889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1BB03D51-F694-B84B-B96B-85CBE7976882}"/>
              </a:ext>
            </a:extLst>
          </p:cNvPr>
          <p:cNvSpPr/>
          <p:nvPr userDrawn="1"/>
        </p:nvSpPr>
        <p:spPr>
          <a:xfrm>
            <a:off x="10980659" y="0"/>
            <a:ext cx="907941" cy="10826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bjeto 18" descr="Retângulo bege">
            <a:extLst>
              <a:ext uri="{FF2B5EF4-FFF2-40B4-BE49-F238E27FC236}">
                <a16:creationId xmlns:a16="http://schemas.microsoft.com/office/drawing/2014/main" id="{84026AF9-A963-E64C-B626-89E58DA9ACD3}"/>
              </a:ext>
            </a:extLst>
          </p:cNvPr>
          <p:cNvSpPr/>
          <p:nvPr userDrawn="1"/>
        </p:nvSpPr>
        <p:spPr>
          <a:xfrm flipV="1">
            <a:off x="10980659" y="1036916"/>
            <a:ext cx="907942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rgbClr val="54DBF5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A20AA54-A0A2-B443-BA2D-9105C77663F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96770" y="666611"/>
            <a:ext cx="499779" cy="172473"/>
          </a:xfrm>
          <a:prstGeom prst="rect">
            <a:avLst/>
          </a:prstGeom>
        </p:spPr>
      </p:pic>
      <p:sp>
        <p:nvSpPr>
          <p:cNvPr id="19" name="Espaço Reservado para o Número do Slide 2">
            <a:extLst>
              <a:ext uri="{FF2B5EF4-FFF2-40B4-BE49-F238E27FC236}">
                <a16:creationId xmlns:a16="http://schemas.microsoft.com/office/drawing/2014/main" id="{E1194F5E-6A9B-CC4F-BB9C-0DB2692358E7}"/>
              </a:ext>
            </a:extLst>
          </p:cNvPr>
          <p:cNvSpPr txBox="1">
            <a:spLocks/>
          </p:cNvSpPr>
          <p:nvPr userDrawn="1"/>
        </p:nvSpPr>
        <p:spPr>
          <a:xfrm>
            <a:off x="11229591" y="6240219"/>
            <a:ext cx="657604" cy="297746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2EE24B5-652C-4DB5-B7C3-B5BBEC1280B1}" type="slidenum">
              <a:rPr lang="pt-BR" smtClean="0">
                <a:solidFill>
                  <a:schemeClr val="bg1">
                    <a:lumMod val="65000"/>
                    <a:alpha val="70000"/>
                  </a:schemeClr>
                </a:solidFill>
              </a:rPr>
              <a:pPr algn="ctr"/>
              <a:t>‹nº›</a:t>
            </a:fld>
            <a:endParaRPr lang="pt-BR" dirty="0">
              <a:solidFill>
                <a:schemeClr val="bg1">
                  <a:lumMod val="65000"/>
                  <a:alpha val="70000"/>
                </a:schemeClr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31881A4-8EF5-274C-8E2A-EA4EAD6D16FF}"/>
              </a:ext>
            </a:extLst>
          </p:cNvPr>
          <p:cNvSpPr/>
          <p:nvPr userDrawn="1"/>
        </p:nvSpPr>
        <p:spPr>
          <a:xfrm>
            <a:off x="11309820" y="6042991"/>
            <a:ext cx="489725" cy="914399"/>
          </a:xfrm>
          <a:prstGeom prst="rect">
            <a:avLst/>
          </a:prstGeom>
          <a:noFill/>
          <a:ln w="6350">
            <a:solidFill>
              <a:srgbClr val="028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1F6B829-5741-0846-A8AD-EEEF78CA5125}"/>
              </a:ext>
            </a:extLst>
          </p:cNvPr>
          <p:cNvSpPr txBox="1"/>
          <p:nvPr userDrawn="1"/>
        </p:nvSpPr>
        <p:spPr>
          <a:xfrm>
            <a:off x="8941332" y="6304394"/>
            <a:ext cx="24670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EDITE O TEMA NO SLIDE MESTRE</a:t>
            </a:r>
          </a:p>
        </p:txBody>
      </p:sp>
    </p:spTree>
    <p:extLst>
      <p:ext uri="{BB962C8B-B14F-4D97-AF65-F5344CB8AC3E}">
        <p14:creationId xmlns:p14="http://schemas.microsoft.com/office/powerpoint/2010/main" val="364678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016B9-EBD5-432E-AAE6-04D8BA31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930" y="757015"/>
            <a:ext cx="9289869" cy="11077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917D2-516E-48B4-B722-519540F36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342" y="1825625"/>
            <a:ext cx="10243457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EA1B4B-E240-144A-AD85-DA50EC1872E5}"/>
              </a:ext>
            </a:extLst>
          </p:cNvPr>
          <p:cNvSpPr/>
          <p:nvPr userDrawn="1"/>
        </p:nvSpPr>
        <p:spPr>
          <a:xfrm>
            <a:off x="11309820" y="6042991"/>
            <a:ext cx="489725" cy="914399"/>
          </a:xfrm>
          <a:prstGeom prst="rect">
            <a:avLst/>
          </a:prstGeom>
          <a:noFill/>
          <a:ln w="6350">
            <a:solidFill>
              <a:srgbClr val="028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EF04FB2-B266-FA4A-82DA-5CFA5B59B7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9129" y="263377"/>
            <a:ext cx="595712" cy="59243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D4B876E-AEAE-E440-9633-FD2594E367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9342" y="438148"/>
            <a:ext cx="1042994" cy="242889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A173A4A3-0183-8A45-8B25-D1A258D40A77}"/>
              </a:ext>
            </a:extLst>
          </p:cNvPr>
          <p:cNvSpPr/>
          <p:nvPr userDrawn="1"/>
        </p:nvSpPr>
        <p:spPr>
          <a:xfrm>
            <a:off x="10980659" y="0"/>
            <a:ext cx="907941" cy="10826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objeto 18" descr="Retângulo bege">
            <a:extLst>
              <a:ext uri="{FF2B5EF4-FFF2-40B4-BE49-F238E27FC236}">
                <a16:creationId xmlns:a16="http://schemas.microsoft.com/office/drawing/2014/main" id="{E8FC037D-727E-E74D-9803-C2EA17039756}"/>
              </a:ext>
            </a:extLst>
          </p:cNvPr>
          <p:cNvSpPr/>
          <p:nvPr userDrawn="1"/>
        </p:nvSpPr>
        <p:spPr>
          <a:xfrm flipV="1">
            <a:off x="10980659" y="1036916"/>
            <a:ext cx="907942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rgbClr val="54DBF5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125312A-3040-C544-AA24-A0C42729225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96770" y="666611"/>
            <a:ext cx="499779" cy="172473"/>
          </a:xfrm>
          <a:prstGeom prst="rect">
            <a:avLst/>
          </a:prstGeom>
        </p:spPr>
      </p:pic>
      <p:sp>
        <p:nvSpPr>
          <p:cNvPr id="16" name="Espaço Reservado para o Número do Slide 2">
            <a:extLst>
              <a:ext uri="{FF2B5EF4-FFF2-40B4-BE49-F238E27FC236}">
                <a16:creationId xmlns:a16="http://schemas.microsoft.com/office/drawing/2014/main" id="{ABA9BE21-246F-9D41-A95E-AB6BF6A9EEE0}"/>
              </a:ext>
            </a:extLst>
          </p:cNvPr>
          <p:cNvSpPr txBox="1">
            <a:spLocks/>
          </p:cNvSpPr>
          <p:nvPr userDrawn="1"/>
        </p:nvSpPr>
        <p:spPr>
          <a:xfrm>
            <a:off x="11268530" y="6240219"/>
            <a:ext cx="584900" cy="296236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2EE24B5-652C-4DB5-B7C3-B5BBEC1280B1}" type="slidenum">
              <a:rPr lang="pt-BR" smtClean="0">
                <a:solidFill>
                  <a:schemeClr val="bg1">
                    <a:lumMod val="65000"/>
                    <a:alpha val="70000"/>
                  </a:schemeClr>
                </a:solidFill>
              </a:rPr>
              <a:pPr algn="ctr"/>
              <a:t>‹nº›</a:t>
            </a:fld>
            <a:endParaRPr lang="pt-BR" dirty="0">
              <a:solidFill>
                <a:schemeClr val="bg1">
                  <a:lumMod val="65000"/>
                  <a:alpha val="7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7EB055F-24C9-FB46-8926-225BE797F530}"/>
              </a:ext>
            </a:extLst>
          </p:cNvPr>
          <p:cNvSpPr txBox="1"/>
          <p:nvPr userDrawn="1"/>
        </p:nvSpPr>
        <p:spPr>
          <a:xfrm>
            <a:off x="8941332" y="6304394"/>
            <a:ext cx="24670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EDITE O TEMA NO SLIDE MESTRE</a:t>
            </a:r>
          </a:p>
        </p:txBody>
      </p:sp>
    </p:spTree>
    <p:extLst>
      <p:ext uri="{BB962C8B-B14F-4D97-AF65-F5344CB8AC3E}">
        <p14:creationId xmlns:p14="http://schemas.microsoft.com/office/powerpoint/2010/main" val="207729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79FBE08-D9D5-45D1-95E7-B4062217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017" y="5532437"/>
            <a:ext cx="69929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443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4" r:id="rId2"/>
    <p:sldLayoutId id="2147483685" r:id="rId3"/>
    <p:sldLayoutId id="2147483686" r:id="rId4"/>
    <p:sldLayoutId id="2147483687" r:id="rId5"/>
    <p:sldLayoutId id="214748368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6F6DA-3ED2-C541-BED4-836C004B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0" y="4327069"/>
            <a:ext cx="4294413" cy="117565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Digite o seu tema aqui</a:t>
            </a:r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uma chamada se precisar</a:t>
            </a:r>
            <a:endParaRPr lang="pt-BR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5CB72CF-4971-F84E-BC85-1CDE8FF4DD54}"/>
              </a:ext>
            </a:extLst>
          </p:cNvPr>
          <p:cNvSpPr/>
          <p:nvPr/>
        </p:nvSpPr>
        <p:spPr>
          <a:xfrm>
            <a:off x="2383971" y="4490357"/>
            <a:ext cx="97972" cy="979715"/>
          </a:xfrm>
          <a:prstGeom prst="rect">
            <a:avLst/>
          </a:prstGeom>
          <a:solidFill>
            <a:srgbClr val="54D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687CE5E-3DE4-DB44-880D-36ED3571892F}"/>
              </a:ext>
            </a:extLst>
          </p:cNvPr>
          <p:cNvSpPr/>
          <p:nvPr/>
        </p:nvSpPr>
        <p:spPr>
          <a:xfrm>
            <a:off x="10980659" y="0"/>
            <a:ext cx="907941" cy="10826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bjeto 18" descr="Retângulo bege">
            <a:extLst>
              <a:ext uri="{FF2B5EF4-FFF2-40B4-BE49-F238E27FC236}">
                <a16:creationId xmlns:a16="http://schemas.microsoft.com/office/drawing/2014/main" id="{0ADC356E-D846-654C-AF3D-7F77931E574A}"/>
              </a:ext>
            </a:extLst>
          </p:cNvPr>
          <p:cNvSpPr/>
          <p:nvPr/>
        </p:nvSpPr>
        <p:spPr>
          <a:xfrm flipV="1">
            <a:off x="10980659" y="1036916"/>
            <a:ext cx="907942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rgbClr val="54DBF5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CF3649-4E7E-A442-827B-106ECD2AA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70" y="666611"/>
            <a:ext cx="499779" cy="17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3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158DB-0466-4C8E-901E-2E5578C3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02" y="1067258"/>
            <a:ext cx="9289869" cy="1107799"/>
          </a:xfrm>
        </p:spPr>
        <p:txBody>
          <a:bodyPr>
            <a:normAutofit/>
          </a:bodyPr>
          <a:lstStyle/>
          <a:p>
            <a:endParaRPr lang="pt-BR" sz="2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F4A7B0-AAE3-4722-9549-5B3DB49BC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002" y="2175057"/>
            <a:ext cx="10243457" cy="3784872"/>
          </a:xfrm>
        </p:spPr>
        <p:txBody>
          <a:bodyPr/>
          <a:lstStyle/>
          <a:p>
            <a:endParaRPr lang="pt-BR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2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87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2ED0F0C-ED4C-2B4C-81D9-4DEA38FD6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343" y="2266497"/>
            <a:ext cx="8997044" cy="3334204"/>
          </a:xfrm>
        </p:spPr>
        <p:txBody>
          <a:bodyPr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A51DEE0-3176-654D-9F44-8E01734F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2" y="1164599"/>
            <a:ext cx="9289869" cy="1107799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5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403;p38">
            <a:extLst>
              <a:ext uri="{FF2B5EF4-FFF2-40B4-BE49-F238E27FC236}">
                <a16:creationId xmlns:a16="http://schemas.microsoft.com/office/drawing/2014/main" id="{A67577F9-0B98-3145-81F2-9DAA6593F943}"/>
              </a:ext>
            </a:extLst>
          </p:cNvPr>
          <p:cNvGrpSpPr/>
          <p:nvPr/>
        </p:nvGrpSpPr>
        <p:grpSpPr>
          <a:xfrm>
            <a:off x="3616044" y="1710605"/>
            <a:ext cx="313080" cy="408391"/>
            <a:chOff x="590250" y="244200"/>
            <a:chExt cx="407975" cy="532175"/>
          </a:xfrm>
        </p:grpSpPr>
        <p:sp>
          <p:nvSpPr>
            <p:cNvPr id="5" name="Google Shape;404;p38">
              <a:extLst>
                <a:ext uri="{FF2B5EF4-FFF2-40B4-BE49-F238E27FC236}">
                  <a16:creationId xmlns:a16="http://schemas.microsoft.com/office/drawing/2014/main" id="{4CC81679-6ADB-F94B-B84B-B70FD69D16BF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05;p38">
              <a:extLst>
                <a:ext uri="{FF2B5EF4-FFF2-40B4-BE49-F238E27FC236}">
                  <a16:creationId xmlns:a16="http://schemas.microsoft.com/office/drawing/2014/main" id="{46DB4672-BF85-1546-8BE5-AF29CAB3FF93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6;p38">
              <a:extLst>
                <a:ext uri="{FF2B5EF4-FFF2-40B4-BE49-F238E27FC236}">
                  <a16:creationId xmlns:a16="http://schemas.microsoft.com/office/drawing/2014/main" id="{EEA5E75D-06C4-2E49-9B1B-E5BD0345293C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7;p38">
              <a:extLst>
                <a:ext uri="{FF2B5EF4-FFF2-40B4-BE49-F238E27FC236}">
                  <a16:creationId xmlns:a16="http://schemas.microsoft.com/office/drawing/2014/main" id="{B3C6D900-2617-324A-A51A-B9AE46A3DA31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8;p38">
              <a:extLst>
                <a:ext uri="{FF2B5EF4-FFF2-40B4-BE49-F238E27FC236}">
                  <a16:creationId xmlns:a16="http://schemas.microsoft.com/office/drawing/2014/main" id="{2027E6B4-C89B-CD43-8ED7-C5348A322E33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9;p38">
              <a:extLst>
                <a:ext uri="{FF2B5EF4-FFF2-40B4-BE49-F238E27FC236}">
                  <a16:creationId xmlns:a16="http://schemas.microsoft.com/office/drawing/2014/main" id="{5F7659FE-2D04-674F-9C37-A2D78294C819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0;p38">
              <a:extLst>
                <a:ext uri="{FF2B5EF4-FFF2-40B4-BE49-F238E27FC236}">
                  <a16:creationId xmlns:a16="http://schemas.microsoft.com/office/drawing/2014/main" id="{719E1376-00EF-3346-8403-7F60D0CFB67A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1;p38">
              <a:extLst>
                <a:ext uri="{FF2B5EF4-FFF2-40B4-BE49-F238E27FC236}">
                  <a16:creationId xmlns:a16="http://schemas.microsoft.com/office/drawing/2014/main" id="{BD96AC0C-5C3C-D640-A2CD-A47841E0FB24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2;p38">
              <a:extLst>
                <a:ext uri="{FF2B5EF4-FFF2-40B4-BE49-F238E27FC236}">
                  <a16:creationId xmlns:a16="http://schemas.microsoft.com/office/drawing/2014/main" id="{520BF774-8AF5-3849-A9E8-8B61DBFE8A9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3;p38">
              <a:extLst>
                <a:ext uri="{FF2B5EF4-FFF2-40B4-BE49-F238E27FC236}">
                  <a16:creationId xmlns:a16="http://schemas.microsoft.com/office/drawing/2014/main" id="{CA44A05C-5C8B-E841-8938-3D5E4A87DB1E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4;p38">
              <a:extLst>
                <a:ext uri="{FF2B5EF4-FFF2-40B4-BE49-F238E27FC236}">
                  <a16:creationId xmlns:a16="http://schemas.microsoft.com/office/drawing/2014/main" id="{2106E214-EC30-204C-9888-8755CC27A376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5;p38">
              <a:extLst>
                <a:ext uri="{FF2B5EF4-FFF2-40B4-BE49-F238E27FC236}">
                  <a16:creationId xmlns:a16="http://schemas.microsoft.com/office/drawing/2014/main" id="{13D6BAC1-68DB-A541-A62E-32BFB00B7D86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6;p38">
              <a:extLst>
                <a:ext uri="{FF2B5EF4-FFF2-40B4-BE49-F238E27FC236}">
                  <a16:creationId xmlns:a16="http://schemas.microsoft.com/office/drawing/2014/main" id="{A6AC0AFE-4DEB-BB40-AA77-D34ED709BAFD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7;p38">
              <a:extLst>
                <a:ext uri="{FF2B5EF4-FFF2-40B4-BE49-F238E27FC236}">
                  <a16:creationId xmlns:a16="http://schemas.microsoft.com/office/drawing/2014/main" id="{6B9E5FA4-AB8F-8A4C-B37E-5E6F66758F2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418;p38">
            <a:extLst>
              <a:ext uri="{FF2B5EF4-FFF2-40B4-BE49-F238E27FC236}">
                <a16:creationId xmlns:a16="http://schemas.microsoft.com/office/drawing/2014/main" id="{E96D5402-5976-5E4A-A9E6-FDCBF3BE631E}"/>
              </a:ext>
            </a:extLst>
          </p:cNvPr>
          <p:cNvGrpSpPr/>
          <p:nvPr/>
        </p:nvGrpSpPr>
        <p:grpSpPr>
          <a:xfrm>
            <a:off x="4120667" y="1770884"/>
            <a:ext cx="340188" cy="283171"/>
            <a:chOff x="1247825" y="322750"/>
            <a:chExt cx="443300" cy="369000"/>
          </a:xfrm>
        </p:grpSpPr>
        <p:sp>
          <p:nvSpPr>
            <p:cNvPr id="20" name="Google Shape;419;p38">
              <a:extLst>
                <a:ext uri="{FF2B5EF4-FFF2-40B4-BE49-F238E27FC236}">
                  <a16:creationId xmlns:a16="http://schemas.microsoft.com/office/drawing/2014/main" id="{1D7B3C0C-522D-6A40-8100-11E8487C590C}"/>
                </a:ext>
              </a:extLst>
            </p:cNvPr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0;p38">
              <a:extLst>
                <a:ext uri="{FF2B5EF4-FFF2-40B4-BE49-F238E27FC236}">
                  <a16:creationId xmlns:a16="http://schemas.microsoft.com/office/drawing/2014/main" id="{F110E4FA-7EA5-9D40-8DFF-52E0C394CF9F}"/>
                </a:ext>
              </a:extLst>
            </p:cNvPr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1;p38">
              <a:extLst>
                <a:ext uri="{FF2B5EF4-FFF2-40B4-BE49-F238E27FC236}">
                  <a16:creationId xmlns:a16="http://schemas.microsoft.com/office/drawing/2014/main" id="{6199958A-644F-A44B-8B3B-2043C8487221}"/>
                </a:ext>
              </a:extLst>
            </p:cNvPr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2;p38">
              <a:extLst>
                <a:ext uri="{FF2B5EF4-FFF2-40B4-BE49-F238E27FC236}">
                  <a16:creationId xmlns:a16="http://schemas.microsoft.com/office/drawing/2014/main" id="{66394ABE-C8D7-0D4E-86C8-0D493BE34607}"/>
                </a:ext>
              </a:extLst>
            </p:cNvPr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3;p38">
              <a:extLst>
                <a:ext uri="{FF2B5EF4-FFF2-40B4-BE49-F238E27FC236}">
                  <a16:creationId xmlns:a16="http://schemas.microsoft.com/office/drawing/2014/main" id="{952BAD7C-40D5-2340-B84D-0F75DA331124}"/>
                </a:ext>
              </a:extLst>
            </p:cNvPr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424;p38">
            <a:extLst>
              <a:ext uri="{FF2B5EF4-FFF2-40B4-BE49-F238E27FC236}">
                <a16:creationId xmlns:a16="http://schemas.microsoft.com/office/drawing/2014/main" id="{592DA041-CA1F-CC4F-AFD1-E45B332019C1}"/>
              </a:ext>
            </a:extLst>
          </p:cNvPr>
          <p:cNvGrpSpPr/>
          <p:nvPr/>
        </p:nvGrpSpPr>
        <p:grpSpPr>
          <a:xfrm>
            <a:off x="4643996" y="1769483"/>
            <a:ext cx="325224" cy="285972"/>
            <a:chOff x="1929775" y="320925"/>
            <a:chExt cx="423800" cy="372650"/>
          </a:xfrm>
        </p:grpSpPr>
        <p:sp>
          <p:nvSpPr>
            <p:cNvPr id="26" name="Google Shape;425;p38">
              <a:extLst>
                <a:ext uri="{FF2B5EF4-FFF2-40B4-BE49-F238E27FC236}">
                  <a16:creationId xmlns:a16="http://schemas.microsoft.com/office/drawing/2014/main" id="{A75E2B80-F067-2346-8F70-CCDCE5F34A6C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6;p38">
              <a:extLst>
                <a:ext uri="{FF2B5EF4-FFF2-40B4-BE49-F238E27FC236}">
                  <a16:creationId xmlns:a16="http://schemas.microsoft.com/office/drawing/2014/main" id="{85299DE6-98D0-1F49-8E37-B347E449574B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7;p38">
              <a:extLst>
                <a:ext uri="{FF2B5EF4-FFF2-40B4-BE49-F238E27FC236}">
                  <a16:creationId xmlns:a16="http://schemas.microsoft.com/office/drawing/2014/main" id="{D0CFC9E9-E979-064F-A031-4496970868F7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8;p38">
              <a:extLst>
                <a:ext uri="{FF2B5EF4-FFF2-40B4-BE49-F238E27FC236}">
                  <a16:creationId xmlns:a16="http://schemas.microsoft.com/office/drawing/2014/main" id="{DE3659A3-BE30-934A-BF4F-EB9983D75CAD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9;p38">
              <a:extLst>
                <a:ext uri="{FF2B5EF4-FFF2-40B4-BE49-F238E27FC236}">
                  <a16:creationId xmlns:a16="http://schemas.microsoft.com/office/drawing/2014/main" id="{647F179B-AC98-8C4B-8A57-635171386424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430;p38">
            <a:extLst>
              <a:ext uri="{FF2B5EF4-FFF2-40B4-BE49-F238E27FC236}">
                <a16:creationId xmlns:a16="http://schemas.microsoft.com/office/drawing/2014/main" id="{08E2CC0F-D810-4C47-BBDD-BC4A3FBAA141}"/>
              </a:ext>
            </a:extLst>
          </p:cNvPr>
          <p:cNvSpPr/>
          <p:nvPr/>
        </p:nvSpPr>
        <p:spPr>
          <a:xfrm>
            <a:off x="5189344" y="1759207"/>
            <a:ext cx="266345" cy="3065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54DBF5"/>
                </a:gs>
                <a:gs pos="61000">
                  <a:srgbClr val="0289E5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31;p38">
            <a:extLst>
              <a:ext uri="{FF2B5EF4-FFF2-40B4-BE49-F238E27FC236}">
                <a16:creationId xmlns:a16="http://schemas.microsoft.com/office/drawing/2014/main" id="{15025530-E56E-7F45-87E6-3381DFCEAE89}"/>
              </a:ext>
            </a:extLst>
          </p:cNvPr>
          <p:cNvSpPr/>
          <p:nvPr/>
        </p:nvSpPr>
        <p:spPr>
          <a:xfrm>
            <a:off x="5723435" y="1760147"/>
            <a:ext cx="229894" cy="30465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54DBF5"/>
                </a:gs>
                <a:gs pos="61000">
                  <a:srgbClr val="0289E5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432;p38">
            <a:extLst>
              <a:ext uri="{FF2B5EF4-FFF2-40B4-BE49-F238E27FC236}">
                <a16:creationId xmlns:a16="http://schemas.microsoft.com/office/drawing/2014/main" id="{3EA15C7B-687F-B848-A874-C58AE7AA9222}"/>
              </a:ext>
            </a:extLst>
          </p:cNvPr>
          <p:cNvGrpSpPr/>
          <p:nvPr/>
        </p:nvGrpSpPr>
        <p:grpSpPr>
          <a:xfrm>
            <a:off x="6716244" y="1737233"/>
            <a:ext cx="307478" cy="350452"/>
            <a:chOff x="4630125" y="278900"/>
            <a:chExt cx="400675" cy="456675"/>
          </a:xfrm>
        </p:grpSpPr>
        <p:sp>
          <p:nvSpPr>
            <p:cNvPr id="34" name="Google Shape;433;p38">
              <a:extLst>
                <a:ext uri="{FF2B5EF4-FFF2-40B4-BE49-F238E27FC236}">
                  <a16:creationId xmlns:a16="http://schemas.microsoft.com/office/drawing/2014/main" id="{2E15EBBD-9FF5-354E-9900-AE1916A02008}"/>
                </a:ext>
              </a:extLst>
            </p:cNvPr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4;p38">
              <a:extLst>
                <a:ext uri="{FF2B5EF4-FFF2-40B4-BE49-F238E27FC236}">
                  <a16:creationId xmlns:a16="http://schemas.microsoft.com/office/drawing/2014/main" id="{D5C5D9E3-24DE-BC46-8BDA-756D6D078B7C}"/>
                </a:ext>
              </a:extLst>
            </p:cNvPr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35;p38">
              <a:extLst>
                <a:ext uri="{FF2B5EF4-FFF2-40B4-BE49-F238E27FC236}">
                  <a16:creationId xmlns:a16="http://schemas.microsoft.com/office/drawing/2014/main" id="{DD9DBB06-0100-B846-9121-95D0A8614CB8}"/>
                </a:ext>
              </a:extLst>
            </p:cNvPr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36;p38">
              <a:extLst>
                <a:ext uri="{FF2B5EF4-FFF2-40B4-BE49-F238E27FC236}">
                  <a16:creationId xmlns:a16="http://schemas.microsoft.com/office/drawing/2014/main" id="{B1BD44F5-D732-C848-9F67-D45C3CBB921E}"/>
                </a:ext>
              </a:extLst>
            </p:cNvPr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437;p38">
            <a:extLst>
              <a:ext uri="{FF2B5EF4-FFF2-40B4-BE49-F238E27FC236}">
                <a16:creationId xmlns:a16="http://schemas.microsoft.com/office/drawing/2014/main" id="{8C29660A-C596-874B-A069-21D36EA7F164}"/>
              </a:ext>
            </a:extLst>
          </p:cNvPr>
          <p:cNvSpPr/>
          <p:nvPr/>
        </p:nvSpPr>
        <p:spPr>
          <a:xfrm>
            <a:off x="7209807" y="1758747"/>
            <a:ext cx="352333" cy="307459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54DBF5"/>
                </a:gs>
                <a:gs pos="61000">
                  <a:srgbClr val="0289E5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438;p38">
            <a:extLst>
              <a:ext uri="{FF2B5EF4-FFF2-40B4-BE49-F238E27FC236}">
                <a16:creationId xmlns:a16="http://schemas.microsoft.com/office/drawing/2014/main" id="{6019F036-4A14-594C-89C0-F39CBF594792}"/>
              </a:ext>
            </a:extLst>
          </p:cNvPr>
          <p:cNvGrpSpPr/>
          <p:nvPr/>
        </p:nvGrpSpPr>
        <p:grpSpPr>
          <a:xfrm>
            <a:off x="3620725" y="2236254"/>
            <a:ext cx="313061" cy="381762"/>
            <a:chOff x="596350" y="929175"/>
            <a:chExt cx="407950" cy="497475"/>
          </a:xfrm>
        </p:grpSpPr>
        <p:sp>
          <p:nvSpPr>
            <p:cNvPr id="40" name="Google Shape;439;p38">
              <a:extLst>
                <a:ext uri="{FF2B5EF4-FFF2-40B4-BE49-F238E27FC236}">
                  <a16:creationId xmlns:a16="http://schemas.microsoft.com/office/drawing/2014/main" id="{F9DC391B-D855-C543-B65F-E3BAAEB718A0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40;p38">
              <a:extLst>
                <a:ext uri="{FF2B5EF4-FFF2-40B4-BE49-F238E27FC236}">
                  <a16:creationId xmlns:a16="http://schemas.microsoft.com/office/drawing/2014/main" id="{2CE35333-A93A-964B-BF09-1F053B56F976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41;p38">
              <a:extLst>
                <a:ext uri="{FF2B5EF4-FFF2-40B4-BE49-F238E27FC236}">
                  <a16:creationId xmlns:a16="http://schemas.microsoft.com/office/drawing/2014/main" id="{CD106504-AF0A-4141-B445-29FDE25DB24C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42;p38">
              <a:extLst>
                <a:ext uri="{FF2B5EF4-FFF2-40B4-BE49-F238E27FC236}">
                  <a16:creationId xmlns:a16="http://schemas.microsoft.com/office/drawing/2014/main" id="{862259C4-61AC-CB43-8A1C-3AF58AA46A3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3;p38">
              <a:extLst>
                <a:ext uri="{FF2B5EF4-FFF2-40B4-BE49-F238E27FC236}">
                  <a16:creationId xmlns:a16="http://schemas.microsoft.com/office/drawing/2014/main" id="{D5447D3B-45FF-9940-A896-8EF4F405603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44;p38">
              <a:extLst>
                <a:ext uri="{FF2B5EF4-FFF2-40B4-BE49-F238E27FC236}">
                  <a16:creationId xmlns:a16="http://schemas.microsoft.com/office/drawing/2014/main" id="{044698C7-BFDE-3643-BC5E-64A8F6E8C366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45;p38">
              <a:extLst>
                <a:ext uri="{FF2B5EF4-FFF2-40B4-BE49-F238E27FC236}">
                  <a16:creationId xmlns:a16="http://schemas.microsoft.com/office/drawing/2014/main" id="{3D29F988-22CE-9548-B704-EAF0F7685381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46;p38">
            <a:extLst>
              <a:ext uri="{FF2B5EF4-FFF2-40B4-BE49-F238E27FC236}">
                <a16:creationId xmlns:a16="http://schemas.microsoft.com/office/drawing/2014/main" id="{DB70571C-F62B-4544-BC8B-66BAEE860226}"/>
              </a:ext>
            </a:extLst>
          </p:cNvPr>
          <p:cNvGrpSpPr/>
          <p:nvPr/>
        </p:nvGrpSpPr>
        <p:grpSpPr>
          <a:xfrm>
            <a:off x="4647257" y="2291872"/>
            <a:ext cx="318701" cy="272887"/>
            <a:chOff x="1934025" y="1001650"/>
            <a:chExt cx="415300" cy="355600"/>
          </a:xfrm>
        </p:grpSpPr>
        <p:sp>
          <p:nvSpPr>
            <p:cNvPr id="48" name="Google Shape;447;p38">
              <a:extLst>
                <a:ext uri="{FF2B5EF4-FFF2-40B4-BE49-F238E27FC236}">
                  <a16:creationId xmlns:a16="http://schemas.microsoft.com/office/drawing/2014/main" id="{A24465D2-31A2-1D4E-B81C-8A7F638C4FB8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48;p38">
              <a:extLst>
                <a:ext uri="{FF2B5EF4-FFF2-40B4-BE49-F238E27FC236}">
                  <a16:creationId xmlns:a16="http://schemas.microsoft.com/office/drawing/2014/main" id="{09D41B3F-AD3C-6C41-B601-8D7FFAA3BB60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49;p38">
              <a:extLst>
                <a:ext uri="{FF2B5EF4-FFF2-40B4-BE49-F238E27FC236}">
                  <a16:creationId xmlns:a16="http://schemas.microsoft.com/office/drawing/2014/main" id="{D5054B92-6682-9F47-94E9-E1723EA59BC8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0;p38">
              <a:extLst>
                <a:ext uri="{FF2B5EF4-FFF2-40B4-BE49-F238E27FC236}">
                  <a16:creationId xmlns:a16="http://schemas.microsoft.com/office/drawing/2014/main" id="{28DD11F3-C85B-E442-93D9-1BA3A1FFB386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451;p38">
            <a:extLst>
              <a:ext uri="{FF2B5EF4-FFF2-40B4-BE49-F238E27FC236}">
                <a16:creationId xmlns:a16="http://schemas.microsoft.com/office/drawing/2014/main" id="{871D78A4-022E-CA47-8885-50613F576927}"/>
              </a:ext>
            </a:extLst>
          </p:cNvPr>
          <p:cNvSpPr/>
          <p:nvPr/>
        </p:nvSpPr>
        <p:spPr>
          <a:xfrm>
            <a:off x="5162254" y="2268986"/>
            <a:ext cx="320543" cy="318682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54DBF5"/>
                </a:gs>
                <a:gs pos="61000">
                  <a:srgbClr val="0289E5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452;p38">
            <a:extLst>
              <a:ext uri="{FF2B5EF4-FFF2-40B4-BE49-F238E27FC236}">
                <a16:creationId xmlns:a16="http://schemas.microsoft.com/office/drawing/2014/main" id="{F0617B13-4B29-C042-85AE-21A59215C2F5}"/>
              </a:ext>
            </a:extLst>
          </p:cNvPr>
          <p:cNvSpPr/>
          <p:nvPr/>
        </p:nvSpPr>
        <p:spPr>
          <a:xfrm>
            <a:off x="5678579" y="2284872"/>
            <a:ext cx="319622" cy="28691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54DBF5"/>
                </a:gs>
                <a:gs pos="61000">
                  <a:srgbClr val="0289E5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53;p38">
            <a:extLst>
              <a:ext uri="{FF2B5EF4-FFF2-40B4-BE49-F238E27FC236}">
                <a16:creationId xmlns:a16="http://schemas.microsoft.com/office/drawing/2014/main" id="{157DC15C-D81F-284A-BCCC-41139FEC0E72}"/>
              </a:ext>
            </a:extLst>
          </p:cNvPr>
          <p:cNvSpPr/>
          <p:nvPr/>
        </p:nvSpPr>
        <p:spPr>
          <a:xfrm>
            <a:off x="6199106" y="2287213"/>
            <a:ext cx="310279" cy="282231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54DBF5"/>
                </a:gs>
                <a:gs pos="61000">
                  <a:srgbClr val="0289E5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54;p38">
            <a:extLst>
              <a:ext uri="{FF2B5EF4-FFF2-40B4-BE49-F238E27FC236}">
                <a16:creationId xmlns:a16="http://schemas.microsoft.com/office/drawing/2014/main" id="{4062278B-33AD-C44A-8AEA-87CF52F8BF0E}"/>
              </a:ext>
            </a:extLst>
          </p:cNvPr>
          <p:cNvSpPr/>
          <p:nvPr/>
        </p:nvSpPr>
        <p:spPr>
          <a:xfrm>
            <a:off x="6725254" y="2290014"/>
            <a:ext cx="289713" cy="2766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54DBF5"/>
                </a:gs>
                <a:gs pos="61000">
                  <a:srgbClr val="0289E5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455;p38">
            <a:extLst>
              <a:ext uri="{FF2B5EF4-FFF2-40B4-BE49-F238E27FC236}">
                <a16:creationId xmlns:a16="http://schemas.microsoft.com/office/drawing/2014/main" id="{1D09727B-614E-2949-85C0-94A6E2DF7542}"/>
              </a:ext>
            </a:extLst>
          </p:cNvPr>
          <p:cNvGrpSpPr/>
          <p:nvPr/>
        </p:nvGrpSpPr>
        <p:grpSpPr>
          <a:xfrm>
            <a:off x="7226009" y="2271305"/>
            <a:ext cx="319622" cy="320083"/>
            <a:chOff x="5294400" y="974850"/>
            <a:chExt cx="416500" cy="417100"/>
          </a:xfrm>
        </p:grpSpPr>
        <p:sp>
          <p:nvSpPr>
            <p:cNvPr id="57" name="Google Shape;456;p38">
              <a:extLst>
                <a:ext uri="{FF2B5EF4-FFF2-40B4-BE49-F238E27FC236}">
                  <a16:creationId xmlns:a16="http://schemas.microsoft.com/office/drawing/2014/main" id="{1DC3855E-A57E-3945-9771-29CCB1ABB5FC}"/>
                </a:ext>
              </a:extLst>
            </p:cNvPr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7;p38">
              <a:extLst>
                <a:ext uri="{FF2B5EF4-FFF2-40B4-BE49-F238E27FC236}">
                  <a16:creationId xmlns:a16="http://schemas.microsoft.com/office/drawing/2014/main" id="{A03C875C-F17F-044D-BCC7-2ADB5B8FA631}"/>
                </a:ext>
              </a:extLst>
            </p:cNvPr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458;p38">
            <a:extLst>
              <a:ext uri="{FF2B5EF4-FFF2-40B4-BE49-F238E27FC236}">
                <a16:creationId xmlns:a16="http://schemas.microsoft.com/office/drawing/2014/main" id="{680583B9-EEA1-B94C-AEF0-5CE3DAEC78E0}"/>
              </a:ext>
            </a:extLst>
          </p:cNvPr>
          <p:cNvGrpSpPr/>
          <p:nvPr/>
        </p:nvGrpSpPr>
        <p:grpSpPr>
          <a:xfrm>
            <a:off x="7703543" y="2235334"/>
            <a:ext cx="396247" cy="385964"/>
            <a:chOff x="5916675" y="927975"/>
            <a:chExt cx="516350" cy="502950"/>
          </a:xfrm>
        </p:grpSpPr>
        <p:sp>
          <p:nvSpPr>
            <p:cNvPr id="60" name="Google Shape;459;p38">
              <a:extLst>
                <a:ext uri="{FF2B5EF4-FFF2-40B4-BE49-F238E27FC236}">
                  <a16:creationId xmlns:a16="http://schemas.microsoft.com/office/drawing/2014/main" id="{E0D8E81B-CCB3-484B-950C-F300BCEF6B22}"/>
                </a:ext>
              </a:extLst>
            </p:cNvPr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60;p38">
              <a:extLst>
                <a:ext uri="{FF2B5EF4-FFF2-40B4-BE49-F238E27FC236}">
                  <a16:creationId xmlns:a16="http://schemas.microsoft.com/office/drawing/2014/main" id="{B3361C96-D756-D64F-B924-AF17D7312FFF}"/>
                </a:ext>
              </a:extLst>
            </p:cNvPr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461;p38">
            <a:extLst>
              <a:ext uri="{FF2B5EF4-FFF2-40B4-BE49-F238E27FC236}">
                <a16:creationId xmlns:a16="http://schemas.microsoft.com/office/drawing/2014/main" id="{E9AF8A3A-CE46-DE41-9321-B29F9DA24BE7}"/>
              </a:ext>
            </a:extLst>
          </p:cNvPr>
          <p:cNvGrpSpPr/>
          <p:nvPr/>
        </p:nvGrpSpPr>
        <p:grpSpPr>
          <a:xfrm>
            <a:off x="3596418" y="2828265"/>
            <a:ext cx="356994" cy="241117"/>
            <a:chOff x="564675" y="1700625"/>
            <a:chExt cx="465200" cy="314200"/>
          </a:xfrm>
        </p:grpSpPr>
        <p:sp>
          <p:nvSpPr>
            <p:cNvPr id="63" name="Google Shape;462;p38">
              <a:extLst>
                <a:ext uri="{FF2B5EF4-FFF2-40B4-BE49-F238E27FC236}">
                  <a16:creationId xmlns:a16="http://schemas.microsoft.com/office/drawing/2014/main" id="{3D3FE484-9D8E-EC46-B07E-6038309DC14C}"/>
                </a:ext>
              </a:extLst>
            </p:cNvPr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63;p38">
              <a:extLst>
                <a:ext uri="{FF2B5EF4-FFF2-40B4-BE49-F238E27FC236}">
                  <a16:creationId xmlns:a16="http://schemas.microsoft.com/office/drawing/2014/main" id="{8953B67D-6475-C54B-8AF6-13B945C1CFD2}"/>
                </a:ext>
              </a:extLst>
            </p:cNvPr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64;p38">
              <a:extLst>
                <a:ext uri="{FF2B5EF4-FFF2-40B4-BE49-F238E27FC236}">
                  <a16:creationId xmlns:a16="http://schemas.microsoft.com/office/drawing/2014/main" id="{D86BD778-268E-5045-99F9-E9DCBC525B87}"/>
                </a:ext>
              </a:extLst>
            </p:cNvPr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465;p38">
            <a:extLst>
              <a:ext uri="{FF2B5EF4-FFF2-40B4-BE49-F238E27FC236}">
                <a16:creationId xmlns:a16="http://schemas.microsoft.com/office/drawing/2014/main" id="{A301AA50-6ED3-4F4D-A51A-61164D0E3551}"/>
              </a:ext>
            </a:extLst>
          </p:cNvPr>
          <p:cNvGrpSpPr/>
          <p:nvPr/>
        </p:nvGrpSpPr>
        <p:grpSpPr>
          <a:xfrm>
            <a:off x="4112264" y="2769386"/>
            <a:ext cx="356994" cy="349532"/>
            <a:chOff x="1236875" y="1623900"/>
            <a:chExt cx="465200" cy="455475"/>
          </a:xfrm>
        </p:grpSpPr>
        <p:sp>
          <p:nvSpPr>
            <p:cNvPr id="67" name="Google Shape;466;p38">
              <a:extLst>
                <a:ext uri="{FF2B5EF4-FFF2-40B4-BE49-F238E27FC236}">
                  <a16:creationId xmlns:a16="http://schemas.microsoft.com/office/drawing/2014/main" id="{67782EF1-52FB-4E41-8FDC-31C529FF5AAE}"/>
                </a:ext>
              </a:extLst>
            </p:cNvPr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67;p38">
              <a:extLst>
                <a:ext uri="{FF2B5EF4-FFF2-40B4-BE49-F238E27FC236}">
                  <a16:creationId xmlns:a16="http://schemas.microsoft.com/office/drawing/2014/main" id="{FE8625AB-214D-634B-9325-DAB9B0F1AA35}"/>
                </a:ext>
              </a:extLst>
            </p:cNvPr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68;p38">
              <a:extLst>
                <a:ext uri="{FF2B5EF4-FFF2-40B4-BE49-F238E27FC236}">
                  <a16:creationId xmlns:a16="http://schemas.microsoft.com/office/drawing/2014/main" id="{9409F6DA-ACFD-FC4B-9C42-34F24B6B6553}"/>
                </a:ext>
              </a:extLst>
            </p:cNvPr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69;p38">
              <a:extLst>
                <a:ext uri="{FF2B5EF4-FFF2-40B4-BE49-F238E27FC236}">
                  <a16:creationId xmlns:a16="http://schemas.microsoft.com/office/drawing/2014/main" id="{91219183-A014-404A-BA6F-C59884933593}"/>
                </a:ext>
              </a:extLst>
            </p:cNvPr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70;p38">
              <a:extLst>
                <a:ext uri="{FF2B5EF4-FFF2-40B4-BE49-F238E27FC236}">
                  <a16:creationId xmlns:a16="http://schemas.microsoft.com/office/drawing/2014/main" id="{1F05E4CE-A666-304A-B84E-63B90CF99C63}"/>
                </a:ext>
              </a:extLst>
            </p:cNvPr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71;p38">
              <a:extLst>
                <a:ext uri="{FF2B5EF4-FFF2-40B4-BE49-F238E27FC236}">
                  <a16:creationId xmlns:a16="http://schemas.microsoft.com/office/drawing/2014/main" id="{1DC9DE31-F035-5E46-9FFB-BA2753531356}"/>
                </a:ext>
              </a:extLst>
            </p:cNvPr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72;p38">
              <a:extLst>
                <a:ext uri="{FF2B5EF4-FFF2-40B4-BE49-F238E27FC236}">
                  <a16:creationId xmlns:a16="http://schemas.microsoft.com/office/drawing/2014/main" id="{88B2E9AF-7A0B-F340-9B99-ADC494B06F51}"/>
                </a:ext>
              </a:extLst>
            </p:cNvPr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473;p38">
            <a:extLst>
              <a:ext uri="{FF2B5EF4-FFF2-40B4-BE49-F238E27FC236}">
                <a16:creationId xmlns:a16="http://schemas.microsoft.com/office/drawing/2014/main" id="{67167B5E-FEA9-C049-B561-78459DC2CDBF}"/>
              </a:ext>
            </a:extLst>
          </p:cNvPr>
          <p:cNvGrpSpPr/>
          <p:nvPr/>
        </p:nvGrpSpPr>
        <p:grpSpPr>
          <a:xfrm>
            <a:off x="4639315" y="2776869"/>
            <a:ext cx="334586" cy="334567"/>
            <a:chOff x="1923675" y="1633650"/>
            <a:chExt cx="436000" cy="435975"/>
          </a:xfrm>
        </p:grpSpPr>
        <p:sp>
          <p:nvSpPr>
            <p:cNvPr id="75" name="Google Shape;474;p38">
              <a:extLst>
                <a:ext uri="{FF2B5EF4-FFF2-40B4-BE49-F238E27FC236}">
                  <a16:creationId xmlns:a16="http://schemas.microsoft.com/office/drawing/2014/main" id="{287884D3-48C5-9048-981C-C81DBBEAB856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75;p38">
              <a:extLst>
                <a:ext uri="{FF2B5EF4-FFF2-40B4-BE49-F238E27FC236}">
                  <a16:creationId xmlns:a16="http://schemas.microsoft.com/office/drawing/2014/main" id="{8DC33AC9-7421-404B-88C8-73C75AB32A04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76;p38">
              <a:extLst>
                <a:ext uri="{FF2B5EF4-FFF2-40B4-BE49-F238E27FC236}">
                  <a16:creationId xmlns:a16="http://schemas.microsoft.com/office/drawing/2014/main" id="{C2741774-9162-2A46-B3DA-48F4DF9A1583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77;p38">
              <a:extLst>
                <a:ext uri="{FF2B5EF4-FFF2-40B4-BE49-F238E27FC236}">
                  <a16:creationId xmlns:a16="http://schemas.microsoft.com/office/drawing/2014/main" id="{40016AB3-C16D-E94D-ACCD-C790FD249D1E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78;p38">
              <a:extLst>
                <a:ext uri="{FF2B5EF4-FFF2-40B4-BE49-F238E27FC236}">
                  <a16:creationId xmlns:a16="http://schemas.microsoft.com/office/drawing/2014/main" id="{0C241603-BCFC-9E41-881E-E952593849E1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79;p38">
              <a:extLst>
                <a:ext uri="{FF2B5EF4-FFF2-40B4-BE49-F238E27FC236}">
                  <a16:creationId xmlns:a16="http://schemas.microsoft.com/office/drawing/2014/main" id="{7DFD250C-7B20-984C-93F1-9DEEACBC2A31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480;p38">
            <a:extLst>
              <a:ext uri="{FF2B5EF4-FFF2-40B4-BE49-F238E27FC236}">
                <a16:creationId xmlns:a16="http://schemas.microsoft.com/office/drawing/2014/main" id="{3D383872-DFB8-2846-BAC0-2E34B6EE099A}"/>
              </a:ext>
            </a:extLst>
          </p:cNvPr>
          <p:cNvGrpSpPr/>
          <p:nvPr/>
        </p:nvGrpSpPr>
        <p:grpSpPr>
          <a:xfrm>
            <a:off x="5153760" y="2775468"/>
            <a:ext cx="337368" cy="337368"/>
            <a:chOff x="2594050" y="1631825"/>
            <a:chExt cx="439625" cy="439625"/>
          </a:xfrm>
        </p:grpSpPr>
        <p:sp>
          <p:nvSpPr>
            <p:cNvPr id="82" name="Google Shape;481;p38">
              <a:extLst>
                <a:ext uri="{FF2B5EF4-FFF2-40B4-BE49-F238E27FC236}">
                  <a16:creationId xmlns:a16="http://schemas.microsoft.com/office/drawing/2014/main" id="{CF487631-984A-F546-B5A3-E46C74A60A8F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82;p38">
              <a:extLst>
                <a:ext uri="{FF2B5EF4-FFF2-40B4-BE49-F238E27FC236}">
                  <a16:creationId xmlns:a16="http://schemas.microsoft.com/office/drawing/2014/main" id="{C72E6333-534E-6F4E-9204-7DABD32F85EB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83;p38">
              <a:extLst>
                <a:ext uri="{FF2B5EF4-FFF2-40B4-BE49-F238E27FC236}">
                  <a16:creationId xmlns:a16="http://schemas.microsoft.com/office/drawing/2014/main" id="{2E6FE50E-B032-EB4F-8F13-69578F54DE3A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84;p38">
              <a:extLst>
                <a:ext uri="{FF2B5EF4-FFF2-40B4-BE49-F238E27FC236}">
                  <a16:creationId xmlns:a16="http://schemas.microsoft.com/office/drawing/2014/main" id="{2B8CC76F-04D0-954A-A189-D1518299D746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485;p38">
            <a:extLst>
              <a:ext uri="{FF2B5EF4-FFF2-40B4-BE49-F238E27FC236}">
                <a16:creationId xmlns:a16="http://schemas.microsoft.com/office/drawing/2014/main" id="{557D26A8-A4AC-E34F-8BD6-EA210382FF7A}"/>
              </a:ext>
            </a:extLst>
          </p:cNvPr>
          <p:cNvSpPr/>
          <p:nvPr/>
        </p:nvSpPr>
        <p:spPr>
          <a:xfrm>
            <a:off x="5684641" y="2790450"/>
            <a:ext cx="307478" cy="30747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54DBF5"/>
                </a:gs>
                <a:gs pos="61000">
                  <a:srgbClr val="0289E5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486;p38">
            <a:extLst>
              <a:ext uri="{FF2B5EF4-FFF2-40B4-BE49-F238E27FC236}">
                <a16:creationId xmlns:a16="http://schemas.microsoft.com/office/drawing/2014/main" id="{833464CC-5A60-4945-A800-13D042FD9EC8}"/>
              </a:ext>
            </a:extLst>
          </p:cNvPr>
          <p:cNvGrpSpPr/>
          <p:nvPr/>
        </p:nvGrpSpPr>
        <p:grpSpPr>
          <a:xfrm>
            <a:off x="6217223" y="2750240"/>
            <a:ext cx="273828" cy="387825"/>
            <a:chOff x="3979850" y="1598950"/>
            <a:chExt cx="356825" cy="505375"/>
          </a:xfrm>
        </p:grpSpPr>
        <p:sp>
          <p:nvSpPr>
            <p:cNvPr id="88" name="Google Shape;487;p38">
              <a:extLst>
                <a:ext uri="{FF2B5EF4-FFF2-40B4-BE49-F238E27FC236}">
                  <a16:creationId xmlns:a16="http://schemas.microsoft.com/office/drawing/2014/main" id="{FF767B83-E9C0-1C4C-B65E-0A0A26A393DD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88;p38">
              <a:extLst>
                <a:ext uri="{FF2B5EF4-FFF2-40B4-BE49-F238E27FC236}">
                  <a16:creationId xmlns:a16="http://schemas.microsoft.com/office/drawing/2014/main" id="{DEC9D029-BD76-F743-AC37-32EB03D6C34F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489;p38">
            <a:extLst>
              <a:ext uri="{FF2B5EF4-FFF2-40B4-BE49-F238E27FC236}">
                <a16:creationId xmlns:a16="http://schemas.microsoft.com/office/drawing/2014/main" id="{7F4741AF-0FBC-2244-A0FA-47A5C57B0379}"/>
              </a:ext>
            </a:extLst>
          </p:cNvPr>
          <p:cNvGrpSpPr/>
          <p:nvPr/>
        </p:nvGrpSpPr>
        <p:grpSpPr>
          <a:xfrm>
            <a:off x="6689615" y="2833407"/>
            <a:ext cx="360736" cy="221491"/>
            <a:chOff x="4595425" y="1707325"/>
            <a:chExt cx="470075" cy="288625"/>
          </a:xfrm>
        </p:grpSpPr>
        <p:sp>
          <p:nvSpPr>
            <p:cNvPr id="91" name="Google Shape;490;p38">
              <a:extLst>
                <a:ext uri="{FF2B5EF4-FFF2-40B4-BE49-F238E27FC236}">
                  <a16:creationId xmlns:a16="http://schemas.microsoft.com/office/drawing/2014/main" id="{5068C6F1-4510-F147-864E-A24E4A0DE8F4}"/>
                </a:ext>
              </a:extLst>
            </p:cNvPr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91;p38">
              <a:extLst>
                <a:ext uri="{FF2B5EF4-FFF2-40B4-BE49-F238E27FC236}">
                  <a16:creationId xmlns:a16="http://schemas.microsoft.com/office/drawing/2014/main" id="{9659BC8F-2013-C046-B76E-792D6673995D}"/>
                </a:ext>
              </a:extLst>
            </p:cNvPr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92;p38">
              <a:extLst>
                <a:ext uri="{FF2B5EF4-FFF2-40B4-BE49-F238E27FC236}">
                  <a16:creationId xmlns:a16="http://schemas.microsoft.com/office/drawing/2014/main" id="{F2E04068-6064-984A-AFAE-C3EF04D6B560}"/>
                </a:ext>
              </a:extLst>
            </p:cNvPr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93;p38">
              <a:extLst>
                <a:ext uri="{FF2B5EF4-FFF2-40B4-BE49-F238E27FC236}">
                  <a16:creationId xmlns:a16="http://schemas.microsoft.com/office/drawing/2014/main" id="{CD24D66D-AD6F-ED48-B29D-47AA64233838}"/>
                </a:ext>
              </a:extLst>
            </p:cNvPr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94;p38">
              <a:extLst>
                <a:ext uri="{FF2B5EF4-FFF2-40B4-BE49-F238E27FC236}">
                  <a16:creationId xmlns:a16="http://schemas.microsoft.com/office/drawing/2014/main" id="{419C838F-A732-5142-A64A-520D0E87E94A}"/>
                </a:ext>
              </a:extLst>
            </p:cNvPr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495;p38">
            <a:extLst>
              <a:ext uri="{FF2B5EF4-FFF2-40B4-BE49-F238E27FC236}">
                <a16:creationId xmlns:a16="http://schemas.microsoft.com/office/drawing/2014/main" id="{30D8ABE4-D8C9-2F41-8CB0-DACCF8D36CCA}"/>
              </a:ext>
            </a:extLst>
          </p:cNvPr>
          <p:cNvGrpSpPr/>
          <p:nvPr/>
        </p:nvGrpSpPr>
        <p:grpSpPr>
          <a:xfrm>
            <a:off x="7222747" y="2779209"/>
            <a:ext cx="326164" cy="329886"/>
            <a:chOff x="5290150" y="1636700"/>
            <a:chExt cx="425025" cy="429875"/>
          </a:xfrm>
        </p:grpSpPr>
        <p:sp>
          <p:nvSpPr>
            <p:cNvPr id="97" name="Google Shape;496;p38">
              <a:extLst>
                <a:ext uri="{FF2B5EF4-FFF2-40B4-BE49-F238E27FC236}">
                  <a16:creationId xmlns:a16="http://schemas.microsoft.com/office/drawing/2014/main" id="{88B6ED31-7E51-164E-855D-C240CCE708A2}"/>
                </a:ext>
              </a:extLst>
            </p:cNvPr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97;p38">
              <a:extLst>
                <a:ext uri="{FF2B5EF4-FFF2-40B4-BE49-F238E27FC236}">
                  <a16:creationId xmlns:a16="http://schemas.microsoft.com/office/drawing/2014/main" id="{EB77D8BF-0CBC-1644-AB30-2F0C27C2C0C3}"/>
                </a:ext>
              </a:extLst>
            </p:cNvPr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498;p38">
            <a:extLst>
              <a:ext uri="{FF2B5EF4-FFF2-40B4-BE49-F238E27FC236}">
                <a16:creationId xmlns:a16="http://schemas.microsoft.com/office/drawing/2014/main" id="{1350D6D6-19B0-5645-9EE5-EA59FE76E5F3}"/>
              </a:ext>
            </a:extLst>
          </p:cNvPr>
          <p:cNvGrpSpPr/>
          <p:nvPr/>
        </p:nvGrpSpPr>
        <p:grpSpPr>
          <a:xfrm>
            <a:off x="7737654" y="2769386"/>
            <a:ext cx="328025" cy="343929"/>
            <a:chOff x="5961125" y="1623900"/>
            <a:chExt cx="427450" cy="448175"/>
          </a:xfrm>
        </p:grpSpPr>
        <p:sp>
          <p:nvSpPr>
            <p:cNvPr id="100" name="Google Shape;499;p38">
              <a:extLst>
                <a:ext uri="{FF2B5EF4-FFF2-40B4-BE49-F238E27FC236}">
                  <a16:creationId xmlns:a16="http://schemas.microsoft.com/office/drawing/2014/main" id="{F3273454-FEA4-E347-A3F1-63564143017F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00;p38">
              <a:extLst>
                <a:ext uri="{FF2B5EF4-FFF2-40B4-BE49-F238E27FC236}">
                  <a16:creationId xmlns:a16="http://schemas.microsoft.com/office/drawing/2014/main" id="{411779AD-2055-4F45-B0B9-E21A2C31EBF8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01;p38">
              <a:extLst>
                <a:ext uri="{FF2B5EF4-FFF2-40B4-BE49-F238E27FC236}">
                  <a16:creationId xmlns:a16="http://schemas.microsoft.com/office/drawing/2014/main" id="{35B6E8CB-D66F-9D45-A0D6-75F4970B5C69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02;p38">
              <a:extLst>
                <a:ext uri="{FF2B5EF4-FFF2-40B4-BE49-F238E27FC236}">
                  <a16:creationId xmlns:a16="http://schemas.microsoft.com/office/drawing/2014/main" id="{52DA1FE5-3921-3C46-BFCC-6D198442D4A6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03;p38">
              <a:extLst>
                <a:ext uri="{FF2B5EF4-FFF2-40B4-BE49-F238E27FC236}">
                  <a16:creationId xmlns:a16="http://schemas.microsoft.com/office/drawing/2014/main" id="{775F8DB9-97AD-BA4E-87C5-AFE84AB0C8D2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04;p38">
              <a:extLst>
                <a:ext uri="{FF2B5EF4-FFF2-40B4-BE49-F238E27FC236}">
                  <a16:creationId xmlns:a16="http://schemas.microsoft.com/office/drawing/2014/main" id="{99138045-97C1-1144-92CD-B2482F84507A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05;p38">
              <a:extLst>
                <a:ext uri="{FF2B5EF4-FFF2-40B4-BE49-F238E27FC236}">
                  <a16:creationId xmlns:a16="http://schemas.microsoft.com/office/drawing/2014/main" id="{FB85EF30-B7C4-B24D-80A8-465C8A574596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506;p38">
            <a:extLst>
              <a:ext uri="{FF2B5EF4-FFF2-40B4-BE49-F238E27FC236}">
                <a16:creationId xmlns:a16="http://schemas.microsoft.com/office/drawing/2014/main" id="{FDCA9A3B-1088-4449-97DB-E751144AA477}"/>
              </a:ext>
            </a:extLst>
          </p:cNvPr>
          <p:cNvGrpSpPr/>
          <p:nvPr/>
        </p:nvGrpSpPr>
        <p:grpSpPr>
          <a:xfrm>
            <a:off x="8242277" y="2778269"/>
            <a:ext cx="350452" cy="331766"/>
            <a:chOff x="6618700" y="1635475"/>
            <a:chExt cx="456675" cy="432325"/>
          </a:xfrm>
        </p:grpSpPr>
        <p:sp>
          <p:nvSpPr>
            <p:cNvPr id="108" name="Google Shape;507;p38">
              <a:extLst>
                <a:ext uri="{FF2B5EF4-FFF2-40B4-BE49-F238E27FC236}">
                  <a16:creationId xmlns:a16="http://schemas.microsoft.com/office/drawing/2014/main" id="{DD2DF1EF-AD44-8544-A000-3ACB1C2E0057}"/>
                </a:ext>
              </a:extLst>
            </p:cNvPr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08;p38">
              <a:extLst>
                <a:ext uri="{FF2B5EF4-FFF2-40B4-BE49-F238E27FC236}">
                  <a16:creationId xmlns:a16="http://schemas.microsoft.com/office/drawing/2014/main" id="{9B3CF424-1C23-054B-9D4D-9418E01ABBFC}"/>
                </a:ext>
              </a:extLst>
            </p:cNvPr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09;p38">
              <a:extLst>
                <a:ext uri="{FF2B5EF4-FFF2-40B4-BE49-F238E27FC236}">
                  <a16:creationId xmlns:a16="http://schemas.microsoft.com/office/drawing/2014/main" id="{7FF8C364-0272-F34F-AE86-AC45F001363F}"/>
                </a:ext>
              </a:extLst>
            </p:cNvPr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10;p38">
              <a:extLst>
                <a:ext uri="{FF2B5EF4-FFF2-40B4-BE49-F238E27FC236}">
                  <a16:creationId xmlns:a16="http://schemas.microsoft.com/office/drawing/2014/main" id="{2AB30418-2305-874B-B29F-67AA1FAC3EDB}"/>
                </a:ext>
              </a:extLst>
            </p:cNvPr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11;p38">
              <a:extLst>
                <a:ext uri="{FF2B5EF4-FFF2-40B4-BE49-F238E27FC236}">
                  <a16:creationId xmlns:a16="http://schemas.microsoft.com/office/drawing/2014/main" id="{52D056B2-DBE0-634C-AAE8-906645812B5A}"/>
                </a:ext>
              </a:extLst>
            </p:cNvPr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512;p38">
            <a:extLst>
              <a:ext uri="{FF2B5EF4-FFF2-40B4-BE49-F238E27FC236}">
                <a16:creationId xmlns:a16="http://schemas.microsoft.com/office/drawing/2014/main" id="{9AF834F9-06B8-6845-A9C3-DE812E6A8CA7}"/>
              </a:ext>
            </a:extLst>
          </p:cNvPr>
          <p:cNvGrpSpPr/>
          <p:nvPr/>
        </p:nvGrpSpPr>
        <p:grpSpPr>
          <a:xfrm>
            <a:off x="3636131" y="3310941"/>
            <a:ext cx="277569" cy="298116"/>
            <a:chOff x="616425" y="2329600"/>
            <a:chExt cx="361700" cy="388475"/>
          </a:xfrm>
        </p:grpSpPr>
        <p:sp>
          <p:nvSpPr>
            <p:cNvPr id="114" name="Google Shape;513;p38">
              <a:extLst>
                <a:ext uri="{FF2B5EF4-FFF2-40B4-BE49-F238E27FC236}">
                  <a16:creationId xmlns:a16="http://schemas.microsoft.com/office/drawing/2014/main" id="{A58D0A62-950F-3D4E-ABA5-0A590E73DB35}"/>
                </a:ext>
              </a:extLst>
            </p:cNvPr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14;p38">
              <a:extLst>
                <a:ext uri="{FF2B5EF4-FFF2-40B4-BE49-F238E27FC236}">
                  <a16:creationId xmlns:a16="http://schemas.microsoft.com/office/drawing/2014/main" id="{830F2E81-E982-1243-8ED4-AF5627B5DF55}"/>
                </a:ext>
              </a:extLst>
            </p:cNvPr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15;p38">
              <a:extLst>
                <a:ext uri="{FF2B5EF4-FFF2-40B4-BE49-F238E27FC236}">
                  <a16:creationId xmlns:a16="http://schemas.microsoft.com/office/drawing/2014/main" id="{D81719E8-4F3D-624E-A102-024F6C5C53DA}"/>
                </a:ext>
              </a:extLst>
            </p:cNvPr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16;p38">
              <a:extLst>
                <a:ext uri="{FF2B5EF4-FFF2-40B4-BE49-F238E27FC236}">
                  <a16:creationId xmlns:a16="http://schemas.microsoft.com/office/drawing/2014/main" id="{1E3EB685-EACC-5A4A-BA68-62D234EC7786}"/>
                </a:ext>
              </a:extLst>
            </p:cNvPr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17;p38">
              <a:extLst>
                <a:ext uri="{FF2B5EF4-FFF2-40B4-BE49-F238E27FC236}">
                  <a16:creationId xmlns:a16="http://schemas.microsoft.com/office/drawing/2014/main" id="{6B625D14-96E3-6F40-9FA8-66C230CDD586}"/>
                </a:ext>
              </a:extLst>
            </p:cNvPr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18;p38">
              <a:extLst>
                <a:ext uri="{FF2B5EF4-FFF2-40B4-BE49-F238E27FC236}">
                  <a16:creationId xmlns:a16="http://schemas.microsoft.com/office/drawing/2014/main" id="{1984F67E-7AF7-FE48-834F-C21075311BC7}"/>
                </a:ext>
              </a:extLst>
            </p:cNvPr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19;p38">
              <a:extLst>
                <a:ext uri="{FF2B5EF4-FFF2-40B4-BE49-F238E27FC236}">
                  <a16:creationId xmlns:a16="http://schemas.microsoft.com/office/drawing/2014/main" id="{DAA8BDD6-4E88-2445-ADC4-F5EC29F15B0D}"/>
                </a:ext>
              </a:extLst>
            </p:cNvPr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20;p38">
              <a:extLst>
                <a:ext uri="{FF2B5EF4-FFF2-40B4-BE49-F238E27FC236}">
                  <a16:creationId xmlns:a16="http://schemas.microsoft.com/office/drawing/2014/main" id="{649EECF8-F8AC-364F-A349-997C2334F826}"/>
                </a:ext>
              </a:extLst>
            </p:cNvPr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521;p38">
            <a:extLst>
              <a:ext uri="{FF2B5EF4-FFF2-40B4-BE49-F238E27FC236}">
                <a16:creationId xmlns:a16="http://schemas.microsoft.com/office/drawing/2014/main" id="{BAB31416-0362-0F41-855E-8332D6A8C339}"/>
              </a:ext>
            </a:extLst>
          </p:cNvPr>
          <p:cNvGrpSpPr/>
          <p:nvPr/>
        </p:nvGrpSpPr>
        <p:grpSpPr>
          <a:xfrm>
            <a:off x="4144514" y="3313742"/>
            <a:ext cx="292514" cy="292514"/>
            <a:chOff x="1278900" y="2333250"/>
            <a:chExt cx="381175" cy="381175"/>
          </a:xfrm>
        </p:grpSpPr>
        <p:sp>
          <p:nvSpPr>
            <p:cNvPr id="123" name="Google Shape;522;p38">
              <a:extLst>
                <a:ext uri="{FF2B5EF4-FFF2-40B4-BE49-F238E27FC236}">
                  <a16:creationId xmlns:a16="http://schemas.microsoft.com/office/drawing/2014/main" id="{174769C0-E0ED-3240-AFE8-DAFB5A63F99A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23;p38">
              <a:extLst>
                <a:ext uri="{FF2B5EF4-FFF2-40B4-BE49-F238E27FC236}">
                  <a16:creationId xmlns:a16="http://schemas.microsoft.com/office/drawing/2014/main" id="{B83DEB9E-912E-7143-8AD5-A8FAF7874757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24;p38">
              <a:extLst>
                <a:ext uri="{FF2B5EF4-FFF2-40B4-BE49-F238E27FC236}">
                  <a16:creationId xmlns:a16="http://schemas.microsoft.com/office/drawing/2014/main" id="{A15B136D-0D0D-1845-85C4-41F632D52EC7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25;p38">
              <a:extLst>
                <a:ext uri="{FF2B5EF4-FFF2-40B4-BE49-F238E27FC236}">
                  <a16:creationId xmlns:a16="http://schemas.microsoft.com/office/drawing/2014/main" id="{F8E73EB3-EBB6-DA4F-A3DC-42BA93CB5D6E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526;p38">
            <a:extLst>
              <a:ext uri="{FF2B5EF4-FFF2-40B4-BE49-F238E27FC236}">
                <a16:creationId xmlns:a16="http://schemas.microsoft.com/office/drawing/2014/main" id="{39A9A5F6-3DEC-0C42-A214-57E957F0AFE7}"/>
              </a:ext>
            </a:extLst>
          </p:cNvPr>
          <p:cNvGrpSpPr/>
          <p:nvPr/>
        </p:nvGrpSpPr>
        <p:grpSpPr>
          <a:xfrm>
            <a:off x="4660341" y="3313742"/>
            <a:ext cx="292533" cy="292514"/>
            <a:chOff x="1951075" y="2333250"/>
            <a:chExt cx="381200" cy="381175"/>
          </a:xfrm>
        </p:grpSpPr>
        <p:sp>
          <p:nvSpPr>
            <p:cNvPr id="128" name="Google Shape;527;p38">
              <a:extLst>
                <a:ext uri="{FF2B5EF4-FFF2-40B4-BE49-F238E27FC236}">
                  <a16:creationId xmlns:a16="http://schemas.microsoft.com/office/drawing/2014/main" id="{7D534689-43F4-6049-9A85-EE412DDCA060}"/>
                </a:ext>
              </a:extLst>
            </p:cNvPr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28;p38">
              <a:extLst>
                <a:ext uri="{FF2B5EF4-FFF2-40B4-BE49-F238E27FC236}">
                  <a16:creationId xmlns:a16="http://schemas.microsoft.com/office/drawing/2014/main" id="{3E494FDF-58BA-D34A-8F3B-3F1706E70F90}"/>
                </a:ext>
              </a:extLst>
            </p:cNvPr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29;p38">
              <a:extLst>
                <a:ext uri="{FF2B5EF4-FFF2-40B4-BE49-F238E27FC236}">
                  <a16:creationId xmlns:a16="http://schemas.microsoft.com/office/drawing/2014/main" id="{3FAE01E1-1FED-EE46-ABE5-0980C4ABB18D}"/>
                </a:ext>
              </a:extLst>
            </p:cNvPr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30;p38">
              <a:extLst>
                <a:ext uri="{FF2B5EF4-FFF2-40B4-BE49-F238E27FC236}">
                  <a16:creationId xmlns:a16="http://schemas.microsoft.com/office/drawing/2014/main" id="{DC7C8BBE-7C17-DF4D-AD4A-2C2808E35EB0}"/>
                </a:ext>
              </a:extLst>
            </p:cNvPr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531;p38">
            <a:extLst>
              <a:ext uri="{FF2B5EF4-FFF2-40B4-BE49-F238E27FC236}">
                <a16:creationId xmlns:a16="http://schemas.microsoft.com/office/drawing/2014/main" id="{78125E69-B601-ED4E-B022-69CC4A5E2202}"/>
              </a:ext>
            </a:extLst>
          </p:cNvPr>
          <p:cNvGrpSpPr/>
          <p:nvPr/>
        </p:nvGrpSpPr>
        <p:grpSpPr>
          <a:xfrm>
            <a:off x="5176188" y="3313742"/>
            <a:ext cx="292514" cy="292514"/>
            <a:chOff x="2623275" y="2333250"/>
            <a:chExt cx="381175" cy="381175"/>
          </a:xfrm>
        </p:grpSpPr>
        <p:sp>
          <p:nvSpPr>
            <p:cNvPr id="133" name="Google Shape;532;p38">
              <a:extLst>
                <a:ext uri="{FF2B5EF4-FFF2-40B4-BE49-F238E27FC236}">
                  <a16:creationId xmlns:a16="http://schemas.microsoft.com/office/drawing/2014/main" id="{82756607-FFA4-AB4E-B2E7-F3BD73C0BB2E}"/>
                </a:ext>
              </a:extLst>
            </p:cNvPr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33;p38">
              <a:extLst>
                <a:ext uri="{FF2B5EF4-FFF2-40B4-BE49-F238E27FC236}">
                  <a16:creationId xmlns:a16="http://schemas.microsoft.com/office/drawing/2014/main" id="{0A697D08-3E16-9C4E-BC5C-FC7163257EEB}"/>
                </a:ext>
              </a:extLst>
            </p:cNvPr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34;p38">
              <a:extLst>
                <a:ext uri="{FF2B5EF4-FFF2-40B4-BE49-F238E27FC236}">
                  <a16:creationId xmlns:a16="http://schemas.microsoft.com/office/drawing/2014/main" id="{8C742F26-171B-2E40-865F-31F059724F7E}"/>
                </a:ext>
              </a:extLst>
            </p:cNvPr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35;p38">
              <a:extLst>
                <a:ext uri="{FF2B5EF4-FFF2-40B4-BE49-F238E27FC236}">
                  <a16:creationId xmlns:a16="http://schemas.microsoft.com/office/drawing/2014/main" id="{92341FAD-3D5A-8942-9547-AC3698C8A29D}"/>
                </a:ext>
              </a:extLst>
            </p:cNvPr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536;p38">
            <a:extLst>
              <a:ext uri="{FF2B5EF4-FFF2-40B4-BE49-F238E27FC236}">
                <a16:creationId xmlns:a16="http://schemas.microsoft.com/office/drawing/2014/main" id="{0D0C8B9A-6B33-4B4A-B112-42AC0EBF6821}"/>
              </a:ext>
            </a:extLst>
          </p:cNvPr>
          <p:cNvGrpSpPr/>
          <p:nvPr/>
        </p:nvGrpSpPr>
        <p:grpSpPr>
          <a:xfrm>
            <a:off x="5760256" y="3263285"/>
            <a:ext cx="156070" cy="389705"/>
            <a:chOff x="3384375" y="2267500"/>
            <a:chExt cx="203375" cy="507825"/>
          </a:xfrm>
        </p:grpSpPr>
        <p:sp>
          <p:nvSpPr>
            <p:cNvPr id="138" name="Google Shape;537;p38">
              <a:extLst>
                <a:ext uri="{FF2B5EF4-FFF2-40B4-BE49-F238E27FC236}">
                  <a16:creationId xmlns:a16="http://schemas.microsoft.com/office/drawing/2014/main" id="{B5A4252C-C50A-6743-9D2E-175483D900C4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38;p38">
              <a:extLst>
                <a:ext uri="{FF2B5EF4-FFF2-40B4-BE49-F238E27FC236}">
                  <a16:creationId xmlns:a16="http://schemas.microsoft.com/office/drawing/2014/main" id="{876A69E7-131C-484F-BB29-303A1FF151A5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539;p38">
            <a:extLst>
              <a:ext uri="{FF2B5EF4-FFF2-40B4-BE49-F238E27FC236}">
                <a16:creationId xmlns:a16="http://schemas.microsoft.com/office/drawing/2014/main" id="{39B5CD50-F9A0-B149-AE59-1D1F798BC5EF}"/>
              </a:ext>
            </a:extLst>
          </p:cNvPr>
          <p:cNvGrpSpPr/>
          <p:nvPr/>
        </p:nvGrpSpPr>
        <p:grpSpPr>
          <a:xfrm>
            <a:off x="6805953" y="3312802"/>
            <a:ext cx="128041" cy="290653"/>
            <a:chOff x="4747025" y="2332025"/>
            <a:chExt cx="166850" cy="378750"/>
          </a:xfrm>
        </p:grpSpPr>
        <p:sp>
          <p:nvSpPr>
            <p:cNvPr id="141" name="Google Shape;540;p38">
              <a:extLst>
                <a:ext uri="{FF2B5EF4-FFF2-40B4-BE49-F238E27FC236}">
                  <a16:creationId xmlns:a16="http://schemas.microsoft.com/office/drawing/2014/main" id="{8AF52750-6544-EA45-9E02-C9BB63F8E131}"/>
                </a:ext>
              </a:extLst>
            </p:cNvPr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41;p38">
              <a:extLst>
                <a:ext uri="{FF2B5EF4-FFF2-40B4-BE49-F238E27FC236}">
                  <a16:creationId xmlns:a16="http://schemas.microsoft.com/office/drawing/2014/main" id="{17C901C4-136D-0F4C-9B7B-C982DCE3F661}"/>
                </a:ext>
              </a:extLst>
            </p:cNvPr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542;p38">
            <a:extLst>
              <a:ext uri="{FF2B5EF4-FFF2-40B4-BE49-F238E27FC236}">
                <a16:creationId xmlns:a16="http://schemas.microsoft.com/office/drawing/2014/main" id="{5AF06C47-517D-874F-9977-9970AB2807E6}"/>
              </a:ext>
            </a:extLst>
          </p:cNvPr>
          <p:cNvGrpSpPr/>
          <p:nvPr/>
        </p:nvGrpSpPr>
        <p:grpSpPr>
          <a:xfrm>
            <a:off x="6287786" y="3265146"/>
            <a:ext cx="132703" cy="385964"/>
            <a:chOff x="4071800" y="2269925"/>
            <a:chExt cx="172925" cy="502950"/>
          </a:xfrm>
        </p:grpSpPr>
        <p:sp>
          <p:nvSpPr>
            <p:cNvPr id="144" name="Google Shape;543;p38">
              <a:extLst>
                <a:ext uri="{FF2B5EF4-FFF2-40B4-BE49-F238E27FC236}">
                  <a16:creationId xmlns:a16="http://schemas.microsoft.com/office/drawing/2014/main" id="{F81D6326-3D70-7640-AACF-B95AD4CA6BFE}"/>
                </a:ext>
              </a:extLst>
            </p:cNvPr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44;p38">
              <a:extLst>
                <a:ext uri="{FF2B5EF4-FFF2-40B4-BE49-F238E27FC236}">
                  <a16:creationId xmlns:a16="http://schemas.microsoft.com/office/drawing/2014/main" id="{9109CB6F-A4D6-AD49-9F6C-32B4BFE81F06}"/>
                </a:ext>
              </a:extLst>
            </p:cNvPr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545;p38">
            <a:extLst>
              <a:ext uri="{FF2B5EF4-FFF2-40B4-BE49-F238E27FC236}">
                <a16:creationId xmlns:a16="http://schemas.microsoft.com/office/drawing/2014/main" id="{3CA9582A-862E-8349-BF71-E96A79FA7E88}"/>
              </a:ext>
            </a:extLst>
          </p:cNvPr>
          <p:cNvSpPr/>
          <p:nvPr/>
        </p:nvSpPr>
        <p:spPr>
          <a:xfrm>
            <a:off x="7239718" y="3305850"/>
            <a:ext cx="292514" cy="30839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54DBF5"/>
                </a:gs>
                <a:gs pos="61000">
                  <a:srgbClr val="0289E5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546;p38">
            <a:extLst>
              <a:ext uri="{FF2B5EF4-FFF2-40B4-BE49-F238E27FC236}">
                <a16:creationId xmlns:a16="http://schemas.microsoft.com/office/drawing/2014/main" id="{BEACE94E-1FF6-044A-AE1B-292965BDC4C6}"/>
              </a:ext>
            </a:extLst>
          </p:cNvPr>
          <p:cNvGrpSpPr/>
          <p:nvPr/>
        </p:nvGrpSpPr>
        <p:grpSpPr>
          <a:xfrm>
            <a:off x="7746536" y="3311401"/>
            <a:ext cx="315881" cy="297195"/>
            <a:chOff x="5972700" y="2330200"/>
            <a:chExt cx="411625" cy="387275"/>
          </a:xfrm>
        </p:grpSpPr>
        <p:sp>
          <p:nvSpPr>
            <p:cNvPr id="148" name="Google Shape;547;p38">
              <a:extLst>
                <a:ext uri="{FF2B5EF4-FFF2-40B4-BE49-F238E27FC236}">
                  <a16:creationId xmlns:a16="http://schemas.microsoft.com/office/drawing/2014/main" id="{DEF5D62C-AB5C-1E4A-A879-8E6A0C51E7BE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48;p38">
              <a:extLst>
                <a:ext uri="{FF2B5EF4-FFF2-40B4-BE49-F238E27FC236}">
                  <a16:creationId xmlns:a16="http://schemas.microsoft.com/office/drawing/2014/main" id="{D46B87B5-26AA-5445-851C-D547B4C11A2E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549;p38">
            <a:extLst>
              <a:ext uri="{FF2B5EF4-FFF2-40B4-BE49-F238E27FC236}">
                <a16:creationId xmlns:a16="http://schemas.microsoft.com/office/drawing/2014/main" id="{1DE1304C-6144-5E41-BA32-1BE4333D556B}"/>
              </a:ext>
            </a:extLst>
          </p:cNvPr>
          <p:cNvGrpSpPr/>
          <p:nvPr/>
        </p:nvGrpSpPr>
        <p:grpSpPr>
          <a:xfrm>
            <a:off x="3724919" y="3793597"/>
            <a:ext cx="100011" cy="364477"/>
            <a:chOff x="732125" y="2958550"/>
            <a:chExt cx="130325" cy="474950"/>
          </a:xfrm>
        </p:grpSpPr>
        <p:sp>
          <p:nvSpPr>
            <p:cNvPr id="151" name="Google Shape;550;p38">
              <a:extLst>
                <a:ext uri="{FF2B5EF4-FFF2-40B4-BE49-F238E27FC236}">
                  <a16:creationId xmlns:a16="http://schemas.microsoft.com/office/drawing/2014/main" id="{65036D2A-3DD7-514B-9C39-6FC5323D051D}"/>
                </a:ext>
              </a:extLst>
            </p:cNvPr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51;p38">
              <a:extLst>
                <a:ext uri="{FF2B5EF4-FFF2-40B4-BE49-F238E27FC236}">
                  <a16:creationId xmlns:a16="http://schemas.microsoft.com/office/drawing/2014/main" id="{ED02D47D-6256-284D-A093-7D9DC5B0044F}"/>
                </a:ext>
              </a:extLst>
            </p:cNvPr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52;p38">
              <a:extLst>
                <a:ext uri="{FF2B5EF4-FFF2-40B4-BE49-F238E27FC236}">
                  <a16:creationId xmlns:a16="http://schemas.microsoft.com/office/drawing/2014/main" id="{C788BAE3-2F69-7449-B991-1503BB99E965}"/>
                </a:ext>
              </a:extLst>
            </p:cNvPr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53;p38">
              <a:extLst>
                <a:ext uri="{FF2B5EF4-FFF2-40B4-BE49-F238E27FC236}">
                  <a16:creationId xmlns:a16="http://schemas.microsoft.com/office/drawing/2014/main" id="{904F7B57-A671-934A-AFCD-A6904F436050}"/>
                </a:ext>
              </a:extLst>
            </p:cNvPr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54;p38">
              <a:extLst>
                <a:ext uri="{FF2B5EF4-FFF2-40B4-BE49-F238E27FC236}">
                  <a16:creationId xmlns:a16="http://schemas.microsoft.com/office/drawing/2014/main" id="{C1287B31-2E05-E145-B817-2D4475F6ED1A}"/>
                </a:ext>
              </a:extLst>
            </p:cNvPr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55;p38">
              <a:extLst>
                <a:ext uri="{FF2B5EF4-FFF2-40B4-BE49-F238E27FC236}">
                  <a16:creationId xmlns:a16="http://schemas.microsoft.com/office/drawing/2014/main" id="{763C9635-8A54-CC47-BFFC-F6283CA10AE1}"/>
                </a:ext>
              </a:extLst>
            </p:cNvPr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56;p38">
              <a:extLst>
                <a:ext uri="{FF2B5EF4-FFF2-40B4-BE49-F238E27FC236}">
                  <a16:creationId xmlns:a16="http://schemas.microsoft.com/office/drawing/2014/main" id="{C35B0F44-9DEF-7145-8B0A-136EAC1FD090}"/>
                </a:ext>
              </a:extLst>
            </p:cNvPr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57;p38">
              <a:extLst>
                <a:ext uri="{FF2B5EF4-FFF2-40B4-BE49-F238E27FC236}">
                  <a16:creationId xmlns:a16="http://schemas.microsoft.com/office/drawing/2014/main" id="{EF6D8C64-0728-1E4C-AF2B-B755759FC387}"/>
                </a:ext>
              </a:extLst>
            </p:cNvPr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558;p38">
            <a:extLst>
              <a:ext uri="{FF2B5EF4-FFF2-40B4-BE49-F238E27FC236}">
                <a16:creationId xmlns:a16="http://schemas.microsoft.com/office/drawing/2014/main" id="{95408EC1-3F94-1E4F-9CBD-26EBB10775C1}"/>
              </a:ext>
            </a:extLst>
          </p:cNvPr>
          <p:cNvSpPr/>
          <p:nvPr/>
        </p:nvSpPr>
        <p:spPr>
          <a:xfrm>
            <a:off x="4653392" y="3779177"/>
            <a:ext cx="306538" cy="393446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54DBF5"/>
                </a:gs>
                <a:gs pos="61000">
                  <a:srgbClr val="0289E5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559;p38">
            <a:extLst>
              <a:ext uri="{FF2B5EF4-FFF2-40B4-BE49-F238E27FC236}">
                <a16:creationId xmlns:a16="http://schemas.microsoft.com/office/drawing/2014/main" id="{80685407-A8D9-6442-ADE9-569CC71320E7}"/>
              </a:ext>
            </a:extLst>
          </p:cNvPr>
          <p:cNvSpPr/>
          <p:nvPr/>
        </p:nvSpPr>
        <p:spPr>
          <a:xfrm>
            <a:off x="4177242" y="3779177"/>
            <a:ext cx="227112" cy="393446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54DBF5"/>
                </a:gs>
                <a:gs pos="61000">
                  <a:srgbClr val="0289E5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560;p38">
            <a:extLst>
              <a:ext uri="{FF2B5EF4-FFF2-40B4-BE49-F238E27FC236}">
                <a16:creationId xmlns:a16="http://schemas.microsoft.com/office/drawing/2014/main" id="{D7EA2151-E54C-2246-B312-2767C9FFA38B}"/>
              </a:ext>
            </a:extLst>
          </p:cNvPr>
          <p:cNvGrpSpPr/>
          <p:nvPr/>
        </p:nvGrpSpPr>
        <p:grpSpPr>
          <a:xfrm>
            <a:off x="5145357" y="3805281"/>
            <a:ext cx="354193" cy="335507"/>
            <a:chOff x="2583100" y="2973775"/>
            <a:chExt cx="461550" cy="437200"/>
          </a:xfrm>
        </p:grpSpPr>
        <p:sp>
          <p:nvSpPr>
            <p:cNvPr id="162" name="Google Shape;561;p38">
              <a:extLst>
                <a:ext uri="{FF2B5EF4-FFF2-40B4-BE49-F238E27FC236}">
                  <a16:creationId xmlns:a16="http://schemas.microsoft.com/office/drawing/2014/main" id="{137EB930-9F1A-D746-AA1F-6DF81AEF7FED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62;p38">
              <a:extLst>
                <a:ext uri="{FF2B5EF4-FFF2-40B4-BE49-F238E27FC236}">
                  <a16:creationId xmlns:a16="http://schemas.microsoft.com/office/drawing/2014/main" id="{F4084CB7-A731-8B40-AB1B-24EBC54B1155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563;p38">
            <a:extLst>
              <a:ext uri="{FF2B5EF4-FFF2-40B4-BE49-F238E27FC236}">
                <a16:creationId xmlns:a16="http://schemas.microsoft.com/office/drawing/2014/main" id="{A0230C02-A429-D04E-B71A-122A53BA3C60}"/>
              </a:ext>
            </a:extLst>
          </p:cNvPr>
          <p:cNvSpPr/>
          <p:nvPr/>
        </p:nvSpPr>
        <p:spPr>
          <a:xfrm>
            <a:off x="6707488" y="3813289"/>
            <a:ext cx="325224" cy="32522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54DBF5"/>
                </a:gs>
                <a:gs pos="61000">
                  <a:srgbClr val="0289E5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564;p38">
            <a:extLst>
              <a:ext uri="{FF2B5EF4-FFF2-40B4-BE49-F238E27FC236}">
                <a16:creationId xmlns:a16="http://schemas.microsoft.com/office/drawing/2014/main" id="{8F960D83-C4AF-354F-9232-2898830D169F}"/>
              </a:ext>
            </a:extLst>
          </p:cNvPr>
          <p:cNvGrpSpPr/>
          <p:nvPr/>
        </p:nvGrpSpPr>
        <p:grpSpPr>
          <a:xfrm>
            <a:off x="7190037" y="3830988"/>
            <a:ext cx="397187" cy="295315"/>
            <a:chOff x="5247525" y="3007275"/>
            <a:chExt cx="517575" cy="384825"/>
          </a:xfrm>
        </p:grpSpPr>
        <p:sp>
          <p:nvSpPr>
            <p:cNvPr id="166" name="Google Shape;565;p38">
              <a:extLst>
                <a:ext uri="{FF2B5EF4-FFF2-40B4-BE49-F238E27FC236}">
                  <a16:creationId xmlns:a16="http://schemas.microsoft.com/office/drawing/2014/main" id="{A28074FF-E6B3-EE4C-A730-8C796DB8B175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66;p38">
              <a:extLst>
                <a:ext uri="{FF2B5EF4-FFF2-40B4-BE49-F238E27FC236}">
                  <a16:creationId xmlns:a16="http://schemas.microsoft.com/office/drawing/2014/main" id="{6924C47B-B03A-9742-9A43-F030EBDBB483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567;p38">
            <a:extLst>
              <a:ext uri="{FF2B5EF4-FFF2-40B4-BE49-F238E27FC236}">
                <a16:creationId xmlns:a16="http://schemas.microsoft.com/office/drawing/2014/main" id="{760FF375-EB58-E942-87CC-4FAA72E5F903}"/>
              </a:ext>
            </a:extLst>
          </p:cNvPr>
          <p:cNvGrpSpPr/>
          <p:nvPr/>
        </p:nvGrpSpPr>
        <p:grpSpPr>
          <a:xfrm>
            <a:off x="6195736" y="3814163"/>
            <a:ext cx="313061" cy="319622"/>
            <a:chOff x="3951850" y="2985350"/>
            <a:chExt cx="407950" cy="416500"/>
          </a:xfrm>
        </p:grpSpPr>
        <p:sp>
          <p:nvSpPr>
            <p:cNvPr id="169" name="Google Shape;568;p38">
              <a:extLst>
                <a:ext uri="{FF2B5EF4-FFF2-40B4-BE49-F238E27FC236}">
                  <a16:creationId xmlns:a16="http://schemas.microsoft.com/office/drawing/2014/main" id="{50923FE4-C45B-0940-838F-1EE10B90692B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69;p38">
              <a:extLst>
                <a:ext uri="{FF2B5EF4-FFF2-40B4-BE49-F238E27FC236}">
                  <a16:creationId xmlns:a16="http://schemas.microsoft.com/office/drawing/2014/main" id="{522C9314-EC0D-7942-B8F1-99B9A382EDB9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70;p38">
              <a:extLst>
                <a:ext uri="{FF2B5EF4-FFF2-40B4-BE49-F238E27FC236}">
                  <a16:creationId xmlns:a16="http://schemas.microsoft.com/office/drawing/2014/main" id="{ACA6ED4F-7626-B946-BE53-60407A61D9F0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71;p38">
              <a:extLst>
                <a:ext uri="{FF2B5EF4-FFF2-40B4-BE49-F238E27FC236}">
                  <a16:creationId xmlns:a16="http://schemas.microsoft.com/office/drawing/2014/main" id="{7D9F15A3-6E0D-9449-A1AE-F391494BA630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572;p38">
            <a:extLst>
              <a:ext uri="{FF2B5EF4-FFF2-40B4-BE49-F238E27FC236}">
                <a16:creationId xmlns:a16="http://schemas.microsoft.com/office/drawing/2014/main" id="{BFEDB142-1EF3-EE42-ACBB-4EB6FB60C92A}"/>
              </a:ext>
            </a:extLst>
          </p:cNvPr>
          <p:cNvGrpSpPr/>
          <p:nvPr/>
        </p:nvGrpSpPr>
        <p:grpSpPr>
          <a:xfrm>
            <a:off x="3599699" y="4352437"/>
            <a:ext cx="362597" cy="278489"/>
            <a:chOff x="568950" y="3686775"/>
            <a:chExt cx="472500" cy="362900"/>
          </a:xfrm>
        </p:grpSpPr>
        <p:sp>
          <p:nvSpPr>
            <p:cNvPr id="174" name="Google Shape;573;p38">
              <a:extLst>
                <a:ext uri="{FF2B5EF4-FFF2-40B4-BE49-F238E27FC236}">
                  <a16:creationId xmlns:a16="http://schemas.microsoft.com/office/drawing/2014/main" id="{BAD6FE50-32B8-C04B-A751-A5B9812A8202}"/>
                </a:ext>
              </a:extLst>
            </p:cNvPr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74;p38">
              <a:extLst>
                <a:ext uri="{FF2B5EF4-FFF2-40B4-BE49-F238E27FC236}">
                  <a16:creationId xmlns:a16="http://schemas.microsoft.com/office/drawing/2014/main" id="{176C5B8E-C87E-2E44-AC83-A32C2F3882A5}"/>
                </a:ext>
              </a:extLst>
            </p:cNvPr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75;p38">
              <a:extLst>
                <a:ext uri="{FF2B5EF4-FFF2-40B4-BE49-F238E27FC236}">
                  <a16:creationId xmlns:a16="http://schemas.microsoft.com/office/drawing/2014/main" id="{3ACB97A8-9991-4E40-8F11-FC36A67B8237}"/>
                </a:ext>
              </a:extLst>
            </p:cNvPr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576;p38">
            <a:extLst>
              <a:ext uri="{FF2B5EF4-FFF2-40B4-BE49-F238E27FC236}">
                <a16:creationId xmlns:a16="http://schemas.microsoft.com/office/drawing/2014/main" id="{4ACB207B-7AF8-9747-ACF1-2D7F9677132F}"/>
              </a:ext>
            </a:extLst>
          </p:cNvPr>
          <p:cNvSpPr/>
          <p:nvPr/>
        </p:nvSpPr>
        <p:spPr>
          <a:xfrm>
            <a:off x="7778471" y="3798344"/>
            <a:ext cx="246719" cy="355134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54DBF5"/>
                </a:gs>
                <a:gs pos="61000">
                  <a:srgbClr val="0289E5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577;p38">
            <a:extLst>
              <a:ext uri="{FF2B5EF4-FFF2-40B4-BE49-F238E27FC236}">
                <a16:creationId xmlns:a16="http://schemas.microsoft.com/office/drawing/2014/main" id="{275B0CE7-754A-0146-A030-F14B9CDF8289}"/>
              </a:ext>
            </a:extLst>
          </p:cNvPr>
          <p:cNvGrpSpPr/>
          <p:nvPr/>
        </p:nvGrpSpPr>
        <p:grpSpPr>
          <a:xfrm>
            <a:off x="4118346" y="4375804"/>
            <a:ext cx="344850" cy="231774"/>
            <a:chOff x="1244800" y="3717225"/>
            <a:chExt cx="449375" cy="302025"/>
          </a:xfrm>
        </p:grpSpPr>
        <p:sp>
          <p:nvSpPr>
            <p:cNvPr id="179" name="Google Shape;578;p38">
              <a:extLst>
                <a:ext uri="{FF2B5EF4-FFF2-40B4-BE49-F238E27FC236}">
                  <a16:creationId xmlns:a16="http://schemas.microsoft.com/office/drawing/2014/main" id="{F5A1440D-D33F-774C-8BFE-69BA88982DD9}"/>
                </a:ext>
              </a:extLst>
            </p:cNvPr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79;p38">
              <a:extLst>
                <a:ext uri="{FF2B5EF4-FFF2-40B4-BE49-F238E27FC236}">
                  <a16:creationId xmlns:a16="http://schemas.microsoft.com/office/drawing/2014/main" id="{77D856A8-6ED0-014D-8703-FE835DA629A9}"/>
                </a:ext>
              </a:extLst>
            </p:cNvPr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80;p38">
              <a:extLst>
                <a:ext uri="{FF2B5EF4-FFF2-40B4-BE49-F238E27FC236}">
                  <a16:creationId xmlns:a16="http://schemas.microsoft.com/office/drawing/2014/main" id="{0282B313-8223-A44B-AFED-13180BFB6F31}"/>
                </a:ext>
              </a:extLst>
            </p:cNvPr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81;p38">
              <a:extLst>
                <a:ext uri="{FF2B5EF4-FFF2-40B4-BE49-F238E27FC236}">
                  <a16:creationId xmlns:a16="http://schemas.microsoft.com/office/drawing/2014/main" id="{F5239AEC-1AEE-E141-B2DC-04A972D27F34}"/>
                </a:ext>
              </a:extLst>
            </p:cNvPr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82;p38">
              <a:extLst>
                <a:ext uri="{FF2B5EF4-FFF2-40B4-BE49-F238E27FC236}">
                  <a16:creationId xmlns:a16="http://schemas.microsoft.com/office/drawing/2014/main" id="{9AECA5E8-E52B-1D47-83DA-A75A9D31316A}"/>
                </a:ext>
              </a:extLst>
            </p:cNvPr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83;p38">
              <a:extLst>
                <a:ext uri="{FF2B5EF4-FFF2-40B4-BE49-F238E27FC236}">
                  <a16:creationId xmlns:a16="http://schemas.microsoft.com/office/drawing/2014/main" id="{3C2389F4-83A9-FF4E-99B3-EF2803416195}"/>
                </a:ext>
              </a:extLst>
            </p:cNvPr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584;p38">
            <a:extLst>
              <a:ext uri="{FF2B5EF4-FFF2-40B4-BE49-F238E27FC236}">
                <a16:creationId xmlns:a16="http://schemas.microsoft.com/office/drawing/2014/main" id="{34A3593A-9B83-D643-9C74-2AA02D5AF19C}"/>
              </a:ext>
            </a:extLst>
          </p:cNvPr>
          <p:cNvGrpSpPr/>
          <p:nvPr/>
        </p:nvGrpSpPr>
        <p:grpSpPr>
          <a:xfrm>
            <a:off x="4638854" y="4358039"/>
            <a:ext cx="335507" cy="262144"/>
            <a:chOff x="1923075" y="3694075"/>
            <a:chExt cx="437200" cy="341600"/>
          </a:xfrm>
        </p:grpSpPr>
        <p:sp>
          <p:nvSpPr>
            <p:cNvPr id="186" name="Google Shape;585;p38">
              <a:extLst>
                <a:ext uri="{FF2B5EF4-FFF2-40B4-BE49-F238E27FC236}">
                  <a16:creationId xmlns:a16="http://schemas.microsoft.com/office/drawing/2014/main" id="{EFE74C30-FA99-7B4A-8BEE-CD1C8B9BB83B}"/>
                </a:ext>
              </a:extLst>
            </p:cNvPr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86;p38">
              <a:extLst>
                <a:ext uri="{FF2B5EF4-FFF2-40B4-BE49-F238E27FC236}">
                  <a16:creationId xmlns:a16="http://schemas.microsoft.com/office/drawing/2014/main" id="{FB2419EE-BC0E-7841-BC3B-2D01BA2727EA}"/>
                </a:ext>
              </a:extLst>
            </p:cNvPr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87;p38">
              <a:extLst>
                <a:ext uri="{FF2B5EF4-FFF2-40B4-BE49-F238E27FC236}">
                  <a16:creationId xmlns:a16="http://schemas.microsoft.com/office/drawing/2014/main" id="{698FB5B3-7B60-F74C-A6CC-927292E7B6D3}"/>
                </a:ext>
              </a:extLst>
            </p:cNvPr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88;p38">
              <a:extLst>
                <a:ext uri="{FF2B5EF4-FFF2-40B4-BE49-F238E27FC236}">
                  <a16:creationId xmlns:a16="http://schemas.microsoft.com/office/drawing/2014/main" id="{681F3648-D2A2-744C-B335-226FEC973B7B}"/>
                </a:ext>
              </a:extLst>
            </p:cNvPr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89;p38">
              <a:extLst>
                <a:ext uri="{FF2B5EF4-FFF2-40B4-BE49-F238E27FC236}">
                  <a16:creationId xmlns:a16="http://schemas.microsoft.com/office/drawing/2014/main" id="{6DA620B1-73F1-C046-AAC9-3C02E26FC499}"/>
                </a:ext>
              </a:extLst>
            </p:cNvPr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90;p38">
              <a:extLst>
                <a:ext uri="{FF2B5EF4-FFF2-40B4-BE49-F238E27FC236}">
                  <a16:creationId xmlns:a16="http://schemas.microsoft.com/office/drawing/2014/main" id="{8FDC70B0-702D-0C46-A3B8-00745A41D3C9}"/>
                </a:ext>
              </a:extLst>
            </p:cNvPr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91;p38">
              <a:extLst>
                <a:ext uri="{FF2B5EF4-FFF2-40B4-BE49-F238E27FC236}">
                  <a16:creationId xmlns:a16="http://schemas.microsoft.com/office/drawing/2014/main" id="{5CCD38A4-85DF-6F48-B8F8-D5251B5B92E1}"/>
                </a:ext>
              </a:extLst>
            </p:cNvPr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92;p38">
              <a:extLst>
                <a:ext uri="{FF2B5EF4-FFF2-40B4-BE49-F238E27FC236}">
                  <a16:creationId xmlns:a16="http://schemas.microsoft.com/office/drawing/2014/main" id="{52405FB4-97A9-AD4B-999C-294608A1603E}"/>
                </a:ext>
              </a:extLst>
            </p:cNvPr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93;p38">
              <a:extLst>
                <a:ext uri="{FF2B5EF4-FFF2-40B4-BE49-F238E27FC236}">
                  <a16:creationId xmlns:a16="http://schemas.microsoft.com/office/drawing/2014/main" id="{AACE415C-D553-F64F-9B3B-C5328CF867F9}"/>
                </a:ext>
              </a:extLst>
            </p:cNvPr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594;p38">
            <a:extLst>
              <a:ext uri="{FF2B5EF4-FFF2-40B4-BE49-F238E27FC236}">
                <a16:creationId xmlns:a16="http://schemas.microsoft.com/office/drawing/2014/main" id="{231C000A-1A13-5645-92D5-9991EFB8CC0A}"/>
              </a:ext>
            </a:extLst>
          </p:cNvPr>
          <p:cNvGrpSpPr/>
          <p:nvPr/>
        </p:nvGrpSpPr>
        <p:grpSpPr>
          <a:xfrm>
            <a:off x="5157962" y="4353837"/>
            <a:ext cx="328965" cy="270086"/>
            <a:chOff x="2599525" y="3688600"/>
            <a:chExt cx="428675" cy="351950"/>
          </a:xfrm>
        </p:grpSpPr>
        <p:sp>
          <p:nvSpPr>
            <p:cNvPr id="196" name="Google Shape;595;p38">
              <a:extLst>
                <a:ext uri="{FF2B5EF4-FFF2-40B4-BE49-F238E27FC236}">
                  <a16:creationId xmlns:a16="http://schemas.microsoft.com/office/drawing/2014/main" id="{5ACA9B1F-4A74-4145-868A-20E0F68F5F79}"/>
                </a:ext>
              </a:extLst>
            </p:cNvPr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96;p38">
              <a:extLst>
                <a:ext uri="{FF2B5EF4-FFF2-40B4-BE49-F238E27FC236}">
                  <a16:creationId xmlns:a16="http://schemas.microsoft.com/office/drawing/2014/main" id="{0ACBBE83-AA68-F94F-99F6-411B823554A2}"/>
                </a:ext>
              </a:extLst>
            </p:cNvPr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97;p38">
              <a:extLst>
                <a:ext uri="{FF2B5EF4-FFF2-40B4-BE49-F238E27FC236}">
                  <a16:creationId xmlns:a16="http://schemas.microsoft.com/office/drawing/2014/main" id="{4085E0BC-6993-264A-B3A5-E745506190BA}"/>
                </a:ext>
              </a:extLst>
            </p:cNvPr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598;p38">
            <a:extLst>
              <a:ext uri="{FF2B5EF4-FFF2-40B4-BE49-F238E27FC236}">
                <a16:creationId xmlns:a16="http://schemas.microsoft.com/office/drawing/2014/main" id="{6A4E4C96-E7A0-2740-80A7-2DF26A68D91D}"/>
              </a:ext>
            </a:extLst>
          </p:cNvPr>
          <p:cNvGrpSpPr/>
          <p:nvPr/>
        </p:nvGrpSpPr>
        <p:grpSpPr>
          <a:xfrm>
            <a:off x="5689693" y="4335151"/>
            <a:ext cx="304677" cy="300456"/>
            <a:chOff x="3292425" y="3664250"/>
            <a:chExt cx="397025" cy="391525"/>
          </a:xfrm>
        </p:grpSpPr>
        <p:sp>
          <p:nvSpPr>
            <p:cNvPr id="200" name="Google Shape;599;p38">
              <a:extLst>
                <a:ext uri="{FF2B5EF4-FFF2-40B4-BE49-F238E27FC236}">
                  <a16:creationId xmlns:a16="http://schemas.microsoft.com/office/drawing/2014/main" id="{545E829E-DB9D-754B-AD41-AAC734F12C57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600;p38">
              <a:extLst>
                <a:ext uri="{FF2B5EF4-FFF2-40B4-BE49-F238E27FC236}">
                  <a16:creationId xmlns:a16="http://schemas.microsoft.com/office/drawing/2014/main" id="{4064BA39-3E94-8C44-B2CB-3FC4CB133F2E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601;p38">
              <a:extLst>
                <a:ext uri="{FF2B5EF4-FFF2-40B4-BE49-F238E27FC236}">
                  <a16:creationId xmlns:a16="http://schemas.microsoft.com/office/drawing/2014/main" id="{77C83E2C-7876-3D4E-9BD1-B0FA606B00C0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602;p38">
            <a:extLst>
              <a:ext uri="{FF2B5EF4-FFF2-40B4-BE49-F238E27FC236}">
                <a16:creationId xmlns:a16="http://schemas.microsoft.com/office/drawing/2014/main" id="{7E38A2D1-359A-8E40-839A-CED88177D766}"/>
              </a:ext>
            </a:extLst>
          </p:cNvPr>
          <p:cNvGrpSpPr/>
          <p:nvPr/>
        </p:nvGrpSpPr>
        <p:grpSpPr>
          <a:xfrm>
            <a:off x="6180772" y="4373924"/>
            <a:ext cx="337387" cy="244858"/>
            <a:chOff x="3932350" y="3714775"/>
            <a:chExt cx="439650" cy="319075"/>
          </a:xfrm>
        </p:grpSpPr>
        <p:sp>
          <p:nvSpPr>
            <p:cNvPr id="204" name="Google Shape;603;p38">
              <a:extLst>
                <a:ext uri="{FF2B5EF4-FFF2-40B4-BE49-F238E27FC236}">
                  <a16:creationId xmlns:a16="http://schemas.microsoft.com/office/drawing/2014/main" id="{80E595E1-6C2A-6844-8840-12CF50EBE4B0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604;p38">
              <a:extLst>
                <a:ext uri="{FF2B5EF4-FFF2-40B4-BE49-F238E27FC236}">
                  <a16:creationId xmlns:a16="http://schemas.microsoft.com/office/drawing/2014/main" id="{3E8D5471-A54E-1445-8743-23438C29473E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605;p38">
              <a:extLst>
                <a:ext uri="{FF2B5EF4-FFF2-40B4-BE49-F238E27FC236}">
                  <a16:creationId xmlns:a16="http://schemas.microsoft.com/office/drawing/2014/main" id="{033E11D6-7FF4-A941-917D-A78A00311612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606;p38">
              <a:extLst>
                <a:ext uri="{FF2B5EF4-FFF2-40B4-BE49-F238E27FC236}">
                  <a16:creationId xmlns:a16="http://schemas.microsoft.com/office/drawing/2014/main" id="{C5468719-BE29-AE4D-A10C-45B3CAA3D298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607;p38">
              <a:extLst>
                <a:ext uri="{FF2B5EF4-FFF2-40B4-BE49-F238E27FC236}">
                  <a16:creationId xmlns:a16="http://schemas.microsoft.com/office/drawing/2014/main" id="{B6532267-02DD-314D-9448-3C31142EBD3E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608;p38">
            <a:extLst>
              <a:ext uri="{FF2B5EF4-FFF2-40B4-BE49-F238E27FC236}">
                <a16:creationId xmlns:a16="http://schemas.microsoft.com/office/drawing/2014/main" id="{53A35458-C3A4-FD4F-90FC-FBCDB0FDB8AA}"/>
              </a:ext>
            </a:extLst>
          </p:cNvPr>
          <p:cNvGrpSpPr/>
          <p:nvPr/>
        </p:nvGrpSpPr>
        <p:grpSpPr>
          <a:xfrm>
            <a:off x="6696618" y="4373924"/>
            <a:ext cx="337368" cy="244858"/>
            <a:chOff x="4604550" y="3714775"/>
            <a:chExt cx="439625" cy="319075"/>
          </a:xfrm>
        </p:grpSpPr>
        <p:sp>
          <p:nvSpPr>
            <p:cNvPr id="210" name="Google Shape;609;p38">
              <a:extLst>
                <a:ext uri="{FF2B5EF4-FFF2-40B4-BE49-F238E27FC236}">
                  <a16:creationId xmlns:a16="http://schemas.microsoft.com/office/drawing/2014/main" id="{F912EE12-3AFD-844B-B2F8-695B1505E2BE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10;p38">
              <a:extLst>
                <a:ext uri="{FF2B5EF4-FFF2-40B4-BE49-F238E27FC236}">
                  <a16:creationId xmlns:a16="http://schemas.microsoft.com/office/drawing/2014/main" id="{2D73A334-19E8-E14A-B4CA-C5D0F191A865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611;p38">
            <a:extLst>
              <a:ext uri="{FF2B5EF4-FFF2-40B4-BE49-F238E27FC236}">
                <a16:creationId xmlns:a16="http://schemas.microsoft.com/office/drawing/2014/main" id="{A8E31F5E-7BE7-5643-859C-FD7907B2966C}"/>
              </a:ext>
            </a:extLst>
          </p:cNvPr>
          <p:cNvGrpSpPr/>
          <p:nvPr/>
        </p:nvGrpSpPr>
        <p:grpSpPr>
          <a:xfrm>
            <a:off x="7224608" y="4348696"/>
            <a:ext cx="322423" cy="286451"/>
            <a:chOff x="5292575" y="3681900"/>
            <a:chExt cx="420150" cy="373275"/>
          </a:xfrm>
        </p:grpSpPr>
        <p:sp>
          <p:nvSpPr>
            <p:cNvPr id="213" name="Google Shape;612;p38">
              <a:extLst>
                <a:ext uri="{FF2B5EF4-FFF2-40B4-BE49-F238E27FC236}">
                  <a16:creationId xmlns:a16="http://schemas.microsoft.com/office/drawing/2014/main" id="{52A92BDF-729E-AE43-AB34-429A70FE75D3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13;p38">
              <a:extLst>
                <a:ext uri="{FF2B5EF4-FFF2-40B4-BE49-F238E27FC236}">
                  <a16:creationId xmlns:a16="http://schemas.microsoft.com/office/drawing/2014/main" id="{1D2DB50E-4580-6145-9914-ADFCE1765DAF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614;p38">
              <a:extLst>
                <a:ext uri="{FF2B5EF4-FFF2-40B4-BE49-F238E27FC236}">
                  <a16:creationId xmlns:a16="http://schemas.microsoft.com/office/drawing/2014/main" id="{C51EFA3E-CDB7-1E41-AA3A-083B5CB6D1C4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615;p38">
              <a:extLst>
                <a:ext uri="{FF2B5EF4-FFF2-40B4-BE49-F238E27FC236}">
                  <a16:creationId xmlns:a16="http://schemas.microsoft.com/office/drawing/2014/main" id="{83AE460A-1555-5646-BF40-8D0EC3180334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616;p38">
              <a:extLst>
                <a:ext uri="{FF2B5EF4-FFF2-40B4-BE49-F238E27FC236}">
                  <a16:creationId xmlns:a16="http://schemas.microsoft.com/office/drawing/2014/main" id="{B3A46B1F-4837-C840-B78F-C3AFC1A9D54A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617;p38">
              <a:extLst>
                <a:ext uri="{FF2B5EF4-FFF2-40B4-BE49-F238E27FC236}">
                  <a16:creationId xmlns:a16="http://schemas.microsoft.com/office/drawing/2014/main" id="{5D136E97-849A-4C4D-A92C-0B68A366109A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618;p38">
              <a:extLst>
                <a:ext uri="{FF2B5EF4-FFF2-40B4-BE49-F238E27FC236}">
                  <a16:creationId xmlns:a16="http://schemas.microsoft.com/office/drawing/2014/main" id="{EBD30CB2-43D6-8745-AF09-21167F35EDFB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619;p38">
            <a:extLst>
              <a:ext uri="{FF2B5EF4-FFF2-40B4-BE49-F238E27FC236}">
                <a16:creationId xmlns:a16="http://schemas.microsoft.com/office/drawing/2014/main" id="{6D56E8E5-3983-0A4D-9F58-32329ABA5DA5}"/>
              </a:ext>
            </a:extLst>
          </p:cNvPr>
          <p:cNvGrpSpPr/>
          <p:nvPr/>
        </p:nvGrpSpPr>
        <p:grpSpPr>
          <a:xfrm>
            <a:off x="7722229" y="4312244"/>
            <a:ext cx="358875" cy="358875"/>
            <a:chOff x="5941025" y="3634400"/>
            <a:chExt cx="467650" cy="467650"/>
          </a:xfrm>
        </p:grpSpPr>
        <p:sp>
          <p:nvSpPr>
            <p:cNvPr id="221" name="Google Shape;620;p38">
              <a:extLst>
                <a:ext uri="{FF2B5EF4-FFF2-40B4-BE49-F238E27FC236}">
                  <a16:creationId xmlns:a16="http://schemas.microsoft.com/office/drawing/2014/main" id="{0C60AAB2-C4E2-804B-86C2-45BEBBF21051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621;p38">
              <a:extLst>
                <a:ext uri="{FF2B5EF4-FFF2-40B4-BE49-F238E27FC236}">
                  <a16:creationId xmlns:a16="http://schemas.microsoft.com/office/drawing/2014/main" id="{31E0C77F-0F50-B34E-8BE7-43A7B1CE57CB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622;p38">
              <a:extLst>
                <a:ext uri="{FF2B5EF4-FFF2-40B4-BE49-F238E27FC236}">
                  <a16:creationId xmlns:a16="http://schemas.microsoft.com/office/drawing/2014/main" id="{8B990A8B-CF00-3B45-AFFA-C7993A202D9A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623;p38">
              <a:extLst>
                <a:ext uri="{FF2B5EF4-FFF2-40B4-BE49-F238E27FC236}">
                  <a16:creationId xmlns:a16="http://schemas.microsoft.com/office/drawing/2014/main" id="{5C09FD9B-9305-0B4D-BADF-FBA9C5FCE681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624;p38">
              <a:extLst>
                <a:ext uri="{FF2B5EF4-FFF2-40B4-BE49-F238E27FC236}">
                  <a16:creationId xmlns:a16="http://schemas.microsoft.com/office/drawing/2014/main" id="{96BC980B-471C-B246-BAAF-3D8D44B94B0E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625;p38">
              <a:extLst>
                <a:ext uri="{FF2B5EF4-FFF2-40B4-BE49-F238E27FC236}">
                  <a16:creationId xmlns:a16="http://schemas.microsoft.com/office/drawing/2014/main" id="{1FCD7587-9CA8-4F47-A31A-E1024426528B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626;p38">
            <a:extLst>
              <a:ext uri="{FF2B5EF4-FFF2-40B4-BE49-F238E27FC236}">
                <a16:creationId xmlns:a16="http://schemas.microsoft.com/office/drawing/2014/main" id="{CAF99BD8-A8A9-C844-8A2A-EF715A0B509C}"/>
              </a:ext>
            </a:extLst>
          </p:cNvPr>
          <p:cNvGrpSpPr/>
          <p:nvPr/>
        </p:nvGrpSpPr>
        <p:grpSpPr>
          <a:xfrm>
            <a:off x="8260982" y="4335151"/>
            <a:ext cx="313061" cy="313080"/>
            <a:chOff x="6643075" y="3664250"/>
            <a:chExt cx="407950" cy="407975"/>
          </a:xfrm>
        </p:grpSpPr>
        <p:sp>
          <p:nvSpPr>
            <p:cNvPr id="228" name="Google Shape;627;p38">
              <a:extLst>
                <a:ext uri="{FF2B5EF4-FFF2-40B4-BE49-F238E27FC236}">
                  <a16:creationId xmlns:a16="http://schemas.microsoft.com/office/drawing/2014/main" id="{53FC8C8A-715B-E046-8AA1-17932876F2A6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628;p38">
              <a:extLst>
                <a:ext uri="{FF2B5EF4-FFF2-40B4-BE49-F238E27FC236}">
                  <a16:creationId xmlns:a16="http://schemas.microsoft.com/office/drawing/2014/main" id="{3E401893-003B-AE4B-A58F-E76B634F6FEC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629;p38">
            <a:extLst>
              <a:ext uri="{FF2B5EF4-FFF2-40B4-BE49-F238E27FC236}">
                <a16:creationId xmlns:a16="http://schemas.microsoft.com/office/drawing/2014/main" id="{A1E5CF91-4526-1441-84E1-4E731056AAF4}"/>
              </a:ext>
            </a:extLst>
          </p:cNvPr>
          <p:cNvGrpSpPr/>
          <p:nvPr/>
        </p:nvGrpSpPr>
        <p:grpSpPr>
          <a:xfrm>
            <a:off x="3605301" y="4837913"/>
            <a:ext cx="339248" cy="339229"/>
            <a:chOff x="576250" y="4319400"/>
            <a:chExt cx="442075" cy="442050"/>
          </a:xfrm>
        </p:grpSpPr>
        <p:sp>
          <p:nvSpPr>
            <p:cNvPr id="231" name="Google Shape;630;p38">
              <a:extLst>
                <a:ext uri="{FF2B5EF4-FFF2-40B4-BE49-F238E27FC236}">
                  <a16:creationId xmlns:a16="http://schemas.microsoft.com/office/drawing/2014/main" id="{275D9010-AEE5-3347-A71C-D58D842597CB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631;p38">
              <a:extLst>
                <a:ext uri="{FF2B5EF4-FFF2-40B4-BE49-F238E27FC236}">
                  <a16:creationId xmlns:a16="http://schemas.microsoft.com/office/drawing/2014/main" id="{D3440D38-CA1E-2941-8332-38983AEB15DE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32;p38">
              <a:extLst>
                <a:ext uri="{FF2B5EF4-FFF2-40B4-BE49-F238E27FC236}">
                  <a16:creationId xmlns:a16="http://schemas.microsoft.com/office/drawing/2014/main" id="{46E24CA5-D511-044B-999F-94681CADDC54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33;p38">
              <a:extLst>
                <a:ext uri="{FF2B5EF4-FFF2-40B4-BE49-F238E27FC236}">
                  <a16:creationId xmlns:a16="http://schemas.microsoft.com/office/drawing/2014/main" id="{F9B26490-810E-5549-A415-883E515F3BCA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634;p38">
            <a:extLst>
              <a:ext uri="{FF2B5EF4-FFF2-40B4-BE49-F238E27FC236}">
                <a16:creationId xmlns:a16="http://schemas.microsoft.com/office/drawing/2014/main" id="{DE8FBA60-D08E-E942-87DD-C9E8E4460CC0}"/>
              </a:ext>
            </a:extLst>
          </p:cNvPr>
          <p:cNvSpPr/>
          <p:nvPr/>
        </p:nvSpPr>
        <p:spPr>
          <a:xfrm>
            <a:off x="4107156" y="4903892"/>
            <a:ext cx="367278" cy="207467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54DBF5"/>
                </a:gs>
                <a:gs pos="61000">
                  <a:srgbClr val="0289E5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635;p38">
            <a:extLst>
              <a:ext uri="{FF2B5EF4-FFF2-40B4-BE49-F238E27FC236}">
                <a16:creationId xmlns:a16="http://schemas.microsoft.com/office/drawing/2014/main" id="{5D872394-4067-CA4F-82CD-0043F3820891}"/>
              </a:ext>
            </a:extLst>
          </p:cNvPr>
          <p:cNvSpPr/>
          <p:nvPr/>
        </p:nvSpPr>
        <p:spPr>
          <a:xfrm>
            <a:off x="6198645" y="4852014"/>
            <a:ext cx="311200" cy="311219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54DBF5"/>
                </a:gs>
                <a:gs pos="61000">
                  <a:srgbClr val="0289E5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636;p38">
            <a:extLst>
              <a:ext uri="{FF2B5EF4-FFF2-40B4-BE49-F238E27FC236}">
                <a16:creationId xmlns:a16="http://schemas.microsoft.com/office/drawing/2014/main" id="{E54CB1FC-74B0-B743-A594-DDE596E9C8C4}"/>
              </a:ext>
            </a:extLst>
          </p:cNvPr>
          <p:cNvSpPr/>
          <p:nvPr/>
        </p:nvSpPr>
        <p:spPr>
          <a:xfrm>
            <a:off x="5682780" y="4871641"/>
            <a:ext cx="311200" cy="271967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54DBF5"/>
                </a:gs>
                <a:gs pos="61000">
                  <a:srgbClr val="0289E5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637;p38">
            <a:extLst>
              <a:ext uri="{FF2B5EF4-FFF2-40B4-BE49-F238E27FC236}">
                <a16:creationId xmlns:a16="http://schemas.microsoft.com/office/drawing/2014/main" id="{E5BB77D2-75DB-5545-8014-1E1FFA285D8D}"/>
              </a:ext>
            </a:extLst>
          </p:cNvPr>
          <p:cNvSpPr/>
          <p:nvPr/>
        </p:nvSpPr>
        <p:spPr>
          <a:xfrm>
            <a:off x="6713109" y="4850614"/>
            <a:ext cx="314001" cy="314020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54DBF5"/>
                </a:gs>
                <a:gs pos="61000">
                  <a:srgbClr val="0289E5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638;p38">
            <a:extLst>
              <a:ext uri="{FF2B5EF4-FFF2-40B4-BE49-F238E27FC236}">
                <a16:creationId xmlns:a16="http://schemas.microsoft.com/office/drawing/2014/main" id="{A94A725E-3597-D342-B5DB-5011A3CAB5B5}"/>
              </a:ext>
            </a:extLst>
          </p:cNvPr>
          <p:cNvGrpSpPr/>
          <p:nvPr/>
        </p:nvGrpSpPr>
        <p:grpSpPr>
          <a:xfrm>
            <a:off x="7205922" y="4855199"/>
            <a:ext cx="359795" cy="297195"/>
            <a:chOff x="5268225" y="4341925"/>
            <a:chExt cx="468850" cy="387275"/>
          </a:xfrm>
        </p:grpSpPr>
        <p:sp>
          <p:nvSpPr>
            <p:cNvPr id="240" name="Google Shape;639;p38">
              <a:extLst>
                <a:ext uri="{FF2B5EF4-FFF2-40B4-BE49-F238E27FC236}">
                  <a16:creationId xmlns:a16="http://schemas.microsoft.com/office/drawing/2014/main" id="{14FB4BE9-B917-2242-BD5D-8611D23548C1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640;p38">
              <a:extLst>
                <a:ext uri="{FF2B5EF4-FFF2-40B4-BE49-F238E27FC236}">
                  <a16:creationId xmlns:a16="http://schemas.microsoft.com/office/drawing/2014/main" id="{A43AB35D-28C3-7F46-A28C-28534D0BBE8B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641;p38">
              <a:extLst>
                <a:ext uri="{FF2B5EF4-FFF2-40B4-BE49-F238E27FC236}">
                  <a16:creationId xmlns:a16="http://schemas.microsoft.com/office/drawing/2014/main" id="{CF6B7943-4AAD-F14E-A79C-15696A21309D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642;p38">
              <a:extLst>
                <a:ext uri="{FF2B5EF4-FFF2-40B4-BE49-F238E27FC236}">
                  <a16:creationId xmlns:a16="http://schemas.microsoft.com/office/drawing/2014/main" id="{859C87AD-5333-C748-821A-97339FA886E3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643;p38">
              <a:extLst>
                <a:ext uri="{FF2B5EF4-FFF2-40B4-BE49-F238E27FC236}">
                  <a16:creationId xmlns:a16="http://schemas.microsoft.com/office/drawing/2014/main" id="{35E574B5-A734-1546-8BE7-22E39B727555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644;p38">
              <a:extLst>
                <a:ext uri="{FF2B5EF4-FFF2-40B4-BE49-F238E27FC236}">
                  <a16:creationId xmlns:a16="http://schemas.microsoft.com/office/drawing/2014/main" id="{19E1D642-DAEC-7C40-858A-897F4E3E9F15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645;p38">
              <a:extLst>
                <a:ext uri="{FF2B5EF4-FFF2-40B4-BE49-F238E27FC236}">
                  <a16:creationId xmlns:a16="http://schemas.microsoft.com/office/drawing/2014/main" id="{486C61B7-DE41-854B-9DC7-B9C58842AA14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646;p38">
              <a:extLst>
                <a:ext uri="{FF2B5EF4-FFF2-40B4-BE49-F238E27FC236}">
                  <a16:creationId xmlns:a16="http://schemas.microsoft.com/office/drawing/2014/main" id="{8ADB2E35-85DD-5541-A1DF-577C9B4B8393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647;p38">
            <a:extLst>
              <a:ext uri="{FF2B5EF4-FFF2-40B4-BE49-F238E27FC236}">
                <a16:creationId xmlns:a16="http://schemas.microsoft.com/office/drawing/2014/main" id="{A0EB5A58-19DF-8446-B897-DEC1E3F4E525}"/>
              </a:ext>
            </a:extLst>
          </p:cNvPr>
          <p:cNvGrpSpPr/>
          <p:nvPr/>
        </p:nvGrpSpPr>
        <p:grpSpPr>
          <a:xfrm>
            <a:off x="7739994" y="4845856"/>
            <a:ext cx="323344" cy="323344"/>
            <a:chOff x="5964175" y="4329750"/>
            <a:chExt cx="421350" cy="421350"/>
          </a:xfrm>
        </p:grpSpPr>
        <p:sp>
          <p:nvSpPr>
            <p:cNvPr id="249" name="Google Shape;648;p38">
              <a:extLst>
                <a:ext uri="{FF2B5EF4-FFF2-40B4-BE49-F238E27FC236}">
                  <a16:creationId xmlns:a16="http://schemas.microsoft.com/office/drawing/2014/main" id="{89779D25-B075-9E46-B19E-73FC01D4573B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649;p38">
              <a:extLst>
                <a:ext uri="{FF2B5EF4-FFF2-40B4-BE49-F238E27FC236}">
                  <a16:creationId xmlns:a16="http://schemas.microsoft.com/office/drawing/2014/main" id="{563CF874-882E-A540-94A9-3B9C0E0C4491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650;p38">
            <a:extLst>
              <a:ext uri="{FF2B5EF4-FFF2-40B4-BE49-F238E27FC236}">
                <a16:creationId xmlns:a16="http://schemas.microsoft.com/office/drawing/2014/main" id="{16F5F6F7-148D-0640-8466-9F3BB6BA3F2B}"/>
              </a:ext>
            </a:extLst>
          </p:cNvPr>
          <p:cNvGrpSpPr/>
          <p:nvPr/>
        </p:nvGrpSpPr>
        <p:grpSpPr>
          <a:xfrm>
            <a:off x="4120667" y="5361702"/>
            <a:ext cx="340188" cy="328965"/>
            <a:chOff x="1247825" y="5001950"/>
            <a:chExt cx="443300" cy="428675"/>
          </a:xfrm>
        </p:grpSpPr>
        <p:sp>
          <p:nvSpPr>
            <p:cNvPr id="252" name="Google Shape;651;p38">
              <a:extLst>
                <a:ext uri="{FF2B5EF4-FFF2-40B4-BE49-F238E27FC236}">
                  <a16:creationId xmlns:a16="http://schemas.microsoft.com/office/drawing/2014/main" id="{6B15BC42-1675-9949-8CFA-165EDA85BC75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652;p38">
              <a:extLst>
                <a:ext uri="{FF2B5EF4-FFF2-40B4-BE49-F238E27FC236}">
                  <a16:creationId xmlns:a16="http://schemas.microsoft.com/office/drawing/2014/main" id="{FE76C323-CE78-EB4B-9595-056A251961DA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653;p38">
              <a:extLst>
                <a:ext uri="{FF2B5EF4-FFF2-40B4-BE49-F238E27FC236}">
                  <a16:creationId xmlns:a16="http://schemas.microsoft.com/office/drawing/2014/main" id="{CAA5016F-A672-8040-B87C-782BC22E688D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654;p38">
              <a:extLst>
                <a:ext uri="{FF2B5EF4-FFF2-40B4-BE49-F238E27FC236}">
                  <a16:creationId xmlns:a16="http://schemas.microsoft.com/office/drawing/2014/main" id="{922B4710-F864-444D-8D91-2A82D98A1056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655;p38">
              <a:extLst>
                <a:ext uri="{FF2B5EF4-FFF2-40B4-BE49-F238E27FC236}">
                  <a16:creationId xmlns:a16="http://schemas.microsoft.com/office/drawing/2014/main" id="{04D467E0-C0D4-1749-BC55-2197C59C5444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656;p38">
              <a:extLst>
                <a:ext uri="{FF2B5EF4-FFF2-40B4-BE49-F238E27FC236}">
                  <a16:creationId xmlns:a16="http://schemas.microsoft.com/office/drawing/2014/main" id="{39986454-481C-2545-B1F5-D86AB15DB22A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657;p38">
            <a:extLst>
              <a:ext uri="{FF2B5EF4-FFF2-40B4-BE49-F238E27FC236}">
                <a16:creationId xmlns:a16="http://schemas.microsoft.com/office/drawing/2014/main" id="{A1CC3691-6FDF-A545-BBD9-1DC77CA4A287}"/>
              </a:ext>
            </a:extLst>
          </p:cNvPr>
          <p:cNvGrpSpPr/>
          <p:nvPr/>
        </p:nvGrpSpPr>
        <p:grpSpPr>
          <a:xfrm>
            <a:off x="4666883" y="5345337"/>
            <a:ext cx="279449" cy="356074"/>
            <a:chOff x="1959600" y="4980625"/>
            <a:chExt cx="364150" cy="464000"/>
          </a:xfrm>
        </p:grpSpPr>
        <p:sp>
          <p:nvSpPr>
            <p:cNvPr id="259" name="Google Shape;658;p38">
              <a:extLst>
                <a:ext uri="{FF2B5EF4-FFF2-40B4-BE49-F238E27FC236}">
                  <a16:creationId xmlns:a16="http://schemas.microsoft.com/office/drawing/2014/main" id="{752FF1D0-D232-614B-AEAA-38EABC805719}"/>
                </a:ext>
              </a:extLst>
            </p:cNvPr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659;p38">
              <a:extLst>
                <a:ext uri="{FF2B5EF4-FFF2-40B4-BE49-F238E27FC236}">
                  <a16:creationId xmlns:a16="http://schemas.microsoft.com/office/drawing/2014/main" id="{7D7510D5-0656-7B45-A9B0-B9EA1D9EEEC6}"/>
                </a:ext>
              </a:extLst>
            </p:cNvPr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660;p38">
              <a:extLst>
                <a:ext uri="{FF2B5EF4-FFF2-40B4-BE49-F238E27FC236}">
                  <a16:creationId xmlns:a16="http://schemas.microsoft.com/office/drawing/2014/main" id="{C34BDE45-0BCE-E744-AE07-5B0C50BCDF12}"/>
                </a:ext>
              </a:extLst>
            </p:cNvPr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661;p38">
              <a:extLst>
                <a:ext uri="{FF2B5EF4-FFF2-40B4-BE49-F238E27FC236}">
                  <a16:creationId xmlns:a16="http://schemas.microsoft.com/office/drawing/2014/main" id="{0D5DFE67-FE43-7449-B05D-5085CE554B22}"/>
                </a:ext>
              </a:extLst>
            </p:cNvPr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662;p38">
              <a:extLst>
                <a:ext uri="{FF2B5EF4-FFF2-40B4-BE49-F238E27FC236}">
                  <a16:creationId xmlns:a16="http://schemas.microsoft.com/office/drawing/2014/main" id="{FDAD72D6-3B9D-0F44-8B57-616C6E738703}"/>
                </a:ext>
              </a:extLst>
            </p:cNvPr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663;p38">
              <a:extLst>
                <a:ext uri="{FF2B5EF4-FFF2-40B4-BE49-F238E27FC236}">
                  <a16:creationId xmlns:a16="http://schemas.microsoft.com/office/drawing/2014/main" id="{C447DEC1-0D57-9840-BC57-C77C0319B27C}"/>
                </a:ext>
              </a:extLst>
            </p:cNvPr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664;p38">
              <a:extLst>
                <a:ext uri="{FF2B5EF4-FFF2-40B4-BE49-F238E27FC236}">
                  <a16:creationId xmlns:a16="http://schemas.microsoft.com/office/drawing/2014/main" id="{12F52F06-2A24-134A-ADF3-8AFB162B6E4C}"/>
                </a:ext>
              </a:extLst>
            </p:cNvPr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665;p38">
            <a:extLst>
              <a:ext uri="{FF2B5EF4-FFF2-40B4-BE49-F238E27FC236}">
                <a16:creationId xmlns:a16="http://schemas.microsoft.com/office/drawing/2014/main" id="{25DD1EF0-33A4-834E-B715-837322A773A4}"/>
              </a:ext>
            </a:extLst>
          </p:cNvPr>
          <p:cNvGrpSpPr/>
          <p:nvPr/>
        </p:nvGrpSpPr>
        <p:grpSpPr>
          <a:xfrm>
            <a:off x="5162183" y="5358901"/>
            <a:ext cx="320543" cy="329426"/>
            <a:chOff x="2605025" y="4998300"/>
            <a:chExt cx="417700" cy="429275"/>
          </a:xfrm>
        </p:grpSpPr>
        <p:sp>
          <p:nvSpPr>
            <p:cNvPr id="267" name="Google Shape;666;p38">
              <a:extLst>
                <a:ext uri="{FF2B5EF4-FFF2-40B4-BE49-F238E27FC236}">
                  <a16:creationId xmlns:a16="http://schemas.microsoft.com/office/drawing/2014/main" id="{43395DEC-072D-E544-91B0-AEE0362876B9}"/>
                </a:ext>
              </a:extLst>
            </p:cNvPr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667;p38">
              <a:extLst>
                <a:ext uri="{FF2B5EF4-FFF2-40B4-BE49-F238E27FC236}">
                  <a16:creationId xmlns:a16="http://schemas.microsoft.com/office/drawing/2014/main" id="{F062F2A0-3C4E-974D-8CC1-D38F1BF56CCB}"/>
                </a:ext>
              </a:extLst>
            </p:cNvPr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668;p38">
              <a:extLst>
                <a:ext uri="{FF2B5EF4-FFF2-40B4-BE49-F238E27FC236}">
                  <a16:creationId xmlns:a16="http://schemas.microsoft.com/office/drawing/2014/main" id="{DE6CD7C1-99AF-1C42-A590-89F47E1F7552}"/>
                </a:ext>
              </a:extLst>
            </p:cNvPr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669;p38">
            <a:extLst>
              <a:ext uri="{FF2B5EF4-FFF2-40B4-BE49-F238E27FC236}">
                <a16:creationId xmlns:a16="http://schemas.microsoft.com/office/drawing/2014/main" id="{C1F91EA2-8496-1E4C-B000-B110336F5F6A}"/>
              </a:ext>
            </a:extLst>
          </p:cNvPr>
          <p:cNvGrpSpPr/>
          <p:nvPr/>
        </p:nvGrpSpPr>
        <p:grpSpPr>
          <a:xfrm>
            <a:off x="5646719" y="5361702"/>
            <a:ext cx="383163" cy="319142"/>
            <a:chOff x="3236425" y="5001950"/>
            <a:chExt cx="499300" cy="415875"/>
          </a:xfrm>
        </p:grpSpPr>
        <p:sp>
          <p:nvSpPr>
            <p:cNvPr id="271" name="Google Shape;670;p38">
              <a:extLst>
                <a:ext uri="{FF2B5EF4-FFF2-40B4-BE49-F238E27FC236}">
                  <a16:creationId xmlns:a16="http://schemas.microsoft.com/office/drawing/2014/main" id="{1175F8F8-2334-5147-B890-22760D7B0098}"/>
                </a:ext>
              </a:extLst>
            </p:cNvPr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671;p38">
              <a:extLst>
                <a:ext uri="{FF2B5EF4-FFF2-40B4-BE49-F238E27FC236}">
                  <a16:creationId xmlns:a16="http://schemas.microsoft.com/office/drawing/2014/main" id="{C7C7F1C1-2951-3245-8F50-B62F8D44A12B}"/>
                </a:ext>
              </a:extLst>
            </p:cNvPr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672;p38">
              <a:extLst>
                <a:ext uri="{FF2B5EF4-FFF2-40B4-BE49-F238E27FC236}">
                  <a16:creationId xmlns:a16="http://schemas.microsoft.com/office/drawing/2014/main" id="{056A2757-6975-4E44-AE10-96FA4B448C54}"/>
                </a:ext>
              </a:extLst>
            </p:cNvPr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673;p38">
              <a:extLst>
                <a:ext uri="{FF2B5EF4-FFF2-40B4-BE49-F238E27FC236}">
                  <a16:creationId xmlns:a16="http://schemas.microsoft.com/office/drawing/2014/main" id="{0860B3F7-0CA0-0E4A-AA2F-4346908C2979}"/>
                </a:ext>
              </a:extLst>
            </p:cNvPr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674;p38">
              <a:extLst>
                <a:ext uri="{FF2B5EF4-FFF2-40B4-BE49-F238E27FC236}">
                  <a16:creationId xmlns:a16="http://schemas.microsoft.com/office/drawing/2014/main" id="{CF96E397-280E-0348-98C3-790FE2254173}"/>
                </a:ext>
              </a:extLst>
            </p:cNvPr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675;p38">
              <a:extLst>
                <a:ext uri="{FF2B5EF4-FFF2-40B4-BE49-F238E27FC236}">
                  <a16:creationId xmlns:a16="http://schemas.microsoft.com/office/drawing/2014/main" id="{47703DAE-86BB-1041-9096-9C6109CC5C12}"/>
                </a:ext>
              </a:extLst>
            </p:cNvPr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676;p38">
            <a:extLst>
              <a:ext uri="{FF2B5EF4-FFF2-40B4-BE49-F238E27FC236}">
                <a16:creationId xmlns:a16="http://schemas.microsoft.com/office/drawing/2014/main" id="{A47B57A9-2603-FA43-BD0F-99FF41E4C7E9}"/>
              </a:ext>
            </a:extLst>
          </p:cNvPr>
          <p:cNvGrpSpPr/>
          <p:nvPr/>
        </p:nvGrpSpPr>
        <p:grpSpPr>
          <a:xfrm>
            <a:off x="6208341" y="5345337"/>
            <a:ext cx="291593" cy="347191"/>
            <a:chOff x="3968275" y="4980625"/>
            <a:chExt cx="379975" cy="452425"/>
          </a:xfrm>
        </p:grpSpPr>
        <p:sp>
          <p:nvSpPr>
            <p:cNvPr id="278" name="Google Shape;677;p38">
              <a:extLst>
                <a:ext uri="{FF2B5EF4-FFF2-40B4-BE49-F238E27FC236}">
                  <a16:creationId xmlns:a16="http://schemas.microsoft.com/office/drawing/2014/main" id="{9BA323B9-F78E-2A4D-81A5-4B60B10B6AC8}"/>
                </a:ext>
              </a:extLst>
            </p:cNvPr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678;p38">
              <a:extLst>
                <a:ext uri="{FF2B5EF4-FFF2-40B4-BE49-F238E27FC236}">
                  <a16:creationId xmlns:a16="http://schemas.microsoft.com/office/drawing/2014/main" id="{EA534290-280D-6C43-98B9-D9A3AB1CFB4B}"/>
                </a:ext>
              </a:extLst>
            </p:cNvPr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679;p38">
              <a:extLst>
                <a:ext uri="{FF2B5EF4-FFF2-40B4-BE49-F238E27FC236}">
                  <a16:creationId xmlns:a16="http://schemas.microsoft.com/office/drawing/2014/main" id="{DB750E76-362D-4847-89F6-2846BB4FCE78}"/>
                </a:ext>
              </a:extLst>
            </p:cNvPr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680;p38">
            <a:extLst>
              <a:ext uri="{FF2B5EF4-FFF2-40B4-BE49-F238E27FC236}">
                <a16:creationId xmlns:a16="http://schemas.microsoft.com/office/drawing/2014/main" id="{53740E52-D2A5-114C-B1A4-3550C0DA9E6A}"/>
              </a:ext>
            </a:extLst>
          </p:cNvPr>
          <p:cNvGrpSpPr/>
          <p:nvPr/>
        </p:nvGrpSpPr>
        <p:grpSpPr>
          <a:xfrm>
            <a:off x="7719888" y="5422902"/>
            <a:ext cx="369158" cy="200944"/>
            <a:chOff x="5937975" y="5081700"/>
            <a:chExt cx="481050" cy="261850"/>
          </a:xfrm>
        </p:grpSpPr>
        <p:sp>
          <p:nvSpPr>
            <p:cNvPr id="282" name="Google Shape;681;p38">
              <a:extLst>
                <a:ext uri="{FF2B5EF4-FFF2-40B4-BE49-F238E27FC236}">
                  <a16:creationId xmlns:a16="http://schemas.microsoft.com/office/drawing/2014/main" id="{F480684E-8A85-D840-9377-81731956879B}"/>
                </a:ext>
              </a:extLst>
            </p:cNvPr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682;p38">
              <a:extLst>
                <a:ext uri="{FF2B5EF4-FFF2-40B4-BE49-F238E27FC236}">
                  <a16:creationId xmlns:a16="http://schemas.microsoft.com/office/drawing/2014/main" id="{978B2D56-7AEA-544C-8F99-5AA385BF0CF0}"/>
                </a:ext>
              </a:extLst>
            </p:cNvPr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683;p38">
              <a:extLst>
                <a:ext uri="{FF2B5EF4-FFF2-40B4-BE49-F238E27FC236}">
                  <a16:creationId xmlns:a16="http://schemas.microsoft.com/office/drawing/2014/main" id="{1FA9E513-2987-AA47-A877-ED27E7B0ECF9}"/>
                </a:ext>
              </a:extLst>
            </p:cNvPr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684;p38">
            <a:extLst>
              <a:ext uri="{FF2B5EF4-FFF2-40B4-BE49-F238E27FC236}">
                <a16:creationId xmlns:a16="http://schemas.microsoft.com/office/drawing/2014/main" id="{D1D897A9-8868-B04F-A14D-2F9B72F6130A}"/>
              </a:ext>
            </a:extLst>
          </p:cNvPr>
          <p:cNvGrpSpPr/>
          <p:nvPr/>
        </p:nvGrpSpPr>
        <p:grpSpPr>
          <a:xfrm>
            <a:off x="8284330" y="5384129"/>
            <a:ext cx="264945" cy="304658"/>
            <a:chOff x="6673500" y="5031175"/>
            <a:chExt cx="345250" cy="397000"/>
          </a:xfrm>
        </p:grpSpPr>
        <p:sp>
          <p:nvSpPr>
            <p:cNvPr id="286" name="Google Shape;685;p38">
              <a:extLst>
                <a:ext uri="{FF2B5EF4-FFF2-40B4-BE49-F238E27FC236}">
                  <a16:creationId xmlns:a16="http://schemas.microsoft.com/office/drawing/2014/main" id="{5B4F1E4B-39D9-B149-BE17-A0B005CBB1E1}"/>
                </a:ext>
              </a:extLst>
            </p:cNvPr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686;p38">
              <a:extLst>
                <a:ext uri="{FF2B5EF4-FFF2-40B4-BE49-F238E27FC236}">
                  <a16:creationId xmlns:a16="http://schemas.microsoft.com/office/drawing/2014/main" id="{05E2CDC3-F7CA-FB4A-86E3-D8BE71236CD0}"/>
                </a:ext>
              </a:extLst>
            </p:cNvPr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687;p38">
              <a:extLst>
                <a:ext uri="{FF2B5EF4-FFF2-40B4-BE49-F238E27FC236}">
                  <a16:creationId xmlns:a16="http://schemas.microsoft.com/office/drawing/2014/main" id="{7562BAF8-EC10-E349-BDA2-50DB8FFC466B}"/>
                </a:ext>
              </a:extLst>
            </p:cNvPr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688;p38">
              <a:extLst>
                <a:ext uri="{FF2B5EF4-FFF2-40B4-BE49-F238E27FC236}">
                  <a16:creationId xmlns:a16="http://schemas.microsoft.com/office/drawing/2014/main" id="{24D0E50F-667C-644E-B502-F0B7E7D5DEDE}"/>
                </a:ext>
              </a:extLst>
            </p:cNvPr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689;p38">
              <a:extLst>
                <a:ext uri="{FF2B5EF4-FFF2-40B4-BE49-F238E27FC236}">
                  <a16:creationId xmlns:a16="http://schemas.microsoft.com/office/drawing/2014/main" id="{B82D6C94-1574-2F41-819A-FAE0450D77CD}"/>
                </a:ext>
              </a:extLst>
            </p:cNvPr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690;p38">
            <a:extLst>
              <a:ext uri="{FF2B5EF4-FFF2-40B4-BE49-F238E27FC236}">
                <a16:creationId xmlns:a16="http://schemas.microsoft.com/office/drawing/2014/main" id="{326702A4-A303-B443-BE55-C255671E5D41}"/>
              </a:ext>
            </a:extLst>
          </p:cNvPr>
          <p:cNvGrpSpPr/>
          <p:nvPr/>
        </p:nvGrpSpPr>
        <p:grpSpPr>
          <a:xfrm>
            <a:off x="6177050" y="1754519"/>
            <a:ext cx="354193" cy="315881"/>
            <a:chOff x="3927500" y="301425"/>
            <a:chExt cx="461550" cy="411625"/>
          </a:xfrm>
        </p:grpSpPr>
        <p:sp>
          <p:nvSpPr>
            <p:cNvPr id="292" name="Google Shape;691;p38">
              <a:extLst>
                <a:ext uri="{FF2B5EF4-FFF2-40B4-BE49-F238E27FC236}">
                  <a16:creationId xmlns:a16="http://schemas.microsoft.com/office/drawing/2014/main" id="{0B2BE284-15AC-0340-AB00-8F6D33CFC34A}"/>
                </a:ext>
              </a:extLst>
            </p:cNvPr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692;p38">
              <a:extLst>
                <a:ext uri="{FF2B5EF4-FFF2-40B4-BE49-F238E27FC236}">
                  <a16:creationId xmlns:a16="http://schemas.microsoft.com/office/drawing/2014/main" id="{4045D39E-D7D7-9240-ABA0-3320827678DD}"/>
                </a:ext>
              </a:extLst>
            </p:cNvPr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693;p38">
              <a:extLst>
                <a:ext uri="{FF2B5EF4-FFF2-40B4-BE49-F238E27FC236}">
                  <a16:creationId xmlns:a16="http://schemas.microsoft.com/office/drawing/2014/main" id="{C7FFFF04-1030-A74F-AC10-55176C5C4FDA}"/>
                </a:ext>
              </a:extLst>
            </p:cNvPr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94;p38">
              <a:extLst>
                <a:ext uri="{FF2B5EF4-FFF2-40B4-BE49-F238E27FC236}">
                  <a16:creationId xmlns:a16="http://schemas.microsoft.com/office/drawing/2014/main" id="{8E9DC8ED-A071-3748-8C49-9ABA8514AB94}"/>
                </a:ext>
              </a:extLst>
            </p:cNvPr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95;p38">
              <a:extLst>
                <a:ext uri="{FF2B5EF4-FFF2-40B4-BE49-F238E27FC236}">
                  <a16:creationId xmlns:a16="http://schemas.microsoft.com/office/drawing/2014/main" id="{19F3F6EC-D4FF-324B-A3BC-2DD34150E756}"/>
                </a:ext>
              </a:extLst>
            </p:cNvPr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96;p38">
              <a:extLst>
                <a:ext uri="{FF2B5EF4-FFF2-40B4-BE49-F238E27FC236}">
                  <a16:creationId xmlns:a16="http://schemas.microsoft.com/office/drawing/2014/main" id="{D0DFC4C0-92CC-4540-B44D-E90B975B67A3}"/>
                </a:ext>
              </a:extLst>
            </p:cNvPr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697;p38">
              <a:extLst>
                <a:ext uri="{FF2B5EF4-FFF2-40B4-BE49-F238E27FC236}">
                  <a16:creationId xmlns:a16="http://schemas.microsoft.com/office/drawing/2014/main" id="{F8093141-CF45-9445-B0EC-2A17A24E104E}"/>
                </a:ext>
              </a:extLst>
            </p:cNvPr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98;p38">
              <a:extLst>
                <a:ext uri="{FF2B5EF4-FFF2-40B4-BE49-F238E27FC236}">
                  <a16:creationId xmlns:a16="http://schemas.microsoft.com/office/drawing/2014/main" id="{DFE708EE-76D5-514A-BE39-C512CE3DB021}"/>
                </a:ext>
              </a:extLst>
            </p:cNvPr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99;p38">
              <a:extLst>
                <a:ext uri="{FF2B5EF4-FFF2-40B4-BE49-F238E27FC236}">
                  <a16:creationId xmlns:a16="http://schemas.microsoft.com/office/drawing/2014/main" id="{8E79E4B2-2198-3B47-A541-EE05319194B2}"/>
                </a:ext>
              </a:extLst>
            </p:cNvPr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700;p38">
              <a:extLst>
                <a:ext uri="{FF2B5EF4-FFF2-40B4-BE49-F238E27FC236}">
                  <a16:creationId xmlns:a16="http://schemas.microsoft.com/office/drawing/2014/main" id="{CF17A77A-1469-1C47-91B3-39852A9A1959}"/>
                </a:ext>
              </a:extLst>
            </p:cNvPr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01;p38">
              <a:extLst>
                <a:ext uri="{FF2B5EF4-FFF2-40B4-BE49-F238E27FC236}">
                  <a16:creationId xmlns:a16="http://schemas.microsoft.com/office/drawing/2014/main" id="{D0CC8BA2-578B-DA4D-9A84-E3317D832DA6}"/>
                </a:ext>
              </a:extLst>
            </p:cNvPr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02;p38">
              <a:extLst>
                <a:ext uri="{FF2B5EF4-FFF2-40B4-BE49-F238E27FC236}">
                  <a16:creationId xmlns:a16="http://schemas.microsoft.com/office/drawing/2014/main" id="{9275EEA4-13C0-0C40-83EA-30BBEE980389}"/>
                </a:ext>
              </a:extLst>
            </p:cNvPr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703;p38">
              <a:extLst>
                <a:ext uri="{FF2B5EF4-FFF2-40B4-BE49-F238E27FC236}">
                  <a16:creationId xmlns:a16="http://schemas.microsoft.com/office/drawing/2014/main" id="{B29888C5-A4D5-034E-8CD4-B6AA2DB5DC17}"/>
                </a:ext>
              </a:extLst>
            </p:cNvPr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04;p38">
              <a:extLst>
                <a:ext uri="{FF2B5EF4-FFF2-40B4-BE49-F238E27FC236}">
                  <a16:creationId xmlns:a16="http://schemas.microsoft.com/office/drawing/2014/main" id="{DB138C65-96F6-DE40-86A9-9461E58EC7DF}"/>
                </a:ext>
              </a:extLst>
            </p:cNvPr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05;p38">
              <a:extLst>
                <a:ext uri="{FF2B5EF4-FFF2-40B4-BE49-F238E27FC236}">
                  <a16:creationId xmlns:a16="http://schemas.microsoft.com/office/drawing/2014/main" id="{E601E2D5-50B4-0F43-A3E8-BBFDACC09927}"/>
                </a:ext>
              </a:extLst>
            </p:cNvPr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06;p38">
              <a:extLst>
                <a:ext uri="{FF2B5EF4-FFF2-40B4-BE49-F238E27FC236}">
                  <a16:creationId xmlns:a16="http://schemas.microsoft.com/office/drawing/2014/main" id="{D25636B7-F6B5-0841-88FC-0EF372B39198}"/>
                </a:ext>
              </a:extLst>
            </p:cNvPr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07;p38">
              <a:extLst>
                <a:ext uri="{FF2B5EF4-FFF2-40B4-BE49-F238E27FC236}">
                  <a16:creationId xmlns:a16="http://schemas.microsoft.com/office/drawing/2014/main" id="{278359B5-4498-714E-AB7A-B14B00DAA453}"/>
                </a:ext>
              </a:extLst>
            </p:cNvPr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08;p38">
              <a:extLst>
                <a:ext uri="{FF2B5EF4-FFF2-40B4-BE49-F238E27FC236}">
                  <a16:creationId xmlns:a16="http://schemas.microsoft.com/office/drawing/2014/main" id="{26D20B68-2F63-E14A-B9BC-43158546EA8B}"/>
                </a:ext>
              </a:extLst>
            </p:cNvPr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09;p38">
              <a:extLst>
                <a:ext uri="{FF2B5EF4-FFF2-40B4-BE49-F238E27FC236}">
                  <a16:creationId xmlns:a16="http://schemas.microsoft.com/office/drawing/2014/main" id="{86A2C0B5-4F75-6241-87F5-89A7161DCFBA}"/>
                </a:ext>
              </a:extLst>
            </p:cNvPr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10;p38">
              <a:extLst>
                <a:ext uri="{FF2B5EF4-FFF2-40B4-BE49-F238E27FC236}">
                  <a16:creationId xmlns:a16="http://schemas.microsoft.com/office/drawing/2014/main" id="{DF63822A-4014-8D41-84C1-0CAE6BC4D8C3}"/>
                </a:ext>
              </a:extLst>
            </p:cNvPr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11;p38">
              <a:extLst>
                <a:ext uri="{FF2B5EF4-FFF2-40B4-BE49-F238E27FC236}">
                  <a16:creationId xmlns:a16="http://schemas.microsoft.com/office/drawing/2014/main" id="{1F047B1D-B141-F946-9256-EC4B8F65B086}"/>
                </a:ext>
              </a:extLst>
            </p:cNvPr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712;p38">
              <a:extLst>
                <a:ext uri="{FF2B5EF4-FFF2-40B4-BE49-F238E27FC236}">
                  <a16:creationId xmlns:a16="http://schemas.microsoft.com/office/drawing/2014/main" id="{EE667CF6-5A92-EE44-8D2B-37A19298289B}"/>
                </a:ext>
              </a:extLst>
            </p:cNvPr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713;p38">
              <a:extLst>
                <a:ext uri="{FF2B5EF4-FFF2-40B4-BE49-F238E27FC236}">
                  <a16:creationId xmlns:a16="http://schemas.microsoft.com/office/drawing/2014/main" id="{B3224E78-6C35-534A-8DDD-30BD1B6D1885}"/>
                </a:ext>
              </a:extLst>
            </p:cNvPr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714;p38">
              <a:extLst>
                <a:ext uri="{FF2B5EF4-FFF2-40B4-BE49-F238E27FC236}">
                  <a16:creationId xmlns:a16="http://schemas.microsoft.com/office/drawing/2014/main" id="{1E76C7BF-C78E-CE46-959D-E0C456E60243}"/>
                </a:ext>
              </a:extLst>
            </p:cNvPr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715;p38">
              <a:extLst>
                <a:ext uri="{FF2B5EF4-FFF2-40B4-BE49-F238E27FC236}">
                  <a16:creationId xmlns:a16="http://schemas.microsoft.com/office/drawing/2014/main" id="{16947D96-85AB-3948-AA4A-23F346974C69}"/>
                </a:ext>
              </a:extLst>
            </p:cNvPr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716;p38">
              <a:extLst>
                <a:ext uri="{FF2B5EF4-FFF2-40B4-BE49-F238E27FC236}">
                  <a16:creationId xmlns:a16="http://schemas.microsoft.com/office/drawing/2014/main" id="{5796F506-9EE1-4043-9196-BD31D2B2BEEB}"/>
                </a:ext>
              </a:extLst>
            </p:cNvPr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717;p38">
              <a:extLst>
                <a:ext uri="{FF2B5EF4-FFF2-40B4-BE49-F238E27FC236}">
                  <a16:creationId xmlns:a16="http://schemas.microsoft.com/office/drawing/2014/main" id="{6385A652-AF41-7748-BEEB-969B7BEB3EE3}"/>
                </a:ext>
              </a:extLst>
            </p:cNvPr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718;p38">
            <a:extLst>
              <a:ext uri="{FF2B5EF4-FFF2-40B4-BE49-F238E27FC236}">
                <a16:creationId xmlns:a16="http://schemas.microsoft.com/office/drawing/2014/main" id="{2CE5D7FD-341D-2143-8428-85447340DD1A}"/>
              </a:ext>
            </a:extLst>
          </p:cNvPr>
          <p:cNvGrpSpPr/>
          <p:nvPr/>
        </p:nvGrpSpPr>
        <p:grpSpPr>
          <a:xfrm>
            <a:off x="8265644" y="1760601"/>
            <a:ext cx="303737" cy="303737"/>
            <a:chOff x="6649150" y="309350"/>
            <a:chExt cx="395800" cy="395800"/>
          </a:xfrm>
        </p:grpSpPr>
        <p:sp>
          <p:nvSpPr>
            <p:cNvPr id="320" name="Google Shape;719;p38">
              <a:extLst>
                <a:ext uri="{FF2B5EF4-FFF2-40B4-BE49-F238E27FC236}">
                  <a16:creationId xmlns:a16="http://schemas.microsoft.com/office/drawing/2014/main" id="{58C258D3-501D-B944-82A1-E42299E00E84}"/>
                </a:ext>
              </a:extLst>
            </p:cNvPr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720;p38">
              <a:extLst>
                <a:ext uri="{FF2B5EF4-FFF2-40B4-BE49-F238E27FC236}">
                  <a16:creationId xmlns:a16="http://schemas.microsoft.com/office/drawing/2014/main" id="{482FEB98-DE15-FF4E-BBA8-7E5370A9D34D}"/>
                </a:ext>
              </a:extLst>
            </p:cNvPr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721;p38">
              <a:extLst>
                <a:ext uri="{FF2B5EF4-FFF2-40B4-BE49-F238E27FC236}">
                  <a16:creationId xmlns:a16="http://schemas.microsoft.com/office/drawing/2014/main" id="{7F16EA5B-B2F8-3E44-A5DE-1B4C3E353EF6}"/>
                </a:ext>
              </a:extLst>
            </p:cNvPr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722;p38">
              <a:extLst>
                <a:ext uri="{FF2B5EF4-FFF2-40B4-BE49-F238E27FC236}">
                  <a16:creationId xmlns:a16="http://schemas.microsoft.com/office/drawing/2014/main" id="{E0591D54-4EE6-B844-AD01-CAC61C47FD8F}"/>
                </a:ext>
              </a:extLst>
            </p:cNvPr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23;p38">
              <a:extLst>
                <a:ext uri="{FF2B5EF4-FFF2-40B4-BE49-F238E27FC236}">
                  <a16:creationId xmlns:a16="http://schemas.microsoft.com/office/drawing/2014/main" id="{722E0653-00AF-884D-9F0E-47BFB22D661E}"/>
                </a:ext>
              </a:extLst>
            </p:cNvPr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24;p38">
              <a:extLst>
                <a:ext uri="{FF2B5EF4-FFF2-40B4-BE49-F238E27FC236}">
                  <a16:creationId xmlns:a16="http://schemas.microsoft.com/office/drawing/2014/main" id="{EDDF84DD-432E-1945-9BD2-B3B1CFFCE394}"/>
                </a:ext>
              </a:extLst>
            </p:cNvPr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25;p38">
              <a:extLst>
                <a:ext uri="{FF2B5EF4-FFF2-40B4-BE49-F238E27FC236}">
                  <a16:creationId xmlns:a16="http://schemas.microsoft.com/office/drawing/2014/main" id="{E9A5F4DE-80E8-5248-9539-ECD13775CE1E}"/>
                </a:ext>
              </a:extLst>
            </p:cNvPr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726;p38">
              <a:extLst>
                <a:ext uri="{FF2B5EF4-FFF2-40B4-BE49-F238E27FC236}">
                  <a16:creationId xmlns:a16="http://schemas.microsoft.com/office/drawing/2014/main" id="{F28E8231-0387-EC4F-B47B-0BCD8208ADFB}"/>
                </a:ext>
              </a:extLst>
            </p:cNvPr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727;p38">
              <a:extLst>
                <a:ext uri="{FF2B5EF4-FFF2-40B4-BE49-F238E27FC236}">
                  <a16:creationId xmlns:a16="http://schemas.microsoft.com/office/drawing/2014/main" id="{C57809AC-C20C-1449-A84B-EE36B017BE64}"/>
                </a:ext>
              </a:extLst>
            </p:cNvPr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728;p38">
              <a:extLst>
                <a:ext uri="{FF2B5EF4-FFF2-40B4-BE49-F238E27FC236}">
                  <a16:creationId xmlns:a16="http://schemas.microsoft.com/office/drawing/2014/main" id="{7C885E01-713F-A44D-9480-BCF565D96B2B}"/>
                </a:ext>
              </a:extLst>
            </p:cNvPr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729;p38">
              <a:extLst>
                <a:ext uri="{FF2B5EF4-FFF2-40B4-BE49-F238E27FC236}">
                  <a16:creationId xmlns:a16="http://schemas.microsoft.com/office/drawing/2014/main" id="{9D9A9B65-F5DC-9347-A1E0-1C5BD961521B}"/>
                </a:ext>
              </a:extLst>
            </p:cNvPr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730;p38">
              <a:extLst>
                <a:ext uri="{FF2B5EF4-FFF2-40B4-BE49-F238E27FC236}">
                  <a16:creationId xmlns:a16="http://schemas.microsoft.com/office/drawing/2014/main" id="{BA6D0A76-0FE6-F34A-9200-38D8CF7829CE}"/>
                </a:ext>
              </a:extLst>
            </p:cNvPr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31;p38">
              <a:extLst>
                <a:ext uri="{FF2B5EF4-FFF2-40B4-BE49-F238E27FC236}">
                  <a16:creationId xmlns:a16="http://schemas.microsoft.com/office/drawing/2014/main" id="{E9EBDA6F-EF00-2F44-B3E4-2D427418414F}"/>
                </a:ext>
              </a:extLst>
            </p:cNvPr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32;p38">
              <a:extLst>
                <a:ext uri="{FF2B5EF4-FFF2-40B4-BE49-F238E27FC236}">
                  <a16:creationId xmlns:a16="http://schemas.microsoft.com/office/drawing/2014/main" id="{CB80599D-F444-F148-991B-0F1079BC19A5}"/>
                </a:ext>
              </a:extLst>
            </p:cNvPr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33;p38">
              <a:extLst>
                <a:ext uri="{FF2B5EF4-FFF2-40B4-BE49-F238E27FC236}">
                  <a16:creationId xmlns:a16="http://schemas.microsoft.com/office/drawing/2014/main" id="{CD76EB6F-847A-1B4B-BADB-A03F0658B04E}"/>
                </a:ext>
              </a:extLst>
            </p:cNvPr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34;p38">
              <a:extLst>
                <a:ext uri="{FF2B5EF4-FFF2-40B4-BE49-F238E27FC236}">
                  <a16:creationId xmlns:a16="http://schemas.microsoft.com/office/drawing/2014/main" id="{84D30BE9-0108-FF4A-B468-782DC47EC158}"/>
                </a:ext>
              </a:extLst>
            </p:cNvPr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35;p38">
              <a:extLst>
                <a:ext uri="{FF2B5EF4-FFF2-40B4-BE49-F238E27FC236}">
                  <a16:creationId xmlns:a16="http://schemas.microsoft.com/office/drawing/2014/main" id="{070888A9-5648-5347-BEC8-A41BEF3C749F}"/>
                </a:ext>
              </a:extLst>
            </p:cNvPr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36;p38">
              <a:extLst>
                <a:ext uri="{FF2B5EF4-FFF2-40B4-BE49-F238E27FC236}">
                  <a16:creationId xmlns:a16="http://schemas.microsoft.com/office/drawing/2014/main" id="{793B4E2F-7081-0C40-B696-4DD18A6C3623}"/>
                </a:ext>
              </a:extLst>
            </p:cNvPr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37;p38">
              <a:extLst>
                <a:ext uri="{FF2B5EF4-FFF2-40B4-BE49-F238E27FC236}">
                  <a16:creationId xmlns:a16="http://schemas.microsoft.com/office/drawing/2014/main" id="{0E4D0D5B-1E72-CD4C-9643-8DC31C0DC83A}"/>
                </a:ext>
              </a:extLst>
            </p:cNvPr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38;p38">
              <a:extLst>
                <a:ext uri="{FF2B5EF4-FFF2-40B4-BE49-F238E27FC236}">
                  <a16:creationId xmlns:a16="http://schemas.microsoft.com/office/drawing/2014/main" id="{9B3527E8-4EA7-F04A-B848-D2BE34B57B63}"/>
                </a:ext>
              </a:extLst>
            </p:cNvPr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39;p38">
              <a:extLst>
                <a:ext uri="{FF2B5EF4-FFF2-40B4-BE49-F238E27FC236}">
                  <a16:creationId xmlns:a16="http://schemas.microsoft.com/office/drawing/2014/main" id="{BA382D21-FB04-854F-A680-F8F08F57126C}"/>
                </a:ext>
              </a:extLst>
            </p:cNvPr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40;p38">
              <a:extLst>
                <a:ext uri="{FF2B5EF4-FFF2-40B4-BE49-F238E27FC236}">
                  <a16:creationId xmlns:a16="http://schemas.microsoft.com/office/drawing/2014/main" id="{CB4910B5-09AD-8C4C-8BA6-191FCCF2D9DE}"/>
                </a:ext>
              </a:extLst>
            </p:cNvPr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41;p38">
              <a:extLst>
                <a:ext uri="{FF2B5EF4-FFF2-40B4-BE49-F238E27FC236}">
                  <a16:creationId xmlns:a16="http://schemas.microsoft.com/office/drawing/2014/main" id="{F0547AEA-B786-0040-B11D-3ADEB73166F3}"/>
                </a:ext>
              </a:extLst>
            </p:cNvPr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742;p38">
            <a:extLst>
              <a:ext uri="{FF2B5EF4-FFF2-40B4-BE49-F238E27FC236}">
                <a16:creationId xmlns:a16="http://schemas.microsoft.com/office/drawing/2014/main" id="{55E31FD5-428C-B445-A6E3-00D287C273D6}"/>
              </a:ext>
            </a:extLst>
          </p:cNvPr>
          <p:cNvGrpSpPr/>
          <p:nvPr/>
        </p:nvGrpSpPr>
        <p:grpSpPr>
          <a:xfrm>
            <a:off x="7747457" y="1767603"/>
            <a:ext cx="308418" cy="292053"/>
            <a:chOff x="5973900" y="318475"/>
            <a:chExt cx="401900" cy="380575"/>
          </a:xfrm>
        </p:grpSpPr>
        <p:sp>
          <p:nvSpPr>
            <p:cNvPr id="344" name="Google Shape;743;p38">
              <a:extLst>
                <a:ext uri="{FF2B5EF4-FFF2-40B4-BE49-F238E27FC236}">
                  <a16:creationId xmlns:a16="http://schemas.microsoft.com/office/drawing/2014/main" id="{7BB29409-CAD6-4B4C-8429-7F4B8E7C22D8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744;p38">
              <a:extLst>
                <a:ext uri="{FF2B5EF4-FFF2-40B4-BE49-F238E27FC236}">
                  <a16:creationId xmlns:a16="http://schemas.microsoft.com/office/drawing/2014/main" id="{9493D51B-F55C-164C-9B43-74CFCBEBB21F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745;p38">
              <a:extLst>
                <a:ext uri="{FF2B5EF4-FFF2-40B4-BE49-F238E27FC236}">
                  <a16:creationId xmlns:a16="http://schemas.microsoft.com/office/drawing/2014/main" id="{5C4EABA8-7AF7-6D45-B157-9C3F9E370711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746;p38">
              <a:extLst>
                <a:ext uri="{FF2B5EF4-FFF2-40B4-BE49-F238E27FC236}">
                  <a16:creationId xmlns:a16="http://schemas.microsoft.com/office/drawing/2014/main" id="{434FBC00-8658-E344-971C-744C031DE0BF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747;p38">
              <a:extLst>
                <a:ext uri="{FF2B5EF4-FFF2-40B4-BE49-F238E27FC236}">
                  <a16:creationId xmlns:a16="http://schemas.microsoft.com/office/drawing/2014/main" id="{28178CB1-1856-3545-9352-848DA87DAE5A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48;p38">
              <a:extLst>
                <a:ext uri="{FF2B5EF4-FFF2-40B4-BE49-F238E27FC236}">
                  <a16:creationId xmlns:a16="http://schemas.microsoft.com/office/drawing/2014/main" id="{E50C6F60-BB74-F846-9D61-ADF5B85CF32E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49;p38">
              <a:extLst>
                <a:ext uri="{FF2B5EF4-FFF2-40B4-BE49-F238E27FC236}">
                  <a16:creationId xmlns:a16="http://schemas.microsoft.com/office/drawing/2014/main" id="{3C84F071-B47C-1245-9420-16D91E3A92FC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50;p38">
              <a:extLst>
                <a:ext uri="{FF2B5EF4-FFF2-40B4-BE49-F238E27FC236}">
                  <a16:creationId xmlns:a16="http://schemas.microsoft.com/office/drawing/2014/main" id="{7A780F30-2013-9541-A38F-F3504FE0AE9D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51;p38">
              <a:extLst>
                <a:ext uri="{FF2B5EF4-FFF2-40B4-BE49-F238E27FC236}">
                  <a16:creationId xmlns:a16="http://schemas.microsoft.com/office/drawing/2014/main" id="{5757F83B-6647-DA45-9DE8-8EBCEB683D93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52;p38">
              <a:extLst>
                <a:ext uri="{FF2B5EF4-FFF2-40B4-BE49-F238E27FC236}">
                  <a16:creationId xmlns:a16="http://schemas.microsoft.com/office/drawing/2014/main" id="{15F552E3-ED57-1546-B61E-176607F6A72A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753;p38">
              <a:extLst>
                <a:ext uri="{FF2B5EF4-FFF2-40B4-BE49-F238E27FC236}">
                  <a16:creationId xmlns:a16="http://schemas.microsoft.com/office/drawing/2014/main" id="{C3D14832-D42F-D248-B9FE-B9A3D3E475AE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54;p38">
              <a:extLst>
                <a:ext uri="{FF2B5EF4-FFF2-40B4-BE49-F238E27FC236}">
                  <a16:creationId xmlns:a16="http://schemas.microsoft.com/office/drawing/2014/main" id="{74F8D1B8-7639-9B4D-B956-D97A1196B660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55;p38">
              <a:extLst>
                <a:ext uri="{FF2B5EF4-FFF2-40B4-BE49-F238E27FC236}">
                  <a16:creationId xmlns:a16="http://schemas.microsoft.com/office/drawing/2014/main" id="{E9108673-6B59-A243-9535-6C2EB9ECB9E1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56;p38">
              <a:extLst>
                <a:ext uri="{FF2B5EF4-FFF2-40B4-BE49-F238E27FC236}">
                  <a16:creationId xmlns:a16="http://schemas.microsoft.com/office/drawing/2014/main" id="{89CDE500-FDC9-2F48-8D64-B4155F1A7AB3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757;p38">
            <a:extLst>
              <a:ext uri="{FF2B5EF4-FFF2-40B4-BE49-F238E27FC236}">
                <a16:creationId xmlns:a16="http://schemas.microsoft.com/office/drawing/2014/main" id="{29F17CE3-666D-6540-A3A7-E52E6F789469}"/>
              </a:ext>
            </a:extLst>
          </p:cNvPr>
          <p:cNvGrpSpPr/>
          <p:nvPr/>
        </p:nvGrpSpPr>
        <p:grpSpPr>
          <a:xfrm>
            <a:off x="4136572" y="2236254"/>
            <a:ext cx="313061" cy="381762"/>
            <a:chOff x="1268550" y="929175"/>
            <a:chExt cx="407950" cy="497475"/>
          </a:xfrm>
        </p:grpSpPr>
        <p:sp>
          <p:nvSpPr>
            <p:cNvPr id="359" name="Google Shape;758;p38">
              <a:extLst>
                <a:ext uri="{FF2B5EF4-FFF2-40B4-BE49-F238E27FC236}">
                  <a16:creationId xmlns:a16="http://schemas.microsoft.com/office/drawing/2014/main" id="{A8F5A2EC-168C-0242-BAE8-A34DAF2E7389}"/>
                </a:ext>
              </a:extLst>
            </p:cNvPr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759;p38">
              <a:extLst>
                <a:ext uri="{FF2B5EF4-FFF2-40B4-BE49-F238E27FC236}">
                  <a16:creationId xmlns:a16="http://schemas.microsoft.com/office/drawing/2014/main" id="{1AD2241F-DAB1-9043-B161-9C2F072C9084}"/>
                </a:ext>
              </a:extLst>
            </p:cNvPr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760;p38">
              <a:extLst>
                <a:ext uri="{FF2B5EF4-FFF2-40B4-BE49-F238E27FC236}">
                  <a16:creationId xmlns:a16="http://schemas.microsoft.com/office/drawing/2014/main" id="{E3639783-4740-114F-B4D1-39A46F76F134}"/>
                </a:ext>
              </a:extLst>
            </p:cNvPr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761;p38">
            <a:extLst>
              <a:ext uri="{FF2B5EF4-FFF2-40B4-BE49-F238E27FC236}">
                <a16:creationId xmlns:a16="http://schemas.microsoft.com/office/drawing/2014/main" id="{3AD2CC18-997C-E540-A5F2-6415BE3A468A}"/>
              </a:ext>
            </a:extLst>
          </p:cNvPr>
          <p:cNvGrpSpPr/>
          <p:nvPr/>
        </p:nvGrpSpPr>
        <p:grpSpPr>
          <a:xfrm>
            <a:off x="8232473" y="2250739"/>
            <a:ext cx="370079" cy="355134"/>
            <a:chOff x="6605925" y="948050"/>
            <a:chExt cx="482250" cy="462775"/>
          </a:xfrm>
        </p:grpSpPr>
        <p:sp>
          <p:nvSpPr>
            <p:cNvPr id="363" name="Google Shape;762;p38">
              <a:extLst>
                <a:ext uri="{FF2B5EF4-FFF2-40B4-BE49-F238E27FC236}">
                  <a16:creationId xmlns:a16="http://schemas.microsoft.com/office/drawing/2014/main" id="{306960BC-1665-5145-BD24-81B68439231E}"/>
                </a:ext>
              </a:extLst>
            </p:cNvPr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63;p38">
              <a:extLst>
                <a:ext uri="{FF2B5EF4-FFF2-40B4-BE49-F238E27FC236}">
                  <a16:creationId xmlns:a16="http://schemas.microsoft.com/office/drawing/2014/main" id="{38B9BC2E-5876-C544-AD93-2121B6BDE252}"/>
                </a:ext>
              </a:extLst>
            </p:cNvPr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64;p38">
              <a:extLst>
                <a:ext uri="{FF2B5EF4-FFF2-40B4-BE49-F238E27FC236}">
                  <a16:creationId xmlns:a16="http://schemas.microsoft.com/office/drawing/2014/main" id="{5D4E8834-6351-4D48-8B96-897662ACA5FE}"/>
                </a:ext>
              </a:extLst>
            </p:cNvPr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65;p38">
              <a:extLst>
                <a:ext uri="{FF2B5EF4-FFF2-40B4-BE49-F238E27FC236}">
                  <a16:creationId xmlns:a16="http://schemas.microsoft.com/office/drawing/2014/main" id="{1DFF4ED4-736C-E648-9E30-619B10EB7FF5}"/>
                </a:ext>
              </a:extLst>
            </p:cNvPr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66;p38">
              <a:extLst>
                <a:ext uri="{FF2B5EF4-FFF2-40B4-BE49-F238E27FC236}">
                  <a16:creationId xmlns:a16="http://schemas.microsoft.com/office/drawing/2014/main" id="{3993E5C9-6EDB-8B4E-A0B6-DC1196E7304B}"/>
                </a:ext>
              </a:extLst>
            </p:cNvPr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67;p38">
              <a:extLst>
                <a:ext uri="{FF2B5EF4-FFF2-40B4-BE49-F238E27FC236}">
                  <a16:creationId xmlns:a16="http://schemas.microsoft.com/office/drawing/2014/main" id="{117B418B-163F-384D-A62D-C49E814600F9}"/>
                </a:ext>
              </a:extLst>
            </p:cNvPr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768;p38">
            <a:extLst>
              <a:ext uri="{FF2B5EF4-FFF2-40B4-BE49-F238E27FC236}">
                <a16:creationId xmlns:a16="http://schemas.microsoft.com/office/drawing/2014/main" id="{D09EB1B4-B887-8742-8960-3F468C7A95F7}"/>
              </a:ext>
            </a:extLst>
          </p:cNvPr>
          <p:cNvGrpSpPr/>
          <p:nvPr/>
        </p:nvGrpSpPr>
        <p:grpSpPr>
          <a:xfrm>
            <a:off x="8318921" y="3302518"/>
            <a:ext cx="197183" cy="312620"/>
            <a:chOff x="6718575" y="2318625"/>
            <a:chExt cx="256950" cy="407375"/>
          </a:xfrm>
        </p:grpSpPr>
        <p:sp>
          <p:nvSpPr>
            <p:cNvPr id="370" name="Google Shape;769;p38">
              <a:extLst>
                <a:ext uri="{FF2B5EF4-FFF2-40B4-BE49-F238E27FC236}">
                  <a16:creationId xmlns:a16="http://schemas.microsoft.com/office/drawing/2014/main" id="{C6C85678-52B9-2847-B4AB-E2941C0FB117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70;p38">
              <a:extLst>
                <a:ext uri="{FF2B5EF4-FFF2-40B4-BE49-F238E27FC236}">
                  <a16:creationId xmlns:a16="http://schemas.microsoft.com/office/drawing/2014/main" id="{4A5553C9-775E-9441-8876-463927455F59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71;p38">
              <a:extLst>
                <a:ext uri="{FF2B5EF4-FFF2-40B4-BE49-F238E27FC236}">
                  <a16:creationId xmlns:a16="http://schemas.microsoft.com/office/drawing/2014/main" id="{212505E5-3ED9-E949-8AC7-F18E93AF1FF3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72;p38">
              <a:extLst>
                <a:ext uri="{FF2B5EF4-FFF2-40B4-BE49-F238E27FC236}">
                  <a16:creationId xmlns:a16="http://schemas.microsoft.com/office/drawing/2014/main" id="{134FBDA5-28FA-2445-AA70-2B898AAF73D8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73;p38">
              <a:extLst>
                <a:ext uri="{FF2B5EF4-FFF2-40B4-BE49-F238E27FC236}">
                  <a16:creationId xmlns:a16="http://schemas.microsoft.com/office/drawing/2014/main" id="{B052B6ED-8CCA-494E-8F72-BF9C63BC19B3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74;p38">
              <a:extLst>
                <a:ext uri="{FF2B5EF4-FFF2-40B4-BE49-F238E27FC236}">
                  <a16:creationId xmlns:a16="http://schemas.microsoft.com/office/drawing/2014/main" id="{21F53807-CC16-C341-86E2-B95C5EC41F1E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75;p38">
              <a:extLst>
                <a:ext uri="{FF2B5EF4-FFF2-40B4-BE49-F238E27FC236}">
                  <a16:creationId xmlns:a16="http://schemas.microsoft.com/office/drawing/2014/main" id="{E6597AB7-65E2-7142-A8C0-52AC14401C96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76;p38">
              <a:extLst>
                <a:ext uri="{FF2B5EF4-FFF2-40B4-BE49-F238E27FC236}">
                  <a16:creationId xmlns:a16="http://schemas.microsoft.com/office/drawing/2014/main" id="{683257DA-68CB-EA48-B50C-06D2C28D4BA8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777;p38">
            <a:extLst>
              <a:ext uri="{FF2B5EF4-FFF2-40B4-BE49-F238E27FC236}">
                <a16:creationId xmlns:a16="http://schemas.microsoft.com/office/drawing/2014/main" id="{B2AC1195-4F00-EA4F-A64D-408B9E0748DA}"/>
              </a:ext>
            </a:extLst>
          </p:cNvPr>
          <p:cNvGrpSpPr/>
          <p:nvPr/>
        </p:nvGrpSpPr>
        <p:grpSpPr>
          <a:xfrm>
            <a:off x="5672408" y="3874903"/>
            <a:ext cx="331766" cy="201884"/>
            <a:chOff x="3269900" y="3064500"/>
            <a:chExt cx="432325" cy="263075"/>
          </a:xfrm>
        </p:grpSpPr>
        <p:sp>
          <p:nvSpPr>
            <p:cNvPr id="379" name="Google Shape;778;p38">
              <a:extLst>
                <a:ext uri="{FF2B5EF4-FFF2-40B4-BE49-F238E27FC236}">
                  <a16:creationId xmlns:a16="http://schemas.microsoft.com/office/drawing/2014/main" id="{B3BE9232-9E44-1B41-A754-0F4B79BC76F4}"/>
                </a:ext>
              </a:extLst>
            </p:cNvPr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79;p38">
              <a:extLst>
                <a:ext uri="{FF2B5EF4-FFF2-40B4-BE49-F238E27FC236}">
                  <a16:creationId xmlns:a16="http://schemas.microsoft.com/office/drawing/2014/main" id="{673AFD18-27FE-2840-8287-7E25743B016C}"/>
                </a:ext>
              </a:extLst>
            </p:cNvPr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80;p38">
              <a:extLst>
                <a:ext uri="{FF2B5EF4-FFF2-40B4-BE49-F238E27FC236}">
                  <a16:creationId xmlns:a16="http://schemas.microsoft.com/office/drawing/2014/main" id="{6DC225EE-611E-9145-9279-F5567EF52AA6}"/>
                </a:ext>
              </a:extLst>
            </p:cNvPr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781;p38">
            <a:extLst>
              <a:ext uri="{FF2B5EF4-FFF2-40B4-BE49-F238E27FC236}">
                <a16:creationId xmlns:a16="http://schemas.microsoft.com/office/drawing/2014/main" id="{E9AEEC2F-3FE7-A247-98B9-9710CB793868}"/>
              </a:ext>
            </a:extLst>
          </p:cNvPr>
          <p:cNvGrpSpPr/>
          <p:nvPr/>
        </p:nvGrpSpPr>
        <p:grpSpPr>
          <a:xfrm>
            <a:off x="8296474" y="3813223"/>
            <a:ext cx="242057" cy="340188"/>
            <a:chOff x="6689325" y="2984125"/>
            <a:chExt cx="315425" cy="443300"/>
          </a:xfrm>
        </p:grpSpPr>
        <p:sp>
          <p:nvSpPr>
            <p:cNvPr id="383" name="Google Shape;782;p38">
              <a:extLst>
                <a:ext uri="{FF2B5EF4-FFF2-40B4-BE49-F238E27FC236}">
                  <a16:creationId xmlns:a16="http://schemas.microsoft.com/office/drawing/2014/main" id="{D5A20278-3937-9A48-B784-9C7501536EF5}"/>
                </a:ext>
              </a:extLst>
            </p:cNvPr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83;p38">
              <a:extLst>
                <a:ext uri="{FF2B5EF4-FFF2-40B4-BE49-F238E27FC236}">
                  <a16:creationId xmlns:a16="http://schemas.microsoft.com/office/drawing/2014/main" id="{C2B7C6C5-C27F-DC47-966D-BF7E59440FBD}"/>
                </a:ext>
              </a:extLst>
            </p:cNvPr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84;p38">
              <a:extLst>
                <a:ext uri="{FF2B5EF4-FFF2-40B4-BE49-F238E27FC236}">
                  <a16:creationId xmlns:a16="http://schemas.microsoft.com/office/drawing/2014/main" id="{CA9966B9-34C7-7045-9DC5-E0921E4CEC9B}"/>
                </a:ext>
              </a:extLst>
            </p:cNvPr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85;p38">
              <a:extLst>
                <a:ext uri="{FF2B5EF4-FFF2-40B4-BE49-F238E27FC236}">
                  <a16:creationId xmlns:a16="http://schemas.microsoft.com/office/drawing/2014/main" id="{B41FC838-F9A1-EF41-BF67-F53691C92C69}"/>
                </a:ext>
              </a:extLst>
            </p:cNvPr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86;p38">
              <a:extLst>
                <a:ext uri="{FF2B5EF4-FFF2-40B4-BE49-F238E27FC236}">
                  <a16:creationId xmlns:a16="http://schemas.microsoft.com/office/drawing/2014/main" id="{6C2D84DD-239F-434A-A32D-6169B6D8A920}"/>
                </a:ext>
              </a:extLst>
            </p:cNvPr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787;p38">
            <a:extLst>
              <a:ext uri="{FF2B5EF4-FFF2-40B4-BE49-F238E27FC236}">
                <a16:creationId xmlns:a16="http://schemas.microsoft.com/office/drawing/2014/main" id="{F01EBCB2-FAFA-0D48-94AB-642D0336CC10}"/>
              </a:ext>
            </a:extLst>
          </p:cNvPr>
          <p:cNvGrpSpPr/>
          <p:nvPr/>
        </p:nvGrpSpPr>
        <p:grpSpPr>
          <a:xfrm>
            <a:off x="4688850" y="4812685"/>
            <a:ext cx="234115" cy="378482"/>
            <a:chOff x="1988225" y="4286525"/>
            <a:chExt cx="305075" cy="493200"/>
          </a:xfrm>
        </p:grpSpPr>
        <p:sp>
          <p:nvSpPr>
            <p:cNvPr id="389" name="Google Shape;788;p38">
              <a:extLst>
                <a:ext uri="{FF2B5EF4-FFF2-40B4-BE49-F238E27FC236}">
                  <a16:creationId xmlns:a16="http://schemas.microsoft.com/office/drawing/2014/main" id="{0EE99EE1-B5CC-CC49-8DDA-7FEB24BAC684}"/>
                </a:ext>
              </a:extLst>
            </p:cNvPr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89;p38">
              <a:extLst>
                <a:ext uri="{FF2B5EF4-FFF2-40B4-BE49-F238E27FC236}">
                  <a16:creationId xmlns:a16="http://schemas.microsoft.com/office/drawing/2014/main" id="{2C216621-1393-C04C-B5B9-AD77CF1CB431}"/>
                </a:ext>
              </a:extLst>
            </p:cNvPr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90;p38">
              <a:extLst>
                <a:ext uri="{FF2B5EF4-FFF2-40B4-BE49-F238E27FC236}">
                  <a16:creationId xmlns:a16="http://schemas.microsoft.com/office/drawing/2014/main" id="{50876B7D-80EE-1246-A95B-DEF83365652B}"/>
                </a:ext>
              </a:extLst>
            </p:cNvPr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91;p38">
              <a:extLst>
                <a:ext uri="{FF2B5EF4-FFF2-40B4-BE49-F238E27FC236}">
                  <a16:creationId xmlns:a16="http://schemas.microsoft.com/office/drawing/2014/main" id="{7C59068C-BDC7-4248-81AD-62EF739B263B}"/>
                </a:ext>
              </a:extLst>
            </p:cNvPr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92;p38">
              <a:extLst>
                <a:ext uri="{FF2B5EF4-FFF2-40B4-BE49-F238E27FC236}">
                  <a16:creationId xmlns:a16="http://schemas.microsoft.com/office/drawing/2014/main" id="{30EE6541-9A36-A043-8B03-1849A77BD5FD}"/>
                </a:ext>
              </a:extLst>
            </p:cNvPr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793;p38">
              <a:extLst>
                <a:ext uri="{FF2B5EF4-FFF2-40B4-BE49-F238E27FC236}">
                  <a16:creationId xmlns:a16="http://schemas.microsoft.com/office/drawing/2014/main" id="{59C711DE-BE93-F84C-A1D3-41D2E83E8BC4}"/>
                </a:ext>
              </a:extLst>
            </p:cNvPr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794;p38">
              <a:extLst>
                <a:ext uri="{FF2B5EF4-FFF2-40B4-BE49-F238E27FC236}">
                  <a16:creationId xmlns:a16="http://schemas.microsoft.com/office/drawing/2014/main" id="{A8CD75CE-FC52-C244-8665-6D74E9A8AE88}"/>
                </a:ext>
              </a:extLst>
            </p:cNvPr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795;p38">
            <a:extLst>
              <a:ext uri="{FF2B5EF4-FFF2-40B4-BE49-F238E27FC236}">
                <a16:creationId xmlns:a16="http://schemas.microsoft.com/office/drawing/2014/main" id="{5FCBE737-AE50-A24F-BB01-DB37244D392D}"/>
              </a:ext>
            </a:extLst>
          </p:cNvPr>
          <p:cNvGrpSpPr/>
          <p:nvPr/>
        </p:nvGrpSpPr>
        <p:grpSpPr>
          <a:xfrm>
            <a:off x="5185531" y="4839314"/>
            <a:ext cx="282710" cy="357935"/>
            <a:chOff x="2635450" y="4321225"/>
            <a:chExt cx="368400" cy="466425"/>
          </a:xfrm>
        </p:grpSpPr>
        <p:sp>
          <p:nvSpPr>
            <p:cNvPr id="397" name="Google Shape;796;p38">
              <a:extLst>
                <a:ext uri="{FF2B5EF4-FFF2-40B4-BE49-F238E27FC236}">
                  <a16:creationId xmlns:a16="http://schemas.microsoft.com/office/drawing/2014/main" id="{606EAA4F-D896-AB46-911B-23006BD67C9E}"/>
                </a:ext>
              </a:extLst>
            </p:cNvPr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97;p38">
              <a:extLst>
                <a:ext uri="{FF2B5EF4-FFF2-40B4-BE49-F238E27FC236}">
                  <a16:creationId xmlns:a16="http://schemas.microsoft.com/office/drawing/2014/main" id="{D5230686-5453-B849-878C-0FEF715C5434}"/>
                </a:ext>
              </a:extLst>
            </p:cNvPr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98;p38">
              <a:extLst>
                <a:ext uri="{FF2B5EF4-FFF2-40B4-BE49-F238E27FC236}">
                  <a16:creationId xmlns:a16="http://schemas.microsoft.com/office/drawing/2014/main" id="{26F17C3E-0E1A-3A48-A3FD-8755B842A123}"/>
                </a:ext>
              </a:extLst>
            </p:cNvPr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99;p38">
              <a:extLst>
                <a:ext uri="{FF2B5EF4-FFF2-40B4-BE49-F238E27FC236}">
                  <a16:creationId xmlns:a16="http://schemas.microsoft.com/office/drawing/2014/main" id="{95407B16-ACB5-C240-A992-0F1E91F82DF2}"/>
                </a:ext>
              </a:extLst>
            </p:cNvPr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800;p38">
              <a:extLst>
                <a:ext uri="{FF2B5EF4-FFF2-40B4-BE49-F238E27FC236}">
                  <a16:creationId xmlns:a16="http://schemas.microsoft.com/office/drawing/2014/main" id="{067BFD11-38CB-E046-AB0B-3EDB872C4C23}"/>
                </a:ext>
              </a:extLst>
            </p:cNvPr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801;p38">
              <a:extLst>
                <a:ext uri="{FF2B5EF4-FFF2-40B4-BE49-F238E27FC236}">
                  <a16:creationId xmlns:a16="http://schemas.microsoft.com/office/drawing/2014/main" id="{07D3C104-D323-C846-A869-98A8DD61A41E}"/>
                </a:ext>
              </a:extLst>
            </p:cNvPr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802;p38">
            <a:extLst>
              <a:ext uri="{FF2B5EF4-FFF2-40B4-BE49-F238E27FC236}">
                <a16:creationId xmlns:a16="http://schemas.microsoft.com/office/drawing/2014/main" id="{4B00F33A-D7C3-CA47-B6A0-8C3C0CCB1157}"/>
              </a:ext>
            </a:extLst>
          </p:cNvPr>
          <p:cNvGrpSpPr/>
          <p:nvPr/>
        </p:nvGrpSpPr>
        <p:grpSpPr>
          <a:xfrm>
            <a:off x="8260982" y="4830431"/>
            <a:ext cx="313061" cy="350452"/>
            <a:chOff x="6643075" y="4309650"/>
            <a:chExt cx="407950" cy="456675"/>
          </a:xfrm>
        </p:grpSpPr>
        <p:sp>
          <p:nvSpPr>
            <p:cNvPr id="404" name="Google Shape;803;p38">
              <a:extLst>
                <a:ext uri="{FF2B5EF4-FFF2-40B4-BE49-F238E27FC236}">
                  <a16:creationId xmlns:a16="http://schemas.microsoft.com/office/drawing/2014/main" id="{076B1F23-A0E2-F74E-8F2E-8252198A96EB}"/>
                </a:ext>
              </a:extLst>
            </p:cNvPr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804;p38">
              <a:extLst>
                <a:ext uri="{FF2B5EF4-FFF2-40B4-BE49-F238E27FC236}">
                  <a16:creationId xmlns:a16="http://schemas.microsoft.com/office/drawing/2014/main" id="{67FB5836-6BB0-AF48-ACB5-85BB3E18A019}"/>
                </a:ext>
              </a:extLst>
            </p:cNvPr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805;p38">
              <a:extLst>
                <a:ext uri="{FF2B5EF4-FFF2-40B4-BE49-F238E27FC236}">
                  <a16:creationId xmlns:a16="http://schemas.microsoft.com/office/drawing/2014/main" id="{697DDA47-E699-3E42-A40D-47D1B77427F3}"/>
                </a:ext>
              </a:extLst>
            </p:cNvPr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806;p38">
              <a:extLst>
                <a:ext uri="{FF2B5EF4-FFF2-40B4-BE49-F238E27FC236}">
                  <a16:creationId xmlns:a16="http://schemas.microsoft.com/office/drawing/2014/main" id="{C17C7CAC-DB74-824E-B231-7C35F2C7D18C}"/>
                </a:ext>
              </a:extLst>
            </p:cNvPr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807;p38">
              <a:extLst>
                <a:ext uri="{FF2B5EF4-FFF2-40B4-BE49-F238E27FC236}">
                  <a16:creationId xmlns:a16="http://schemas.microsoft.com/office/drawing/2014/main" id="{4C88BA51-5A7B-554C-9EF0-621D9978803D}"/>
                </a:ext>
              </a:extLst>
            </p:cNvPr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808;p38">
              <a:extLst>
                <a:ext uri="{FF2B5EF4-FFF2-40B4-BE49-F238E27FC236}">
                  <a16:creationId xmlns:a16="http://schemas.microsoft.com/office/drawing/2014/main" id="{243BBE61-2EDF-8F4E-8D10-EEC68F201279}"/>
                </a:ext>
              </a:extLst>
            </p:cNvPr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809;p38">
              <a:extLst>
                <a:ext uri="{FF2B5EF4-FFF2-40B4-BE49-F238E27FC236}">
                  <a16:creationId xmlns:a16="http://schemas.microsoft.com/office/drawing/2014/main" id="{D5B8B0BB-ABB6-494A-B77A-7204D97C2AFE}"/>
                </a:ext>
              </a:extLst>
            </p:cNvPr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810;p38">
              <a:extLst>
                <a:ext uri="{FF2B5EF4-FFF2-40B4-BE49-F238E27FC236}">
                  <a16:creationId xmlns:a16="http://schemas.microsoft.com/office/drawing/2014/main" id="{1C234524-5353-BE45-9C02-B5D963A3079F}"/>
                </a:ext>
              </a:extLst>
            </p:cNvPr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811;p38">
              <a:extLst>
                <a:ext uri="{FF2B5EF4-FFF2-40B4-BE49-F238E27FC236}">
                  <a16:creationId xmlns:a16="http://schemas.microsoft.com/office/drawing/2014/main" id="{59C8CECC-8DBE-A544-95C3-F6A97F9268B8}"/>
                </a:ext>
              </a:extLst>
            </p:cNvPr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812;p38">
            <a:extLst>
              <a:ext uri="{FF2B5EF4-FFF2-40B4-BE49-F238E27FC236}">
                <a16:creationId xmlns:a16="http://schemas.microsoft.com/office/drawing/2014/main" id="{EFAE3E16-EE0D-DA4F-A8CA-620568CE6090}"/>
              </a:ext>
            </a:extLst>
          </p:cNvPr>
          <p:cNvGrpSpPr/>
          <p:nvPr/>
        </p:nvGrpSpPr>
        <p:grpSpPr>
          <a:xfrm>
            <a:off x="7179293" y="5325251"/>
            <a:ext cx="413072" cy="396247"/>
            <a:chOff x="5233525" y="4954450"/>
            <a:chExt cx="538275" cy="516350"/>
          </a:xfrm>
        </p:grpSpPr>
        <p:sp>
          <p:nvSpPr>
            <p:cNvPr id="414" name="Google Shape;813;p38">
              <a:extLst>
                <a:ext uri="{FF2B5EF4-FFF2-40B4-BE49-F238E27FC236}">
                  <a16:creationId xmlns:a16="http://schemas.microsoft.com/office/drawing/2014/main" id="{D058EE71-4B77-3F40-AB25-DEBABD16A5AC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814;p38">
              <a:extLst>
                <a:ext uri="{FF2B5EF4-FFF2-40B4-BE49-F238E27FC236}">
                  <a16:creationId xmlns:a16="http://schemas.microsoft.com/office/drawing/2014/main" id="{F93E7E7D-2DB7-6547-A4AF-074C6E6E4AF9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815;p38">
              <a:extLst>
                <a:ext uri="{FF2B5EF4-FFF2-40B4-BE49-F238E27FC236}">
                  <a16:creationId xmlns:a16="http://schemas.microsoft.com/office/drawing/2014/main" id="{C9BF10EB-371C-5340-A190-B1F3B7682FFD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816;p38">
              <a:extLst>
                <a:ext uri="{FF2B5EF4-FFF2-40B4-BE49-F238E27FC236}">
                  <a16:creationId xmlns:a16="http://schemas.microsoft.com/office/drawing/2014/main" id="{7E9C50BA-4FB3-9C4F-8CAE-5479371F031D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817;p38">
              <a:extLst>
                <a:ext uri="{FF2B5EF4-FFF2-40B4-BE49-F238E27FC236}">
                  <a16:creationId xmlns:a16="http://schemas.microsoft.com/office/drawing/2014/main" id="{041603D7-868B-0343-BB8D-EC912CEB1EE3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818;p38">
              <a:extLst>
                <a:ext uri="{FF2B5EF4-FFF2-40B4-BE49-F238E27FC236}">
                  <a16:creationId xmlns:a16="http://schemas.microsoft.com/office/drawing/2014/main" id="{53D65905-DABB-DE40-9A81-FCD7BDD4491C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819;p38">
              <a:extLst>
                <a:ext uri="{FF2B5EF4-FFF2-40B4-BE49-F238E27FC236}">
                  <a16:creationId xmlns:a16="http://schemas.microsoft.com/office/drawing/2014/main" id="{0404332E-1AA6-AA47-A9A7-116F6208B37F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820;p38">
              <a:extLst>
                <a:ext uri="{FF2B5EF4-FFF2-40B4-BE49-F238E27FC236}">
                  <a16:creationId xmlns:a16="http://schemas.microsoft.com/office/drawing/2014/main" id="{A5FCC455-3783-334E-BFB1-CC5C68320272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821;p38">
              <a:extLst>
                <a:ext uri="{FF2B5EF4-FFF2-40B4-BE49-F238E27FC236}">
                  <a16:creationId xmlns:a16="http://schemas.microsoft.com/office/drawing/2014/main" id="{C6B4C4DF-ED18-294F-894A-E1C175E53C5F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822;p38">
              <a:extLst>
                <a:ext uri="{FF2B5EF4-FFF2-40B4-BE49-F238E27FC236}">
                  <a16:creationId xmlns:a16="http://schemas.microsoft.com/office/drawing/2014/main" id="{597A167C-530C-824A-A176-A09E92A30657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823;p38">
              <a:extLst>
                <a:ext uri="{FF2B5EF4-FFF2-40B4-BE49-F238E27FC236}">
                  <a16:creationId xmlns:a16="http://schemas.microsoft.com/office/drawing/2014/main" id="{8017904B-BB4D-0848-9764-7BA523D9F68A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824;p38">
            <a:extLst>
              <a:ext uri="{FF2B5EF4-FFF2-40B4-BE49-F238E27FC236}">
                <a16:creationId xmlns:a16="http://schemas.microsoft.com/office/drawing/2014/main" id="{EBF9305D-341F-FA4D-919E-90826371D315}"/>
              </a:ext>
            </a:extLst>
          </p:cNvPr>
          <p:cNvGrpSpPr/>
          <p:nvPr/>
        </p:nvGrpSpPr>
        <p:grpSpPr>
          <a:xfrm>
            <a:off x="6659706" y="5332253"/>
            <a:ext cx="420554" cy="382242"/>
            <a:chOff x="4556450" y="4963575"/>
            <a:chExt cx="548025" cy="498100"/>
          </a:xfrm>
        </p:grpSpPr>
        <p:sp>
          <p:nvSpPr>
            <p:cNvPr id="426" name="Google Shape;825;p38">
              <a:extLst>
                <a:ext uri="{FF2B5EF4-FFF2-40B4-BE49-F238E27FC236}">
                  <a16:creationId xmlns:a16="http://schemas.microsoft.com/office/drawing/2014/main" id="{D73F0766-C6E8-BF41-B1CC-00041A408FBA}"/>
                </a:ext>
              </a:extLst>
            </p:cNvPr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826;p38">
              <a:extLst>
                <a:ext uri="{FF2B5EF4-FFF2-40B4-BE49-F238E27FC236}">
                  <a16:creationId xmlns:a16="http://schemas.microsoft.com/office/drawing/2014/main" id="{70EF25B8-2126-FB4C-889C-E5B090A0D7DE}"/>
                </a:ext>
              </a:extLst>
            </p:cNvPr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827;p38">
              <a:extLst>
                <a:ext uri="{FF2B5EF4-FFF2-40B4-BE49-F238E27FC236}">
                  <a16:creationId xmlns:a16="http://schemas.microsoft.com/office/drawing/2014/main" id="{C6C762C8-BFEF-2048-875A-42789F70E6E7}"/>
                </a:ext>
              </a:extLst>
            </p:cNvPr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828;p38">
              <a:extLst>
                <a:ext uri="{FF2B5EF4-FFF2-40B4-BE49-F238E27FC236}">
                  <a16:creationId xmlns:a16="http://schemas.microsoft.com/office/drawing/2014/main" id="{084BEDC0-54B3-1444-A073-C3B6CADC3C03}"/>
                </a:ext>
              </a:extLst>
            </p:cNvPr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829;p38">
              <a:extLst>
                <a:ext uri="{FF2B5EF4-FFF2-40B4-BE49-F238E27FC236}">
                  <a16:creationId xmlns:a16="http://schemas.microsoft.com/office/drawing/2014/main" id="{86FE2173-0859-F546-A380-30A7F1E6A1BB}"/>
                </a:ext>
              </a:extLst>
            </p:cNvPr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830;p38">
            <a:extLst>
              <a:ext uri="{FF2B5EF4-FFF2-40B4-BE49-F238E27FC236}">
                <a16:creationId xmlns:a16="http://schemas.microsoft.com/office/drawing/2014/main" id="{7EAC4F16-FFB2-8B4A-B22C-1418712D96F6}"/>
              </a:ext>
            </a:extLst>
          </p:cNvPr>
          <p:cNvGrpSpPr/>
          <p:nvPr/>
        </p:nvGrpSpPr>
        <p:grpSpPr>
          <a:xfrm>
            <a:off x="3571190" y="5414960"/>
            <a:ext cx="406530" cy="224771"/>
            <a:chOff x="531800" y="5071350"/>
            <a:chExt cx="529750" cy="292900"/>
          </a:xfrm>
        </p:grpSpPr>
        <p:sp>
          <p:nvSpPr>
            <p:cNvPr id="432" name="Google Shape;831;p38">
              <a:extLst>
                <a:ext uri="{FF2B5EF4-FFF2-40B4-BE49-F238E27FC236}">
                  <a16:creationId xmlns:a16="http://schemas.microsoft.com/office/drawing/2014/main" id="{90E62680-E874-F74E-BDC7-B75BAD7DD84A}"/>
                </a:ext>
              </a:extLst>
            </p:cNvPr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832;p38">
              <a:extLst>
                <a:ext uri="{FF2B5EF4-FFF2-40B4-BE49-F238E27FC236}">
                  <a16:creationId xmlns:a16="http://schemas.microsoft.com/office/drawing/2014/main" id="{B5755ABB-930C-3246-AC6E-8E239BCE7900}"/>
                </a:ext>
              </a:extLst>
            </p:cNvPr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833;p38">
              <a:extLst>
                <a:ext uri="{FF2B5EF4-FFF2-40B4-BE49-F238E27FC236}">
                  <a16:creationId xmlns:a16="http://schemas.microsoft.com/office/drawing/2014/main" id="{C546AE76-CDA6-6A4C-9A19-7F85EA1F317F}"/>
                </a:ext>
              </a:extLst>
            </p:cNvPr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834;p38">
              <a:extLst>
                <a:ext uri="{FF2B5EF4-FFF2-40B4-BE49-F238E27FC236}">
                  <a16:creationId xmlns:a16="http://schemas.microsoft.com/office/drawing/2014/main" id="{5DEA4652-B90E-BF43-A309-54A2883026D6}"/>
                </a:ext>
              </a:extLst>
            </p:cNvPr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835;p38">
              <a:extLst>
                <a:ext uri="{FF2B5EF4-FFF2-40B4-BE49-F238E27FC236}">
                  <a16:creationId xmlns:a16="http://schemas.microsoft.com/office/drawing/2014/main" id="{5141C7EE-A3B4-2E40-85A7-4D89853D8711}"/>
                </a:ext>
              </a:extLst>
            </p:cNvPr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836;p38">
              <a:extLst>
                <a:ext uri="{FF2B5EF4-FFF2-40B4-BE49-F238E27FC236}">
                  <a16:creationId xmlns:a16="http://schemas.microsoft.com/office/drawing/2014/main" id="{A8A3AEC2-A05D-9C48-8B62-0B8E07DF2CE1}"/>
                </a:ext>
              </a:extLst>
            </p:cNvPr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837;p38">
              <a:extLst>
                <a:ext uri="{FF2B5EF4-FFF2-40B4-BE49-F238E27FC236}">
                  <a16:creationId xmlns:a16="http://schemas.microsoft.com/office/drawing/2014/main" id="{D01B2187-5443-9146-8449-625CF5F19A54}"/>
                </a:ext>
              </a:extLst>
            </p:cNvPr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54DBF5"/>
                  </a:gs>
                  <a:gs pos="61000">
                    <a:srgbClr val="0289E5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Retângulo 438">
            <a:extLst>
              <a:ext uri="{FF2B5EF4-FFF2-40B4-BE49-F238E27FC236}">
                <a16:creationId xmlns:a16="http://schemas.microsoft.com/office/drawing/2014/main" id="{59BFF46E-A360-8D49-B615-41A4E7C78E52}"/>
              </a:ext>
            </a:extLst>
          </p:cNvPr>
          <p:cNvSpPr/>
          <p:nvPr/>
        </p:nvSpPr>
        <p:spPr>
          <a:xfrm>
            <a:off x="3249386" y="1404258"/>
            <a:ext cx="5796643" cy="4620986"/>
          </a:xfrm>
          <a:prstGeom prst="rect">
            <a:avLst/>
          </a:prstGeom>
          <a:noFill/>
          <a:ln>
            <a:solidFill>
              <a:srgbClr val="028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0" name="Retângulo 439">
            <a:extLst>
              <a:ext uri="{FF2B5EF4-FFF2-40B4-BE49-F238E27FC236}">
                <a16:creationId xmlns:a16="http://schemas.microsoft.com/office/drawing/2014/main" id="{89ADE3B1-43FC-2E4A-B147-8175118AA3F9}"/>
              </a:ext>
            </a:extLst>
          </p:cNvPr>
          <p:cNvSpPr/>
          <p:nvPr/>
        </p:nvSpPr>
        <p:spPr>
          <a:xfrm>
            <a:off x="5545875" y="958921"/>
            <a:ext cx="892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289E5"/>
                </a:solidFill>
              </a:rPr>
              <a:t>ÍCONES</a:t>
            </a:r>
          </a:p>
        </p:txBody>
      </p:sp>
    </p:spTree>
    <p:extLst>
      <p:ext uri="{BB962C8B-B14F-4D97-AF65-F5344CB8AC3E}">
        <p14:creationId xmlns:p14="http://schemas.microsoft.com/office/powerpoint/2010/main" val="414135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FD3D990-B718-314F-AD9E-E50A5AF0E9A1}"/>
              </a:ext>
            </a:extLst>
          </p:cNvPr>
          <p:cNvSpPr/>
          <p:nvPr/>
        </p:nvSpPr>
        <p:spPr>
          <a:xfrm>
            <a:off x="2628900" y="832756"/>
            <a:ext cx="7037614" cy="5453744"/>
          </a:xfrm>
          <a:prstGeom prst="rect">
            <a:avLst/>
          </a:prstGeom>
          <a:solidFill>
            <a:srgbClr val="028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oogle Shape;403;p38">
            <a:extLst>
              <a:ext uri="{FF2B5EF4-FFF2-40B4-BE49-F238E27FC236}">
                <a16:creationId xmlns:a16="http://schemas.microsoft.com/office/drawing/2014/main" id="{A67577F9-0B98-3145-81F2-9DAA6593F943}"/>
              </a:ext>
            </a:extLst>
          </p:cNvPr>
          <p:cNvGrpSpPr/>
          <p:nvPr/>
        </p:nvGrpSpPr>
        <p:grpSpPr>
          <a:xfrm>
            <a:off x="3616044" y="1710605"/>
            <a:ext cx="313080" cy="408391"/>
            <a:chOff x="590250" y="244200"/>
            <a:chExt cx="407975" cy="532175"/>
          </a:xfrm>
        </p:grpSpPr>
        <p:sp>
          <p:nvSpPr>
            <p:cNvPr id="5" name="Google Shape;404;p38">
              <a:extLst>
                <a:ext uri="{FF2B5EF4-FFF2-40B4-BE49-F238E27FC236}">
                  <a16:creationId xmlns:a16="http://schemas.microsoft.com/office/drawing/2014/main" id="{4CC81679-6ADB-F94B-B84B-B70FD69D16BF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05;p38">
              <a:extLst>
                <a:ext uri="{FF2B5EF4-FFF2-40B4-BE49-F238E27FC236}">
                  <a16:creationId xmlns:a16="http://schemas.microsoft.com/office/drawing/2014/main" id="{46DB4672-BF85-1546-8BE5-AF29CAB3FF93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6;p38">
              <a:extLst>
                <a:ext uri="{FF2B5EF4-FFF2-40B4-BE49-F238E27FC236}">
                  <a16:creationId xmlns:a16="http://schemas.microsoft.com/office/drawing/2014/main" id="{EEA5E75D-06C4-2E49-9B1B-E5BD0345293C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7;p38">
              <a:extLst>
                <a:ext uri="{FF2B5EF4-FFF2-40B4-BE49-F238E27FC236}">
                  <a16:creationId xmlns:a16="http://schemas.microsoft.com/office/drawing/2014/main" id="{B3C6D900-2617-324A-A51A-B9AE46A3DA31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8;p38">
              <a:extLst>
                <a:ext uri="{FF2B5EF4-FFF2-40B4-BE49-F238E27FC236}">
                  <a16:creationId xmlns:a16="http://schemas.microsoft.com/office/drawing/2014/main" id="{2027E6B4-C89B-CD43-8ED7-C5348A322E33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9;p38">
              <a:extLst>
                <a:ext uri="{FF2B5EF4-FFF2-40B4-BE49-F238E27FC236}">
                  <a16:creationId xmlns:a16="http://schemas.microsoft.com/office/drawing/2014/main" id="{5F7659FE-2D04-674F-9C37-A2D78294C819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0;p38">
              <a:extLst>
                <a:ext uri="{FF2B5EF4-FFF2-40B4-BE49-F238E27FC236}">
                  <a16:creationId xmlns:a16="http://schemas.microsoft.com/office/drawing/2014/main" id="{719E1376-00EF-3346-8403-7F60D0CFB67A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1;p38">
              <a:extLst>
                <a:ext uri="{FF2B5EF4-FFF2-40B4-BE49-F238E27FC236}">
                  <a16:creationId xmlns:a16="http://schemas.microsoft.com/office/drawing/2014/main" id="{BD96AC0C-5C3C-D640-A2CD-A47841E0FB24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2;p38">
              <a:extLst>
                <a:ext uri="{FF2B5EF4-FFF2-40B4-BE49-F238E27FC236}">
                  <a16:creationId xmlns:a16="http://schemas.microsoft.com/office/drawing/2014/main" id="{520BF774-8AF5-3849-A9E8-8B61DBFE8A9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3;p38">
              <a:extLst>
                <a:ext uri="{FF2B5EF4-FFF2-40B4-BE49-F238E27FC236}">
                  <a16:creationId xmlns:a16="http://schemas.microsoft.com/office/drawing/2014/main" id="{CA44A05C-5C8B-E841-8938-3D5E4A87DB1E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4;p38">
              <a:extLst>
                <a:ext uri="{FF2B5EF4-FFF2-40B4-BE49-F238E27FC236}">
                  <a16:creationId xmlns:a16="http://schemas.microsoft.com/office/drawing/2014/main" id="{2106E214-EC30-204C-9888-8755CC27A376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5;p38">
              <a:extLst>
                <a:ext uri="{FF2B5EF4-FFF2-40B4-BE49-F238E27FC236}">
                  <a16:creationId xmlns:a16="http://schemas.microsoft.com/office/drawing/2014/main" id="{13D6BAC1-68DB-A541-A62E-32BFB00B7D86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6;p38">
              <a:extLst>
                <a:ext uri="{FF2B5EF4-FFF2-40B4-BE49-F238E27FC236}">
                  <a16:creationId xmlns:a16="http://schemas.microsoft.com/office/drawing/2014/main" id="{A6AC0AFE-4DEB-BB40-AA77-D34ED709BAFD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7;p38">
              <a:extLst>
                <a:ext uri="{FF2B5EF4-FFF2-40B4-BE49-F238E27FC236}">
                  <a16:creationId xmlns:a16="http://schemas.microsoft.com/office/drawing/2014/main" id="{6B9E5FA4-AB8F-8A4C-B37E-5E6F66758F2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418;p38">
            <a:extLst>
              <a:ext uri="{FF2B5EF4-FFF2-40B4-BE49-F238E27FC236}">
                <a16:creationId xmlns:a16="http://schemas.microsoft.com/office/drawing/2014/main" id="{E96D5402-5976-5E4A-A9E6-FDCBF3BE631E}"/>
              </a:ext>
            </a:extLst>
          </p:cNvPr>
          <p:cNvGrpSpPr/>
          <p:nvPr/>
        </p:nvGrpSpPr>
        <p:grpSpPr>
          <a:xfrm>
            <a:off x="4120667" y="1770884"/>
            <a:ext cx="340188" cy="283171"/>
            <a:chOff x="1247825" y="322750"/>
            <a:chExt cx="443300" cy="369000"/>
          </a:xfrm>
        </p:grpSpPr>
        <p:sp>
          <p:nvSpPr>
            <p:cNvPr id="20" name="Google Shape;419;p38">
              <a:extLst>
                <a:ext uri="{FF2B5EF4-FFF2-40B4-BE49-F238E27FC236}">
                  <a16:creationId xmlns:a16="http://schemas.microsoft.com/office/drawing/2014/main" id="{1D7B3C0C-522D-6A40-8100-11E8487C590C}"/>
                </a:ext>
              </a:extLst>
            </p:cNvPr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0;p38">
              <a:extLst>
                <a:ext uri="{FF2B5EF4-FFF2-40B4-BE49-F238E27FC236}">
                  <a16:creationId xmlns:a16="http://schemas.microsoft.com/office/drawing/2014/main" id="{F110E4FA-7EA5-9D40-8DFF-52E0C394CF9F}"/>
                </a:ext>
              </a:extLst>
            </p:cNvPr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1;p38">
              <a:extLst>
                <a:ext uri="{FF2B5EF4-FFF2-40B4-BE49-F238E27FC236}">
                  <a16:creationId xmlns:a16="http://schemas.microsoft.com/office/drawing/2014/main" id="{6199958A-644F-A44B-8B3B-2043C8487221}"/>
                </a:ext>
              </a:extLst>
            </p:cNvPr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2;p38">
              <a:extLst>
                <a:ext uri="{FF2B5EF4-FFF2-40B4-BE49-F238E27FC236}">
                  <a16:creationId xmlns:a16="http://schemas.microsoft.com/office/drawing/2014/main" id="{66394ABE-C8D7-0D4E-86C8-0D493BE34607}"/>
                </a:ext>
              </a:extLst>
            </p:cNvPr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3;p38">
              <a:extLst>
                <a:ext uri="{FF2B5EF4-FFF2-40B4-BE49-F238E27FC236}">
                  <a16:creationId xmlns:a16="http://schemas.microsoft.com/office/drawing/2014/main" id="{952BAD7C-40D5-2340-B84D-0F75DA331124}"/>
                </a:ext>
              </a:extLst>
            </p:cNvPr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424;p38">
            <a:extLst>
              <a:ext uri="{FF2B5EF4-FFF2-40B4-BE49-F238E27FC236}">
                <a16:creationId xmlns:a16="http://schemas.microsoft.com/office/drawing/2014/main" id="{592DA041-CA1F-CC4F-AFD1-E45B332019C1}"/>
              </a:ext>
            </a:extLst>
          </p:cNvPr>
          <p:cNvGrpSpPr/>
          <p:nvPr/>
        </p:nvGrpSpPr>
        <p:grpSpPr>
          <a:xfrm>
            <a:off x="4643996" y="1769483"/>
            <a:ext cx="325224" cy="285972"/>
            <a:chOff x="1929775" y="320925"/>
            <a:chExt cx="423800" cy="372650"/>
          </a:xfrm>
        </p:grpSpPr>
        <p:sp>
          <p:nvSpPr>
            <p:cNvPr id="26" name="Google Shape;425;p38">
              <a:extLst>
                <a:ext uri="{FF2B5EF4-FFF2-40B4-BE49-F238E27FC236}">
                  <a16:creationId xmlns:a16="http://schemas.microsoft.com/office/drawing/2014/main" id="{A75E2B80-F067-2346-8F70-CCDCE5F34A6C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6;p38">
              <a:extLst>
                <a:ext uri="{FF2B5EF4-FFF2-40B4-BE49-F238E27FC236}">
                  <a16:creationId xmlns:a16="http://schemas.microsoft.com/office/drawing/2014/main" id="{85299DE6-98D0-1F49-8E37-B347E449574B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7;p38">
              <a:extLst>
                <a:ext uri="{FF2B5EF4-FFF2-40B4-BE49-F238E27FC236}">
                  <a16:creationId xmlns:a16="http://schemas.microsoft.com/office/drawing/2014/main" id="{D0CFC9E9-E979-064F-A031-4496970868F7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8;p38">
              <a:extLst>
                <a:ext uri="{FF2B5EF4-FFF2-40B4-BE49-F238E27FC236}">
                  <a16:creationId xmlns:a16="http://schemas.microsoft.com/office/drawing/2014/main" id="{DE3659A3-BE30-934A-BF4F-EB9983D75CAD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9;p38">
              <a:extLst>
                <a:ext uri="{FF2B5EF4-FFF2-40B4-BE49-F238E27FC236}">
                  <a16:creationId xmlns:a16="http://schemas.microsoft.com/office/drawing/2014/main" id="{647F179B-AC98-8C4B-8A57-635171386424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430;p38">
            <a:extLst>
              <a:ext uri="{FF2B5EF4-FFF2-40B4-BE49-F238E27FC236}">
                <a16:creationId xmlns:a16="http://schemas.microsoft.com/office/drawing/2014/main" id="{08E2CC0F-D810-4C47-BBDD-BC4A3FBAA141}"/>
              </a:ext>
            </a:extLst>
          </p:cNvPr>
          <p:cNvSpPr/>
          <p:nvPr/>
        </p:nvSpPr>
        <p:spPr>
          <a:xfrm>
            <a:off x="5189344" y="1759207"/>
            <a:ext cx="266345" cy="3065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31;p38">
            <a:extLst>
              <a:ext uri="{FF2B5EF4-FFF2-40B4-BE49-F238E27FC236}">
                <a16:creationId xmlns:a16="http://schemas.microsoft.com/office/drawing/2014/main" id="{15025530-E56E-7F45-87E6-3381DFCEAE89}"/>
              </a:ext>
            </a:extLst>
          </p:cNvPr>
          <p:cNvSpPr/>
          <p:nvPr/>
        </p:nvSpPr>
        <p:spPr>
          <a:xfrm>
            <a:off x="5723435" y="1760147"/>
            <a:ext cx="229894" cy="30465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432;p38">
            <a:extLst>
              <a:ext uri="{FF2B5EF4-FFF2-40B4-BE49-F238E27FC236}">
                <a16:creationId xmlns:a16="http://schemas.microsoft.com/office/drawing/2014/main" id="{3EA15C7B-687F-B848-A874-C58AE7AA9222}"/>
              </a:ext>
            </a:extLst>
          </p:cNvPr>
          <p:cNvGrpSpPr/>
          <p:nvPr/>
        </p:nvGrpSpPr>
        <p:grpSpPr>
          <a:xfrm>
            <a:off x="6716244" y="1737233"/>
            <a:ext cx="307478" cy="350452"/>
            <a:chOff x="4630125" y="278900"/>
            <a:chExt cx="400675" cy="456675"/>
          </a:xfrm>
        </p:grpSpPr>
        <p:sp>
          <p:nvSpPr>
            <p:cNvPr id="34" name="Google Shape;433;p38">
              <a:extLst>
                <a:ext uri="{FF2B5EF4-FFF2-40B4-BE49-F238E27FC236}">
                  <a16:creationId xmlns:a16="http://schemas.microsoft.com/office/drawing/2014/main" id="{2E15EBBD-9FF5-354E-9900-AE1916A02008}"/>
                </a:ext>
              </a:extLst>
            </p:cNvPr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4;p38">
              <a:extLst>
                <a:ext uri="{FF2B5EF4-FFF2-40B4-BE49-F238E27FC236}">
                  <a16:creationId xmlns:a16="http://schemas.microsoft.com/office/drawing/2014/main" id="{D5C5D9E3-24DE-BC46-8BDA-756D6D078B7C}"/>
                </a:ext>
              </a:extLst>
            </p:cNvPr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35;p38">
              <a:extLst>
                <a:ext uri="{FF2B5EF4-FFF2-40B4-BE49-F238E27FC236}">
                  <a16:creationId xmlns:a16="http://schemas.microsoft.com/office/drawing/2014/main" id="{DD9DBB06-0100-B846-9121-95D0A8614CB8}"/>
                </a:ext>
              </a:extLst>
            </p:cNvPr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36;p38">
              <a:extLst>
                <a:ext uri="{FF2B5EF4-FFF2-40B4-BE49-F238E27FC236}">
                  <a16:creationId xmlns:a16="http://schemas.microsoft.com/office/drawing/2014/main" id="{B1BD44F5-D732-C848-9F67-D45C3CBB921E}"/>
                </a:ext>
              </a:extLst>
            </p:cNvPr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437;p38">
            <a:extLst>
              <a:ext uri="{FF2B5EF4-FFF2-40B4-BE49-F238E27FC236}">
                <a16:creationId xmlns:a16="http://schemas.microsoft.com/office/drawing/2014/main" id="{8C29660A-C596-874B-A069-21D36EA7F164}"/>
              </a:ext>
            </a:extLst>
          </p:cNvPr>
          <p:cNvSpPr/>
          <p:nvPr/>
        </p:nvSpPr>
        <p:spPr>
          <a:xfrm>
            <a:off x="7209807" y="1758747"/>
            <a:ext cx="352333" cy="307459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438;p38">
            <a:extLst>
              <a:ext uri="{FF2B5EF4-FFF2-40B4-BE49-F238E27FC236}">
                <a16:creationId xmlns:a16="http://schemas.microsoft.com/office/drawing/2014/main" id="{6019F036-4A14-594C-89C0-F39CBF594792}"/>
              </a:ext>
            </a:extLst>
          </p:cNvPr>
          <p:cNvGrpSpPr/>
          <p:nvPr/>
        </p:nvGrpSpPr>
        <p:grpSpPr>
          <a:xfrm>
            <a:off x="3620725" y="2236254"/>
            <a:ext cx="313061" cy="381762"/>
            <a:chOff x="596350" y="929175"/>
            <a:chExt cx="407950" cy="497475"/>
          </a:xfrm>
        </p:grpSpPr>
        <p:sp>
          <p:nvSpPr>
            <p:cNvPr id="40" name="Google Shape;439;p38">
              <a:extLst>
                <a:ext uri="{FF2B5EF4-FFF2-40B4-BE49-F238E27FC236}">
                  <a16:creationId xmlns:a16="http://schemas.microsoft.com/office/drawing/2014/main" id="{F9DC391B-D855-C543-B65F-E3BAAEB718A0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40;p38">
              <a:extLst>
                <a:ext uri="{FF2B5EF4-FFF2-40B4-BE49-F238E27FC236}">
                  <a16:creationId xmlns:a16="http://schemas.microsoft.com/office/drawing/2014/main" id="{2CE35333-A93A-964B-BF09-1F053B56F976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41;p38">
              <a:extLst>
                <a:ext uri="{FF2B5EF4-FFF2-40B4-BE49-F238E27FC236}">
                  <a16:creationId xmlns:a16="http://schemas.microsoft.com/office/drawing/2014/main" id="{CD106504-AF0A-4141-B445-29FDE25DB24C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42;p38">
              <a:extLst>
                <a:ext uri="{FF2B5EF4-FFF2-40B4-BE49-F238E27FC236}">
                  <a16:creationId xmlns:a16="http://schemas.microsoft.com/office/drawing/2014/main" id="{862259C4-61AC-CB43-8A1C-3AF58AA46A3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3;p38">
              <a:extLst>
                <a:ext uri="{FF2B5EF4-FFF2-40B4-BE49-F238E27FC236}">
                  <a16:creationId xmlns:a16="http://schemas.microsoft.com/office/drawing/2014/main" id="{D5447D3B-45FF-9940-A896-8EF4F405603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44;p38">
              <a:extLst>
                <a:ext uri="{FF2B5EF4-FFF2-40B4-BE49-F238E27FC236}">
                  <a16:creationId xmlns:a16="http://schemas.microsoft.com/office/drawing/2014/main" id="{044698C7-BFDE-3643-BC5E-64A8F6E8C366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45;p38">
              <a:extLst>
                <a:ext uri="{FF2B5EF4-FFF2-40B4-BE49-F238E27FC236}">
                  <a16:creationId xmlns:a16="http://schemas.microsoft.com/office/drawing/2014/main" id="{3D29F988-22CE-9548-B704-EAF0F7685381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46;p38">
            <a:extLst>
              <a:ext uri="{FF2B5EF4-FFF2-40B4-BE49-F238E27FC236}">
                <a16:creationId xmlns:a16="http://schemas.microsoft.com/office/drawing/2014/main" id="{DB70571C-F62B-4544-BC8B-66BAEE860226}"/>
              </a:ext>
            </a:extLst>
          </p:cNvPr>
          <p:cNvGrpSpPr/>
          <p:nvPr/>
        </p:nvGrpSpPr>
        <p:grpSpPr>
          <a:xfrm>
            <a:off x="4647257" y="2291872"/>
            <a:ext cx="318701" cy="272887"/>
            <a:chOff x="1934025" y="1001650"/>
            <a:chExt cx="415300" cy="355600"/>
          </a:xfrm>
        </p:grpSpPr>
        <p:sp>
          <p:nvSpPr>
            <p:cNvPr id="48" name="Google Shape;447;p38">
              <a:extLst>
                <a:ext uri="{FF2B5EF4-FFF2-40B4-BE49-F238E27FC236}">
                  <a16:creationId xmlns:a16="http://schemas.microsoft.com/office/drawing/2014/main" id="{A24465D2-31A2-1D4E-B81C-8A7F638C4FB8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48;p38">
              <a:extLst>
                <a:ext uri="{FF2B5EF4-FFF2-40B4-BE49-F238E27FC236}">
                  <a16:creationId xmlns:a16="http://schemas.microsoft.com/office/drawing/2014/main" id="{09D41B3F-AD3C-6C41-B601-8D7FFAA3BB60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49;p38">
              <a:extLst>
                <a:ext uri="{FF2B5EF4-FFF2-40B4-BE49-F238E27FC236}">
                  <a16:creationId xmlns:a16="http://schemas.microsoft.com/office/drawing/2014/main" id="{D5054B92-6682-9F47-94E9-E1723EA59BC8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0;p38">
              <a:extLst>
                <a:ext uri="{FF2B5EF4-FFF2-40B4-BE49-F238E27FC236}">
                  <a16:creationId xmlns:a16="http://schemas.microsoft.com/office/drawing/2014/main" id="{28DD11F3-C85B-E442-93D9-1BA3A1FFB386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451;p38">
            <a:extLst>
              <a:ext uri="{FF2B5EF4-FFF2-40B4-BE49-F238E27FC236}">
                <a16:creationId xmlns:a16="http://schemas.microsoft.com/office/drawing/2014/main" id="{871D78A4-022E-CA47-8885-50613F576927}"/>
              </a:ext>
            </a:extLst>
          </p:cNvPr>
          <p:cNvSpPr/>
          <p:nvPr/>
        </p:nvSpPr>
        <p:spPr>
          <a:xfrm>
            <a:off x="5162254" y="2268986"/>
            <a:ext cx="320543" cy="318682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452;p38">
            <a:extLst>
              <a:ext uri="{FF2B5EF4-FFF2-40B4-BE49-F238E27FC236}">
                <a16:creationId xmlns:a16="http://schemas.microsoft.com/office/drawing/2014/main" id="{F0617B13-4B29-C042-85AE-21A59215C2F5}"/>
              </a:ext>
            </a:extLst>
          </p:cNvPr>
          <p:cNvSpPr/>
          <p:nvPr/>
        </p:nvSpPr>
        <p:spPr>
          <a:xfrm>
            <a:off x="5678579" y="2284872"/>
            <a:ext cx="319622" cy="28691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53;p38">
            <a:extLst>
              <a:ext uri="{FF2B5EF4-FFF2-40B4-BE49-F238E27FC236}">
                <a16:creationId xmlns:a16="http://schemas.microsoft.com/office/drawing/2014/main" id="{157DC15C-D81F-284A-BCCC-41139FEC0E72}"/>
              </a:ext>
            </a:extLst>
          </p:cNvPr>
          <p:cNvSpPr/>
          <p:nvPr/>
        </p:nvSpPr>
        <p:spPr>
          <a:xfrm>
            <a:off x="6199106" y="2287213"/>
            <a:ext cx="310279" cy="282231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54;p38">
            <a:extLst>
              <a:ext uri="{FF2B5EF4-FFF2-40B4-BE49-F238E27FC236}">
                <a16:creationId xmlns:a16="http://schemas.microsoft.com/office/drawing/2014/main" id="{4062278B-33AD-C44A-8AEA-87CF52F8BF0E}"/>
              </a:ext>
            </a:extLst>
          </p:cNvPr>
          <p:cNvSpPr/>
          <p:nvPr/>
        </p:nvSpPr>
        <p:spPr>
          <a:xfrm>
            <a:off x="6725254" y="2290014"/>
            <a:ext cx="289713" cy="2766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455;p38">
            <a:extLst>
              <a:ext uri="{FF2B5EF4-FFF2-40B4-BE49-F238E27FC236}">
                <a16:creationId xmlns:a16="http://schemas.microsoft.com/office/drawing/2014/main" id="{1D09727B-614E-2949-85C0-94A6E2DF7542}"/>
              </a:ext>
            </a:extLst>
          </p:cNvPr>
          <p:cNvGrpSpPr/>
          <p:nvPr/>
        </p:nvGrpSpPr>
        <p:grpSpPr>
          <a:xfrm>
            <a:off x="7226009" y="2271305"/>
            <a:ext cx="319622" cy="320083"/>
            <a:chOff x="5294400" y="974850"/>
            <a:chExt cx="416500" cy="417100"/>
          </a:xfrm>
        </p:grpSpPr>
        <p:sp>
          <p:nvSpPr>
            <p:cNvPr id="57" name="Google Shape;456;p38">
              <a:extLst>
                <a:ext uri="{FF2B5EF4-FFF2-40B4-BE49-F238E27FC236}">
                  <a16:creationId xmlns:a16="http://schemas.microsoft.com/office/drawing/2014/main" id="{1DC3855E-A57E-3945-9771-29CCB1ABB5FC}"/>
                </a:ext>
              </a:extLst>
            </p:cNvPr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7;p38">
              <a:extLst>
                <a:ext uri="{FF2B5EF4-FFF2-40B4-BE49-F238E27FC236}">
                  <a16:creationId xmlns:a16="http://schemas.microsoft.com/office/drawing/2014/main" id="{A03C875C-F17F-044D-BCC7-2ADB5B8FA631}"/>
                </a:ext>
              </a:extLst>
            </p:cNvPr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458;p38">
            <a:extLst>
              <a:ext uri="{FF2B5EF4-FFF2-40B4-BE49-F238E27FC236}">
                <a16:creationId xmlns:a16="http://schemas.microsoft.com/office/drawing/2014/main" id="{680583B9-EEA1-B94C-AEF0-5CE3DAEC78E0}"/>
              </a:ext>
            </a:extLst>
          </p:cNvPr>
          <p:cNvGrpSpPr/>
          <p:nvPr/>
        </p:nvGrpSpPr>
        <p:grpSpPr>
          <a:xfrm>
            <a:off x="7703543" y="2235334"/>
            <a:ext cx="396247" cy="385964"/>
            <a:chOff x="5916675" y="927975"/>
            <a:chExt cx="516350" cy="502950"/>
          </a:xfrm>
        </p:grpSpPr>
        <p:sp>
          <p:nvSpPr>
            <p:cNvPr id="60" name="Google Shape;459;p38">
              <a:extLst>
                <a:ext uri="{FF2B5EF4-FFF2-40B4-BE49-F238E27FC236}">
                  <a16:creationId xmlns:a16="http://schemas.microsoft.com/office/drawing/2014/main" id="{E0D8E81B-CCB3-484B-950C-F300BCEF6B22}"/>
                </a:ext>
              </a:extLst>
            </p:cNvPr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60;p38">
              <a:extLst>
                <a:ext uri="{FF2B5EF4-FFF2-40B4-BE49-F238E27FC236}">
                  <a16:creationId xmlns:a16="http://schemas.microsoft.com/office/drawing/2014/main" id="{B3361C96-D756-D64F-B924-AF17D7312FFF}"/>
                </a:ext>
              </a:extLst>
            </p:cNvPr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461;p38">
            <a:extLst>
              <a:ext uri="{FF2B5EF4-FFF2-40B4-BE49-F238E27FC236}">
                <a16:creationId xmlns:a16="http://schemas.microsoft.com/office/drawing/2014/main" id="{E9AF8A3A-CE46-DE41-9321-B29F9DA24BE7}"/>
              </a:ext>
            </a:extLst>
          </p:cNvPr>
          <p:cNvGrpSpPr/>
          <p:nvPr/>
        </p:nvGrpSpPr>
        <p:grpSpPr>
          <a:xfrm>
            <a:off x="3596418" y="2828265"/>
            <a:ext cx="356994" cy="241117"/>
            <a:chOff x="564675" y="1700625"/>
            <a:chExt cx="465200" cy="314200"/>
          </a:xfrm>
        </p:grpSpPr>
        <p:sp>
          <p:nvSpPr>
            <p:cNvPr id="63" name="Google Shape;462;p38">
              <a:extLst>
                <a:ext uri="{FF2B5EF4-FFF2-40B4-BE49-F238E27FC236}">
                  <a16:creationId xmlns:a16="http://schemas.microsoft.com/office/drawing/2014/main" id="{3D3FE484-9D8E-EC46-B07E-6038309DC14C}"/>
                </a:ext>
              </a:extLst>
            </p:cNvPr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63;p38">
              <a:extLst>
                <a:ext uri="{FF2B5EF4-FFF2-40B4-BE49-F238E27FC236}">
                  <a16:creationId xmlns:a16="http://schemas.microsoft.com/office/drawing/2014/main" id="{8953B67D-6475-C54B-8AF6-13B945C1CFD2}"/>
                </a:ext>
              </a:extLst>
            </p:cNvPr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64;p38">
              <a:extLst>
                <a:ext uri="{FF2B5EF4-FFF2-40B4-BE49-F238E27FC236}">
                  <a16:creationId xmlns:a16="http://schemas.microsoft.com/office/drawing/2014/main" id="{D86BD778-268E-5045-99F9-E9DCBC525B87}"/>
                </a:ext>
              </a:extLst>
            </p:cNvPr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465;p38">
            <a:extLst>
              <a:ext uri="{FF2B5EF4-FFF2-40B4-BE49-F238E27FC236}">
                <a16:creationId xmlns:a16="http://schemas.microsoft.com/office/drawing/2014/main" id="{A301AA50-6ED3-4F4D-A51A-61164D0E3551}"/>
              </a:ext>
            </a:extLst>
          </p:cNvPr>
          <p:cNvGrpSpPr/>
          <p:nvPr/>
        </p:nvGrpSpPr>
        <p:grpSpPr>
          <a:xfrm>
            <a:off x="4112264" y="2769386"/>
            <a:ext cx="356994" cy="349532"/>
            <a:chOff x="1236875" y="1623900"/>
            <a:chExt cx="465200" cy="455475"/>
          </a:xfrm>
        </p:grpSpPr>
        <p:sp>
          <p:nvSpPr>
            <p:cNvPr id="67" name="Google Shape;466;p38">
              <a:extLst>
                <a:ext uri="{FF2B5EF4-FFF2-40B4-BE49-F238E27FC236}">
                  <a16:creationId xmlns:a16="http://schemas.microsoft.com/office/drawing/2014/main" id="{67782EF1-52FB-4E41-8FDC-31C529FF5AAE}"/>
                </a:ext>
              </a:extLst>
            </p:cNvPr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67;p38">
              <a:extLst>
                <a:ext uri="{FF2B5EF4-FFF2-40B4-BE49-F238E27FC236}">
                  <a16:creationId xmlns:a16="http://schemas.microsoft.com/office/drawing/2014/main" id="{FE8625AB-214D-634B-9325-DAB9B0F1AA35}"/>
                </a:ext>
              </a:extLst>
            </p:cNvPr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68;p38">
              <a:extLst>
                <a:ext uri="{FF2B5EF4-FFF2-40B4-BE49-F238E27FC236}">
                  <a16:creationId xmlns:a16="http://schemas.microsoft.com/office/drawing/2014/main" id="{9409F6DA-ACFD-FC4B-9C42-34F24B6B6553}"/>
                </a:ext>
              </a:extLst>
            </p:cNvPr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69;p38">
              <a:extLst>
                <a:ext uri="{FF2B5EF4-FFF2-40B4-BE49-F238E27FC236}">
                  <a16:creationId xmlns:a16="http://schemas.microsoft.com/office/drawing/2014/main" id="{91219183-A014-404A-BA6F-C59884933593}"/>
                </a:ext>
              </a:extLst>
            </p:cNvPr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70;p38">
              <a:extLst>
                <a:ext uri="{FF2B5EF4-FFF2-40B4-BE49-F238E27FC236}">
                  <a16:creationId xmlns:a16="http://schemas.microsoft.com/office/drawing/2014/main" id="{1F05E4CE-A666-304A-B84E-63B90CF99C63}"/>
                </a:ext>
              </a:extLst>
            </p:cNvPr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71;p38">
              <a:extLst>
                <a:ext uri="{FF2B5EF4-FFF2-40B4-BE49-F238E27FC236}">
                  <a16:creationId xmlns:a16="http://schemas.microsoft.com/office/drawing/2014/main" id="{1DC9DE31-F035-5E46-9FFB-BA2753531356}"/>
                </a:ext>
              </a:extLst>
            </p:cNvPr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72;p38">
              <a:extLst>
                <a:ext uri="{FF2B5EF4-FFF2-40B4-BE49-F238E27FC236}">
                  <a16:creationId xmlns:a16="http://schemas.microsoft.com/office/drawing/2014/main" id="{88B2E9AF-7A0B-F340-9B99-ADC494B06F51}"/>
                </a:ext>
              </a:extLst>
            </p:cNvPr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473;p38">
            <a:extLst>
              <a:ext uri="{FF2B5EF4-FFF2-40B4-BE49-F238E27FC236}">
                <a16:creationId xmlns:a16="http://schemas.microsoft.com/office/drawing/2014/main" id="{67167B5E-FEA9-C049-B561-78459DC2CDBF}"/>
              </a:ext>
            </a:extLst>
          </p:cNvPr>
          <p:cNvGrpSpPr/>
          <p:nvPr/>
        </p:nvGrpSpPr>
        <p:grpSpPr>
          <a:xfrm>
            <a:off x="4639315" y="2776869"/>
            <a:ext cx="334586" cy="334567"/>
            <a:chOff x="1923675" y="1633650"/>
            <a:chExt cx="436000" cy="435975"/>
          </a:xfrm>
        </p:grpSpPr>
        <p:sp>
          <p:nvSpPr>
            <p:cNvPr id="75" name="Google Shape;474;p38">
              <a:extLst>
                <a:ext uri="{FF2B5EF4-FFF2-40B4-BE49-F238E27FC236}">
                  <a16:creationId xmlns:a16="http://schemas.microsoft.com/office/drawing/2014/main" id="{287884D3-48C5-9048-981C-C81DBBEAB856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75;p38">
              <a:extLst>
                <a:ext uri="{FF2B5EF4-FFF2-40B4-BE49-F238E27FC236}">
                  <a16:creationId xmlns:a16="http://schemas.microsoft.com/office/drawing/2014/main" id="{8DC33AC9-7421-404B-88C8-73C75AB32A04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76;p38">
              <a:extLst>
                <a:ext uri="{FF2B5EF4-FFF2-40B4-BE49-F238E27FC236}">
                  <a16:creationId xmlns:a16="http://schemas.microsoft.com/office/drawing/2014/main" id="{C2741774-9162-2A46-B3DA-48F4DF9A1583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77;p38">
              <a:extLst>
                <a:ext uri="{FF2B5EF4-FFF2-40B4-BE49-F238E27FC236}">
                  <a16:creationId xmlns:a16="http://schemas.microsoft.com/office/drawing/2014/main" id="{40016AB3-C16D-E94D-ACCD-C790FD249D1E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78;p38">
              <a:extLst>
                <a:ext uri="{FF2B5EF4-FFF2-40B4-BE49-F238E27FC236}">
                  <a16:creationId xmlns:a16="http://schemas.microsoft.com/office/drawing/2014/main" id="{0C241603-BCFC-9E41-881E-E952593849E1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79;p38">
              <a:extLst>
                <a:ext uri="{FF2B5EF4-FFF2-40B4-BE49-F238E27FC236}">
                  <a16:creationId xmlns:a16="http://schemas.microsoft.com/office/drawing/2014/main" id="{7DFD250C-7B20-984C-93F1-9DEEACBC2A31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480;p38">
            <a:extLst>
              <a:ext uri="{FF2B5EF4-FFF2-40B4-BE49-F238E27FC236}">
                <a16:creationId xmlns:a16="http://schemas.microsoft.com/office/drawing/2014/main" id="{3D383872-DFB8-2846-BAC0-2E34B6EE099A}"/>
              </a:ext>
            </a:extLst>
          </p:cNvPr>
          <p:cNvGrpSpPr/>
          <p:nvPr/>
        </p:nvGrpSpPr>
        <p:grpSpPr>
          <a:xfrm>
            <a:off x="5153760" y="2775468"/>
            <a:ext cx="337368" cy="337368"/>
            <a:chOff x="2594050" y="1631825"/>
            <a:chExt cx="439625" cy="439625"/>
          </a:xfrm>
        </p:grpSpPr>
        <p:sp>
          <p:nvSpPr>
            <p:cNvPr id="82" name="Google Shape;481;p38">
              <a:extLst>
                <a:ext uri="{FF2B5EF4-FFF2-40B4-BE49-F238E27FC236}">
                  <a16:creationId xmlns:a16="http://schemas.microsoft.com/office/drawing/2014/main" id="{CF487631-984A-F546-B5A3-E46C74A60A8F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82;p38">
              <a:extLst>
                <a:ext uri="{FF2B5EF4-FFF2-40B4-BE49-F238E27FC236}">
                  <a16:creationId xmlns:a16="http://schemas.microsoft.com/office/drawing/2014/main" id="{C72E6333-534E-6F4E-9204-7DABD32F85EB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83;p38">
              <a:extLst>
                <a:ext uri="{FF2B5EF4-FFF2-40B4-BE49-F238E27FC236}">
                  <a16:creationId xmlns:a16="http://schemas.microsoft.com/office/drawing/2014/main" id="{2E6FE50E-B032-EB4F-8F13-69578F54DE3A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84;p38">
              <a:extLst>
                <a:ext uri="{FF2B5EF4-FFF2-40B4-BE49-F238E27FC236}">
                  <a16:creationId xmlns:a16="http://schemas.microsoft.com/office/drawing/2014/main" id="{2B8CC76F-04D0-954A-A189-D1518299D746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485;p38">
            <a:extLst>
              <a:ext uri="{FF2B5EF4-FFF2-40B4-BE49-F238E27FC236}">
                <a16:creationId xmlns:a16="http://schemas.microsoft.com/office/drawing/2014/main" id="{557D26A8-A4AC-E34F-8BD6-EA210382FF7A}"/>
              </a:ext>
            </a:extLst>
          </p:cNvPr>
          <p:cNvSpPr/>
          <p:nvPr/>
        </p:nvSpPr>
        <p:spPr>
          <a:xfrm>
            <a:off x="5684641" y="2790450"/>
            <a:ext cx="307478" cy="30747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486;p38">
            <a:extLst>
              <a:ext uri="{FF2B5EF4-FFF2-40B4-BE49-F238E27FC236}">
                <a16:creationId xmlns:a16="http://schemas.microsoft.com/office/drawing/2014/main" id="{833464CC-5A60-4945-A800-13D042FD9EC8}"/>
              </a:ext>
            </a:extLst>
          </p:cNvPr>
          <p:cNvGrpSpPr/>
          <p:nvPr/>
        </p:nvGrpSpPr>
        <p:grpSpPr>
          <a:xfrm>
            <a:off x="6217223" y="2750240"/>
            <a:ext cx="273828" cy="387825"/>
            <a:chOff x="3979850" y="1598950"/>
            <a:chExt cx="356825" cy="505375"/>
          </a:xfrm>
        </p:grpSpPr>
        <p:sp>
          <p:nvSpPr>
            <p:cNvPr id="88" name="Google Shape;487;p38">
              <a:extLst>
                <a:ext uri="{FF2B5EF4-FFF2-40B4-BE49-F238E27FC236}">
                  <a16:creationId xmlns:a16="http://schemas.microsoft.com/office/drawing/2014/main" id="{FF767B83-E9C0-1C4C-B65E-0A0A26A393DD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88;p38">
              <a:extLst>
                <a:ext uri="{FF2B5EF4-FFF2-40B4-BE49-F238E27FC236}">
                  <a16:creationId xmlns:a16="http://schemas.microsoft.com/office/drawing/2014/main" id="{DEC9D029-BD76-F743-AC37-32EB03D6C34F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489;p38">
            <a:extLst>
              <a:ext uri="{FF2B5EF4-FFF2-40B4-BE49-F238E27FC236}">
                <a16:creationId xmlns:a16="http://schemas.microsoft.com/office/drawing/2014/main" id="{7F4741AF-0FBC-2244-A0FA-47A5C57B0379}"/>
              </a:ext>
            </a:extLst>
          </p:cNvPr>
          <p:cNvGrpSpPr/>
          <p:nvPr/>
        </p:nvGrpSpPr>
        <p:grpSpPr>
          <a:xfrm>
            <a:off x="6689615" y="2833407"/>
            <a:ext cx="360736" cy="221491"/>
            <a:chOff x="4595425" y="1707325"/>
            <a:chExt cx="470075" cy="288625"/>
          </a:xfrm>
        </p:grpSpPr>
        <p:sp>
          <p:nvSpPr>
            <p:cNvPr id="91" name="Google Shape;490;p38">
              <a:extLst>
                <a:ext uri="{FF2B5EF4-FFF2-40B4-BE49-F238E27FC236}">
                  <a16:creationId xmlns:a16="http://schemas.microsoft.com/office/drawing/2014/main" id="{5068C6F1-4510-F147-864E-A24E4A0DE8F4}"/>
                </a:ext>
              </a:extLst>
            </p:cNvPr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91;p38">
              <a:extLst>
                <a:ext uri="{FF2B5EF4-FFF2-40B4-BE49-F238E27FC236}">
                  <a16:creationId xmlns:a16="http://schemas.microsoft.com/office/drawing/2014/main" id="{9659BC8F-2013-C046-B76E-792D6673995D}"/>
                </a:ext>
              </a:extLst>
            </p:cNvPr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92;p38">
              <a:extLst>
                <a:ext uri="{FF2B5EF4-FFF2-40B4-BE49-F238E27FC236}">
                  <a16:creationId xmlns:a16="http://schemas.microsoft.com/office/drawing/2014/main" id="{F2E04068-6064-984A-AFAE-C3EF04D6B560}"/>
                </a:ext>
              </a:extLst>
            </p:cNvPr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93;p38">
              <a:extLst>
                <a:ext uri="{FF2B5EF4-FFF2-40B4-BE49-F238E27FC236}">
                  <a16:creationId xmlns:a16="http://schemas.microsoft.com/office/drawing/2014/main" id="{CD24D66D-AD6F-ED48-B29D-47AA64233838}"/>
                </a:ext>
              </a:extLst>
            </p:cNvPr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94;p38">
              <a:extLst>
                <a:ext uri="{FF2B5EF4-FFF2-40B4-BE49-F238E27FC236}">
                  <a16:creationId xmlns:a16="http://schemas.microsoft.com/office/drawing/2014/main" id="{419C838F-A732-5142-A64A-520D0E87E94A}"/>
                </a:ext>
              </a:extLst>
            </p:cNvPr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495;p38">
            <a:extLst>
              <a:ext uri="{FF2B5EF4-FFF2-40B4-BE49-F238E27FC236}">
                <a16:creationId xmlns:a16="http://schemas.microsoft.com/office/drawing/2014/main" id="{30D8ABE4-D8C9-2F41-8CB0-DACCF8D36CCA}"/>
              </a:ext>
            </a:extLst>
          </p:cNvPr>
          <p:cNvGrpSpPr/>
          <p:nvPr/>
        </p:nvGrpSpPr>
        <p:grpSpPr>
          <a:xfrm>
            <a:off x="7222747" y="2779209"/>
            <a:ext cx="326164" cy="329886"/>
            <a:chOff x="5290150" y="1636700"/>
            <a:chExt cx="425025" cy="429875"/>
          </a:xfrm>
        </p:grpSpPr>
        <p:sp>
          <p:nvSpPr>
            <p:cNvPr id="97" name="Google Shape;496;p38">
              <a:extLst>
                <a:ext uri="{FF2B5EF4-FFF2-40B4-BE49-F238E27FC236}">
                  <a16:creationId xmlns:a16="http://schemas.microsoft.com/office/drawing/2014/main" id="{88B6ED31-7E51-164E-855D-C240CCE708A2}"/>
                </a:ext>
              </a:extLst>
            </p:cNvPr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97;p38">
              <a:extLst>
                <a:ext uri="{FF2B5EF4-FFF2-40B4-BE49-F238E27FC236}">
                  <a16:creationId xmlns:a16="http://schemas.microsoft.com/office/drawing/2014/main" id="{EB77D8BF-0CBC-1644-AB30-2F0C27C2C0C3}"/>
                </a:ext>
              </a:extLst>
            </p:cNvPr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498;p38">
            <a:extLst>
              <a:ext uri="{FF2B5EF4-FFF2-40B4-BE49-F238E27FC236}">
                <a16:creationId xmlns:a16="http://schemas.microsoft.com/office/drawing/2014/main" id="{1350D6D6-19B0-5645-9EE5-EA59FE76E5F3}"/>
              </a:ext>
            </a:extLst>
          </p:cNvPr>
          <p:cNvGrpSpPr/>
          <p:nvPr/>
        </p:nvGrpSpPr>
        <p:grpSpPr>
          <a:xfrm>
            <a:off x="7737654" y="2769386"/>
            <a:ext cx="328025" cy="343929"/>
            <a:chOff x="5961125" y="1623900"/>
            <a:chExt cx="427450" cy="448175"/>
          </a:xfrm>
        </p:grpSpPr>
        <p:sp>
          <p:nvSpPr>
            <p:cNvPr id="100" name="Google Shape;499;p38">
              <a:extLst>
                <a:ext uri="{FF2B5EF4-FFF2-40B4-BE49-F238E27FC236}">
                  <a16:creationId xmlns:a16="http://schemas.microsoft.com/office/drawing/2014/main" id="{F3273454-FEA4-E347-A3F1-63564143017F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00;p38">
              <a:extLst>
                <a:ext uri="{FF2B5EF4-FFF2-40B4-BE49-F238E27FC236}">
                  <a16:creationId xmlns:a16="http://schemas.microsoft.com/office/drawing/2014/main" id="{411779AD-2055-4F45-B0B9-E21A2C31EBF8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01;p38">
              <a:extLst>
                <a:ext uri="{FF2B5EF4-FFF2-40B4-BE49-F238E27FC236}">
                  <a16:creationId xmlns:a16="http://schemas.microsoft.com/office/drawing/2014/main" id="{35B6E8CB-D66F-9D45-A0D6-75F4970B5C69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02;p38">
              <a:extLst>
                <a:ext uri="{FF2B5EF4-FFF2-40B4-BE49-F238E27FC236}">
                  <a16:creationId xmlns:a16="http://schemas.microsoft.com/office/drawing/2014/main" id="{52DA1FE5-3921-3C46-BFCC-6D198442D4A6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03;p38">
              <a:extLst>
                <a:ext uri="{FF2B5EF4-FFF2-40B4-BE49-F238E27FC236}">
                  <a16:creationId xmlns:a16="http://schemas.microsoft.com/office/drawing/2014/main" id="{775F8DB9-97AD-BA4E-87C5-AFE84AB0C8D2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04;p38">
              <a:extLst>
                <a:ext uri="{FF2B5EF4-FFF2-40B4-BE49-F238E27FC236}">
                  <a16:creationId xmlns:a16="http://schemas.microsoft.com/office/drawing/2014/main" id="{99138045-97C1-1144-92CD-B2482F84507A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05;p38">
              <a:extLst>
                <a:ext uri="{FF2B5EF4-FFF2-40B4-BE49-F238E27FC236}">
                  <a16:creationId xmlns:a16="http://schemas.microsoft.com/office/drawing/2014/main" id="{FB85EF30-B7C4-B24D-80A8-465C8A574596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506;p38">
            <a:extLst>
              <a:ext uri="{FF2B5EF4-FFF2-40B4-BE49-F238E27FC236}">
                <a16:creationId xmlns:a16="http://schemas.microsoft.com/office/drawing/2014/main" id="{FDCA9A3B-1088-4449-97DB-E751144AA477}"/>
              </a:ext>
            </a:extLst>
          </p:cNvPr>
          <p:cNvGrpSpPr/>
          <p:nvPr/>
        </p:nvGrpSpPr>
        <p:grpSpPr>
          <a:xfrm>
            <a:off x="8242277" y="2778269"/>
            <a:ext cx="350452" cy="331766"/>
            <a:chOff x="6618700" y="1635475"/>
            <a:chExt cx="456675" cy="432325"/>
          </a:xfrm>
        </p:grpSpPr>
        <p:sp>
          <p:nvSpPr>
            <p:cNvPr id="108" name="Google Shape;507;p38">
              <a:extLst>
                <a:ext uri="{FF2B5EF4-FFF2-40B4-BE49-F238E27FC236}">
                  <a16:creationId xmlns:a16="http://schemas.microsoft.com/office/drawing/2014/main" id="{DD2DF1EF-AD44-8544-A000-3ACB1C2E0057}"/>
                </a:ext>
              </a:extLst>
            </p:cNvPr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08;p38">
              <a:extLst>
                <a:ext uri="{FF2B5EF4-FFF2-40B4-BE49-F238E27FC236}">
                  <a16:creationId xmlns:a16="http://schemas.microsoft.com/office/drawing/2014/main" id="{9B3CF424-1C23-054B-9D4D-9418E01ABBFC}"/>
                </a:ext>
              </a:extLst>
            </p:cNvPr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09;p38">
              <a:extLst>
                <a:ext uri="{FF2B5EF4-FFF2-40B4-BE49-F238E27FC236}">
                  <a16:creationId xmlns:a16="http://schemas.microsoft.com/office/drawing/2014/main" id="{7FF8C364-0272-F34F-AE86-AC45F001363F}"/>
                </a:ext>
              </a:extLst>
            </p:cNvPr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10;p38">
              <a:extLst>
                <a:ext uri="{FF2B5EF4-FFF2-40B4-BE49-F238E27FC236}">
                  <a16:creationId xmlns:a16="http://schemas.microsoft.com/office/drawing/2014/main" id="{2AB30418-2305-874B-B29F-67AA1FAC3EDB}"/>
                </a:ext>
              </a:extLst>
            </p:cNvPr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11;p38">
              <a:extLst>
                <a:ext uri="{FF2B5EF4-FFF2-40B4-BE49-F238E27FC236}">
                  <a16:creationId xmlns:a16="http://schemas.microsoft.com/office/drawing/2014/main" id="{52D056B2-DBE0-634C-AAE8-906645812B5A}"/>
                </a:ext>
              </a:extLst>
            </p:cNvPr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512;p38">
            <a:extLst>
              <a:ext uri="{FF2B5EF4-FFF2-40B4-BE49-F238E27FC236}">
                <a16:creationId xmlns:a16="http://schemas.microsoft.com/office/drawing/2014/main" id="{9AF834F9-06B8-6845-A9C3-DE812E6A8CA7}"/>
              </a:ext>
            </a:extLst>
          </p:cNvPr>
          <p:cNvGrpSpPr/>
          <p:nvPr/>
        </p:nvGrpSpPr>
        <p:grpSpPr>
          <a:xfrm>
            <a:off x="3636131" y="3310941"/>
            <a:ext cx="277569" cy="298116"/>
            <a:chOff x="616425" y="2329600"/>
            <a:chExt cx="361700" cy="388475"/>
          </a:xfrm>
        </p:grpSpPr>
        <p:sp>
          <p:nvSpPr>
            <p:cNvPr id="114" name="Google Shape;513;p38">
              <a:extLst>
                <a:ext uri="{FF2B5EF4-FFF2-40B4-BE49-F238E27FC236}">
                  <a16:creationId xmlns:a16="http://schemas.microsoft.com/office/drawing/2014/main" id="{A58D0A62-950F-3D4E-ABA5-0A590E73DB35}"/>
                </a:ext>
              </a:extLst>
            </p:cNvPr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14;p38">
              <a:extLst>
                <a:ext uri="{FF2B5EF4-FFF2-40B4-BE49-F238E27FC236}">
                  <a16:creationId xmlns:a16="http://schemas.microsoft.com/office/drawing/2014/main" id="{830F2E81-E982-1243-8ED4-AF5627B5DF55}"/>
                </a:ext>
              </a:extLst>
            </p:cNvPr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15;p38">
              <a:extLst>
                <a:ext uri="{FF2B5EF4-FFF2-40B4-BE49-F238E27FC236}">
                  <a16:creationId xmlns:a16="http://schemas.microsoft.com/office/drawing/2014/main" id="{D81719E8-4F3D-624E-A102-024F6C5C53DA}"/>
                </a:ext>
              </a:extLst>
            </p:cNvPr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16;p38">
              <a:extLst>
                <a:ext uri="{FF2B5EF4-FFF2-40B4-BE49-F238E27FC236}">
                  <a16:creationId xmlns:a16="http://schemas.microsoft.com/office/drawing/2014/main" id="{1E3EB685-EACC-5A4A-BA68-62D234EC7786}"/>
                </a:ext>
              </a:extLst>
            </p:cNvPr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17;p38">
              <a:extLst>
                <a:ext uri="{FF2B5EF4-FFF2-40B4-BE49-F238E27FC236}">
                  <a16:creationId xmlns:a16="http://schemas.microsoft.com/office/drawing/2014/main" id="{6B625D14-96E3-6F40-9FA8-66C230CDD586}"/>
                </a:ext>
              </a:extLst>
            </p:cNvPr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18;p38">
              <a:extLst>
                <a:ext uri="{FF2B5EF4-FFF2-40B4-BE49-F238E27FC236}">
                  <a16:creationId xmlns:a16="http://schemas.microsoft.com/office/drawing/2014/main" id="{1984F67E-7AF7-FE48-834F-C21075311BC7}"/>
                </a:ext>
              </a:extLst>
            </p:cNvPr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19;p38">
              <a:extLst>
                <a:ext uri="{FF2B5EF4-FFF2-40B4-BE49-F238E27FC236}">
                  <a16:creationId xmlns:a16="http://schemas.microsoft.com/office/drawing/2014/main" id="{DAA8BDD6-4E88-2445-ADC4-F5EC29F15B0D}"/>
                </a:ext>
              </a:extLst>
            </p:cNvPr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20;p38">
              <a:extLst>
                <a:ext uri="{FF2B5EF4-FFF2-40B4-BE49-F238E27FC236}">
                  <a16:creationId xmlns:a16="http://schemas.microsoft.com/office/drawing/2014/main" id="{649EECF8-F8AC-364F-A349-997C2334F826}"/>
                </a:ext>
              </a:extLst>
            </p:cNvPr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521;p38">
            <a:extLst>
              <a:ext uri="{FF2B5EF4-FFF2-40B4-BE49-F238E27FC236}">
                <a16:creationId xmlns:a16="http://schemas.microsoft.com/office/drawing/2014/main" id="{BAB31416-0362-0F41-855E-8332D6A8C339}"/>
              </a:ext>
            </a:extLst>
          </p:cNvPr>
          <p:cNvGrpSpPr/>
          <p:nvPr/>
        </p:nvGrpSpPr>
        <p:grpSpPr>
          <a:xfrm>
            <a:off x="4144514" y="3313742"/>
            <a:ext cx="292514" cy="292514"/>
            <a:chOff x="1278900" y="2333250"/>
            <a:chExt cx="381175" cy="381175"/>
          </a:xfrm>
        </p:grpSpPr>
        <p:sp>
          <p:nvSpPr>
            <p:cNvPr id="123" name="Google Shape;522;p38">
              <a:extLst>
                <a:ext uri="{FF2B5EF4-FFF2-40B4-BE49-F238E27FC236}">
                  <a16:creationId xmlns:a16="http://schemas.microsoft.com/office/drawing/2014/main" id="{174769C0-E0ED-3240-AFE8-DAFB5A63F99A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23;p38">
              <a:extLst>
                <a:ext uri="{FF2B5EF4-FFF2-40B4-BE49-F238E27FC236}">
                  <a16:creationId xmlns:a16="http://schemas.microsoft.com/office/drawing/2014/main" id="{B83DEB9E-912E-7143-8AD5-A8FAF7874757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24;p38">
              <a:extLst>
                <a:ext uri="{FF2B5EF4-FFF2-40B4-BE49-F238E27FC236}">
                  <a16:creationId xmlns:a16="http://schemas.microsoft.com/office/drawing/2014/main" id="{A15B136D-0D0D-1845-85C4-41F632D52EC7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25;p38">
              <a:extLst>
                <a:ext uri="{FF2B5EF4-FFF2-40B4-BE49-F238E27FC236}">
                  <a16:creationId xmlns:a16="http://schemas.microsoft.com/office/drawing/2014/main" id="{F8E73EB3-EBB6-DA4F-A3DC-42BA93CB5D6E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526;p38">
            <a:extLst>
              <a:ext uri="{FF2B5EF4-FFF2-40B4-BE49-F238E27FC236}">
                <a16:creationId xmlns:a16="http://schemas.microsoft.com/office/drawing/2014/main" id="{39A9A5F6-3DEC-0C42-A214-57E957F0AFE7}"/>
              </a:ext>
            </a:extLst>
          </p:cNvPr>
          <p:cNvGrpSpPr/>
          <p:nvPr/>
        </p:nvGrpSpPr>
        <p:grpSpPr>
          <a:xfrm>
            <a:off x="4660341" y="3313742"/>
            <a:ext cx="292533" cy="292514"/>
            <a:chOff x="1951075" y="2333250"/>
            <a:chExt cx="381200" cy="381175"/>
          </a:xfrm>
        </p:grpSpPr>
        <p:sp>
          <p:nvSpPr>
            <p:cNvPr id="128" name="Google Shape;527;p38">
              <a:extLst>
                <a:ext uri="{FF2B5EF4-FFF2-40B4-BE49-F238E27FC236}">
                  <a16:creationId xmlns:a16="http://schemas.microsoft.com/office/drawing/2014/main" id="{7D534689-43F4-6049-9A85-EE412DDCA060}"/>
                </a:ext>
              </a:extLst>
            </p:cNvPr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28;p38">
              <a:extLst>
                <a:ext uri="{FF2B5EF4-FFF2-40B4-BE49-F238E27FC236}">
                  <a16:creationId xmlns:a16="http://schemas.microsoft.com/office/drawing/2014/main" id="{3E494FDF-58BA-D34A-8F3B-3F1706E70F90}"/>
                </a:ext>
              </a:extLst>
            </p:cNvPr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29;p38">
              <a:extLst>
                <a:ext uri="{FF2B5EF4-FFF2-40B4-BE49-F238E27FC236}">
                  <a16:creationId xmlns:a16="http://schemas.microsoft.com/office/drawing/2014/main" id="{3FAE01E1-1FED-EE46-ABE5-0980C4ABB18D}"/>
                </a:ext>
              </a:extLst>
            </p:cNvPr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30;p38">
              <a:extLst>
                <a:ext uri="{FF2B5EF4-FFF2-40B4-BE49-F238E27FC236}">
                  <a16:creationId xmlns:a16="http://schemas.microsoft.com/office/drawing/2014/main" id="{DC7C8BBE-7C17-DF4D-AD4A-2C2808E35EB0}"/>
                </a:ext>
              </a:extLst>
            </p:cNvPr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531;p38">
            <a:extLst>
              <a:ext uri="{FF2B5EF4-FFF2-40B4-BE49-F238E27FC236}">
                <a16:creationId xmlns:a16="http://schemas.microsoft.com/office/drawing/2014/main" id="{78125E69-B601-ED4E-B022-69CC4A5E2202}"/>
              </a:ext>
            </a:extLst>
          </p:cNvPr>
          <p:cNvGrpSpPr/>
          <p:nvPr/>
        </p:nvGrpSpPr>
        <p:grpSpPr>
          <a:xfrm>
            <a:off x="5176188" y="3313742"/>
            <a:ext cx="292514" cy="292514"/>
            <a:chOff x="2623275" y="2333250"/>
            <a:chExt cx="381175" cy="381175"/>
          </a:xfrm>
        </p:grpSpPr>
        <p:sp>
          <p:nvSpPr>
            <p:cNvPr id="133" name="Google Shape;532;p38">
              <a:extLst>
                <a:ext uri="{FF2B5EF4-FFF2-40B4-BE49-F238E27FC236}">
                  <a16:creationId xmlns:a16="http://schemas.microsoft.com/office/drawing/2014/main" id="{82756607-FFA4-AB4E-B2E7-F3BD73C0BB2E}"/>
                </a:ext>
              </a:extLst>
            </p:cNvPr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33;p38">
              <a:extLst>
                <a:ext uri="{FF2B5EF4-FFF2-40B4-BE49-F238E27FC236}">
                  <a16:creationId xmlns:a16="http://schemas.microsoft.com/office/drawing/2014/main" id="{0A697D08-3E16-9C4E-BC5C-FC7163257EEB}"/>
                </a:ext>
              </a:extLst>
            </p:cNvPr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34;p38">
              <a:extLst>
                <a:ext uri="{FF2B5EF4-FFF2-40B4-BE49-F238E27FC236}">
                  <a16:creationId xmlns:a16="http://schemas.microsoft.com/office/drawing/2014/main" id="{8C742F26-171B-2E40-865F-31F059724F7E}"/>
                </a:ext>
              </a:extLst>
            </p:cNvPr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35;p38">
              <a:extLst>
                <a:ext uri="{FF2B5EF4-FFF2-40B4-BE49-F238E27FC236}">
                  <a16:creationId xmlns:a16="http://schemas.microsoft.com/office/drawing/2014/main" id="{92341FAD-3D5A-8942-9547-AC3698C8A29D}"/>
                </a:ext>
              </a:extLst>
            </p:cNvPr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536;p38">
            <a:extLst>
              <a:ext uri="{FF2B5EF4-FFF2-40B4-BE49-F238E27FC236}">
                <a16:creationId xmlns:a16="http://schemas.microsoft.com/office/drawing/2014/main" id="{0D0C8B9A-6B33-4B4A-B112-42AC0EBF6821}"/>
              </a:ext>
            </a:extLst>
          </p:cNvPr>
          <p:cNvGrpSpPr/>
          <p:nvPr/>
        </p:nvGrpSpPr>
        <p:grpSpPr>
          <a:xfrm>
            <a:off x="5760256" y="3263285"/>
            <a:ext cx="156070" cy="389705"/>
            <a:chOff x="3384375" y="2267500"/>
            <a:chExt cx="203375" cy="507825"/>
          </a:xfrm>
        </p:grpSpPr>
        <p:sp>
          <p:nvSpPr>
            <p:cNvPr id="138" name="Google Shape;537;p38">
              <a:extLst>
                <a:ext uri="{FF2B5EF4-FFF2-40B4-BE49-F238E27FC236}">
                  <a16:creationId xmlns:a16="http://schemas.microsoft.com/office/drawing/2014/main" id="{B5A4252C-C50A-6743-9D2E-175483D900C4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38;p38">
              <a:extLst>
                <a:ext uri="{FF2B5EF4-FFF2-40B4-BE49-F238E27FC236}">
                  <a16:creationId xmlns:a16="http://schemas.microsoft.com/office/drawing/2014/main" id="{876A69E7-131C-484F-BB29-303A1FF151A5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539;p38">
            <a:extLst>
              <a:ext uri="{FF2B5EF4-FFF2-40B4-BE49-F238E27FC236}">
                <a16:creationId xmlns:a16="http://schemas.microsoft.com/office/drawing/2014/main" id="{39B5CD50-F9A0-B149-AE59-1D1F798BC5EF}"/>
              </a:ext>
            </a:extLst>
          </p:cNvPr>
          <p:cNvGrpSpPr/>
          <p:nvPr/>
        </p:nvGrpSpPr>
        <p:grpSpPr>
          <a:xfrm>
            <a:off x="6805953" y="3312802"/>
            <a:ext cx="128041" cy="290653"/>
            <a:chOff x="4747025" y="2332025"/>
            <a:chExt cx="166850" cy="378750"/>
          </a:xfrm>
        </p:grpSpPr>
        <p:sp>
          <p:nvSpPr>
            <p:cNvPr id="141" name="Google Shape;540;p38">
              <a:extLst>
                <a:ext uri="{FF2B5EF4-FFF2-40B4-BE49-F238E27FC236}">
                  <a16:creationId xmlns:a16="http://schemas.microsoft.com/office/drawing/2014/main" id="{8AF52750-6544-EA45-9E02-C9BB63F8E131}"/>
                </a:ext>
              </a:extLst>
            </p:cNvPr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41;p38">
              <a:extLst>
                <a:ext uri="{FF2B5EF4-FFF2-40B4-BE49-F238E27FC236}">
                  <a16:creationId xmlns:a16="http://schemas.microsoft.com/office/drawing/2014/main" id="{17C901C4-136D-0F4C-9B7B-C982DCE3F661}"/>
                </a:ext>
              </a:extLst>
            </p:cNvPr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542;p38">
            <a:extLst>
              <a:ext uri="{FF2B5EF4-FFF2-40B4-BE49-F238E27FC236}">
                <a16:creationId xmlns:a16="http://schemas.microsoft.com/office/drawing/2014/main" id="{5AF06C47-517D-874F-9977-9970AB2807E6}"/>
              </a:ext>
            </a:extLst>
          </p:cNvPr>
          <p:cNvGrpSpPr/>
          <p:nvPr/>
        </p:nvGrpSpPr>
        <p:grpSpPr>
          <a:xfrm>
            <a:off x="6287786" y="3265146"/>
            <a:ext cx="132703" cy="385964"/>
            <a:chOff x="4071800" y="2269925"/>
            <a:chExt cx="172925" cy="502950"/>
          </a:xfrm>
        </p:grpSpPr>
        <p:sp>
          <p:nvSpPr>
            <p:cNvPr id="144" name="Google Shape;543;p38">
              <a:extLst>
                <a:ext uri="{FF2B5EF4-FFF2-40B4-BE49-F238E27FC236}">
                  <a16:creationId xmlns:a16="http://schemas.microsoft.com/office/drawing/2014/main" id="{F81D6326-3D70-7640-AACF-B95AD4CA6BFE}"/>
                </a:ext>
              </a:extLst>
            </p:cNvPr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44;p38">
              <a:extLst>
                <a:ext uri="{FF2B5EF4-FFF2-40B4-BE49-F238E27FC236}">
                  <a16:creationId xmlns:a16="http://schemas.microsoft.com/office/drawing/2014/main" id="{9109CB6F-A4D6-AD49-9F6C-32B4BFE81F06}"/>
                </a:ext>
              </a:extLst>
            </p:cNvPr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545;p38">
            <a:extLst>
              <a:ext uri="{FF2B5EF4-FFF2-40B4-BE49-F238E27FC236}">
                <a16:creationId xmlns:a16="http://schemas.microsoft.com/office/drawing/2014/main" id="{3CA9582A-862E-8349-BF71-E96A79FA7E88}"/>
              </a:ext>
            </a:extLst>
          </p:cNvPr>
          <p:cNvSpPr/>
          <p:nvPr/>
        </p:nvSpPr>
        <p:spPr>
          <a:xfrm>
            <a:off x="7239718" y="3305850"/>
            <a:ext cx="292514" cy="30839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546;p38">
            <a:extLst>
              <a:ext uri="{FF2B5EF4-FFF2-40B4-BE49-F238E27FC236}">
                <a16:creationId xmlns:a16="http://schemas.microsoft.com/office/drawing/2014/main" id="{BEACE94E-1FF6-044A-AE1B-292965BDC4C6}"/>
              </a:ext>
            </a:extLst>
          </p:cNvPr>
          <p:cNvGrpSpPr/>
          <p:nvPr/>
        </p:nvGrpSpPr>
        <p:grpSpPr>
          <a:xfrm>
            <a:off x="7746536" y="3311401"/>
            <a:ext cx="315881" cy="297195"/>
            <a:chOff x="5972700" y="2330200"/>
            <a:chExt cx="411625" cy="387275"/>
          </a:xfrm>
        </p:grpSpPr>
        <p:sp>
          <p:nvSpPr>
            <p:cNvPr id="148" name="Google Shape;547;p38">
              <a:extLst>
                <a:ext uri="{FF2B5EF4-FFF2-40B4-BE49-F238E27FC236}">
                  <a16:creationId xmlns:a16="http://schemas.microsoft.com/office/drawing/2014/main" id="{DEF5D62C-AB5C-1E4A-A879-8E6A0C51E7BE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48;p38">
              <a:extLst>
                <a:ext uri="{FF2B5EF4-FFF2-40B4-BE49-F238E27FC236}">
                  <a16:creationId xmlns:a16="http://schemas.microsoft.com/office/drawing/2014/main" id="{D46B87B5-26AA-5445-851C-D547B4C11A2E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549;p38">
            <a:extLst>
              <a:ext uri="{FF2B5EF4-FFF2-40B4-BE49-F238E27FC236}">
                <a16:creationId xmlns:a16="http://schemas.microsoft.com/office/drawing/2014/main" id="{1DE1304C-6144-5E41-BA32-1BE4333D556B}"/>
              </a:ext>
            </a:extLst>
          </p:cNvPr>
          <p:cNvGrpSpPr/>
          <p:nvPr/>
        </p:nvGrpSpPr>
        <p:grpSpPr>
          <a:xfrm>
            <a:off x="3724919" y="3793597"/>
            <a:ext cx="100011" cy="364477"/>
            <a:chOff x="732125" y="2958550"/>
            <a:chExt cx="130325" cy="474950"/>
          </a:xfrm>
        </p:grpSpPr>
        <p:sp>
          <p:nvSpPr>
            <p:cNvPr id="151" name="Google Shape;550;p38">
              <a:extLst>
                <a:ext uri="{FF2B5EF4-FFF2-40B4-BE49-F238E27FC236}">
                  <a16:creationId xmlns:a16="http://schemas.microsoft.com/office/drawing/2014/main" id="{65036D2A-3DD7-514B-9C39-6FC5323D051D}"/>
                </a:ext>
              </a:extLst>
            </p:cNvPr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51;p38">
              <a:extLst>
                <a:ext uri="{FF2B5EF4-FFF2-40B4-BE49-F238E27FC236}">
                  <a16:creationId xmlns:a16="http://schemas.microsoft.com/office/drawing/2014/main" id="{ED02D47D-6256-284D-A093-7D9DC5B0044F}"/>
                </a:ext>
              </a:extLst>
            </p:cNvPr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52;p38">
              <a:extLst>
                <a:ext uri="{FF2B5EF4-FFF2-40B4-BE49-F238E27FC236}">
                  <a16:creationId xmlns:a16="http://schemas.microsoft.com/office/drawing/2014/main" id="{C788BAE3-2F69-7449-B991-1503BB99E965}"/>
                </a:ext>
              </a:extLst>
            </p:cNvPr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53;p38">
              <a:extLst>
                <a:ext uri="{FF2B5EF4-FFF2-40B4-BE49-F238E27FC236}">
                  <a16:creationId xmlns:a16="http://schemas.microsoft.com/office/drawing/2014/main" id="{904F7B57-A671-934A-AFCD-A6904F436050}"/>
                </a:ext>
              </a:extLst>
            </p:cNvPr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54;p38">
              <a:extLst>
                <a:ext uri="{FF2B5EF4-FFF2-40B4-BE49-F238E27FC236}">
                  <a16:creationId xmlns:a16="http://schemas.microsoft.com/office/drawing/2014/main" id="{C1287B31-2E05-E145-B817-2D4475F6ED1A}"/>
                </a:ext>
              </a:extLst>
            </p:cNvPr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55;p38">
              <a:extLst>
                <a:ext uri="{FF2B5EF4-FFF2-40B4-BE49-F238E27FC236}">
                  <a16:creationId xmlns:a16="http://schemas.microsoft.com/office/drawing/2014/main" id="{763C9635-8A54-CC47-BFFC-F6283CA10AE1}"/>
                </a:ext>
              </a:extLst>
            </p:cNvPr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56;p38">
              <a:extLst>
                <a:ext uri="{FF2B5EF4-FFF2-40B4-BE49-F238E27FC236}">
                  <a16:creationId xmlns:a16="http://schemas.microsoft.com/office/drawing/2014/main" id="{C35B0F44-9DEF-7145-8B0A-136EAC1FD090}"/>
                </a:ext>
              </a:extLst>
            </p:cNvPr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57;p38">
              <a:extLst>
                <a:ext uri="{FF2B5EF4-FFF2-40B4-BE49-F238E27FC236}">
                  <a16:creationId xmlns:a16="http://schemas.microsoft.com/office/drawing/2014/main" id="{EF6D8C64-0728-1E4C-AF2B-B755759FC387}"/>
                </a:ext>
              </a:extLst>
            </p:cNvPr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558;p38">
            <a:extLst>
              <a:ext uri="{FF2B5EF4-FFF2-40B4-BE49-F238E27FC236}">
                <a16:creationId xmlns:a16="http://schemas.microsoft.com/office/drawing/2014/main" id="{95408EC1-3F94-1E4F-9CBD-26EBB10775C1}"/>
              </a:ext>
            </a:extLst>
          </p:cNvPr>
          <p:cNvSpPr/>
          <p:nvPr/>
        </p:nvSpPr>
        <p:spPr>
          <a:xfrm>
            <a:off x="4653392" y="3779177"/>
            <a:ext cx="306538" cy="393446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559;p38">
            <a:extLst>
              <a:ext uri="{FF2B5EF4-FFF2-40B4-BE49-F238E27FC236}">
                <a16:creationId xmlns:a16="http://schemas.microsoft.com/office/drawing/2014/main" id="{80685407-A8D9-6442-ADE9-569CC71320E7}"/>
              </a:ext>
            </a:extLst>
          </p:cNvPr>
          <p:cNvSpPr/>
          <p:nvPr/>
        </p:nvSpPr>
        <p:spPr>
          <a:xfrm>
            <a:off x="4177242" y="3779177"/>
            <a:ext cx="227112" cy="393446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560;p38">
            <a:extLst>
              <a:ext uri="{FF2B5EF4-FFF2-40B4-BE49-F238E27FC236}">
                <a16:creationId xmlns:a16="http://schemas.microsoft.com/office/drawing/2014/main" id="{D7EA2151-E54C-2246-B312-2767C9FFA38B}"/>
              </a:ext>
            </a:extLst>
          </p:cNvPr>
          <p:cNvGrpSpPr/>
          <p:nvPr/>
        </p:nvGrpSpPr>
        <p:grpSpPr>
          <a:xfrm>
            <a:off x="5145357" y="3805281"/>
            <a:ext cx="354193" cy="335507"/>
            <a:chOff x="2583100" y="2973775"/>
            <a:chExt cx="461550" cy="437200"/>
          </a:xfrm>
        </p:grpSpPr>
        <p:sp>
          <p:nvSpPr>
            <p:cNvPr id="162" name="Google Shape;561;p38">
              <a:extLst>
                <a:ext uri="{FF2B5EF4-FFF2-40B4-BE49-F238E27FC236}">
                  <a16:creationId xmlns:a16="http://schemas.microsoft.com/office/drawing/2014/main" id="{137EB930-9F1A-D746-AA1F-6DF81AEF7FED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62;p38">
              <a:extLst>
                <a:ext uri="{FF2B5EF4-FFF2-40B4-BE49-F238E27FC236}">
                  <a16:creationId xmlns:a16="http://schemas.microsoft.com/office/drawing/2014/main" id="{F4084CB7-A731-8B40-AB1B-24EBC54B1155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563;p38">
            <a:extLst>
              <a:ext uri="{FF2B5EF4-FFF2-40B4-BE49-F238E27FC236}">
                <a16:creationId xmlns:a16="http://schemas.microsoft.com/office/drawing/2014/main" id="{A0230C02-A429-D04E-B71A-122A53BA3C60}"/>
              </a:ext>
            </a:extLst>
          </p:cNvPr>
          <p:cNvSpPr/>
          <p:nvPr/>
        </p:nvSpPr>
        <p:spPr>
          <a:xfrm>
            <a:off x="6707488" y="3813289"/>
            <a:ext cx="325224" cy="32522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564;p38">
            <a:extLst>
              <a:ext uri="{FF2B5EF4-FFF2-40B4-BE49-F238E27FC236}">
                <a16:creationId xmlns:a16="http://schemas.microsoft.com/office/drawing/2014/main" id="{8F960D83-C4AF-354F-9232-2898830D169F}"/>
              </a:ext>
            </a:extLst>
          </p:cNvPr>
          <p:cNvGrpSpPr/>
          <p:nvPr/>
        </p:nvGrpSpPr>
        <p:grpSpPr>
          <a:xfrm>
            <a:off x="7190037" y="3830988"/>
            <a:ext cx="397187" cy="295315"/>
            <a:chOff x="5247525" y="3007275"/>
            <a:chExt cx="517575" cy="384825"/>
          </a:xfrm>
        </p:grpSpPr>
        <p:sp>
          <p:nvSpPr>
            <p:cNvPr id="166" name="Google Shape;565;p38">
              <a:extLst>
                <a:ext uri="{FF2B5EF4-FFF2-40B4-BE49-F238E27FC236}">
                  <a16:creationId xmlns:a16="http://schemas.microsoft.com/office/drawing/2014/main" id="{A28074FF-E6B3-EE4C-A730-8C796DB8B175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66;p38">
              <a:extLst>
                <a:ext uri="{FF2B5EF4-FFF2-40B4-BE49-F238E27FC236}">
                  <a16:creationId xmlns:a16="http://schemas.microsoft.com/office/drawing/2014/main" id="{6924C47B-B03A-9742-9A43-F030EBDBB483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567;p38">
            <a:extLst>
              <a:ext uri="{FF2B5EF4-FFF2-40B4-BE49-F238E27FC236}">
                <a16:creationId xmlns:a16="http://schemas.microsoft.com/office/drawing/2014/main" id="{760FF375-EB58-E942-87CC-4FAA72E5F903}"/>
              </a:ext>
            </a:extLst>
          </p:cNvPr>
          <p:cNvGrpSpPr/>
          <p:nvPr/>
        </p:nvGrpSpPr>
        <p:grpSpPr>
          <a:xfrm>
            <a:off x="6195736" y="3814163"/>
            <a:ext cx="313061" cy="319622"/>
            <a:chOff x="3951850" y="2985350"/>
            <a:chExt cx="407950" cy="416500"/>
          </a:xfrm>
        </p:grpSpPr>
        <p:sp>
          <p:nvSpPr>
            <p:cNvPr id="169" name="Google Shape;568;p38">
              <a:extLst>
                <a:ext uri="{FF2B5EF4-FFF2-40B4-BE49-F238E27FC236}">
                  <a16:creationId xmlns:a16="http://schemas.microsoft.com/office/drawing/2014/main" id="{50923FE4-C45B-0940-838F-1EE10B90692B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69;p38">
              <a:extLst>
                <a:ext uri="{FF2B5EF4-FFF2-40B4-BE49-F238E27FC236}">
                  <a16:creationId xmlns:a16="http://schemas.microsoft.com/office/drawing/2014/main" id="{522C9314-EC0D-7942-B8F1-99B9A382EDB9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70;p38">
              <a:extLst>
                <a:ext uri="{FF2B5EF4-FFF2-40B4-BE49-F238E27FC236}">
                  <a16:creationId xmlns:a16="http://schemas.microsoft.com/office/drawing/2014/main" id="{ACA6ED4F-7626-B946-BE53-60407A61D9F0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71;p38">
              <a:extLst>
                <a:ext uri="{FF2B5EF4-FFF2-40B4-BE49-F238E27FC236}">
                  <a16:creationId xmlns:a16="http://schemas.microsoft.com/office/drawing/2014/main" id="{7D9F15A3-6E0D-9449-A1AE-F391494BA630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572;p38">
            <a:extLst>
              <a:ext uri="{FF2B5EF4-FFF2-40B4-BE49-F238E27FC236}">
                <a16:creationId xmlns:a16="http://schemas.microsoft.com/office/drawing/2014/main" id="{BFEDB142-1EF3-EE42-ACBB-4EB6FB60C92A}"/>
              </a:ext>
            </a:extLst>
          </p:cNvPr>
          <p:cNvGrpSpPr/>
          <p:nvPr/>
        </p:nvGrpSpPr>
        <p:grpSpPr>
          <a:xfrm>
            <a:off x="3599699" y="4352437"/>
            <a:ext cx="362597" cy="278489"/>
            <a:chOff x="568950" y="3686775"/>
            <a:chExt cx="472500" cy="362900"/>
          </a:xfrm>
        </p:grpSpPr>
        <p:sp>
          <p:nvSpPr>
            <p:cNvPr id="174" name="Google Shape;573;p38">
              <a:extLst>
                <a:ext uri="{FF2B5EF4-FFF2-40B4-BE49-F238E27FC236}">
                  <a16:creationId xmlns:a16="http://schemas.microsoft.com/office/drawing/2014/main" id="{BAD6FE50-32B8-C04B-A751-A5B9812A8202}"/>
                </a:ext>
              </a:extLst>
            </p:cNvPr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74;p38">
              <a:extLst>
                <a:ext uri="{FF2B5EF4-FFF2-40B4-BE49-F238E27FC236}">
                  <a16:creationId xmlns:a16="http://schemas.microsoft.com/office/drawing/2014/main" id="{176C5B8E-C87E-2E44-AC83-A32C2F3882A5}"/>
                </a:ext>
              </a:extLst>
            </p:cNvPr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75;p38">
              <a:extLst>
                <a:ext uri="{FF2B5EF4-FFF2-40B4-BE49-F238E27FC236}">
                  <a16:creationId xmlns:a16="http://schemas.microsoft.com/office/drawing/2014/main" id="{3ACB97A8-9991-4E40-8F11-FC36A67B8237}"/>
                </a:ext>
              </a:extLst>
            </p:cNvPr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576;p38">
            <a:extLst>
              <a:ext uri="{FF2B5EF4-FFF2-40B4-BE49-F238E27FC236}">
                <a16:creationId xmlns:a16="http://schemas.microsoft.com/office/drawing/2014/main" id="{4ACB207B-7AF8-9747-ACF1-2D7F9677132F}"/>
              </a:ext>
            </a:extLst>
          </p:cNvPr>
          <p:cNvSpPr/>
          <p:nvPr/>
        </p:nvSpPr>
        <p:spPr>
          <a:xfrm>
            <a:off x="7778471" y="3798344"/>
            <a:ext cx="246719" cy="355134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577;p38">
            <a:extLst>
              <a:ext uri="{FF2B5EF4-FFF2-40B4-BE49-F238E27FC236}">
                <a16:creationId xmlns:a16="http://schemas.microsoft.com/office/drawing/2014/main" id="{275B0CE7-754A-0146-A030-F14B9CDF8289}"/>
              </a:ext>
            </a:extLst>
          </p:cNvPr>
          <p:cNvGrpSpPr/>
          <p:nvPr/>
        </p:nvGrpSpPr>
        <p:grpSpPr>
          <a:xfrm>
            <a:off x="4118346" y="4375804"/>
            <a:ext cx="344850" cy="231774"/>
            <a:chOff x="1244800" y="3717225"/>
            <a:chExt cx="449375" cy="302025"/>
          </a:xfrm>
        </p:grpSpPr>
        <p:sp>
          <p:nvSpPr>
            <p:cNvPr id="179" name="Google Shape;578;p38">
              <a:extLst>
                <a:ext uri="{FF2B5EF4-FFF2-40B4-BE49-F238E27FC236}">
                  <a16:creationId xmlns:a16="http://schemas.microsoft.com/office/drawing/2014/main" id="{F5A1440D-D33F-774C-8BFE-69BA88982DD9}"/>
                </a:ext>
              </a:extLst>
            </p:cNvPr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79;p38">
              <a:extLst>
                <a:ext uri="{FF2B5EF4-FFF2-40B4-BE49-F238E27FC236}">
                  <a16:creationId xmlns:a16="http://schemas.microsoft.com/office/drawing/2014/main" id="{77D856A8-6ED0-014D-8703-FE835DA629A9}"/>
                </a:ext>
              </a:extLst>
            </p:cNvPr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80;p38">
              <a:extLst>
                <a:ext uri="{FF2B5EF4-FFF2-40B4-BE49-F238E27FC236}">
                  <a16:creationId xmlns:a16="http://schemas.microsoft.com/office/drawing/2014/main" id="{0282B313-8223-A44B-AFED-13180BFB6F31}"/>
                </a:ext>
              </a:extLst>
            </p:cNvPr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81;p38">
              <a:extLst>
                <a:ext uri="{FF2B5EF4-FFF2-40B4-BE49-F238E27FC236}">
                  <a16:creationId xmlns:a16="http://schemas.microsoft.com/office/drawing/2014/main" id="{F5239AEC-1AEE-E141-B2DC-04A972D27F34}"/>
                </a:ext>
              </a:extLst>
            </p:cNvPr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82;p38">
              <a:extLst>
                <a:ext uri="{FF2B5EF4-FFF2-40B4-BE49-F238E27FC236}">
                  <a16:creationId xmlns:a16="http://schemas.microsoft.com/office/drawing/2014/main" id="{9AECA5E8-E52B-1D47-83DA-A75A9D31316A}"/>
                </a:ext>
              </a:extLst>
            </p:cNvPr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83;p38">
              <a:extLst>
                <a:ext uri="{FF2B5EF4-FFF2-40B4-BE49-F238E27FC236}">
                  <a16:creationId xmlns:a16="http://schemas.microsoft.com/office/drawing/2014/main" id="{3C2389F4-83A9-FF4E-99B3-EF2803416195}"/>
                </a:ext>
              </a:extLst>
            </p:cNvPr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584;p38">
            <a:extLst>
              <a:ext uri="{FF2B5EF4-FFF2-40B4-BE49-F238E27FC236}">
                <a16:creationId xmlns:a16="http://schemas.microsoft.com/office/drawing/2014/main" id="{34A3593A-9B83-D643-9C74-2AA02D5AF19C}"/>
              </a:ext>
            </a:extLst>
          </p:cNvPr>
          <p:cNvGrpSpPr/>
          <p:nvPr/>
        </p:nvGrpSpPr>
        <p:grpSpPr>
          <a:xfrm>
            <a:off x="4638854" y="4358039"/>
            <a:ext cx="335507" cy="262144"/>
            <a:chOff x="1923075" y="3694075"/>
            <a:chExt cx="437200" cy="341600"/>
          </a:xfrm>
        </p:grpSpPr>
        <p:sp>
          <p:nvSpPr>
            <p:cNvPr id="186" name="Google Shape;585;p38">
              <a:extLst>
                <a:ext uri="{FF2B5EF4-FFF2-40B4-BE49-F238E27FC236}">
                  <a16:creationId xmlns:a16="http://schemas.microsoft.com/office/drawing/2014/main" id="{EFE74C30-FA99-7B4A-8BEE-CD1C8B9BB83B}"/>
                </a:ext>
              </a:extLst>
            </p:cNvPr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86;p38">
              <a:extLst>
                <a:ext uri="{FF2B5EF4-FFF2-40B4-BE49-F238E27FC236}">
                  <a16:creationId xmlns:a16="http://schemas.microsoft.com/office/drawing/2014/main" id="{FB2419EE-BC0E-7841-BC3B-2D01BA2727EA}"/>
                </a:ext>
              </a:extLst>
            </p:cNvPr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87;p38">
              <a:extLst>
                <a:ext uri="{FF2B5EF4-FFF2-40B4-BE49-F238E27FC236}">
                  <a16:creationId xmlns:a16="http://schemas.microsoft.com/office/drawing/2014/main" id="{698FB5B3-7B60-F74C-A6CC-927292E7B6D3}"/>
                </a:ext>
              </a:extLst>
            </p:cNvPr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88;p38">
              <a:extLst>
                <a:ext uri="{FF2B5EF4-FFF2-40B4-BE49-F238E27FC236}">
                  <a16:creationId xmlns:a16="http://schemas.microsoft.com/office/drawing/2014/main" id="{681F3648-D2A2-744C-B335-226FEC973B7B}"/>
                </a:ext>
              </a:extLst>
            </p:cNvPr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89;p38">
              <a:extLst>
                <a:ext uri="{FF2B5EF4-FFF2-40B4-BE49-F238E27FC236}">
                  <a16:creationId xmlns:a16="http://schemas.microsoft.com/office/drawing/2014/main" id="{6DA620B1-73F1-C046-AAC9-3C02E26FC499}"/>
                </a:ext>
              </a:extLst>
            </p:cNvPr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90;p38">
              <a:extLst>
                <a:ext uri="{FF2B5EF4-FFF2-40B4-BE49-F238E27FC236}">
                  <a16:creationId xmlns:a16="http://schemas.microsoft.com/office/drawing/2014/main" id="{8FDC70B0-702D-0C46-A3B8-00745A41D3C9}"/>
                </a:ext>
              </a:extLst>
            </p:cNvPr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91;p38">
              <a:extLst>
                <a:ext uri="{FF2B5EF4-FFF2-40B4-BE49-F238E27FC236}">
                  <a16:creationId xmlns:a16="http://schemas.microsoft.com/office/drawing/2014/main" id="{5CCD38A4-85DF-6F48-B8F8-D5251B5B92E1}"/>
                </a:ext>
              </a:extLst>
            </p:cNvPr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92;p38">
              <a:extLst>
                <a:ext uri="{FF2B5EF4-FFF2-40B4-BE49-F238E27FC236}">
                  <a16:creationId xmlns:a16="http://schemas.microsoft.com/office/drawing/2014/main" id="{52405FB4-97A9-AD4B-999C-294608A1603E}"/>
                </a:ext>
              </a:extLst>
            </p:cNvPr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93;p38">
              <a:extLst>
                <a:ext uri="{FF2B5EF4-FFF2-40B4-BE49-F238E27FC236}">
                  <a16:creationId xmlns:a16="http://schemas.microsoft.com/office/drawing/2014/main" id="{AACE415C-D553-F64F-9B3B-C5328CF867F9}"/>
                </a:ext>
              </a:extLst>
            </p:cNvPr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594;p38">
            <a:extLst>
              <a:ext uri="{FF2B5EF4-FFF2-40B4-BE49-F238E27FC236}">
                <a16:creationId xmlns:a16="http://schemas.microsoft.com/office/drawing/2014/main" id="{231C000A-1A13-5645-92D5-9991EFB8CC0A}"/>
              </a:ext>
            </a:extLst>
          </p:cNvPr>
          <p:cNvGrpSpPr/>
          <p:nvPr/>
        </p:nvGrpSpPr>
        <p:grpSpPr>
          <a:xfrm>
            <a:off x="5157962" y="4353837"/>
            <a:ext cx="328965" cy="270086"/>
            <a:chOff x="2599525" y="3688600"/>
            <a:chExt cx="428675" cy="351950"/>
          </a:xfrm>
        </p:grpSpPr>
        <p:sp>
          <p:nvSpPr>
            <p:cNvPr id="196" name="Google Shape;595;p38">
              <a:extLst>
                <a:ext uri="{FF2B5EF4-FFF2-40B4-BE49-F238E27FC236}">
                  <a16:creationId xmlns:a16="http://schemas.microsoft.com/office/drawing/2014/main" id="{5ACA9B1F-4A74-4145-868A-20E0F68F5F79}"/>
                </a:ext>
              </a:extLst>
            </p:cNvPr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96;p38">
              <a:extLst>
                <a:ext uri="{FF2B5EF4-FFF2-40B4-BE49-F238E27FC236}">
                  <a16:creationId xmlns:a16="http://schemas.microsoft.com/office/drawing/2014/main" id="{0ACBBE83-AA68-F94F-99F6-411B823554A2}"/>
                </a:ext>
              </a:extLst>
            </p:cNvPr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97;p38">
              <a:extLst>
                <a:ext uri="{FF2B5EF4-FFF2-40B4-BE49-F238E27FC236}">
                  <a16:creationId xmlns:a16="http://schemas.microsoft.com/office/drawing/2014/main" id="{4085E0BC-6993-264A-B3A5-E745506190BA}"/>
                </a:ext>
              </a:extLst>
            </p:cNvPr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598;p38">
            <a:extLst>
              <a:ext uri="{FF2B5EF4-FFF2-40B4-BE49-F238E27FC236}">
                <a16:creationId xmlns:a16="http://schemas.microsoft.com/office/drawing/2014/main" id="{6A4E4C96-E7A0-2740-80A7-2DF26A68D91D}"/>
              </a:ext>
            </a:extLst>
          </p:cNvPr>
          <p:cNvGrpSpPr/>
          <p:nvPr/>
        </p:nvGrpSpPr>
        <p:grpSpPr>
          <a:xfrm>
            <a:off x="5689693" y="4335151"/>
            <a:ext cx="304677" cy="300456"/>
            <a:chOff x="3292425" y="3664250"/>
            <a:chExt cx="397025" cy="391525"/>
          </a:xfrm>
        </p:grpSpPr>
        <p:sp>
          <p:nvSpPr>
            <p:cNvPr id="200" name="Google Shape;599;p38">
              <a:extLst>
                <a:ext uri="{FF2B5EF4-FFF2-40B4-BE49-F238E27FC236}">
                  <a16:creationId xmlns:a16="http://schemas.microsoft.com/office/drawing/2014/main" id="{545E829E-DB9D-754B-AD41-AAC734F12C57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600;p38">
              <a:extLst>
                <a:ext uri="{FF2B5EF4-FFF2-40B4-BE49-F238E27FC236}">
                  <a16:creationId xmlns:a16="http://schemas.microsoft.com/office/drawing/2014/main" id="{4064BA39-3E94-8C44-B2CB-3FC4CB133F2E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601;p38">
              <a:extLst>
                <a:ext uri="{FF2B5EF4-FFF2-40B4-BE49-F238E27FC236}">
                  <a16:creationId xmlns:a16="http://schemas.microsoft.com/office/drawing/2014/main" id="{77C83E2C-7876-3D4E-9BD1-B0FA606B00C0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602;p38">
            <a:extLst>
              <a:ext uri="{FF2B5EF4-FFF2-40B4-BE49-F238E27FC236}">
                <a16:creationId xmlns:a16="http://schemas.microsoft.com/office/drawing/2014/main" id="{7E38A2D1-359A-8E40-839A-CED88177D766}"/>
              </a:ext>
            </a:extLst>
          </p:cNvPr>
          <p:cNvGrpSpPr/>
          <p:nvPr/>
        </p:nvGrpSpPr>
        <p:grpSpPr>
          <a:xfrm>
            <a:off x="6180772" y="4373924"/>
            <a:ext cx="337387" cy="244858"/>
            <a:chOff x="3932350" y="3714775"/>
            <a:chExt cx="439650" cy="319075"/>
          </a:xfrm>
        </p:grpSpPr>
        <p:sp>
          <p:nvSpPr>
            <p:cNvPr id="204" name="Google Shape;603;p38">
              <a:extLst>
                <a:ext uri="{FF2B5EF4-FFF2-40B4-BE49-F238E27FC236}">
                  <a16:creationId xmlns:a16="http://schemas.microsoft.com/office/drawing/2014/main" id="{80E595E1-6C2A-6844-8840-12CF50EBE4B0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604;p38">
              <a:extLst>
                <a:ext uri="{FF2B5EF4-FFF2-40B4-BE49-F238E27FC236}">
                  <a16:creationId xmlns:a16="http://schemas.microsoft.com/office/drawing/2014/main" id="{3E8D5471-A54E-1445-8743-23438C29473E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605;p38">
              <a:extLst>
                <a:ext uri="{FF2B5EF4-FFF2-40B4-BE49-F238E27FC236}">
                  <a16:creationId xmlns:a16="http://schemas.microsoft.com/office/drawing/2014/main" id="{033E11D6-7FF4-A941-917D-A78A00311612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606;p38">
              <a:extLst>
                <a:ext uri="{FF2B5EF4-FFF2-40B4-BE49-F238E27FC236}">
                  <a16:creationId xmlns:a16="http://schemas.microsoft.com/office/drawing/2014/main" id="{C5468719-BE29-AE4D-A10C-45B3CAA3D298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607;p38">
              <a:extLst>
                <a:ext uri="{FF2B5EF4-FFF2-40B4-BE49-F238E27FC236}">
                  <a16:creationId xmlns:a16="http://schemas.microsoft.com/office/drawing/2014/main" id="{B6532267-02DD-314D-9448-3C31142EBD3E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608;p38">
            <a:extLst>
              <a:ext uri="{FF2B5EF4-FFF2-40B4-BE49-F238E27FC236}">
                <a16:creationId xmlns:a16="http://schemas.microsoft.com/office/drawing/2014/main" id="{53A35458-C3A4-FD4F-90FC-FBCDB0FDB8AA}"/>
              </a:ext>
            </a:extLst>
          </p:cNvPr>
          <p:cNvGrpSpPr/>
          <p:nvPr/>
        </p:nvGrpSpPr>
        <p:grpSpPr>
          <a:xfrm>
            <a:off x="6696618" y="4373924"/>
            <a:ext cx="337368" cy="244858"/>
            <a:chOff x="4604550" y="3714775"/>
            <a:chExt cx="439625" cy="319075"/>
          </a:xfrm>
        </p:grpSpPr>
        <p:sp>
          <p:nvSpPr>
            <p:cNvPr id="210" name="Google Shape;609;p38">
              <a:extLst>
                <a:ext uri="{FF2B5EF4-FFF2-40B4-BE49-F238E27FC236}">
                  <a16:creationId xmlns:a16="http://schemas.microsoft.com/office/drawing/2014/main" id="{F912EE12-3AFD-844B-B2F8-695B1505E2BE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10;p38">
              <a:extLst>
                <a:ext uri="{FF2B5EF4-FFF2-40B4-BE49-F238E27FC236}">
                  <a16:creationId xmlns:a16="http://schemas.microsoft.com/office/drawing/2014/main" id="{2D73A334-19E8-E14A-B4CA-C5D0F191A865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611;p38">
            <a:extLst>
              <a:ext uri="{FF2B5EF4-FFF2-40B4-BE49-F238E27FC236}">
                <a16:creationId xmlns:a16="http://schemas.microsoft.com/office/drawing/2014/main" id="{A8E31F5E-7BE7-5643-859C-FD7907B2966C}"/>
              </a:ext>
            </a:extLst>
          </p:cNvPr>
          <p:cNvGrpSpPr/>
          <p:nvPr/>
        </p:nvGrpSpPr>
        <p:grpSpPr>
          <a:xfrm>
            <a:off x="7224608" y="4348696"/>
            <a:ext cx="322423" cy="286451"/>
            <a:chOff x="5292575" y="3681900"/>
            <a:chExt cx="420150" cy="373275"/>
          </a:xfrm>
        </p:grpSpPr>
        <p:sp>
          <p:nvSpPr>
            <p:cNvPr id="213" name="Google Shape;612;p38">
              <a:extLst>
                <a:ext uri="{FF2B5EF4-FFF2-40B4-BE49-F238E27FC236}">
                  <a16:creationId xmlns:a16="http://schemas.microsoft.com/office/drawing/2014/main" id="{52A92BDF-729E-AE43-AB34-429A70FE75D3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13;p38">
              <a:extLst>
                <a:ext uri="{FF2B5EF4-FFF2-40B4-BE49-F238E27FC236}">
                  <a16:creationId xmlns:a16="http://schemas.microsoft.com/office/drawing/2014/main" id="{1D2DB50E-4580-6145-9914-ADFCE1765DAF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614;p38">
              <a:extLst>
                <a:ext uri="{FF2B5EF4-FFF2-40B4-BE49-F238E27FC236}">
                  <a16:creationId xmlns:a16="http://schemas.microsoft.com/office/drawing/2014/main" id="{C51EFA3E-CDB7-1E41-AA3A-083B5CB6D1C4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615;p38">
              <a:extLst>
                <a:ext uri="{FF2B5EF4-FFF2-40B4-BE49-F238E27FC236}">
                  <a16:creationId xmlns:a16="http://schemas.microsoft.com/office/drawing/2014/main" id="{83AE460A-1555-5646-BF40-8D0EC3180334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616;p38">
              <a:extLst>
                <a:ext uri="{FF2B5EF4-FFF2-40B4-BE49-F238E27FC236}">
                  <a16:creationId xmlns:a16="http://schemas.microsoft.com/office/drawing/2014/main" id="{B3A46B1F-4837-C840-B78F-C3AFC1A9D54A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617;p38">
              <a:extLst>
                <a:ext uri="{FF2B5EF4-FFF2-40B4-BE49-F238E27FC236}">
                  <a16:creationId xmlns:a16="http://schemas.microsoft.com/office/drawing/2014/main" id="{5D136E97-849A-4C4D-A92C-0B68A366109A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618;p38">
              <a:extLst>
                <a:ext uri="{FF2B5EF4-FFF2-40B4-BE49-F238E27FC236}">
                  <a16:creationId xmlns:a16="http://schemas.microsoft.com/office/drawing/2014/main" id="{EBD30CB2-43D6-8745-AF09-21167F35EDFB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619;p38">
            <a:extLst>
              <a:ext uri="{FF2B5EF4-FFF2-40B4-BE49-F238E27FC236}">
                <a16:creationId xmlns:a16="http://schemas.microsoft.com/office/drawing/2014/main" id="{6D56E8E5-3983-0A4D-9F58-32329ABA5DA5}"/>
              </a:ext>
            </a:extLst>
          </p:cNvPr>
          <p:cNvGrpSpPr/>
          <p:nvPr/>
        </p:nvGrpSpPr>
        <p:grpSpPr>
          <a:xfrm>
            <a:off x="7722229" y="4312244"/>
            <a:ext cx="358875" cy="358875"/>
            <a:chOff x="5941025" y="3634400"/>
            <a:chExt cx="467650" cy="467650"/>
          </a:xfrm>
        </p:grpSpPr>
        <p:sp>
          <p:nvSpPr>
            <p:cNvPr id="221" name="Google Shape;620;p38">
              <a:extLst>
                <a:ext uri="{FF2B5EF4-FFF2-40B4-BE49-F238E27FC236}">
                  <a16:creationId xmlns:a16="http://schemas.microsoft.com/office/drawing/2014/main" id="{0C60AAB2-C4E2-804B-86C2-45BEBBF21051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621;p38">
              <a:extLst>
                <a:ext uri="{FF2B5EF4-FFF2-40B4-BE49-F238E27FC236}">
                  <a16:creationId xmlns:a16="http://schemas.microsoft.com/office/drawing/2014/main" id="{31E0C77F-0F50-B34E-8BE7-43A7B1CE57CB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622;p38">
              <a:extLst>
                <a:ext uri="{FF2B5EF4-FFF2-40B4-BE49-F238E27FC236}">
                  <a16:creationId xmlns:a16="http://schemas.microsoft.com/office/drawing/2014/main" id="{8B990A8B-CF00-3B45-AFFA-C7993A202D9A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623;p38">
              <a:extLst>
                <a:ext uri="{FF2B5EF4-FFF2-40B4-BE49-F238E27FC236}">
                  <a16:creationId xmlns:a16="http://schemas.microsoft.com/office/drawing/2014/main" id="{5C09FD9B-9305-0B4D-BADF-FBA9C5FCE681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624;p38">
              <a:extLst>
                <a:ext uri="{FF2B5EF4-FFF2-40B4-BE49-F238E27FC236}">
                  <a16:creationId xmlns:a16="http://schemas.microsoft.com/office/drawing/2014/main" id="{96BC980B-471C-B246-BAAF-3D8D44B94B0E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625;p38">
              <a:extLst>
                <a:ext uri="{FF2B5EF4-FFF2-40B4-BE49-F238E27FC236}">
                  <a16:creationId xmlns:a16="http://schemas.microsoft.com/office/drawing/2014/main" id="{1FCD7587-9CA8-4F47-A31A-E1024426528B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626;p38">
            <a:extLst>
              <a:ext uri="{FF2B5EF4-FFF2-40B4-BE49-F238E27FC236}">
                <a16:creationId xmlns:a16="http://schemas.microsoft.com/office/drawing/2014/main" id="{CAF99BD8-A8A9-C844-8A2A-EF715A0B509C}"/>
              </a:ext>
            </a:extLst>
          </p:cNvPr>
          <p:cNvGrpSpPr/>
          <p:nvPr/>
        </p:nvGrpSpPr>
        <p:grpSpPr>
          <a:xfrm>
            <a:off x="8260982" y="4335151"/>
            <a:ext cx="313061" cy="313080"/>
            <a:chOff x="6643075" y="3664250"/>
            <a:chExt cx="407950" cy="407975"/>
          </a:xfrm>
        </p:grpSpPr>
        <p:sp>
          <p:nvSpPr>
            <p:cNvPr id="228" name="Google Shape;627;p38">
              <a:extLst>
                <a:ext uri="{FF2B5EF4-FFF2-40B4-BE49-F238E27FC236}">
                  <a16:creationId xmlns:a16="http://schemas.microsoft.com/office/drawing/2014/main" id="{53FC8C8A-715B-E046-8AA1-17932876F2A6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628;p38">
              <a:extLst>
                <a:ext uri="{FF2B5EF4-FFF2-40B4-BE49-F238E27FC236}">
                  <a16:creationId xmlns:a16="http://schemas.microsoft.com/office/drawing/2014/main" id="{3E401893-003B-AE4B-A58F-E76B634F6FEC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629;p38">
            <a:extLst>
              <a:ext uri="{FF2B5EF4-FFF2-40B4-BE49-F238E27FC236}">
                <a16:creationId xmlns:a16="http://schemas.microsoft.com/office/drawing/2014/main" id="{A1E5CF91-4526-1441-84E1-4E731056AAF4}"/>
              </a:ext>
            </a:extLst>
          </p:cNvPr>
          <p:cNvGrpSpPr/>
          <p:nvPr/>
        </p:nvGrpSpPr>
        <p:grpSpPr>
          <a:xfrm>
            <a:off x="3605301" y="4837913"/>
            <a:ext cx="339248" cy="339229"/>
            <a:chOff x="576250" y="4319400"/>
            <a:chExt cx="442075" cy="442050"/>
          </a:xfrm>
        </p:grpSpPr>
        <p:sp>
          <p:nvSpPr>
            <p:cNvPr id="231" name="Google Shape;630;p38">
              <a:extLst>
                <a:ext uri="{FF2B5EF4-FFF2-40B4-BE49-F238E27FC236}">
                  <a16:creationId xmlns:a16="http://schemas.microsoft.com/office/drawing/2014/main" id="{275D9010-AEE5-3347-A71C-D58D842597CB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631;p38">
              <a:extLst>
                <a:ext uri="{FF2B5EF4-FFF2-40B4-BE49-F238E27FC236}">
                  <a16:creationId xmlns:a16="http://schemas.microsoft.com/office/drawing/2014/main" id="{D3440D38-CA1E-2941-8332-38983AEB15DE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32;p38">
              <a:extLst>
                <a:ext uri="{FF2B5EF4-FFF2-40B4-BE49-F238E27FC236}">
                  <a16:creationId xmlns:a16="http://schemas.microsoft.com/office/drawing/2014/main" id="{46E24CA5-D511-044B-999F-94681CADDC54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33;p38">
              <a:extLst>
                <a:ext uri="{FF2B5EF4-FFF2-40B4-BE49-F238E27FC236}">
                  <a16:creationId xmlns:a16="http://schemas.microsoft.com/office/drawing/2014/main" id="{F9B26490-810E-5549-A415-883E515F3BCA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634;p38">
            <a:extLst>
              <a:ext uri="{FF2B5EF4-FFF2-40B4-BE49-F238E27FC236}">
                <a16:creationId xmlns:a16="http://schemas.microsoft.com/office/drawing/2014/main" id="{DE8FBA60-D08E-E942-87DD-C9E8E4460CC0}"/>
              </a:ext>
            </a:extLst>
          </p:cNvPr>
          <p:cNvSpPr/>
          <p:nvPr/>
        </p:nvSpPr>
        <p:spPr>
          <a:xfrm>
            <a:off x="4107156" y="4903892"/>
            <a:ext cx="367278" cy="207467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635;p38">
            <a:extLst>
              <a:ext uri="{FF2B5EF4-FFF2-40B4-BE49-F238E27FC236}">
                <a16:creationId xmlns:a16="http://schemas.microsoft.com/office/drawing/2014/main" id="{5D872394-4067-CA4F-82CD-0043F3820891}"/>
              </a:ext>
            </a:extLst>
          </p:cNvPr>
          <p:cNvSpPr/>
          <p:nvPr/>
        </p:nvSpPr>
        <p:spPr>
          <a:xfrm>
            <a:off x="6198645" y="4852014"/>
            <a:ext cx="311200" cy="311219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636;p38">
            <a:extLst>
              <a:ext uri="{FF2B5EF4-FFF2-40B4-BE49-F238E27FC236}">
                <a16:creationId xmlns:a16="http://schemas.microsoft.com/office/drawing/2014/main" id="{E54CB1FC-74B0-B743-A594-DDE596E9C8C4}"/>
              </a:ext>
            </a:extLst>
          </p:cNvPr>
          <p:cNvSpPr/>
          <p:nvPr/>
        </p:nvSpPr>
        <p:spPr>
          <a:xfrm>
            <a:off x="5682780" y="4871641"/>
            <a:ext cx="311200" cy="271967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637;p38">
            <a:extLst>
              <a:ext uri="{FF2B5EF4-FFF2-40B4-BE49-F238E27FC236}">
                <a16:creationId xmlns:a16="http://schemas.microsoft.com/office/drawing/2014/main" id="{E5BB77D2-75DB-5545-8014-1E1FFA285D8D}"/>
              </a:ext>
            </a:extLst>
          </p:cNvPr>
          <p:cNvSpPr/>
          <p:nvPr/>
        </p:nvSpPr>
        <p:spPr>
          <a:xfrm>
            <a:off x="6713109" y="4850614"/>
            <a:ext cx="314001" cy="314020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638;p38">
            <a:extLst>
              <a:ext uri="{FF2B5EF4-FFF2-40B4-BE49-F238E27FC236}">
                <a16:creationId xmlns:a16="http://schemas.microsoft.com/office/drawing/2014/main" id="{A94A725E-3597-D342-B5DB-5011A3CAB5B5}"/>
              </a:ext>
            </a:extLst>
          </p:cNvPr>
          <p:cNvGrpSpPr/>
          <p:nvPr/>
        </p:nvGrpSpPr>
        <p:grpSpPr>
          <a:xfrm>
            <a:off x="7205922" y="4855199"/>
            <a:ext cx="359795" cy="297195"/>
            <a:chOff x="5268225" y="4341925"/>
            <a:chExt cx="468850" cy="387275"/>
          </a:xfrm>
        </p:grpSpPr>
        <p:sp>
          <p:nvSpPr>
            <p:cNvPr id="240" name="Google Shape;639;p38">
              <a:extLst>
                <a:ext uri="{FF2B5EF4-FFF2-40B4-BE49-F238E27FC236}">
                  <a16:creationId xmlns:a16="http://schemas.microsoft.com/office/drawing/2014/main" id="{14FB4BE9-B917-2242-BD5D-8611D23548C1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640;p38">
              <a:extLst>
                <a:ext uri="{FF2B5EF4-FFF2-40B4-BE49-F238E27FC236}">
                  <a16:creationId xmlns:a16="http://schemas.microsoft.com/office/drawing/2014/main" id="{A43AB35D-28C3-7F46-A28C-28534D0BBE8B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641;p38">
              <a:extLst>
                <a:ext uri="{FF2B5EF4-FFF2-40B4-BE49-F238E27FC236}">
                  <a16:creationId xmlns:a16="http://schemas.microsoft.com/office/drawing/2014/main" id="{CF6B7943-4AAD-F14E-A79C-15696A21309D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642;p38">
              <a:extLst>
                <a:ext uri="{FF2B5EF4-FFF2-40B4-BE49-F238E27FC236}">
                  <a16:creationId xmlns:a16="http://schemas.microsoft.com/office/drawing/2014/main" id="{859C87AD-5333-C748-821A-97339FA886E3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643;p38">
              <a:extLst>
                <a:ext uri="{FF2B5EF4-FFF2-40B4-BE49-F238E27FC236}">
                  <a16:creationId xmlns:a16="http://schemas.microsoft.com/office/drawing/2014/main" id="{35E574B5-A734-1546-8BE7-22E39B727555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644;p38">
              <a:extLst>
                <a:ext uri="{FF2B5EF4-FFF2-40B4-BE49-F238E27FC236}">
                  <a16:creationId xmlns:a16="http://schemas.microsoft.com/office/drawing/2014/main" id="{19E1D642-DAEC-7C40-858A-897F4E3E9F15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645;p38">
              <a:extLst>
                <a:ext uri="{FF2B5EF4-FFF2-40B4-BE49-F238E27FC236}">
                  <a16:creationId xmlns:a16="http://schemas.microsoft.com/office/drawing/2014/main" id="{486C61B7-DE41-854B-9DC7-B9C58842AA14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646;p38">
              <a:extLst>
                <a:ext uri="{FF2B5EF4-FFF2-40B4-BE49-F238E27FC236}">
                  <a16:creationId xmlns:a16="http://schemas.microsoft.com/office/drawing/2014/main" id="{8ADB2E35-85DD-5541-A1DF-577C9B4B8393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647;p38">
            <a:extLst>
              <a:ext uri="{FF2B5EF4-FFF2-40B4-BE49-F238E27FC236}">
                <a16:creationId xmlns:a16="http://schemas.microsoft.com/office/drawing/2014/main" id="{A0EB5A58-19DF-8446-B897-DEC1E3F4E525}"/>
              </a:ext>
            </a:extLst>
          </p:cNvPr>
          <p:cNvGrpSpPr/>
          <p:nvPr/>
        </p:nvGrpSpPr>
        <p:grpSpPr>
          <a:xfrm>
            <a:off x="7739994" y="4845856"/>
            <a:ext cx="323344" cy="323344"/>
            <a:chOff x="5964175" y="4329750"/>
            <a:chExt cx="421350" cy="421350"/>
          </a:xfrm>
        </p:grpSpPr>
        <p:sp>
          <p:nvSpPr>
            <p:cNvPr id="249" name="Google Shape;648;p38">
              <a:extLst>
                <a:ext uri="{FF2B5EF4-FFF2-40B4-BE49-F238E27FC236}">
                  <a16:creationId xmlns:a16="http://schemas.microsoft.com/office/drawing/2014/main" id="{89779D25-B075-9E46-B19E-73FC01D4573B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649;p38">
              <a:extLst>
                <a:ext uri="{FF2B5EF4-FFF2-40B4-BE49-F238E27FC236}">
                  <a16:creationId xmlns:a16="http://schemas.microsoft.com/office/drawing/2014/main" id="{563CF874-882E-A540-94A9-3B9C0E0C4491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650;p38">
            <a:extLst>
              <a:ext uri="{FF2B5EF4-FFF2-40B4-BE49-F238E27FC236}">
                <a16:creationId xmlns:a16="http://schemas.microsoft.com/office/drawing/2014/main" id="{16F5F6F7-148D-0640-8466-9F3BB6BA3F2B}"/>
              </a:ext>
            </a:extLst>
          </p:cNvPr>
          <p:cNvGrpSpPr/>
          <p:nvPr/>
        </p:nvGrpSpPr>
        <p:grpSpPr>
          <a:xfrm>
            <a:off x="4120667" y="5361702"/>
            <a:ext cx="340188" cy="328965"/>
            <a:chOff x="1247825" y="5001950"/>
            <a:chExt cx="443300" cy="428675"/>
          </a:xfrm>
        </p:grpSpPr>
        <p:sp>
          <p:nvSpPr>
            <p:cNvPr id="252" name="Google Shape;651;p38">
              <a:extLst>
                <a:ext uri="{FF2B5EF4-FFF2-40B4-BE49-F238E27FC236}">
                  <a16:creationId xmlns:a16="http://schemas.microsoft.com/office/drawing/2014/main" id="{6B15BC42-1675-9949-8CFA-165EDA85BC75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652;p38">
              <a:extLst>
                <a:ext uri="{FF2B5EF4-FFF2-40B4-BE49-F238E27FC236}">
                  <a16:creationId xmlns:a16="http://schemas.microsoft.com/office/drawing/2014/main" id="{FE76C323-CE78-EB4B-9595-056A251961DA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653;p38">
              <a:extLst>
                <a:ext uri="{FF2B5EF4-FFF2-40B4-BE49-F238E27FC236}">
                  <a16:creationId xmlns:a16="http://schemas.microsoft.com/office/drawing/2014/main" id="{CAA5016F-A672-8040-B87C-782BC22E688D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654;p38">
              <a:extLst>
                <a:ext uri="{FF2B5EF4-FFF2-40B4-BE49-F238E27FC236}">
                  <a16:creationId xmlns:a16="http://schemas.microsoft.com/office/drawing/2014/main" id="{922B4710-F864-444D-8D91-2A82D98A1056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655;p38">
              <a:extLst>
                <a:ext uri="{FF2B5EF4-FFF2-40B4-BE49-F238E27FC236}">
                  <a16:creationId xmlns:a16="http://schemas.microsoft.com/office/drawing/2014/main" id="{04D467E0-C0D4-1749-BC55-2197C59C5444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656;p38">
              <a:extLst>
                <a:ext uri="{FF2B5EF4-FFF2-40B4-BE49-F238E27FC236}">
                  <a16:creationId xmlns:a16="http://schemas.microsoft.com/office/drawing/2014/main" id="{39986454-481C-2545-B1F5-D86AB15DB22A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657;p38">
            <a:extLst>
              <a:ext uri="{FF2B5EF4-FFF2-40B4-BE49-F238E27FC236}">
                <a16:creationId xmlns:a16="http://schemas.microsoft.com/office/drawing/2014/main" id="{A1CC3691-6FDF-A545-BBD9-1DC77CA4A287}"/>
              </a:ext>
            </a:extLst>
          </p:cNvPr>
          <p:cNvGrpSpPr/>
          <p:nvPr/>
        </p:nvGrpSpPr>
        <p:grpSpPr>
          <a:xfrm>
            <a:off x="4666883" y="5345337"/>
            <a:ext cx="279449" cy="356074"/>
            <a:chOff x="1959600" y="4980625"/>
            <a:chExt cx="364150" cy="464000"/>
          </a:xfrm>
        </p:grpSpPr>
        <p:sp>
          <p:nvSpPr>
            <p:cNvPr id="259" name="Google Shape;658;p38">
              <a:extLst>
                <a:ext uri="{FF2B5EF4-FFF2-40B4-BE49-F238E27FC236}">
                  <a16:creationId xmlns:a16="http://schemas.microsoft.com/office/drawing/2014/main" id="{752FF1D0-D232-614B-AEAA-38EABC805719}"/>
                </a:ext>
              </a:extLst>
            </p:cNvPr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659;p38">
              <a:extLst>
                <a:ext uri="{FF2B5EF4-FFF2-40B4-BE49-F238E27FC236}">
                  <a16:creationId xmlns:a16="http://schemas.microsoft.com/office/drawing/2014/main" id="{7D7510D5-0656-7B45-A9B0-B9EA1D9EEEC6}"/>
                </a:ext>
              </a:extLst>
            </p:cNvPr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660;p38">
              <a:extLst>
                <a:ext uri="{FF2B5EF4-FFF2-40B4-BE49-F238E27FC236}">
                  <a16:creationId xmlns:a16="http://schemas.microsoft.com/office/drawing/2014/main" id="{C34BDE45-0BCE-E744-AE07-5B0C50BCDF12}"/>
                </a:ext>
              </a:extLst>
            </p:cNvPr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661;p38">
              <a:extLst>
                <a:ext uri="{FF2B5EF4-FFF2-40B4-BE49-F238E27FC236}">
                  <a16:creationId xmlns:a16="http://schemas.microsoft.com/office/drawing/2014/main" id="{0D5DFE67-FE43-7449-B05D-5085CE554B22}"/>
                </a:ext>
              </a:extLst>
            </p:cNvPr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662;p38">
              <a:extLst>
                <a:ext uri="{FF2B5EF4-FFF2-40B4-BE49-F238E27FC236}">
                  <a16:creationId xmlns:a16="http://schemas.microsoft.com/office/drawing/2014/main" id="{FDAD72D6-3B9D-0F44-8B57-616C6E738703}"/>
                </a:ext>
              </a:extLst>
            </p:cNvPr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663;p38">
              <a:extLst>
                <a:ext uri="{FF2B5EF4-FFF2-40B4-BE49-F238E27FC236}">
                  <a16:creationId xmlns:a16="http://schemas.microsoft.com/office/drawing/2014/main" id="{C447DEC1-0D57-9840-BC57-C77C0319B27C}"/>
                </a:ext>
              </a:extLst>
            </p:cNvPr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664;p38">
              <a:extLst>
                <a:ext uri="{FF2B5EF4-FFF2-40B4-BE49-F238E27FC236}">
                  <a16:creationId xmlns:a16="http://schemas.microsoft.com/office/drawing/2014/main" id="{12F52F06-2A24-134A-ADF3-8AFB162B6E4C}"/>
                </a:ext>
              </a:extLst>
            </p:cNvPr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665;p38">
            <a:extLst>
              <a:ext uri="{FF2B5EF4-FFF2-40B4-BE49-F238E27FC236}">
                <a16:creationId xmlns:a16="http://schemas.microsoft.com/office/drawing/2014/main" id="{25DD1EF0-33A4-834E-B715-837322A773A4}"/>
              </a:ext>
            </a:extLst>
          </p:cNvPr>
          <p:cNvGrpSpPr/>
          <p:nvPr/>
        </p:nvGrpSpPr>
        <p:grpSpPr>
          <a:xfrm>
            <a:off x="5162183" y="5358901"/>
            <a:ext cx="320543" cy="329426"/>
            <a:chOff x="2605025" y="4998300"/>
            <a:chExt cx="417700" cy="429275"/>
          </a:xfrm>
        </p:grpSpPr>
        <p:sp>
          <p:nvSpPr>
            <p:cNvPr id="267" name="Google Shape;666;p38">
              <a:extLst>
                <a:ext uri="{FF2B5EF4-FFF2-40B4-BE49-F238E27FC236}">
                  <a16:creationId xmlns:a16="http://schemas.microsoft.com/office/drawing/2014/main" id="{43395DEC-072D-E544-91B0-AEE0362876B9}"/>
                </a:ext>
              </a:extLst>
            </p:cNvPr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667;p38">
              <a:extLst>
                <a:ext uri="{FF2B5EF4-FFF2-40B4-BE49-F238E27FC236}">
                  <a16:creationId xmlns:a16="http://schemas.microsoft.com/office/drawing/2014/main" id="{F062F2A0-3C4E-974D-8CC1-D38F1BF56CCB}"/>
                </a:ext>
              </a:extLst>
            </p:cNvPr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668;p38">
              <a:extLst>
                <a:ext uri="{FF2B5EF4-FFF2-40B4-BE49-F238E27FC236}">
                  <a16:creationId xmlns:a16="http://schemas.microsoft.com/office/drawing/2014/main" id="{DE6CD7C1-99AF-1C42-A590-89F47E1F7552}"/>
                </a:ext>
              </a:extLst>
            </p:cNvPr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669;p38">
            <a:extLst>
              <a:ext uri="{FF2B5EF4-FFF2-40B4-BE49-F238E27FC236}">
                <a16:creationId xmlns:a16="http://schemas.microsoft.com/office/drawing/2014/main" id="{C1F91EA2-8496-1E4C-B000-B110336F5F6A}"/>
              </a:ext>
            </a:extLst>
          </p:cNvPr>
          <p:cNvGrpSpPr/>
          <p:nvPr/>
        </p:nvGrpSpPr>
        <p:grpSpPr>
          <a:xfrm>
            <a:off x="5646719" y="5361702"/>
            <a:ext cx="383163" cy="319142"/>
            <a:chOff x="3236425" y="5001950"/>
            <a:chExt cx="499300" cy="415875"/>
          </a:xfrm>
        </p:grpSpPr>
        <p:sp>
          <p:nvSpPr>
            <p:cNvPr id="271" name="Google Shape;670;p38">
              <a:extLst>
                <a:ext uri="{FF2B5EF4-FFF2-40B4-BE49-F238E27FC236}">
                  <a16:creationId xmlns:a16="http://schemas.microsoft.com/office/drawing/2014/main" id="{1175F8F8-2334-5147-B890-22760D7B0098}"/>
                </a:ext>
              </a:extLst>
            </p:cNvPr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671;p38">
              <a:extLst>
                <a:ext uri="{FF2B5EF4-FFF2-40B4-BE49-F238E27FC236}">
                  <a16:creationId xmlns:a16="http://schemas.microsoft.com/office/drawing/2014/main" id="{C7C7F1C1-2951-3245-8F50-B62F8D44A12B}"/>
                </a:ext>
              </a:extLst>
            </p:cNvPr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672;p38">
              <a:extLst>
                <a:ext uri="{FF2B5EF4-FFF2-40B4-BE49-F238E27FC236}">
                  <a16:creationId xmlns:a16="http://schemas.microsoft.com/office/drawing/2014/main" id="{056A2757-6975-4E44-AE10-96FA4B448C54}"/>
                </a:ext>
              </a:extLst>
            </p:cNvPr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673;p38">
              <a:extLst>
                <a:ext uri="{FF2B5EF4-FFF2-40B4-BE49-F238E27FC236}">
                  <a16:creationId xmlns:a16="http://schemas.microsoft.com/office/drawing/2014/main" id="{0860B3F7-0CA0-0E4A-AA2F-4346908C2979}"/>
                </a:ext>
              </a:extLst>
            </p:cNvPr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674;p38">
              <a:extLst>
                <a:ext uri="{FF2B5EF4-FFF2-40B4-BE49-F238E27FC236}">
                  <a16:creationId xmlns:a16="http://schemas.microsoft.com/office/drawing/2014/main" id="{CF96E397-280E-0348-98C3-790FE2254173}"/>
                </a:ext>
              </a:extLst>
            </p:cNvPr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675;p38">
              <a:extLst>
                <a:ext uri="{FF2B5EF4-FFF2-40B4-BE49-F238E27FC236}">
                  <a16:creationId xmlns:a16="http://schemas.microsoft.com/office/drawing/2014/main" id="{47703DAE-86BB-1041-9096-9C6109CC5C12}"/>
                </a:ext>
              </a:extLst>
            </p:cNvPr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676;p38">
            <a:extLst>
              <a:ext uri="{FF2B5EF4-FFF2-40B4-BE49-F238E27FC236}">
                <a16:creationId xmlns:a16="http://schemas.microsoft.com/office/drawing/2014/main" id="{A47B57A9-2603-FA43-BD0F-99FF41E4C7E9}"/>
              </a:ext>
            </a:extLst>
          </p:cNvPr>
          <p:cNvGrpSpPr/>
          <p:nvPr/>
        </p:nvGrpSpPr>
        <p:grpSpPr>
          <a:xfrm>
            <a:off x="6208341" y="5345337"/>
            <a:ext cx="291593" cy="347191"/>
            <a:chOff x="3968275" y="4980625"/>
            <a:chExt cx="379975" cy="452425"/>
          </a:xfrm>
        </p:grpSpPr>
        <p:sp>
          <p:nvSpPr>
            <p:cNvPr id="278" name="Google Shape;677;p38">
              <a:extLst>
                <a:ext uri="{FF2B5EF4-FFF2-40B4-BE49-F238E27FC236}">
                  <a16:creationId xmlns:a16="http://schemas.microsoft.com/office/drawing/2014/main" id="{9BA323B9-F78E-2A4D-81A5-4B60B10B6AC8}"/>
                </a:ext>
              </a:extLst>
            </p:cNvPr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678;p38">
              <a:extLst>
                <a:ext uri="{FF2B5EF4-FFF2-40B4-BE49-F238E27FC236}">
                  <a16:creationId xmlns:a16="http://schemas.microsoft.com/office/drawing/2014/main" id="{EA534290-280D-6C43-98B9-D9A3AB1CFB4B}"/>
                </a:ext>
              </a:extLst>
            </p:cNvPr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679;p38">
              <a:extLst>
                <a:ext uri="{FF2B5EF4-FFF2-40B4-BE49-F238E27FC236}">
                  <a16:creationId xmlns:a16="http://schemas.microsoft.com/office/drawing/2014/main" id="{DB750E76-362D-4847-89F6-2846BB4FCE78}"/>
                </a:ext>
              </a:extLst>
            </p:cNvPr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680;p38">
            <a:extLst>
              <a:ext uri="{FF2B5EF4-FFF2-40B4-BE49-F238E27FC236}">
                <a16:creationId xmlns:a16="http://schemas.microsoft.com/office/drawing/2014/main" id="{53740E52-D2A5-114C-B1A4-3550C0DA9E6A}"/>
              </a:ext>
            </a:extLst>
          </p:cNvPr>
          <p:cNvGrpSpPr/>
          <p:nvPr/>
        </p:nvGrpSpPr>
        <p:grpSpPr>
          <a:xfrm>
            <a:off x="7719888" y="5422902"/>
            <a:ext cx="369158" cy="200944"/>
            <a:chOff x="5937975" y="5081700"/>
            <a:chExt cx="481050" cy="261850"/>
          </a:xfrm>
        </p:grpSpPr>
        <p:sp>
          <p:nvSpPr>
            <p:cNvPr id="282" name="Google Shape;681;p38">
              <a:extLst>
                <a:ext uri="{FF2B5EF4-FFF2-40B4-BE49-F238E27FC236}">
                  <a16:creationId xmlns:a16="http://schemas.microsoft.com/office/drawing/2014/main" id="{F480684E-8A85-D840-9377-81731956879B}"/>
                </a:ext>
              </a:extLst>
            </p:cNvPr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682;p38">
              <a:extLst>
                <a:ext uri="{FF2B5EF4-FFF2-40B4-BE49-F238E27FC236}">
                  <a16:creationId xmlns:a16="http://schemas.microsoft.com/office/drawing/2014/main" id="{978B2D56-7AEA-544C-8F99-5AA385BF0CF0}"/>
                </a:ext>
              </a:extLst>
            </p:cNvPr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683;p38">
              <a:extLst>
                <a:ext uri="{FF2B5EF4-FFF2-40B4-BE49-F238E27FC236}">
                  <a16:creationId xmlns:a16="http://schemas.microsoft.com/office/drawing/2014/main" id="{1FA9E513-2987-AA47-A877-ED27E7B0ECF9}"/>
                </a:ext>
              </a:extLst>
            </p:cNvPr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684;p38">
            <a:extLst>
              <a:ext uri="{FF2B5EF4-FFF2-40B4-BE49-F238E27FC236}">
                <a16:creationId xmlns:a16="http://schemas.microsoft.com/office/drawing/2014/main" id="{D1D897A9-8868-B04F-A14D-2F9B72F6130A}"/>
              </a:ext>
            </a:extLst>
          </p:cNvPr>
          <p:cNvGrpSpPr/>
          <p:nvPr/>
        </p:nvGrpSpPr>
        <p:grpSpPr>
          <a:xfrm>
            <a:off x="8284330" y="5384129"/>
            <a:ext cx="264945" cy="304658"/>
            <a:chOff x="6673500" y="5031175"/>
            <a:chExt cx="345250" cy="397000"/>
          </a:xfrm>
        </p:grpSpPr>
        <p:sp>
          <p:nvSpPr>
            <p:cNvPr id="286" name="Google Shape;685;p38">
              <a:extLst>
                <a:ext uri="{FF2B5EF4-FFF2-40B4-BE49-F238E27FC236}">
                  <a16:creationId xmlns:a16="http://schemas.microsoft.com/office/drawing/2014/main" id="{5B4F1E4B-39D9-B149-BE17-A0B005CBB1E1}"/>
                </a:ext>
              </a:extLst>
            </p:cNvPr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686;p38">
              <a:extLst>
                <a:ext uri="{FF2B5EF4-FFF2-40B4-BE49-F238E27FC236}">
                  <a16:creationId xmlns:a16="http://schemas.microsoft.com/office/drawing/2014/main" id="{05E2CDC3-F7CA-FB4A-86E3-D8BE71236CD0}"/>
                </a:ext>
              </a:extLst>
            </p:cNvPr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687;p38">
              <a:extLst>
                <a:ext uri="{FF2B5EF4-FFF2-40B4-BE49-F238E27FC236}">
                  <a16:creationId xmlns:a16="http://schemas.microsoft.com/office/drawing/2014/main" id="{7562BAF8-EC10-E349-BDA2-50DB8FFC466B}"/>
                </a:ext>
              </a:extLst>
            </p:cNvPr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688;p38">
              <a:extLst>
                <a:ext uri="{FF2B5EF4-FFF2-40B4-BE49-F238E27FC236}">
                  <a16:creationId xmlns:a16="http://schemas.microsoft.com/office/drawing/2014/main" id="{24D0E50F-667C-644E-B502-F0B7E7D5DEDE}"/>
                </a:ext>
              </a:extLst>
            </p:cNvPr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689;p38">
              <a:extLst>
                <a:ext uri="{FF2B5EF4-FFF2-40B4-BE49-F238E27FC236}">
                  <a16:creationId xmlns:a16="http://schemas.microsoft.com/office/drawing/2014/main" id="{B82D6C94-1574-2F41-819A-FAE0450D77CD}"/>
                </a:ext>
              </a:extLst>
            </p:cNvPr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690;p38">
            <a:extLst>
              <a:ext uri="{FF2B5EF4-FFF2-40B4-BE49-F238E27FC236}">
                <a16:creationId xmlns:a16="http://schemas.microsoft.com/office/drawing/2014/main" id="{326702A4-A303-B443-BE55-C255671E5D41}"/>
              </a:ext>
            </a:extLst>
          </p:cNvPr>
          <p:cNvGrpSpPr/>
          <p:nvPr/>
        </p:nvGrpSpPr>
        <p:grpSpPr>
          <a:xfrm>
            <a:off x="6177050" y="1754519"/>
            <a:ext cx="354193" cy="315881"/>
            <a:chOff x="3927500" y="301425"/>
            <a:chExt cx="461550" cy="411625"/>
          </a:xfrm>
        </p:grpSpPr>
        <p:sp>
          <p:nvSpPr>
            <p:cNvPr id="292" name="Google Shape;691;p38">
              <a:extLst>
                <a:ext uri="{FF2B5EF4-FFF2-40B4-BE49-F238E27FC236}">
                  <a16:creationId xmlns:a16="http://schemas.microsoft.com/office/drawing/2014/main" id="{0B2BE284-15AC-0340-AB00-8F6D33CFC34A}"/>
                </a:ext>
              </a:extLst>
            </p:cNvPr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692;p38">
              <a:extLst>
                <a:ext uri="{FF2B5EF4-FFF2-40B4-BE49-F238E27FC236}">
                  <a16:creationId xmlns:a16="http://schemas.microsoft.com/office/drawing/2014/main" id="{4045D39E-D7D7-9240-ABA0-3320827678DD}"/>
                </a:ext>
              </a:extLst>
            </p:cNvPr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693;p38">
              <a:extLst>
                <a:ext uri="{FF2B5EF4-FFF2-40B4-BE49-F238E27FC236}">
                  <a16:creationId xmlns:a16="http://schemas.microsoft.com/office/drawing/2014/main" id="{C7FFFF04-1030-A74F-AC10-55176C5C4FDA}"/>
                </a:ext>
              </a:extLst>
            </p:cNvPr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94;p38">
              <a:extLst>
                <a:ext uri="{FF2B5EF4-FFF2-40B4-BE49-F238E27FC236}">
                  <a16:creationId xmlns:a16="http://schemas.microsoft.com/office/drawing/2014/main" id="{8E9DC8ED-A071-3748-8C49-9ABA8514AB94}"/>
                </a:ext>
              </a:extLst>
            </p:cNvPr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95;p38">
              <a:extLst>
                <a:ext uri="{FF2B5EF4-FFF2-40B4-BE49-F238E27FC236}">
                  <a16:creationId xmlns:a16="http://schemas.microsoft.com/office/drawing/2014/main" id="{19F3F6EC-D4FF-324B-A3BC-2DD34150E756}"/>
                </a:ext>
              </a:extLst>
            </p:cNvPr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96;p38">
              <a:extLst>
                <a:ext uri="{FF2B5EF4-FFF2-40B4-BE49-F238E27FC236}">
                  <a16:creationId xmlns:a16="http://schemas.microsoft.com/office/drawing/2014/main" id="{D0DFC4C0-92CC-4540-B44D-E90B975B67A3}"/>
                </a:ext>
              </a:extLst>
            </p:cNvPr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697;p38">
              <a:extLst>
                <a:ext uri="{FF2B5EF4-FFF2-40B4-BE49-F238E27FC236}">
                  <a16:creationId xmlns:a16="http://schemas.microsoft.com/office/drawing/2014/main" id="{F8093141-CF45-9445-B0EC-2A17A24E104E}"/>
                </a:ext>
              </a:extLst>
            </p:cNvPr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98;p38">
              <a:extLst>
                <a:ext uri="{FF2B5EF4-FFF2-40B4-BE49-F238E27FC236}">
                  <a16:creationId xmlns:a16="http://schemas.microsoft.com/office/drawing/2014/main" id="{DFE708EE-76D5-514A-BE39-C512CE3DB021}"/>
                </a:ext>
              </a:extLst>
            </p:cNvPr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99;p38">
              <a:extLst>
                <a:ext uri="{FF2B5EF4-FFF2-40B4-BE49-F238E27FC236}">
                  <a16:creationId xmlns:a16="http://schemas.microsoft.com/office/drawing/2014/main" id="{8E79E4B2-2198-3B47-A541-EE05319194B2}"/>
                </a:ext>
              </a:extLst>
            </p:cNvPr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700;p38">
              <a:extLst>
                <a:ext uri="{FF2B5EF4-FFF2-40B4-BE49-F238E27FC236}">
                  <a16:creationId xmlns:a16="http://schemas.microsoft.com/office/drawing/2014/main" id="{CF17A77A-1469-1C47-91B3-39852A9A1959}"/>
                </a:ext>
              </a:extLst>
            </p:cNvPr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01;p38">
              <a:extLst>
                <a:ext uri="{FF2B5EF4-FFF2-40B4-BE49-F238E27FC236}">
                  <a16:creationId xmlns:a16="http://schemas.microsoft.com/office/drawing/2014/main" id="{D0CC8BA2-578B-DA4D-9A84-E3317D832DA6}"/>
                </a:ext>
              </a:extLst>
            </p:cNvPr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02;p38">
              <a:extLst>
                <a:ext uri="{FF2B5EF4-FFF2-40B4-BE49-F238E27FC236}">
                  <a16:creationId xmlns:a16="http://schemas.microsoft.com/office/drawing/2014/main" id="{9275EEA4-13C0-0C40-83EA-30BBEE980389}"/>
                </a:ext>
              </a:extLst>
            </p:cNvPr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703;p38">
              <a:extLst>
                <a:ext uri="{FF2B5EF4-FFF2-40B4-BE49-F238E27FC236}">
                  <a16:creationId xmlns:a16="http://schemas.microsoft.com/office/drawing/2014/main" id="{B29888C5-A4D5-034E-8CD4-B6AA2DB5DC17}"/>
                </a:ext>
              </a:extLst>
            </p:cNvPr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04;p38">
              <a:extLst>
                <a:ext uri="{FF2B5EF4-FFF2-40B4-BE49-F238E27FC236}">
                  <a16:creationId xmlns:a16="http://schemas.microsoft.com/office/drawing/2014/main" id="{DB138C65-96F6-DE40-86A9-9461E58EC7DF}"/>
                </a:ext>
              </a:extLst>
            </p:cNvPr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05;p38">
              <a:extLst>
                <a:ext uri="{FF2B5EF4-FFF2-40B4-BE49-F238E27FC236}">
                  <a16:creationId xmlns:a16="http://schemas.microsoft.com/office/drawing/2014/main" id="{E601E2D5-50B4-0F43-A3E8-BBFDACC09927}"/>
                </a:ext>
              </a:extLst>
            </p:cNvPr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06;p38">
              <a:extLst>
                <a:ext uri="{FF2B5EF4-FFF2-40B4-BE49-F238E27FC236}">
                  <a16:creationId xmlns:a16="http://schemas.microsoft.com/office/drawing/2014/main" id="{D25636B7-F6B5-0841-88FC-0EF372B39198}"/>
                </a:ext>
              </a:extLst>
            </p:cNvPr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07;p38">
              <a:extLst>
                <a:ext uri="{FF2B5EF4-FFF2-40B4-BE49-F238E27FC236}">
                  <a16:creationId xmlns:a16="http://schemas.microsoft.com/office/drawing/2014/main" id="{278359B5-4498-714E-AB7A-B14B00DAA453}"/>
                </a:ext>
              </a:extLst>
            </p:cNvPr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08;p38">
              <a:extLst>
                <a:ext uri="{FF2B5EF4-FFF2-40B4-BE49-F238E27FC236}">
                  <a16:creationId xmlns:a16="http://schemas.microsoft.com/office/drawing/2014/main" id="{26D20B68-2F63-E14A-B9BC-43158546EA8B}"/>
                </a:ext>
              </a:extLst>
            </p:cNvPr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09;p38">
              <a:extLst>
                <a:ext uri="{FF2B5EF4-FFF2-40B4-BE49-F238E27FC236}">
                  <a16:creationId xmlns:a16="http://schemas.microsoft.com/office/drawing/2014/main" id="{86A2C0B5-4F75-6241-87F5-89A7161DCFBA}"/>
                </a:ext>
              </a:extLst>
            </p:cNvPr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10;p38">
              <a:extLst>
                <a:ext uri="{FF2B5EF4-FFF2-40B4-BE49-F238E27FC236}">
                  <a16:creationId xmlns:a16="http://schemas.microsoft.com/office/drawing/2014/main" id="{DF63822A-4014-8D41-84C1-0CAE6BC4D8C3}"/>
                </a:ext>
              </a:extLst>
            </p:cNvPr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11;p38">
              <a:extLst>
                <a:ext uri="{FF2B5EF4-FFF2-40B4-BE49-F238E27FC236}">
                  <a16:creationId xmlns:a16="http://schemas.microsoft.com/office/drawing/2014/main" id="{1F047B1D-B141-F946-9256-EC4B8F65B086}"/>
                </a:ext>
              </a:extLst>
            </p:cNvPr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712;p38">
              <a:extLst>
                <a:ext uri="{FF2B5EF4-FFF2-40B4-BE49-F238E27FC236}">
                  <a16:creationId xmlns:a16="http://schemas.microsoft.com/office/drawing/2014/main" id="{EE667CF6-5A92-EE44-8D2B-37A19298289B}"/>
                </a:ext>
              </a:extLst>
            </p:cNvPr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713;p38">
              <a:extLst>
                <a:ext uri="{FF2B5EF4-FFF2-40B4-BE49-F238E27FC236}">
                  <a16:creationId xmlns:a16="http://schemas.microsoft.com/office/drawing/2014/main" id="{B3224E78-6C35-534A-8DDD-30BD1B6D1885}"/>
                </a:ext>
              </a:extLst>
            </p:cNvPr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714;p38">
              <a:extLst>
                <a:ext uri="{FF2B5EF4-FFF2-40B4-BE49-F238E27FC236}">
                  <a16:creationId xmlns:a16="http://schemas.microsoft.com/office/drawing/2014/main" id="{1E76C7BF-C78E-CE46-959D-E0C456E60243}"/>
                </a:ext>
              </a:extLst>
            </p:cNvPr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715;p38">
              <a:extLst>
                <a:ext uri="{FF2B5EF4-FFF2-40B4-BE49-F238E27FC236}">
                  <a16:creationId xmlns:a16="http://schemas.microsoft.com/office/drawing/2014/main" id="{16947D96-85AB-3948-AA4A-23F346974C69}"/>
                </a:ext>
              </a:extLst>
            </p:cNvPr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716;p38">
              <a:extLst>
                <a:ext uri="{FF2B5EF4-FFF2-40B4-BE49-F238E27FC236}">
                  <a16:creationId xmlns:a16="http://schemas.microsoft.com/office/drawing/2014/main" id="{5796F506-9EE1-4043-9196-BD31D2B2BEEB}"/>
                </a:ext>
              </a:extLst>
            </p:cNvPr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717;p38">
              <a:extLst>
                <a:ext uri="{FF2B5EF4-FFF2-40B4-BE49-F238E27FC236}">
                  <a16:creationId xmlns:a16="http://schemas.microsoft.com/office/drawing/2014/main" id="{6385A652-AF41-7748-BEEB-969B7BEB3EE3}"/>
                </a:ext>
              </a:extLst>
            </p:cNvPr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718;p38">
            <a:extLst>
              <a:ext uri="{FF2B5EF4-FFF2-40B4-BE49-F238E27FC236}">
                <a16:creationId xmlns:a16="http://schemas.microsoft.com/office/drawing/2014/main" id="{2CE5D7FD-341D-2143-8428-85447340DD1A}"/>
              </a:ext>
            </a:extLst>
          </p:cNvPr>
          <p:cNvGrpSpPr/>
          <p:nvPr/>
        </p:nvGrpSpPr>
        <p:grpSpPr>
          <a:xfrm>
            <a:off x="8265644" y="1760601"/>
            <a:ext cx="303737" cy="303737"/>
            <a:chOff x="6649150" y="309350"/>
            <a:chExt cx="395800" cy="395800"/>
          </a:xfrm>
        </p:grpSpPr>
        <p:sp>
          <p:nvSpPr>
            <p:cNvPr id="320" name="Google Shape;719;p38">
              <a:extLst>
                <a:ext uri="{FF2B5EF4-FFF2-40B4-BE49-F238E27FC236}">
                  <a16:creationId xmlns:a16="http://schemas.microsoft.com/office/drawing/2014/main" id="{58C258D3-501D-B944-82A1-E42299E00E84}"/>
                </a:ext>
              </a:extLst>
            </p:cNvPr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720;p38">
              <a:extLst>
                <a:ext uri="{FF2B5EF4-FFF2-40B4-BE49-F238E27FC236}">
                  <a16:creationId xmlns:a16="http://schemas.microsoft.com/office/drawing/2014/main" id="{482FEB98-DE15-FF4E-BBA8-7E5370A9D34D}"/>
                </a:ext>
              </a:extLst>
            </p:cNvPr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721;p38">
              <a:extLst>
                <a:ext uri="{FF2B5EF4-FFF2-40B4-BE49-F238E27FC236}">
                  <a16:creationId xmlns:a16="http://schemas.microsoft.com/office/drawing/2014/main" id="{7F16EA5B-B2F8-3E44-A5DE-1B4C3E353EF6}"/>
                </a:ext>
              </a:extLst>
            </p:cNvPr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722;p38">
              <a:extLst>
                <a:ext uri="{FF2B5EF4-FFF2-40B4-BE49-F238E27FC236}">
                  <a16:creationId xmlns:a16="http://schemas.microsoft.com/office/drawing/2014/main" id="{E0591D54-4EE6-B844-AD01-CAC61C47FD8F}"/>
                </a:ext>
              </a:extLst>
            </p:cNvPr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23;p38">
              <a:extLst>
                <a:ext uri="{FF2B5EF4-FFF2-40B4-BE49-F238E27FC236}">
                  <a16:creationId xmlns:a16="http://schemas.microsoft.com/office/drawing/2014/main" id="{722E0653-00AF-884D-9F0E-47BFB22D661E}"/>
                </a:ext>
              </a:extLst>
            </p:cNvPr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24;p38">
              <a:extLst>
                <a:ext uri="{FF2B5EF4-FFF2-40B4-BE49-F238E27FC236}">
                  <a16:creationId xmlns:a16="http://schemas.microsoft.com/office/drawing/2014/main" id="{EDDF84DD-432E-1945-9BD2-B3B1CFFCE394}"/>
                </a:ext>
              </a:extLst>
            </p:cNvPr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25;p38">
              <a:extLst>
                <a:ext uri="{FF2B5EF4-FFF2-40B4-BE49-F238E27FC236}">
                  <a16:creationId xmlns:a16="http://schemas.microsoft.com/office/drawing/2014/main" id="{E9A5F4DE-80E8-5248-9539-ECD13775CE1E}"/>
                </a:ext>
              </a:extLst>
            </p:cNvPr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726;p38">
              <a:extLst>
                <a:ext uri="{FF2B5EF4-FFF2-40B4-BE49-F238E27FC236}">
                  <a16:creationId xmlns:a16="http://schemas.microsoft.com/office/drawing/2014/main" id="{F28E8231-0387-EC4F-B47B-0BCD8208ADFB}"/>
                </a:ext>
              </a:extLst>
            </p:cNvPr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727;p38">
              <a:extLst>
                <a:ext uri="{FF2B5EF4-FFF2-40B4-BE49-F238E27FC236}">
                  <a16:creationId xmlns:a16="http://schemas.microsoft.com/office/drawing/2014/main" id="{C57809AC-C20C-1449-A84B-EE36B017BE64}"/>
                </a:ext>
              </a:extLst>
            </p:cNvPr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728;p38">
              <a:extLst>
                <a:ext uri="{FF2B5EF4-FFF2-40B4-BE49-F238E27FC236}">
                  <a16:creationId xmlns:a16="http://schemas.microsoft.com/office/drawing/2014/main" id="{7C885E01-713F-A44D-9480-BCF565D96B2B}"/>
                </a:ext>
              </a:extLst>
            </p:cNvPr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729;p38">
              <a:extLst>
                <a:ext uri="{FF2B5EF4-FFF2-40B4-BE49-F238E27FC236}">
                  <a16:creationId xmlns:a16="http://schemas.microsoft.com/office/drawing/2014/main" id="{9D9A9B65-F5DC-9347-A1E0-1C5BD961521B}"/>
                </a:ext>
              </a:extLst>
            </p:cNvPr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730;p38">
              <a:extLst>
                <a:ext uri="{FF2B5EF4-FFF2-40B4-BE49-F238E27FC236}">
                  <a16:creationId xmlns:a16="http://schemas.microsoft.com/office/drawing/2014/main" id="{BA6D0A76-0FE6-F34A-9200-38D8CF7829CE}"/>
                </a:ext>
              </a:extLst>
            </p:cNvPr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31;p38">
              <a:extLst>
                <a:ext uri="{FF2B5EF4-FFF2-40B4-BE49-F238E27FC236}">
                  <a16:creationId xmlns:a16="http://schemas.microsoft.com/office/drawing/2014/main" id="{E9EBDA6F-EF00-2F44-B3E4-2D427418414F}"/>
                </a:ext>
              </a:extLst>
            </p:cNvPr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32;p38">
              <a:extLst>
                <a:ext uri="{FF2B5EF4-FFF2-40B4-BE49-F238E27FC236}">
                  <a16:creationId xmlns:a16="http://schemas.microsoft.com/office/drawing/2014/main" id="{CB80599D-F444-F148-991B-0F1079BC19A5}"/>
                </a:ext>
              </a:extLst>
            </p:cNvPr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33;p38">
              <a:extLst>
                <a:ext uri="{FF2B5EF4-FFF2-40B4-BE49-F238E27FC236}">
                  <a16:creationId xmlns:a16="http://schemas.microsoft.com/office/drawing/2014/main" id="{CD76EB6F-847A-1B4B-BADB-A03F0658B04E}"/>
                </a:ext>
              </a:extLst>
            </p:cNvPr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34;p38">
              <a:extLst>
                <a:ext uri="{FF2B5EF4-FFF2-40B4-BE49-F238E27FC236}">
                  <a16:creationId xmlns:a16="http://schemas.microsoft.com/office/drawing/2014/main" id="{84D30BE9-0108-FF4A-B468-782DC47EC158}"/>
                </a:ext>
              </a:extLst>
            </p:cNvPr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35;p38">
              <a:extLst>
                <a:ext uri="{FF2B5EF4-FFF2-40B4-BE49-F238E27FC236}">
                  <a16:creationId xmlns:a16="http://schemas.microsoft.com/office/drawing/2014/main" id="{070888A9-5648-5347-BEC8-A41BEF3C749F}"/>
                </a:ext>
              </a:extLst>
            </p:cNvPr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36;p38">
              <a:extLst>
                <a:ext uri="{FF2B5EF4-FFF2-40B4-BE49-F238E27FC236}">
                  <a16:creationId xmlns:a16="http://schemas.microsoft.com/office/drawing/2014/main" id="{793B4E2F-7081-0C40-B696-4DD18A6C3623}"/>
                </a:ext>
              </a:extLst>
            </p:cNvPr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37;p38">
              <a:extLst>
                <a:ext uri="{FF2B5EF4-FFF2-40B4-BE49-F238E27FC236}">
                  <a16:creationId xmlns:a16="http://schemas.microsoft.com/office/drawing/2014/main" id="{0E4D0D5B-1E72-CD4C-9643-8DC31C0DC83A}"/>
                </a:ext>
              </a:extLst>
            </p:cNvPr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38;p38">
              <a:extLst>
                <a:ext uri="{FF2B5EF4-FFF2-40B4-BE49-F238E27FC236}">
                  <a16:creationId xmlns:a16="http://schemas.microsoft.com/office/drawing/2014/main" id="{9B3527E8-4EA7-F04A-B848-D2BE34B57B63}"/>
                </a:ext>
              </a:extLst>
            </p:cNvPr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39;p38">
              <a:extLst>
                <a:ext uri="{FF2B5EF4-FFF2-40B4-BE49-F238E27FC236}">
                  <a16:creationId xmlns:a16="http://schemas.microsoft.com/office/drawing/2014/main" id="{BA382D21-FB04-854F-A680-F8F08F57126C}"/>
                </a:ext>
              </a:extLst>
            </p:cNvPr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40;p38">
              <a:extLst>
                <a:ext uri="{FF2B5EF4-FFF2-40B4-BE49-F238E27FC236}">
                  <a16:creationId xmlns:a16="http://schemas.microsoft.com/office/drawing/2014/main" id="{CB4910B5-09AD-8C4C-8BA6-191FCCF2D9DE}"/>
                </a:ext>
              </a:extLst>
            </p:cNvPr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41;p38">
              <a:extLst>
                <a:ext uri="{FF2B5EF4-FFF2-40B4-BE49-F238E27FC236}">
                  <a16:creationId xmlns:a16="http://schemas.microsoft.com/office/drawing/2014/main" id="{F0547AEA-B786-0040-B11D-3ADEB73166F3}"/>
                </a:ext>
              </a:extLst>
            </p:cNvPr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742;p38">
            <a:extLst>
              <a:ext uri="{FF2B5EF4-FFF2-40B4-BE49-F238E27FC236}">
                <a16:creationId xmlns:a16="http://schemas.microsoft.com/office/drawing/2014/main" id="{55E31FD5-428C-B445-A6E3-00D287C273D6}"/>
              </a:ext>
            </a:extLst>
          </p:cNvPr>
          <p:cNvGrpSpPr/>
          <p:nvPr/>
        </p:nvGrpSpPr>
        <p:grpSpPr>
          <a:xfrm>
            <a:off x="7747457" y="1767603"/>
            <a:ext cx="308418" cy="292053"/>
            <a:chOff x="5973900" y="318475"/>
            <a:chExt cx="401900" cy="380575"/>
          </a:xfrm>
        </p:grpSpPr>
        <p:sp>
          <p:nvSpPr>
            <p:cNvPr id="344" name="Google Shape;743;p38">
              <a:extLst>
                <a:ext uri="{FF2B5EF4-FFF2-40B4-BE49-F238E27FC236}">
                  <a16:creationId xmlns:a16="http://schemas.microsoft.com/office/drawing/2014/main" id="{7BB29409-CAD6-4B4C-8429-7F4B8E7C22D8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744;p38">
              <a:extLst>
                <a:ext uri="{FF2B5EF4-FFF2-40B4-BE49-F238E27FC236}">
                  <a16:creationId xmlns:a16="http://schemas.microsoft.com/office/drawing/2014/main" id="{9493D51B-F55C-164C-9B43-74CFCBEBB21F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745;p38">
              <a:extLst>
                <a:ext uri="{FF2B5EF4-FFF2-40B4-BE49-F238E27FC236}">
                  <a16:creationId xmlns:a16="http://schemas.microsoft.com/office/drawing/2014/main" id="{5C4EABA8-7AF7-6D45-B157-9C3F9E370711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746;p38">
              <a:extLst>
                <a:ext uri="{FF2B5EF4-FFF2-40B4-BE49-F238E27FC236}">
                  <a16:creationId xmlns:a16="http://schemas.microsoft.com/office/drawing/2014/main" id="{434FBC00-8658-E344-971C-744C031DE0BF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747;p38">
              <a:extLst>
                <a:ext uri="{FF2B5EF4-FFF2-40B4-BE49-F238E27FC236}">
                  <a16:creationId xmlns:a16="http://schemas.microsoft.com/office/drawing/2014/main" id="{28178CB1-1856-3545-9352-848DA87DAE5A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48;p38">
              <a:extLst>
                <a:ext uri="{FF2B5EF4-FFF2-40B4-BE49-F238E27FC236}">
                  <a16:creationId xmlns:a16="http://schemas.microsoft.com/office/drawing/2014/main" id="{E50C6F60-BB74-F846-9D61-ADF5B85CF32E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49;p38">
              <a:extLst>
                <a:ext uri="{FF2B5EF4-FFF2-40B4-BE49-F238E27FC236}">
                  <a16:creationId xmlns:a16="http://schemas.microsoft.com/office/drawing/2014/main" id="{3C84F071-B47C-1245-9420-16D91E3A92FC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50;p38">
              <a:extLst>
                <a:ext uri="{FF2B5EF4-FFF2-40B4-BE49-F238E27FC236}">
                  <a16:creationId xmlns:a16="http://schemas.microsoft.com/office/drawing/2014/main" id="{7A780F30-2013-9541-A38F-F3504FE0AE9D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51;p38">
              <a:extLst>
                <a:ext uri="{FF2B5EF4-FFF2-40B4-BE49-F238E27FC236}">
                  <a16:creationId xmlns:a16="http://schemas.microsoft.com/office/drawing/2014/main" id="{5757F83B-6647-DA45-9DE8-8EBCEB683D93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52;p38">
              <a:extLst>
                <a:ext uri="{FF2B5EF4-FFF2-40B4-BE49-F238E27FC236}">
                  <a16:creationId xmlns:a16="http://schemas.microsoft.com/office/drawing/2014/main" id="{15F552E3-ED57-1546-B61E-176607F6A72A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753;p38">
              <a:extLst>
                <a:ext uri="{FF2B5EF4-FFF2-40B4-BE49-F238E27FC236}">
                  <a16:creationId xmlns:a16="http://schemas.microsoft.com/office/drawing/2014/main" id="{C3D14832-D42F-D248-B9FE-B9A3D3E475AE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54;p38">
              <a:extLst>
                <a:ext uri="{FF2B5EF4-FFF2-40B4-BE49-F238E27FC236}">
                  <a16:creationId xmlns:a16="http://schemas.microsoft.com/office/drawing/2014/main" id="{74F8D1B8-7639-9B4D-B956-D97A1196B660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55;p38">
              <a:extLst>
                <a:ext uri="{FF2B5EF4-FFF2-40B4-BE49-F238E27FC236}">
                  <a16:creationId xmlns:a16="http://schemas.microsoft.com/office/drawing/2014/main" id="{E9108673-6B59-A243-9535-6C2EB9ECB9E1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56;p38">
              <a:extLst>
                <a:ext uri="{FF2B5EF4-FFF2-40B4-BE49-F238E27FC236}">
                  <a16:creationId xmlns:a16="http://schemas.microsoft.com/office/drawing/2014/main" id="{89CDE500-FDC9-2F48-8D64-B4155F1A7AB3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757;p38">
            <a:extLst>
              <a:ext uri="{FF2B5EF4-FFF2-40B4-BE49-F238E27FC236}">
                <a16:creationId xmlns:a16="http://schemas.microsoft.com/office/drawing/2014/main" id="{29F17CE3-666D-6540-A3A7-E52E6F789469}"/>
              </a:ext>
            </a:extLst>
          </p:cNvPr>
          <p:cNvGrpSpPr/>
          <p:nvPr/>
        </p:nvGrpSpPr>
        <p:grpSpPr>
          <a:xfrm>
            <a:off x="4136572" y="2236254"/>
            <a:ext cx="313061" cy="381762"/>
            <a:chOff x="1268550" y="929175"/>
            <a:chExt cx="407950" cy="497475"/>
          </a:xfrm>
        </p:grpSpPr>
        <p:sp>
          <p:nvSpPr>
            <p:cNvPr id="359" name="Google Shape;758;p38">
              <a:extLst>
                <a:ext uri="{FF2B5EF4-FFF2-40B4-BE49-F238E27FC236}">
                  <a16:creationId xmlns:a16="http://schemas.microsoft.com/office/drawing/2014/main" id="{A8F5A2EC-168C-0242-BAE8-A34DAF2E7389}"/>
                </a:ext>
              </a:extLst>
            </p:cNvPr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759;p38">
              <a:extLst>
                <a:ext uri="{FF2B5EF4-FFF2-40B4-BE49-F238E27FC236}">
                  <a16:creationId xmlns:a16="http://schemas.microsoft.com/office/drawing/2014/main" id="{1AD2241F-DAB1-9043-B161-9C2F072C9084}"/>
                </a:ext>
              </a:extLst>
            </p:cNvPr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760;p38">
              <a:extLst>
                <a:ext uri="{FF2B5EF4-FFF2-40B4-BE49-F238E27FC236}">
                  <a16:creationId xmlns:a16="http://schemas.microsoft.com/office/drawing/2014/main" id="{E3639783-4740-114F-B4D1-39A46F76F134}"/>
                </a:ext>
              </a:extLst>
            </p:cNvPr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761;p38">
            <a:extLst>
              <a:ext uri="{FF2B5EF4-FFF2-40B4-BE49-F238E27FC236}">
                <a16:creationId xmlns:a16="http://schemas.microsoft.com/office/drawing/2014/main" id="{3AD2CC18-997C-E540-A5F2-6415BE3A468A}"/>
              </a:ext>
            </a:extLst>
          </p:cNvPr>
          <p:cNvGrpSpPr/>
          <p:nvPr/>
        </p:nvGrpSpPr>
        <p:grpSpPr>
          <a:xfrm>
            <a:off x="8232473" y="2250739"/>
            <a:ext cx="370079" cy="355134"/>
            <a:chOff x="6605925" y="948050"/>
            <a:chExt cx="482250" cy="462775"/>
          </a:xfrm>
        </p:grpSpPr>
        <p:sp>
          <p:nvSpPr>
            <p:cNvPr id="363" name="Google Shape;762;p38">
              <a:extLst>
                <a:ext uri="{FF2B5EF4-FFF2-40B4-BE49-F238E27FC236}">
                  <a16:creationId xmlns:a16="http://schemas.microsoft.com/office/drawing/2014/main" id="{306960BC-1665-5145-BD24-81B68439231E}"/>
                </a:ext>
              </a:extLst>
            </p:cNvPr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63;p38">
              <a:extLst>
                <a:ext uri="{FF2B5EF4-FFF2-40B4-BE49-F238E27FC236}">
                  <a16:creationId xmlns:a16="http://schemas.microsoft.com/office/drawing/2014/main" id="{38B9BC2E-5876-C544-AD93-2121B6BDE252}"/>
                </a:ext>
              </a:extLst>
            </p:cNvPr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64;p38">
              <a:extLst>
                <a:ext uri="{FF2B5EF4-FFF2-40B4-BE49-F238E27FC236}">
                  <a16:creationId xmlns:a16="http://schemas.microsoft.com/office/drawing/2014/main" id="{5D4E8834-6351-4D48-8B96-897662ACA5FE}"/>
                </a:ext>
              </a:extLst>
            </p:cNvPr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65;p38">
              <a:extLst>
                <a:ext uri="{FF2B5EF4-FFF2-40B4-BE49-F238E27FC236}">
                  <a16:creationId xmlns:a16="http://schemas.microsoft.com/office/drawing/2014/main" id="{1DFF4ED4-736C-E648-9E30-619B10EB7FF5}"/>
                </a:ext>
              </a:extLst>
            </p:cNvPr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66;p38">
              <a:extLst>
                <a:ext uri="{FF2B5EF4-FFF2-40B4-BE49-F238E27FC236}">
                  <a16:creationId xmlns:a16="http://schemas.microsoft.com/office/drawing/2014/main" id="{3993E5C9-6EDB-8B4E-A0B6-DC1196E7304B}"/>
                </a:ext>
              </a:extLst>
            </p:cNvPr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67;p38">
              <a:extLst>
                <a:ext uri="{FF2B5EF4-FFF2-40B4-BE49-F238E27FC236}">
                  <a16:creationId xmlns:a16="http://schemas.microsoft.com/office/drawing/2014/main" id="{117B418B-163F-384D-A62D-C49E814600F9}"/>
                </a:ext>
              </a:extLst>
            </p:cNvPr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768;p38">
            <a:extLst>
              <a:ext uri="{FF2B5EF4-FFF2-40B4-BE49-F238E27FC236}">
                <a16:creationId xmlns:a16="http://schemas.microsoft.com/office/drawing/2014/main" id="{D09EB1B4-B887-8742-8960-3F468C7A95F7}"/>
              </a:ext>
            </a:extLst>
          </p:cNvPr>
          <p:cNvGrpSpPr/>
          <p:nvPr/>
        </p:nvGrpSpPr>
        <p:grpSpPr>
          <a:xfrm>
            <a:off x="8318921" y="3302518"/>
            <a:ext cx="197183" cy="312620"/>
            <a:chOff x="6718575" y="2318625"/>
            <a:chExt cx="256950" cy="407375"/>
          </a:xfrm>
        </p:grpSpPr>
        <p:sp>
          <p:nvSpPr>
            <p:cNvPr id="370" name="Google Shape;769;p38">
              <a:extLst>
                <a:ext uri="{FF2B5EF4-FFF2-40B4-BE49-F238E27FC236}">
                  <a16:creationId xmlns:a16="http://schemas.microsoft.com/office/drawing/2014/main" id="{C6C85678-52B9-2847-B4AB-E2941C0FB117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70;p38">
              <a:extLst>
                <a:ext uri="{FF2B5EF4-FFF2-40B4-BE49-F238E27FC236}">
                  <a16:creationId xmlns:a16="http://schemas.microsoft.com/office/drawing/2014/main" id="{4A5553C9-775E-9441-8876-463927455F59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71;p38">
              <a:extLst>
                <a:ext uri="{FF2B5EF4-FFF2-40B4-BE49-F238E27FC236}">
                  <a16:creationId xmlns:a16="http://schemas.microsoft.com/office/drawing/2014/main" id="{212505E5-3ED9-E949-8AC7-F18E93AF1FF3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72;p38">
              <a:extLst>
                <a:ext uri="{FF2B5EF4-FFF2-40B4-BE49-F238E27FC236}">
                  <a16:creationId xmlns:a16="http://schemas.microsoft.com/office/drawing/2014/main" id="{134FBDA5-28FA-2445-AA70-2B898AAF73D8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73;p38">
              <a:extLst>
                <a:ext uri="{FF2B5EF4-FFF2-40B4-BE49-F238E27FC236}">
                  <a16:creationId xmlns:a16="http://schemas.microsoft.com/office/drawing/2014/main" id="{B052B6ED-8CCA-494E-8F72-BF9C63BC19B3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74;p38">
              <a:extLst>
                <a:ext uri="{FF2B5EF4-FFF2-40B4-BE49-F238E27FC236}">
                  <a16:creationId xmlns:a16="http://schemas.microsoft.com/office/drawing/2014/main" id="{21F53807-CC16-C341-86E2-B95C5EC41F1E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75;p38">
              <a:extLst>
                <a:ext uri="{FF2B5EF4-FFF2-40B4-BE49-F238E27FC236}">
                  <a16:creationId xmlns:a16="http://schemas.microsoft.com/office/drawing/2014/main" id="{E6597AB7-65E2-7142-A8C0-52AC14401C96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76;p38">
              <a:extLst>
                <a:ext uri="{FF2B5EF4-FFF2-40B4-BE49-F238E27FC236}">
                  <a16:creationId xmlns:a16="http://schemas.microsoft.com/office/drawing/2014/main" id="{683257DA-68CB-EA48-B50C-06D2C28D4BA8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777;p38">
            <a:extLst>
              <a:ext uri="{FF2B5EF4-FFF2-40B4-BE49-F238E27FC236}">
                <a16:creationId xmlns:a16="http://schemas.microsoft.com/office/drawing/2014/main" id="{B2AC1195-4F00-EA4F-A64D-408B9E0748DA}"/>
              </a:ext>
            </a:extLst>
          </p:cNvPr>
          <p:cNvGrpSpPr/>
          <p:nvPr/>
        </p:nvGrpSpPr>
        <p:grpSpPr>
          <a:xfrm>
            <a:off x="5672408" y="3874903"/>
            <a:ext cx="331766" cy="201884"/>
            <a:chOff x="3269900" y="3064500"/>
            <a:chExt cx="432325" cy="263075"/>
          </a:xfrm>
        </p:grpSpPr>
        <p:sp>
          <p:nvSpPr>
            <p:cNvPr id="379" name="Google Shape;778;p38">
              <a:extLst>
                <a:ext uri="{FF2B5EF4-FFF2-40B4-BE49-F238E27FC236}">
                  <a16:creationId xmlns:a16="http://schemas.microsoft.com/office/drawing/2014/main" id="{B3BE9232-9E44-1B41-A754-0F4B79BC76F4}"/>
                </a:ext>
              </a:extLst>
            </p:cNvPr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79;p38">
              <a:extLst>
                <a:ext uri="{FF2B5EF4-FFF2-40B4-BE49-F238E27FC236}">
                  <a16:creationId xmlns:a16="http://schemas.microsoft.com/office/drawing/2014/main" id="{673AFD18-27FE-2840-8287-7E25743B016C}"/>
                </a:ext>
              </a:extLst>
            </p:cNvPr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80;p38">
              <a:extLst>
                <a:ext uri="{FF2B5EF4-FFF2-40B4-BE49-F238E27FC236}">
                  <a16:creationId xmlns:a16="http://schemas.microsoft.com/office/drawing/2014/main" id="{6DC225EE-611E-9145-9279-F5567EF52AA6}"/>
                </a:ext>
              </a:extLst>
            </p:cNvPr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781;p38">
            <a:extLst>
              <a:ext uri="{FF2B5EF4-FFF2-40B4-BE49-F238E27FC236}">
                <a16:creationId xmlns:a16="http://schemas.microsoft.com/office/drawing/2014/main" id="{E9AEEC2F-3FE7-A247-98B9-9710CB793868}"/>
              </a:ext>
            </a:extLst>
          </p:cNvPr>
          <p:cNvGrpSpPr/>
          <p:nvPr/>
        </p:nvGrpSpPr>
        <p:grpSpPr>
          <a:xfrm>
            <a:off x="8296474" y="3813223"/>
            <a:ext cx="242057" cy="340188"/>
            <a:chOff x="6689325" y="2984125"/>
            <a:chExt cx="315425" cy="443300"/>
          </a:xfrm>
        </p:grpSpPr>
        <p:sp>
          <p:nvSpPr>
            <p:cNvPr id="383" name="Google Shape;782;p38">
              <a:extLst>
                <a:ext uri="{FF2B5EF4-FFF2-40B4-BE49-F238E27FC236}">
                  <a16:creationId xmlns:a16="http://schemas.microsoft.com/office/drawing/2014/main" id="{D5A20278-3937-9A48-B784-9C7501536EF5}"/>
                </a:ext>
              </a:extLst>
            </p:cNvPr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83;p38">
              <a:extLst>
                <a:ext uri="{FF2B5EF4-FFF2-40B4-BE49-F238E27FC236}">
                  <a16:creationId xmlns:a16="http://schemas.microsoft.com/office/drawing/2014/main" id="{C2B7C6C5-C27F-DC47-966D-BF7E59440FBD}"/>
                </a:ext>
              </a:extLst>
            </p:cNvPr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84;p38">
              <a:extLst>
                <a:ext uri="{FF2B5EF4-FFF2-40B4-BE49-F238E27FC236}">
                  <a16:creationId xmlns:a16="http://schemas.microsoft.com/office/drawing/2014/main" id="{CA9966B9-34C7-7045-9DC5-E0921E4CEC9B}"/>
                </a:ext>
              </a:extLst>
            </p:cNvPr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85;p38">
              <a:extLst>
                <a:ext uri="{FF2B5EF4-FFF2-40B4-BE49-F238E27FC236}">
                  <a16:creationId xmlns:a16="http://schemas.microsoft.com/office/drawing/2014/main" id="{B41FC838-F9A1-EF41-BF67-F53691C92C69}"/>
                </a:ext>
              </a:extLst>
            </p:cNvPr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86;p38">
              <a:extLst>
                <a:ext uri="{FF2B5EF4-FFF2-40B4-BE49-F238E27FC236}">
                  <a16:creationId xmlns:a16="http://schemas.microsoft.com/office/drawing/2014/main" id="{6C2D84DD-239F-434A-A32D-6169B6D8A920}"/>
                </a:ext>
              </a:extLst>
            </p:cNvPr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787;p38">
            <a:extLst>
              <a:ext uri="{FF2B5EF4-FFF2-40B4-BE49-F238E27FC236}">
                <a16:creationId xmlns:a16="http://schemas.microsoft.com/office/drawing/2014/main" id="{F01EBCB2-FAFA-0D48-94AB-642D0336CC10}"/>
              </a:ext>
            </a:extLst>
          </p:cNvPr>
          <p:cNvGrpSpPr/>
          <p:nvPr/>
        </p:nvGrpSpPr>
        <p:grpSpPr>
          <a:xfrm>
            <a:off x="4688850" y="4812685"/>
            <a:ext cx="234115" cy="378482"/>
            <a:chOff x="1988225" y="4286525"/>
            <a:chExt cx="305075" cy="493200"/>
          </a:xfrm>
        </p:grpSpPr>
        <p:sp>
          <p:nvSpPr>
            <p:cNvPr id="389" name="Google Shape;788;p38">
              <a:extLst>
                <a:ext uri="{FF2B5EF4-FFF2-40B4-BE49-F238E27FC236}">
                  <a16:creationId xmlns:a16="http://schemas.microsoft.com/office/drawing/2014/main" id="{0EE99EE1-B5CC-CC49-8DDA-7FEB24BAC684}"/>
                </a:ext>
              </a:extLst>
            </p:cNvPr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89;p38">
              <a:extLst>
                <a:ext uri="{FF2B5EF4-FFF2-40B4-BE49-F238E27FC236}">
                  <a16:creationId xmlns:a16="http://schemas.microsoft.com/office/drawing/2014/main" id="{2C216621-1393-C04C-B5B9-AD77CF1CB431}"/>
                </a:ext>
              </a:extLst>
            </p:cNvPr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90;p38">
              <a:extLst>
                <a:ext uri="{FF2B5EF4-FFF2-40B4-BE49-F238E27FC236}">
                  <a16:creationId xmlns:a16="http://schemas.microsoft.com/office/drawing/2014/main" id="{50876B7D-80EE-1246-A95B-DEF83365652B}"/>
                </a:ext>
              </a:extLst>
            </p:cNvPr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91;p38">
              <a:extLst>
                <a:ext uri="{FF2B5EF4-FFF2-40B4-BE49-F238E27FC236}">
                  <a16:creationId xmlns:a16="http://schemas.microsoft.com/office/drawing/2014/main" id="{7C59068C-BDC7-4248-81AD-62EF739B263B}"/>
                </a:ext>
              </a:extLst>
            </p:cNvPr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92;p38">
              <a:extLst>
                <a:ext uri="{FF2B5EF4-FFF2-40B4-BE49-F238E27FC236}">
                  <a16:creationId xmlns:a16="http://schemas.microsoft.com/office/drawing/2014/main" id="{30EE6541-9A36-A043-8B03-1849A77BD5FD}"/>
                </a:ext>
              </a:extLst>
            </p:cNvPr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793;p38">
              <a:extLst>
                <a:ext uri="{FF2B5EF4-FFF2-40B4-BE49-F238E27FC236}">
                  <a16:creationId xmlns:a16="http://schemas.microsoft.com/office/drawing/2014/main" id="{59C711DE-BE93-F84C-A1D3-41D2E83E8BC4}"/>
                </a:ext>
              </a:extLst>
            </p:cNvPr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794;p38">
              <a:extLst>
                <a:ext uri="{FF2B5EF4-FFF2-40B4-BE49-F238E27FC236}">
                  <a16:creationId xmlns:a16="http://schemas.microsoft.com/office/drawing/2014/main" id="{A8CD75CE-FC52-C244-8665-6D74E9A8AE88}"/>
                </a:ext>
              </a:extLst>
            </p:cNvPr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795;p38">
            <a:extLst>
              <a:ext uri="{FF2B5EF4-FFF2-40B4-BE49-F238E27FC236}">
                <a16:creationId xmlns:a16="http://schemas.microsoft.com/office/drawing/2014/main" id="{5FCBE737-AE50-A24F-BB01-DB37244D392D}"/>
              </a:ext>
            </a:extLst>
          </p:cNvPr>
          <p:cNvGrpSpPr/>
          <p:nvPr/>
        </p:nvGrpSpPr>
        <p:grpSpPr>
          <a:xfrm>
            <a:off x="5185531" y="4839314"/>
            <a:ext cx="282710" cy="357935"/>
            <a:chOff x="2635450" y="4321225"/>
            <a:chExt cx="368400" cy="466425"/>
          </a:xfrm>
        </p:grpSpPr>
        <p:sp>
          <p:nvSpPr>
            <p:cNvPr id="397" name="Google Shape;796;p38">
              <a:extLst>
                <a:ext uri="{FF2B5EF4-FFF2-40B4-BE49-F238E27FC236}">
                  <a16:creationId xmlns:a16="http://schemas.microsoft.com/office/drawing/2014/main" id="{606EAA4F-D896-AB46-911B-23006BD67C9E}"/>
                </a:ext>
              </a:extLst>
            </p:cNvPr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97;p38">
              <a:extLst>
                <a:ext uri="{FF2B5EF4-FFF2-40B4-BE49-F238E27FC236}">
                  <a16:creationId xmlns:a16="http://schemas.microsoft.com/office/drawing/2014/main" id="{D5230686-5453-B849-878C-0FEF715C5434}"/>
                </a:ext>
              </a:extLst>
            </p:cNvPr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98;p38">
              <a:extLst>
                <a:ext uri="{FF2B5EF4-FFF2-40B4-BE49-F238E27FC236}">
                  <a16:creationId xmlns:a16="http://schemas.microsoft.com/office/drawing/2014/main" id="{26F17C3E-0E1A-3A48-A3FD-8755B842A123}"/>
                </a:ext>
              </a:extLst>
            </p:cNvPr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99;p38">
              <a:extLst>
                <a:ext uri="{FF2B5EF4-FFF2-40B4-BE49-F238E27FC236}">
                  <a16:creationId xmlns:a16="http://schemas.microsoft.com/office/drawing/2014/main" id="{95407B16-ACB5-C240-A992-0F1E91F82DF2}"/>
                </a:ext>
              </a:extLst>
            </p:cNvPr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800;p38">
              <a:extLst>
                <a:ext uri="{FF2B5EF4-FFF2-40B4-BE49-F238E27FC236}">
                  <a16:creationId xmlns:a16="http://schemas.microsoft.com/office/drawing/2014/main" id="{067BFD11-38CB-E046-AB0B-3EDB872C4C23}"/>
                </a:ext>
              </a:extLst>
            </p:cNvPr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801;p38">
              <a:extLst>
                <a:ext uri="{FF2B5EF4-FFF2-40B4-BE49-F238E27FC236}">
                  <a16:creationId xmlns:a16="http://schemas.microsoft.com/office/drawing/2014/main" id="{07D3C104-D323-C846-A869-98A8DD61A41E}"/>
                </a:ext>
              </a:extLst>
            </p:cNvPr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802;p38">
            <a:extLst>
              <a:ext uri="{FF2B5EF4-FFF2-40B4-BE49-F238E27FC236}">
                <a16:creationId xmlns:a16="http://schemas.microsoft.com/office/drawing/2014/main" id="{4B00F33A-D7C3-CA47-B6A0-8C3C0CCB1157}"/>
              </a:ext>
            </a:extLst>
          </p:cNvPr>
          <p:cNvGrpSpPr/>
          <p:nvPr/>
        </p:nvGrpSpPr>
        <p:grpSpPr>
          <a:xfrm>
            <a:off x="8260982" y="4830431"/>
            <a:ext cx="313061" cy="350452"/>
            <a:chOff x="6643075" y="4309650"/>
            <a:chExt cx="407950" cy="456675"/>
          </a:xfrm>
        </p:grpSpPr>
        <p:sp>
          <p:nvSpPr>
            <p:cNvPr id="404" name="Google Shape;803;p38">
              <a:extLst>
                <a:ext uri="{FF2B5EF4-FFF2-40B4-BE49-F238E27FC236}">
                  <a16:creationId xmlns:a16="http://schemas.microsoft.com/office/drawing/2014/main" id="{076B1F23-A0E2-F74E-8F2E-8252198A96EB}"/>
                </a:ext>
              </a:extLst>
            </p:cNvPr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804;p38">
              <a:extLst>
                <a:ext uri="{FF2B5EF4-FFF2-40B4-BE49-F238E27FC236}">
                  <a16:creationId xmlns:a16="http://schemas.microsoft.com/office/drawing/2014/main" id="{67FB5836-6BB0-AF48-ACB5-85BB3E18A019}"/>
                </a:ext>
              </a:extLst>
            </p:cNvPr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805;p38">
              <a:extLst>
                <a:ext uri="{FF2B5EF4-FFF2-40B4-BE49-F238E27FC236}">
                  <a16:creationId xmlns:a16="http://schemas.microsoft.com/office/drawing/2014/main" id="{697DDA47-E699-3E42-A40D-47D1B77427F3}"/>
                </a:ext>
              </a:extLst>
            </p:cNvPr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806;p38">
              <a:extLst>
                <a:ext uri="{FF2B5EF4-FFF2-40B4-BE49-F238E27FC236}">
                  <a16:creationId xmlns:a16="http://schemas.microsoft.com/office/drawing/2014/main" id="{C17C7CAC-DB74-824E-B231-7C35F2C7D18C}"/>
                </a:ext>
              </a:extLst>
            </p:cNvPr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807;p38">
              <a:extLst>
                <a:ext uri="{FF2B5EF4-FFF2-40B4-BE49-F238E27FC236}">
                  <a16:creationId xmlns:a16="http://schemas.microsoft.com/office/drawing/2014/main" id="{4C88BA51-5A7B-554C-9EF0-621D9978803D}"/>
                </a:ext>
              </a:extLst>
            </p:cNvPr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808;p38">
              <a:extLst>
                <a:ext uri="{FF2B5EF4-FFF2-40B4-BE49-F238E27FC236}">
                  <a16:creationId xmlns:a16="http://schemas.microsoft.com/office/drawing/2014/main" id="{243BBE61-2EDF-8F4E-8D10-EEC68F201279}"/>
                </a:ext>
              </a:extLst>
            </p:cNvPr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809;p38">
              <a:extLst>
                <a:ext uri="{FF2B5EF4-FFF2-40B4-BE49-F238E27FC236}">
                  <a16:creationId xmlns:a16="http://schemas.microsoft.com/office/drawing/2014/main" id="{D5B8B0BB-ABB6-494A-B77A-7204D97C2AFE}"/>
                </a:ext>
              </a:extLst>
            </p:cNvPr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810;p38">
              <a:extLst>
                <a:ext uri="{FF2B5EF4-FFF2-40B4-BE49-F238E27FC236}">
                  <a16:creationId xmlns:a16="http://schemas.microsoft.com/office/drawing/2014/main" id="{1C234524-5353-BE45-9C02-B5D963A3079F}"/>
                </a:ext>
              </a:extLst>
            </p:cNvPr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811;p38">
              <a:extLst>
                <a:ext uri="{FF2B5EF4-FFF2-40B4-BE49-F238E27FC236}">
                  <a16:creationId xmlns:a16="http://schemas.microsoft.com/office/drawing/2014/main" id="{59C8CECC-8DBE-A544-95C3-F6A97F9268B8}"/>
                </a:ext>
              </a:extLst>
            </p:cNvPr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812;p38">
            <a:extLst>
              <a:ext uri="{FF2B5EF4-FFF2-40B4-BE49-F238E27FC236}">
                <a16:creationId xmlns:a16="http://schemas.microsoft.com/office/drawing/2014/main" id="{EFAE3E16-EE0D-DA4F-A8CA-620568CE6090}"/>
              </a:ext>
            </a:extLst>
          </p:cNvPr>
          <p:cNvGrpSpPr/>
          <p:nvPr/>
        </p:nvGrpSpPr>
        <p:grpSpPr>
          <a:xfrm>
            <a:off x="7179293" y="5325251"/>
            <a:ext cx="413072" cy="396247"/>
            <a:chOff x="5233525" y="4954450"/>
            <a:chExt cx="538275" cy="516350"/>
          </a:xfrm>
        </p:grpSpPr>
        <p:sp>
          <p:nvSpPr>
            <p:cNvPr id="414" name="Google Shape;813;p38">
              <a:extLst>
                <a:ext uri="{FF2B5EF4-FFF2-40B4-BE49-F238E27FC236}">
                  <a16:creationId xmlns:a16="http://schemas.microsoft.com/office/drawing/2014/main" id="{D058EE71-4B77-3F40-AB25-DEBABD16A5AC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814;p38">
              <a:extLst>
                <a:ext uri="{FF2B5EF4-FFF2-40B4-BE49-F238E27FC236}">
                  <a16:creationId xmlns:a16="http://schemas.microsoft.com/office/drawing/2014/main" id="{F93E7E7D-2DB7-6547-A4AF-074C6E6E4AF9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815;p38">
              <a:extLst>
                <a:ext uri="{FF2B5EF4-FFF2-40B4-BE49-F238E27FC236}">
                  <a16:creationId xmlns:a16="http://schemas.microsoft.com/office/drawing/2014/main" id="{C9BF10EB-371C-5340-A190-B1F3B7682FFD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816;p38">
              <a:extLst>
                <a:ext uri="{FF2B5EF4-FFF2-40B4-BE49-F238E27FC236}">
                  <a16:creationId xmlns:a16="http://schemas.microsoft.com/office/drawing/2014/main" id="{7E9C50BA-4FB3-9C4F-8CAE-5479371F031D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817;p38">
              <a:extLst>
                <a:ext uri="{FF2B5EF4-FFF2-40B4-BE49-F238E27FC236}">
                  <a16:creationId xmlns:a16="http://schemas.microsoft.com/office/drawing/2014/main" id="{041603D7-868B-0343-BB8D-EC912CEB1EE3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818;p38">
              <a:extLst>
                <a:ext uri="{FF2B5EF4-FFF2-40B4-BE49-F238E27FC236}">
                  <a16:creationId xmlns:a16="http://schemas.microsoft.com/office/drawing/2014/main" id="{53D65905-DABB-DE40-9A81-FCD7BDD4491C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819;p38">
              <a:extLst>
                <a:ext uri="{FF2B5EF4-FFF2-40B4-BE49-F238E27FC236}">
                  <a16:creationId xmlns:a16="http://schemas.microsoft.com/office/drawing/2014/main" id="{0404332E-1AA6-AA47-A9A7-116F6208B37F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820;p38">
              <a:extLst>
                <a:ext uri="{FF2B5EF4-FFF2-40B4-BE49-F238E27FC236}">
                  <a16:creationId xmlns:a16="http://schemas.microsoft.com/office/drawing/2014/main" id="{A5FCC455-3783-334E-BFB1-CC5C68320272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821;p38">
              <a:extLst>
                <a:ext uri="{FF2B5EF4-FFF2-40B4-BE49-F238E27FC236}">
                  <a16:creationId xmlns:a16="http://schemas.microsoft.com/office/drawing/2014/main" id="{C6B4C4DF-ED18-294F-894A-E1C175E53C5F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822;p38">
              <a:extLst>
                <a:ext uri="{FF2B5EF4-FFF2-40B4-BE49-F238E27FC236}">
                  <a16:creationId xmlns:a16="http://schemas.microsoft.com/office/drawing/2014/main" id="{597A167C-530C-824A-A176-A09E92A30657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823;p38">
              <a:extLst>
                <a:ext uri="{FF2B5EF4-FFF2-40B4-BE49-F238E27FC236}">
                  <a16:creationId xmlns:a16="http://schemas.microsoft.com/office/drawing/2014/main" id="{8017904B-BB4D-0848-9764-7BA523D9F68A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824;p38">
            <a:extLst>
              <a:ext uri="{FF2B5EF4-FFF2-40B4-BE49-F238E27FC236}">
                <a16:creationId xmlns:a16="http://schemas.microsoft.com/office/drawing/2014/main" id="{EBF9305D-341F-FA4D-919E-90826371D315}"/>
              </a:ext>
            </a:extLst>
          </p:cNvPr>
          <p:cNvGrpSpPr/>
          <p:nvPr/>
        </p:nvGrpSpPr>
        <p:grpSpPr>
          <a:xfrm>
            <a:off x="6659706" y="5332253"/>
            <a:ext cx="420554" cy="382242"/>
            <a:chOff x="4556450" y="4963575"/>
            <a:chExt cx="548025" cy="498100"/>
          </a:xfrm>
        </p:grpSpPr>
        <p:sp>
          <p:nvSpPr>
            <p:cNvPr id="426" name="Google Shape;825;p38">
              <a:extLst>
                <a:ext uri="{FF2B5EF4-FFF2-40B4-BE49-F238E27FC236}">
                  <a16:creationId xmlns:a16="http://schemas.microsoft.com/office/drawing/2014/main" id="{D73F0766-C6E8-BF41-B1CC-00041A408FBA}"/>
                </a:ext>
              </a:extLst>
            </p:cNvPr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826;p38">
              <a:extLst>
                <a:ext uri="{FF2B5EF4-FFF2-40B4-BE49-F238E27FC236}">
                  <a16:creationId xmlns:a16="http://schemas.microsoft.com/office/drawing/2014/main" id="{70EF25B8-2126-FB4C-889C-E5B090A0D7DE}"/>
                </a:ext>
              </a:extLst>
            </p:cNvPr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827;p38">
              <a:extLst>
                <a:ext uri="{FF2B5EF4-FFF2-40B4-BE49-F238E27FC236}">
                  <a16:creationId xmlns:a16="http://schemas.microsoft.com/office/drawing/2014/main" id="{C6C762C8-BFEF-2048-875A-42789F70E6E7}"/>
                </a:ext>
              </a:extLst>
            </p:cNvPr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828;p38">
              <a:extLst>
                <a:ext uri="{FF2B5EF4-FFF2-40B4-BE49-F238E27FC236}">
                  <a16:creationId xmlns:a16="http://schemas.microsoft.com/office/drawing/2014/main" id="{084BEDC0-54B3-1444-A073-C3B6CADC3C03}"/>
                </a:ext>
              </a:extLst>
            </p:cNvPr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829;p38">
              <a:extLst>
                <a:ext uri="{FF2B5EF4-FFF2-40B4-BE49-F238E27FC236}">
                  <a16:creationId xmlns:a16="http://schemas.microsoft.com/office/drawing/2014/main" id="{86FE2173-0859-F546-A380-30A7F1E6A1BB}"/>
                </a:ext>
              </a:extLst>
            </p:cNvPr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830;p38">
            <a:extLst>
              <a:ext uri="{FF2B5EF4-FFF2-40B4-BE49-F238E27FC236}">
                <a16:creationId xmlns:a16="http://schemas.microsoft.com/office/drawing/2014/main" id="{7EAC4F16-FFB2-8B4A-B22C-1418712D96F6}"/>
              </a:ext>
            </a:extLst>
          </p:cNvPr>
          <p:cNvGrpSpPr/>
          <p:nvPr/>
        </p:nvGrpSpPr>
        <p:grpSpPr>
          <a:xfrm>
            <a:off x="3571190" y="5414960"/>
            <a:ext cx="406530" cy="224771"/>
            <a:chOff x="531800" y="5071350"/>
            <a:chExt cx="529750" cy="292900"/>
          </a:xfrm>
        </p:grpSpPr>
        <p:sp>
          <p:nvSpPr>
            <p:cNvPr id="432" name="Google Shape;831;p38">
              <a:extLst>
                <a:ext uri="{FF2B5EF4-FFF2-40B4-BE49-F238E27FC236}">
                  <a16:creationId xmlns:a16="http://schemas.microsoft.com/office/drawing/2014/main" id="{90E62680-E874-F74E-BDC7-B75BAD7DD84A}"/>
                </a:ext>
              </a:extLst>
            </p:cNvPr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832;p38">
              <a:extLst>
                <a:ext uri="{FF2B5EF4-FFF2-40B4-BE49-F238E27FC236}">
                  <a16:creationId xmlns:a16="http://schemas.microsoft.com/office/drawing/2014/main" id="{B5755ABB-930C-3246-AC6E-8E239BCE7900}"/>
                </a:ext>
              </a:extLst>
            </p:cNvPr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833;p38">
              <a:extLst>
                <a:ext uri="{FF2B5EF4-FFF2-40B4-BE49-F238E27FC236}">
                  <a16:creationId xmlns:a16="http://schemas.microsoft.com/office/drawing/2014/main" id="{C546AE76-CDA6-6A4C-9A19-7F85EA1F317F}"/>
                </a:ext>
              </a:extLst>
            </p:cNvPr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834;p38">
              <a:extLst>
                <a:ext uri="{FF2B5EF4-FFF2-40B4-BE49-F238E27FC236}">
                  <a16:creationId xmlns:a16="http://schemas.microsoft.com/office/drawing/2014/main" id="{5DEA4652-B90E-BF43-A309-54A2883026D6}"/>
                </a:ext>
              </a:extLst>
            </p:cNvPr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835;p38">
              <a:extLst>
                <a:ext uri="{FF2B5EF4-FFF2-40B4-BE49-F238E27FC236}">
                  <a16:creationId xmlns:a16="http://schemas.microsoft.com/office/drawing/2014/main" id="{5141C7EE-A3B4-2E40-85A7-4D89853D8711}"/>
                </a:ext>
              </a:extLst>
            </p:cNvPr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836;p38">
              <a:extLst>
                <a:ext uri="{FF2B5EF4-FFF2-40B4-BE49-F238E27FC236}">
                  <a16:creationId xmlns:a16="http://schemas.microsoft.com/office/drawing/2014/main" id="{A8A3AEC2-A05D-9C48-8B62-0B8E07DF2CE1}"/>
                </a:ext>
              </a:extLst>
            </p:cNvPr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837;p38">
              <a:extLst>
                <a:ext uri="{FF2B5EF4-FFF2-40B4-BE49-F238E27FC236}">
                  <a16:creationId xmlns:a16="http://schemas.microsoft.com/office/drawing/2014/main" id="{D01B2187-5443-9146-8449-625CF5F19A54}"/>
                </a:ext>
              </a:extLst>
            </p:cNvPr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Retângulo 438">
            <a:extLst>
              <a:ext uri="{FF2B5EF4-FFF2-40B4-BE49-F238E27FC236}">
                <a16:creationId xmlns:a16="http://schemas.microsoft.com/office/drawing/2014/main" id="{59BFF46E-A360-8D49-B615-41A4E7C78E52}"/>
              </a:ext>
            </a:extLst>
          </p:cNvPr>
          <p:cNvSpPr/>
          <p:nvPr/>
        </p:nvSpPr>
        <p:spPr>
          <a:xfrm>
            <a:off x="3249386" y="1404258"/>
            <a:ext cx="5796643" cy="46209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0" name="Retângulo 439">
            <a:extLst>
              <a:ext uri="{FF2B5EF4-FFF2-40B4-BE49-F238E27FC236}">
                <a16:creationId xmlns:a16="http://schemas.microsoft.com/office/drawing/2014/main" id="{89ADE3B1-43FC-2E4A-B147-8175118AA3F9}"/>
              </a:ext>
            </a:extLst>
          </p:cNvPr>
          <p:cNvSpPr/>
          <p:nvPr/>
        </p:nvSpPr>
        <p:spPr>
          <a:xfrm>
            <a:off x="5545875" y="958921"/>
            <a:ext cx="892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ÍCONES</a:t>
            </a:r>
          </a:p>
        </p:txBody>
      </p:sp>
    </p:spTree>
    <p:extLst>
      <p:ext uri="{BB962C8B-B14F-4D97-AF65-F5344CB8AC3E}">
        <p14:creationId xmlns:p14="http://schemas.microsoft.com/office/powerpoint/2010/main" val="3578928657"/>
      </p:ext>
    </p:extLst>
  </p:cSld>
  <p:clrMapOvr>
    <a:masterClrMapping/>
  </p:clrMapOvr>
</p:sld>
</file>

<file path=ppt/theme/theme1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3446</TotalTime>
  <Words>13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3_Personalizar design</vt:lpstr>
      <vt:lpstr>Digite o seu tema aqui E uma chamada se precisar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Go! Midia</dc:creator>
  <cp:lastModifiedBy>Raquel Teixeira Vásquez</cp:lastModifiedBy>
  <cp:revision>22</cp:revision>
  <dcterms:created xsi:type="dcterms:W3CDTF">2019-10-21T14:26:28Z</dcterms:created>
  <dcterms:modified xsi:type="dcterms:W3CDTF">2020-06-15T17:39:32Z</dcterms:modified>
</cp:coreProperties>
</file>