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7" r:id="rId2"/>
    <p:sldId id="258" r:id="rId3"/>
    <p:sldId id="271" r:id="rId4"/>
    <p:sldId id="256" r:id="rId5"/>
    <p:sldId id="264" r:id="rId6"/>
    <p:sldId id="265" r:id="rId7"/>
    <p:sldId id="266" r:id="rId8"/>
    <p:sldId id="272" r:id="rId9"/>
    <p:sldId id="269" r:id="rId10"/>
    <p:sldId id="270" r:id="rId11"/>
    <p:sldId id="273" r:id="rId12"/>
    <p:sldId id="274" r:id="rId13"/>
    <p:sldId id="275" r:id="rId14"/>
    <p:sldId id="276" r:id="rId15"/>
    <p:sldId id="283" r:id="rId16"/>
    <p:sldId id="285" r:id="rId17"/>
    <p:sldId id="28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nnie mash" userId="eda4adac1514b467" providerId="LiveId" clId="{29F934D0-5D5F-46B0-9FFD-F3C141CEDA03}"/>
    <pc:docChg chg="undo custSel addSld delSld modSld sldOrd">
      <pc:chgData name="bonnie mash" userId="eda4adac1514b467" providerId="LiveId" clId="{29F934D0-5D5F-46B0-9FFD-F3C141CEDA03}" dt="2022-06-14T20:01:30.268" v="859"/>
      <pc:docMkLst>
        <pc:docMk/>
      </pc:docMkLst>
      <pc:sldChg chg="addSp delSp modSp mod">
        <pc:chgData name="bonnie mash" userId="eda4adac1514b467" providerId="LiveId" clId="{29F934D0-5D5F-46B0-9FFD-F3C141CEDA03}" dt="2022-06-14T20:01:30.268" v="859"/>
        <pc:sldMkLst>
          <pc:docMk/>
          <pc:sldMk cId="3043148945" sldId="256"/>
        </pc:sldMkLst>
        <pc:spChg chg="mod">
          <ac:chgData name="bonnie mash" userId="eda4adac1514b467" providerId="LiveId" clId="{29F934D0-5D5F-46B0-9FFD-F3C141CEDA03}" dt="2022-06-14T19:25:23.244" v="592" actId="20577"/>
          <ac:spMkLst>
            <pc:docMk/>
            <pc:sldMk cId="3043148945" sldId="256"/>
            <ac:spMk id="10" creationId="{5EE88138-48BD-46AA-94F3-3B05DD703F63}"/>
          </ac:spMkLst>
        </pc:spChg>
        <pc:spChg chg="add del mod">
          <ac:chgData name="bonnie mash" userId="eda4adac1514b467" providerId="LiveId" clId="{29F934D0-5D5F-46B0-9FFD-F3C141CEDA03}" dt="2022-06-14T20:01:30.268" v="859"/>
          <ac:spMkLst>
            <pc:docMk/>
            <pc:sldMk cId="3043148945" sldId="256"/>
            <ac:spMk id="11" creationId="{69997C1E-6743-4D49-80FC-1D1CDFEF2D35}"/>
          </ac:spMkLst>
        </pc:spChg>
      </pc:sldChg>
      <pc:sldChg chg="del">
        <pc:chgData name="bonnie mash" userId="eda4adac1514b467" providerId="LiveId" clId="{29F934D0-5D5F-46B0-9FFD-F3C141CEDA03}" dt="2022-06-14T18:58:22.792" v="16" actId="47"/>
        <pc:sldMkLst>
          <pc:docMk/>
          <pc:sldMk cId="678695249" sldId="257"/>
        </pc:sldMkLst>
      </pc:sldChg>
      <pc:sldChg chg="modSp add del mod ord">
        <pc:chgData name="bonnie mash" userId="eda4adac1514b467" providerId="LiveId" clId="{29F934D0-5D5F-46B0-9FFD-F3C141CEDA03}" dt="2022-06-14T19:47:25.997" v="635" actId="1036"/>
        <pc:sldMkLst>
          <pc:docMk/>
          <pc:sldMk cId="1384989493" sldId="258"/>
        </pc:sldMkLst>
        <pc:spChg chg="mod">
          <ac:chgData name="bonnie mash" userId="eda4adac1514b467" providerId="LiveId" clId="{29F934D0-5D5F-46B0-9FFD-F3C141CEDA03}" dt="2022-06-14T19:28:10.693" v="633" actId="20577"/>
          <ac:spMkLst>
            <pc:docMk/>
            <pc:sldMk cId="1384989493" sldId="258"/>
            <ac:spMk id="5" creationId="{1E8AADB9-EBE0-4E01-BF32-75548A63FC9D}"/>
          </ac:spMkLst>
        </pc:spChg>
        <pc:picChg chg="mod">
          <ac:chgData name="bonnie mash" userId="eda4adac1514b467" providerId="LiveId" clId="{29F934D0-5D5F-46B0-9FFD-F3C141CEDA03}" dt="2022-06-14T19:47:25.997" v="635" actId="1036"/>
          <ac:picMkLst>
            <pc:docMk/>
            <pc:sldMk cId="1384989493" sldId="258"/>
            <ac:picMk id="3" creationId="{04BE6BCD-6BD2-4CE9-8A68-F286F50E2369}"/>
          </ac:picMkLst>
        </pc:picChg>
      </pc:sldChg>
      <pc:sldChg chg="del">
        <pc:chgData name="bonnie mash" userId="eda4adac1514b467" providerId="LiveId" clId="{29F934D0-5D5F-46B0-9FFD-F3C141CEDA03}" dt="2022-06-14T18:58:53.162" v="17" actId="47"/>
        <pc:sldMkLst>
          <pc:docMk/>
          <pc:sldMk cId="3002562410" sldId="267"/>
        </pc:sldMkLst>
      </pc:sldChg>
      <pc:sldChg chg="del">
        <pc:chgData name="bonnie mash" userId="eda4adac1514b467" providerId="LiveId" clId="{29F934D0-5D5F-46B0-9FFD-F3C141CEDA03}" dt="2022-06-14T18:58:56.163" v="18" actId="47"/>
        <pc:sldMkLst>
          <pc:docMk/>
          <pc:sldMk cId="2660855767" sldId="268"/>
        </pc:sldMkLst>
      </pc:sldChg>
      <pc:sldChg chg="add del">
        <pc:chgData name="bonnie mash" userId="eda4adac1514b467" providerId="LiveId" clId="{29F934D0-5D5F-46B0-9FFD-F3C141CEDA03}" dt="2022-06-14T19:27:41.011" v="599" actId="47"/>
        <pc:sldMkLst>
          <pc:docMk/>
          <pc:sldMk cId="763433623" sldId="271"/>
        </pc:sldMkLst>
      </pc:sldChg>
      <pc:sldChg chg="ord">
        <pc:chgData name="bonnie mash" userId="eda4adac1514b467" providerId="LiveId" clId="{29F934D0-5D5F-46B0-9FFD-F3C141CEDA03}" dt="2022-06-14T18:59:49.840" v="20"/>
        <pc:sldMkLst>
          <pc:docMk/>
          <pc:sldMk cId="2226929106" sldId="272"/>
        </pc:sldMkLst>
      </pc:sldChg>
      <pc:sldChg chg="modSp">
        <pc:chgData name="bonnie mash" userId="eda4adac1514b467" providerId="LiveId" clId="{29F934D0-5D5F-46B0-9FFD-F3C141CEDA03}" dt="2022-06-14T11:43:30.790" v="15" actId="20577"/>
        <pc:sldMkLst>
          <pc:docMk/>
          <pc:sldMk cId="2853183299" sldId="276"/>
        </pc:sldMkLst>
        <pc:spChg chg="mod">
          <ac:chgData name="bonnie mash" userId="eda4adac1514b467" providerId="LiveId" clId="{29F934D0-5D5F-46B0-9FFD-F3C141CEDA03}" dt="2022-06-14T11:43:02.947" v="1" actId="20577"/>
          <ac:spMkLst>
            <pc:docMk/>
            <pc:sldMk cId="2853183299" sldId="276"/>
            <ac:spMk id="44" creationId="{00000000-0000-0000-0000-000000000000}"/>
          </ac:spMkLst>
        </pc:spChg>
        <pc:spChg chg="mod">
          <ac:chgData name="bonnie mash" userId="eda4adac1514b467" providerId="LiveId" clId="{29F934D0-5D5F-46B0-9FFD-F3C141CEDA03}" dt="2022-06-14T11:43:21.993" v="9" actId="20577"/>
          <ac:spMkLst>
            <pc:docMk/>
            <pc:sldMk cId="2853183299" sldId="276"/>
            <ac:spMk id="75" creationId="{00000000-0000-0000-0000-000000000000}"/>
          </ac:spMkLst>
        </pc:spChg>
        <pc:spChg chg="mod">
          <ac:chgData name="bonnie mash" userId="eda4adac1514b467" providerId="LiveId" clId="{29F934D0-5D5F-46B0-9FFD-F3C141CEDA03}" dt="2022-06-14T11:43:30.790" v="15" actId="20577"/>
          <ac:spMkLst>
            <pc:docMk/>
            <pc:sldMk cId="2853183299" sldId="276"/>
            <ac:spMk id="76" creationId="{00000000-0000-0000-0000-000000000000}"/>
          </ac:spMkLst>
        </pc:spChg>
      </pc:sldChg>
      <pc:sldChg chg="delSp modSp del mod">
        <pc:chgData name="bonnie mash" userId="eda4adac1514b467" providerId="LiveId" clId="{29F934D0-5D5F-46B0-9FFD-F3C141CEDA03}" dt="2022-06-14T19:00:40.941" v="24" actId="47"/>
        <pc:sldMkLst>
          <pc:docMk/>
          <pc:sldMk cId="769712242" sldId="277"/>
        </pc:sldMkLst>
        <pc:spChg chg="mod">
          <ac:chgData name="bonnie mash" userId="eda4adac1514b467" providerId="LiveId" clId="{29F934D0-5D5F-46B0-9FFD-F3C141CEDA03}" dt="2022-06-14T19:00:38.424" v="23" actId="20577"/>
          <ac:spMkLst>
            <pc:docMk/>
            <pc:sldMk cId="769712242" sldId="277"/>
            <ac:spMk id="51" creationId="{00000000-0000-0000-0000-000000000000}"/>
          </ac:spMkLst>
        </pc:spChg>
        <pc:picChg chg="del">
          <ac:chgData name="bonnie mash" userId="eda4adac1514b467" providerId="LiveId" clId="{29F934D0-5D5F-46B0-9FFD-F3C141CEDA03}" dt="2022-06-14T19:00:31.222" v="21" actId="478"/>
          <ac:picMkLst>
            <pc:docMk/>
            <pc:sldMk cId="769712242" sldId="277"/>
            <ac:picMk id="6" creationId="{BAC5093A-C6A1-4ED0-B1E4-51472D48F784}"/>
          </ac:picMkLst>
        </pc:picChg>
        <pc:picChg chg="del">
          <ac:chgData name="bonnie mash" userId="eda4adac1514b467" providerId="LiveId" clId="{29F934D0-5D5F-46B0-9FFD-F3C141CEDA03}" dt="2022-06-14T19:00:34.639" v="22" actId="478"/>
          <ac:picMkLst>
            <pc:docMk/>
            <pc:sldMk cId="769712242" sldId="277"/>
            <ac:picMk id="50" creationId="{00000000-0000-0000-0000-000000000000}"/>
          </ac:picMkLst>
        </pc:picChg>
      </pc:sldChg>
      <pc:sldChg chg="del">
        <pc:chgData name="bonnie mash" userId="eda4adac1514b467" providerId="LiveId" clId="{29F934D0-5D5F-46B0-9FFD-F3C141CEDA03}" dt="2022-06-14T19:00:50.099" v="25" actId="47"/>
        <pc:sldMkLst>
          <pc:docMk/>
          <pc:sldMk cId="3878439947" sldId="278"/>
        </pc:sldMkLst>
      </pc:sldChg>
      <pc:sldChg chg="del">
        <pc:chgData name="bonnie mash" userId="eda4adac1514b467" providerId="LiveId" clId="{29F934D0-5D5F-46B0-9FFD-F3C141CEDA03}" dt="2022-06-14T19:18:04.324" v="359" actId="47"/>
        <pc:sldMkLst>
          <pc:docMk/>
          <pc:sldMk cId="566784771" sldId="279"/>
        </pc:sldMkLst>
      </pc:sldChg>
      <pc:sldChg chg="del">
        <pc:chgData name="bonnie mash" userId="eda4adac1514b467" providerId="LiveId" clId="{29F934D0-5D5F-46B0-9FFD-F3C141CEDA03}" dt="2022-06-14T19:18:06.295" v="360" actId="47"/>
        <pc:sldMkLst>
          <pc:docMk/>
          <pc:sldMk cId="696109461" sldId="280"/>
        </pc:sldMkLst>
      </pc:sldChg>
      <pc:sldChg chg="del">
        <pc:chgData name="bonnie mash" userId="eda4adac1514b467" providerId="LiveId" clId="{29F934D0-5D5F-46B0-9FFD-F3C141CEDA03}" dt="2022-06-14T19:18:07.863" v="361" actId="47"/>
        <pc:sldMkLst>
          <pc:docMk/>
          <pc:sldMk cId="252090610" sldId="281"/>
        </pc:sldMkLst>
      </pc:sldChg>
      <pc:sldChg chg="del">
        <pc:chgData name="bonnie mash" userId="eda4adac1514b467" providerId="LiveId" clId="{29F934D0-5D5F-46B0-9FFD-F3C141CEDA03}" dt="2022-06-14T19:11:43.519" v="26" actId="47"/>
        <pc:sldMkLst>
          <pc:docMk/>
          <pc:sldMk cId="3846216756" sldId="282"/>
        </pc:sldMkLst>
      </pc:sldChg>
      <pc:sldChg chg="del">
        <pc:chgData name="bonnie mash" userId="eda4adac1514b467" providerId="LiveId" clId="{29F934D0-5D5F-46B0-9FFD-F3C141CEDA03}" dt="2022-06-14T19:18:15.334" v="362" actId="47"/>
        <pc:sldMkLst>
          <pc:docMk/>
          <pc:sldMk cId="3838859596" sldId="284"/>
        </pc:sldMkLst>
      </pc:sldChg>
      <pc:sldChg chg="add del">
        <pc:chgData name="bonnie mash" userId="eda4adac1514b467" providerId="LiveId" clId="{29F934D0-5D5F-46B0-9FFD-F3C141CEDA03}" dt="2022-06-14T19:18:22.753" v="364" actId="47"/>
        <pc:sldMkLst>
          <pc:docMk/>
          <pc:sldMk cId="1615722128" sldId="285"/>
        </pc:sldMkLst>
      </pc:sldChg>
      <pc:sldChg chg="addSp delSp modSp add mod delAnim modAnim">
        <pc:chgData name="bonnie mash" userId="eda4adac1514b467" providerId="LiveId" clId="{29F934D0-5D5F-46B0-9FFD-F3C141CEDA03}" dt="2022-06-14T19:16:16.796" v="358"/>
        <pc:sldMkLst>
          <pc:docMk/>
          <pc:sldMk cId="3548148021" sldId="286"/>
        </pc:sldMkLst>
        <pc:spChg chg="mod">
          <ac:chgData name="bonnie mash" userId="eda4adac1514b467" providerId="LiveId" clId="{29F934D0-5D5F-46B0-9FFD-F3C141CEDA03}" dt="2022-06-14T19:15:16.536" v="354" actId="20577"/>
          <ac:spMkLst>
            <pc:docMk/>
            <pc:sldMk cId="3548148021" sldId="286"/>
            <ac:spMk id="10" creationId="{5EE88138-48BD-46AA-94F3-3B05DD703F63}"/>
          </ac:spMkLst>
        </pc:spChg>
        <pc:spChg chg="mod">
          <ac:chgData name="bonnie mash" userId="eda4adac1514b467" providerId="LiveId" clId="{29F934D0-5D5F-46B0-9FFD-F3C141CEDA03}" dt="2022-06-14T19:13:58.792" v="102" actId="478"/>
          <ac:spMkLst>
            <pc:docMk/>
            <pc:sldMk cId="3548148021" sldId="286"/>
            <ac:spMk id="67" creationId="{00000000-0000-0000-0000-000000000000}"/>
          </ac:spMkLst>
        </pc:spChg>
        <pc:spChg chg="mod">
          <ac:chgData name="bonnie mash" userId="eda4adac1514b467" providerId="LiveId" clId="{29F934D0-5D5F-46B0-9FFD-F3C141CEDA03}" dt="2022-06-14T19:14:05.900" v="116" actId="6549"/>
          <ac:spMkLst>
            <pc:docMk/>
            <pc:sldMk cId="3548148021" sldId="286"/>
            <ac:spMk id="69" creationId="{00000000-0000-0000-0000-000000000000}"/>
          </ac:spMkLst>
        </pc:spChg>
        <pc:spChg chg="mod">
          <ac:chgData name="bonnie mash" userId="eda4adac1514b467" providerId="LiveId" clId="{29F934D0-5D5F-46B0-9FFD-F3C141CEDA03}" dt="2022-06-14T19:14:12.643" v="154" actId="20577"/>
          <ac:spMkLst>
            <pc:docMk/>
            <pc:sldMk cId="3548148021" sldId="286"/>
            <ac:spMk id="70" creationId="{00000000-0000-0000-0000-000000000000}"/>
          </ac:spMkLst>
        </pc:spChg>
        <pc:spChg chg="del mod">
          <ac:chgData name="bonnie mash" userId="eda4adac1514b467" providerId="LiveId" clId="{29F934D0-5D5F-46B0-9FFD-F3C141CEDA03}" dt="2022-06-14T19:16:16.795" v="356"/>
          <ac:spMkLst>
            <pc:docMk/>
            <pc:sldMk cId="3548148021" sldId="286"/>
            <ac:spMk id="75" creationId="{00000000-0000-0000-0000-000000000000}"/>
          </ac:spMkLst>
        </pc:spChg>
        <pc:spChg chg="del mod topLvl">
          <ac:chgData name="bonnie mash" userId="eda4adac1514b467" providerId="LiveId" clId="{29F934D0-5D5F-46B0-9FFD-F3C141CEDA03}" dt="2022-06-14T19:13:42.741" v="38"/>
          <ac:spMkLst>
            <pc:docMk/>
            <pc:sldMk cId="3548148021" sldId="286"/>
            <ac:spMk id="78" creationId="{00000000-0000-0000-0000-000000000000}"/>
          </ac:spMkLst>
        </pc:spChg>
        <pc:spChg chg="del mod">
          <ac:chgData name="bonnie mash" userId="eda4adac1514b467" providerId="LiveId" clId="{29F934D0-5D5F-46B0-9FFD-F3C141CEDA03}" dt="2022-06-14T19:16:16.796" v="358"/>
          <ac:spMkLst>
            <pc:docMk/>
            <pc:sldMk cId="3548148021" sldId="286"/>
            <ac:spMk id="79" creationId="{00000000-0000-0000-0000-000000000000}"/>
          </ac:spMkLst>
        </pc:spChg>
        <pc:grpChg chg="del mod">
          <ac:chgData name="bonnie mash" userId="eda4adac1514b467" providerId="LiveId" clId="{29F934D0-5D5F-46B0-9FFD-F3C141CEDA03}" dt="2022-06-14T19:13:58.792" v="102" actId="478"/>
          <ac:grpSpMkLst>
            <pc:docMk/>
            <pc:sldMk cId="3548148021" sldId="286"/>
            <ac:grpSpMk id="65" creationId="{00000000-0000-0000-0000-000000000000}"/>
          </ac:grpSpMkLst>
        </pc:grpChg>
        <pc:grpChg chg="mod">
          <ac:chgData name="bonnie mash" userId="eda4adac1514b467" providerId="LiveId" clId="{29F934D0-5D5F-46B0-9FFD-F3C141CEDA03}" dt="2022-06-14T19:14:05.900" v="116" actId="6549"/>
          <ac:grpSpMkLst>
            <pc:docMk/>
            <pc:sldMk cId="3548148021" sldId="286"/>
            <ac:grpSpMk id="68" creationId="{00000000-0000-0000-0000-000000000000}"/>
          </ac:grpSpMkLst>
        </pc:grpChg>
        <pc:grpChg chg="del">
          <ac:chgData name="bonnie mash" userId="eda4adac1514b467" providerId="LiveId" clId="{29F934D0-5D5F-46B0-9FFD-F3C141CEDA03}" dt="2022-06-14T19:14:01.164" v="103" actId="478"/>
          <ac:grpSpMkLst>
            <pc:docMk/>
            <pc:sldMk cId="3548148021" sldId="286"/>
            <ac:grpSpMk id="72" creationId="{00000000-0000-0000-0000-000000000000}"/>
          </ac:grpSpMkLst>
        </pc:grpChg>
        <pc:grpChg chg="del">
          <ac:chgData name="bonnie mash" userId="eda4adac1514b467" providerId="LiveId" clId="{29F934D0-5D5F-46B0-9FFD-F3C141CEDA03}" dt="2022-06-14T19:13:32.191" v="29" actId="478"/>
          <ac:grpSpMkLst>
            <pc:docMk/>
            <pc:sldMk cId="3548148021" sldId="286"/>
            <ac:grpSpMk id="76" creationId="{00000000-0000-0000-0000-000000000000}"/>
          </ac:grpSpMkLst>
        </pc:grpChg>
        <pc:graphicFrameChg chg="del topLvl">
          <ac:chgData name="bonnie mash" userId="eda4adac1514b467" providerId="LiveId" clId="{29F934D0-5D5F-46B0-9FFD-F3C141CEDA03}" dt="2022-06-14T19:13:32.191" v="29" actId="478"/>
          <ac:graphicFrameMkLst>
            <pc:docMk/>
            <pc:sldMk cId="3548148021" sldId="286"/>
            <ac:graphicFrameMk id="77" creationId="{00000000-0000-0000-0000-000000000000}"/>
          </ac:graphicFrameMkLst>
        </pc:graphicFrameChg>
        <pc:picChg chg="add mod">
          <ac:chgData name="bonnie mash" userId="eda4adac1514b467" providerId="LiveId" clId="{29F934D0-5D5F-46B0-9FFD-F3C141CEDA03}" dt="2022-06-14T19:14:54.875" v="293" actId="1076"/>
          <ac:picMkLst>
            <pc:docMk/>
            <pc:sldMk cId="3548148021" sldId="286"/>
            <ac:picMk id="3" creationId="{7C2F069F-A91B-978F-BB63-A044385FA144}"/>
          </ac:picMkLst>
        </pc:picChg>
        <pc:picChg chg="mod">
          <ac:chgData name="bonnie mash" userId="eda4adac1514b467" providerId="LiveId" clId="{29F934D0-5D5F-46B0-9FFD-F3C141CEDA03}" dt="2022-06-14T19:14:36.086" v="282" actId="1076"/>
          <ac:picMkLst>
            <pc:docMk/>
            <pc:sldMk cId="3548148021" sldId="286"/>
            <ac:picMk id="6" creationId="{BAC5093A-C6A1-4ED0-B1E4-51472D48F784}"/>
          </ac:picMkLst>
        </pc:picChg>
        <pc:picChg chg="del mod">
          <ac:chgData name="bonnie mash" userId="eda4adac1514b467" providerId="LiveId" clId="{29F934D0-5D5F-46B0-9FFD-F3C141CEDA03}" dt="2022-06-14T19:13:58.792" v="102" actId="478"/>
          <ac:picMkLst>
            <pc:docMk/>
            <pc:sldMk cId="3548148021" sldId="286"/>
            <ac:picMk id="66" creationId="{00000000-0000-0000-0000-000000000000}"/>
          </ac:picMkLst>
        </pc:picChg>
        <pc:picChg chg="del">
          <ac:chgData name="bonnie mash" userId="eda4adac1514b467" providerId="LiveId" clId="{29F934D0-5D5F-46B0-9FFD-F3C141CEDA03}" dt="2022-06-14T19:13:42.721" v="36" actId="478"/>
          <ac:picMkLst>
            <pc:docMk/>
            <pc:sldMk cId="3548148021" sldId="286"/>
            <ac:picMk id="71" creationId="{00000000-0000-0000-0000-000000000000}"/>
          </ac:picMkLst>
        </pc:picChg>
      </pc:sldChg>
      <pc:sldChg chg="addSp modSp new mod">
        <pc:chgData name="bonnie mash" userId="eda4adac1514b467" providerId="LiveId" clId="{29F934D0-5D5F-46B0-9FFD-F3C141CEDA03}" dt="2022-06-14T20:00:52.159" v="822" actId="1036"/>
        <pc:sldMkLst>
          <pc:docMk/>
          <pc:sldMk cId="856193237" sldId="287"/>
        </pc:sldMkLst>
        <pc:spChg chg="add mod">
          <ac:chgData name="bonnie mash" userId="eda4adac1514b467" providerId="LiveId" clId="{29F934D0-5D5F-46B0-9FFD-F3C141CEDA03}" dt="2022-06-14T19:23:47.761" v="506" actId="255"/>
          <ac:spMkLst>
            <pc:docMk/>
            <pc:sldMk cId="856193237" sldId="287"/>
            <ac:spMk id="3" creationId="{C12AA032-66C2-2D78-1024-8FF1E041FCB0}"/>
          </ac:spMkLst>
        </pc:spChg>
        <pc:spChg chg="add mod">
          <ac:chgData name="bonnie mash" userId="eda4adac1514b467" providerId="LiveId" clId="{29F934D0-5D5F-46B0-9FFD-F3C141CEDA03}" dt="2022-06-14T19:24:49.454" v="564" actId="2711"/>
          <ac:spMkLst>
            <pc:docMk/>
            <pc:sldMk cId="856193237" sldId="287"/>
            <ac:spMk id="4" creationId="{56E183EF-6849-ECED-155E-D016EEB2E42E}"/>
          </ac:spMkLst>
        </pc:spChg>
        <pc:spChg chg="add mod">
          <ac:chgData name="bonnie mash" userId="eda4adac1514b467" providerId="LiveId" clId="{29F934D0-5D5F-46B0-9FFD-F3C141CEDA03}" dt="2022-06-14T19:58:33.735" v="821" actId="20577"/>
          <ac:spMkLst>
            <pc:docMk/>
            <pc:sldMk cId="856193237" sldId="287"/>
            <ac:spMk id="6" creationId="{718FD96D-4F20-BF72-653D-CFB4AC8A1914}"/>
          </ac:spMkLst>
        </pc:spChg>
        <pc:picChg chg="add mod">
          <ac:chgData name="bonnie mash" userId="eda4adac1514b467" providerId="LiveId" clId="{29F934D0-5D5F-46B0-9FFD-F3C141CEDA03}" dt="2022-06-14T20:00:52.159" v="822" actId="1036"/>
          <ac:picMkLst>
            <pc:docMk/>
            <pc:sldMk cId="856193237" sldId="287"/>
            <ac:picMk id="2" creationId="{2EA714E3-3801-AA91-A0E9-D0B1F8B45B6E}"/>
          </ac:picMkLst>
        </pc:picChg>
        <pc:picChg chg="add mod">
          <ac:chgData name="bonnie mash" userId="eda4adac1514b467" providerId="LiveId" clId="{29F934D0-5D5F-46B0-9FFD-F3C141CEDA03}" dt="2022-06-14T19:56:25.636" v="638" actId="14100"/>
          <ac:picMkLst>
            <pc:docMk/>
            <pc:sldMk cId="856193237" sldId="287"/>
            <ac:picMk id="5" creationId="{4C70B366-DD97-9120-B447-E41A2CF052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2022-06-14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exels.com/photo/grey-and-white-short-fur-cat-104827/" TargetMode="External"/><Relationship Id="rId5" Type="http://schemas.openxmlformats.org/officeDocument/2006/relationships/hyperlink" Target="https://www.flickr.com/photos/flamephoenix1991/8376271918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1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2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20.png"/><Relationship Id="rId5" Type="http://schemas.openxmlformats.org/officeDocument/2006/relationships/image" Target="../media/image36.png"/><Relationship Id="rId10" Type="http://schemas.openxmlformats.org/officeDocument/2006/relationships/image" Target="../media/image19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3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12" Type="http://schemas.openxmlformats.org/officeDocument/2006/relationships/image" Target="../media/image1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NULL"/><Relationship Id="rId5" Type="http://schemas.openxmlformats.org/officeDocument/2006/relationships/image" Target="../media/image210.png"/><Relationship Id="rId10" Type="http://schemas.openxmlformats.org/officeDocument/2006/relationships/oleObject" Target="../embeddings/oleObject70.bin"/><Relationship Id="rId9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commons.wikimedia.org/wiki/File:Neuron_Hand-tuned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5">
            <a:extLst>
              <a:ext uri="{FF2B5EF4-FFF2-40B4-BE49-F238E27FC236}">
                <a16:creationId xmlns:a16="http://schemas.microsoft.com/office/drawing/2014/main" id="{2EA714E3-3801-AA91-A0E9-D0B1F8B45B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0"/>
            <a:ext cx="12192000" cy="68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2AA032-66C2-2D78-1024-8FF1E041FCB0}"/>
              </a:ext>
            </a:extLst>
          </p:cNvPr>
          <p:cNvSpPr txBox="1"/>
          <p:nvPr/>
        </p:nvSpPr>
        <p:spPr>
          <a:xfrm>
            <a:off x="437322" y="304800"/>
            <a:ext cx="1158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A RESEARCH PROJECT THAT PREDICTS CAR PURCHASE AMOUNT USING ANNS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183EF-6849-ECED-155E-D016EEB2E42E}"/>
              </a:ext>
            </a:extLst>
          </p:cNvPr>
          <p:cNvSpPr txBox="1"/>
          <p:nvPr/>
        </p:nvSpPr>
        <p:spPr>
          <a:xfrm>
            <a:off x="437322" y="1510748"/>
            <a:ext cx="9634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PRESENTED BY</a:t>
            </a:r>
          </a:p>
          <a:p>
            <a:r>
              <a:rPr lang="en-US" dirty="0">
                <a:latin typeface="Arial Black" panose="020B0A04020102020204" pitchFamily="34" charset="0"/>
              </a:rPr>
              <a:t>BONIFACE KARANJA MACHARIA </a:t>
            </a:r>
          </a:p>
          <a:p>
            <a:r>
              <a:rPr lang="en-US" dirty="0">
                <a:latin typeface="Arial Black" panose="020B0A04020102020204" pitchFamily="34" charset="0"/>
              </a:rPr>
              <a:t>SMPQ/00849/2018</a:t>
            </a:r>
          </a:p>
        </p:txBody>
      </p:sp>
      <p:pic>
        <p:nvPicPr>
          <p:cNvPr id="5" name="Picture 4" descr="What to expect in the 2022 used car market | Fortune">
            <a:extLst>
              <a:ext uri="{FF2B5EF4-FFF2-40B4-BE49-F238E27FC236}">
                <a16:creationId xmlns:a16="http://schemas.microsoft.com/office/drawing/2014/main" id="{4C70B366-DD97-9120-B447-E41A2CF05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09" y="2779212"/>
            <a:ext cx="5939155" cy="23493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FD96D-4F20-BF72-653D-CFB4AC8A1914}"/>
              </a:ext>
            </a:extLst>
          </p:cNvPr>
          <p:cNvSpPr txBox="1"/>
          <p:nvPr/>
        </p:nvSpPr>
        <p:spPr>
          <a:xfrm>
            <a:off x="8481391" y="2434078"/>
            <a:ext cx="2849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need for cars increased exponentially from march 2020. this attracted a rise in demand for business and personal cars.</a:t>
            </a:r>
          </a:p>
        </p:txBody>
      </p:sp>
    </p:spTree>
    <p:extLst>
      <p:ext uri="{BB962C8B-B14F-4D97-AF65-F5344CB8AC3E}">
        <p14:creationId xmlns:p14="http://schemas.microsoft.com/office/powerpoint/2010/main" val="85619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DO HUMANS LEARN? FROM EXPERIENCE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Humans learn from experience (by example)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96778" y="2567987"/>
            <a:ext cx="205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dirty="0"/>
              <a:t>Deviated Outputs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31480" y="2679215"/>
            <a:ext cx="253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Desired (Correct) Output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217733" y="2903398"/>
            <a:ext cx="486274" cy="452309"/>
            <a:chOff x="5076056" y="2924944"/>
            <a:chExt cx="523147" cy="485878"/>
          </a:xfrm>
        </p:grpSpPr>
        <p:sp>
          <p:nvSpPr>
            <p:cNvPr id="17" name="Minus 16"/>
            <p:cNvSpPr/>
            <p:nvPr/>
          </p:nvSpPr>
          <p:spPr>
            <a:xfrm>
              <a:off x="5235218" y="3074667"/>
              <a:ext cx="227245" cy="17093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5076056" y="2924944"/>
              <a:ext cx="523147" cy="48587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</p:grpSp>
      <p:sp>
        <p:nvSpPr>
          <p:cNvPr id="19" name="U-Turn Arrow 18"/>
          <p:cNvSpPr/>
          <p:nvPr/>
        </p:nvSpPr>
        <p:spPr>
          <a:xfrm rot="10800000">
            <a:off x="4343965" y="3385379"/>
            <a:ext cx="4193587" cy="1957089"/>
          </a:xfrm>
          <a:prstGeom prst="uturnArrow">
            <a:avLst>
              <a:gd name="adj1" fmla="val 7927"/>
              <a:gd name="adj2" fmla="val 11122"/>
              <a:gd name="adj3" fmla="val 13889"/>
              <a:gd name="adj4" fmla="val 43750"/>
              <a:gd name="adj5" fmla="val 88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8397" y="3691182"/>
            <a:ext cx="74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Error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8883" y="2286695"/>
            <a:ext cx="229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dirty="0"/>
              <a:t>~Desired Outputs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24318" y="3271945"/>
            <a:ext cx="12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6736335" y="2995408"/>
            <a:ext cx="1456986" cy="28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5" name="Right Arrow 24"/>
          <p:cNvSpPr/>
          <p:nvPr/>
        </p:nvSpPr>
        <p:spPr>
          <a:xfrm rot="10800000">
            <a:off x="8742674" y="3001721"/>
            <a:ext cx="1456986" cy="28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0196" y="2318414"/>
            <a:ext cx="1816827" cy="14317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809868" y="2311071"/>
            <a:ext cx="131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>
                <a:solidFill>
                  <a:schemeClr val="accent1">
                    <a:lumMod val="50000"/>
                  </a:schemeClr>
                </a:solidFill>
              </a:rPr>
              <a:t>LABEL: CAT!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3" y="2483360"/>
            <a:ext cx="1892436" cy="125476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546044" y="2700568"/>
            <a:ext cx="2652853" cy="596801"/>
            <a:chOff x="1880300" y="3026000"/>
            <a:chExt cx="1573330" cy="460452"/>
          </a:xfrm>
        </p:grpSpPr>
        <p:sp>
          <p:nvSpPr>
            <p:cNvPr id="12" name="Right Arrow 11"/>
            <p:cNvSpPr/>
            <p:nvPr/>
          </p:nvSpPr>
          <p:spPr>
            <a:xfrm>
              <a:off x="1880300" y="3268897"/>
              <a:ext cx="1573330" cy="2175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5184" y="3026000"/>
              <a:ext cx="464130" cy="284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i="1" dirty="0">
                  <a:solidFill>
                    <a:schemeClr val="accent1">
                      <a:lumMod val="50000"/>
                    </a:schemeClr>
                  </a:solidFill>
                </a:rPr>
                <a:t>Inputs</a:t>
              </a:r>
            </a:p>
          </p:txBody>
        </p:sp>
      </p:grpSp>
      <p:sp>
        <p:nvSpPr>
          <p:cNvPr id="20" name="Right Arrow 19"/>
          <p:cNvSpPr/>
          <p:nvPr/>
        </p:nvSpPr>
        <p:spPr>
          <a:xfrm rot="19303554">
            <a:off x="4560487" y="2887196"/>
            <a:ext cx="2103995" cy="518183"/>
          </a:xfrm>
          <a:prstGeom prst="rightArrow">
            <a:avLst>
              <a:gd name="adj1" fmla="val 29887"/>
              <a:gd name="adj2" fmla="val 85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4" name="Rectangle 3"/>
          <p:cNvSpPr/>
          <p:nvPr/>
        </p:nvSpPr>
        <p:spPr>
          <a:xfrm>
            <a:off x="5116718" y="5498179"/>
            <a:ext cx="66883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/>
              <a:t>Photo Credit: </a:t>
            </a:r>
            <a:r>
              <a:rPr lang="en-CA" sz="1400" dirty="0">
                <a:hlinkClick r:id="rId5"/>
              </a:rPr>
              <a:t>https://www.flickr.com/photos/flamephoenix1991/8376271918</a:t>
            </a:r>
            <a:endParaRPr lang="en-CA" sz="1400" dirty="0"/>
          </a:p>
          <a:p>
            <a:r>
              <a:rPr lang="en-CA" sz="1400" b="1" dirty="0"/>
              <a:t>Photo Credit: </a:t>
            </a:r>
            <a:r>
              <a:rPr lang="en-CA" sz="1400" dirty="0">
                <a:hlinkClick r:id="rId6"/>
              </a:rPr>
              <a:t>https://www.pexels.com/photo/grey-and-white-short-fur-cat-104827/</a:t>
            </a:r>
            <a:endParaRPr lang="en-CA" sz="1400" dirty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7013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9" grpId="0" animBg="1"/>
      <p:bldP spid="21" grpId="0"/>
      <p:bldP spid="22" grpId="0"/>
      <p:bldP spid="23" grpId="0"/>
      <p:bldP spid="24" grpId="0" animBg="1"/>
      <p:bldP spid="25" grpId="0" animBg="1"/>
      <p:bldP spid="26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BE6BCD-6BD2-4CE9-8A68-F286F50E2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8AADB9-EBE0-4E01-BF32-75548A63FC9D}"/>
              </a:ext>
            </a:extLst>
          </p:cNvPr>
          <p:cNvSpPr/>
          <p:nvPr/>
        </p:nvSpPr>
        <p:spPr>
          <a:xfrm>
            <a:off x="167410" y="614654"/>
            <a:ext cx="530121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SINGLE NEURON MODEL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2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NEURON MATHEMATICAL MODEL 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neuron collects signals from input channels named dendrites, processes information in its nucleus, and then generates an output in a long thin branch called axon.</a:t>
            </a:r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8493538" y="2707218"/>
            <a:ext cx="423037" cy="423037"/>
          </a:xfrm>
          <a:custGeom>
            <a:avLst/>
            <a:gdLst>
              <a:gd name="T0" fmla="*/ 175 w 176"/>
              <a:gd name="T1" fmla="*/ 169 h 176"/>
              <a:gd name="T2" fmla="*/ 132 w 176"/>
              <a:gd name="T3" fmla="*/ 127 h 176"/>
              <a:gd name="T4" fmla="*/ 152 w 176"/>
              <a:gd name="T5" fmla="*/ 76 h 176"/>
              <a:gd name="T6" fmla="*/ 76 w 176"/>
              <a:gd name="T7" fmla="*/ 0 h 176"/>
              <a:gd name="T8" fmla="*/ 0 w 176"/>
              <a:gd name="T9" fmla="*/ 76 h 176"/>
              <a:gd name="T10" fmla="*/ 76 w 176"/>
              <a:gd name="T11" fmla="*/ 152 h 176"/>
              <a:gd name="T12" fmla="*/ 127 w 176"/>
              <a:gd name="T13" fmla="*/ 132 h 176"/>
              <a:gd name="T14" fmla="*/ 169 w 176"/>
              <a:gd name="T15" fmla="*/ 175 h 176"/>
              <a:gd name="T16" fmla="*/ 172 w 176"/>
              <a:gd name="T17" fmla="*/ 176 h 176"/>
              <a:gd name="T18" fmla="*/ 176 w 176"/>
              <a:gd name="T19" fmla="*/ 172 h 176"/>
              <a:gd name="T20" fmla="*/ 175 w 176"/>
              <a:gd name="T21" fmla="*/ 169 h 176"/>
              <a:gd name="T22" fmla="*/ 76 w 176"/>
              <a:gd name="T23" fmla="*/ 144 h 176"/>
              <a:gd name="T24" fmla="*/ 8 w 176"/>
              <a:gd name="T25" fmla="*/ 76 h 176"/>
              <a:gd name="T26" fmla="*/ 76 w 176"/>
              <a:gd name="T27" fmla="*/ 8 h 176"/>
              <a:gd name="T28" fmla="*/ 144 w 176"/>
              <a:gd name="T29" fmla="*/ 76 h 176"/>
              <a:gd name="T30" fmla="*/ 76 w 176"/>
              <a:gd name="T3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76"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4282405" y="2957095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7459043" y="2957095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1400" y="2121777"/>
            <a:ext cx="5777217" cy="3106662"/>
          </a:xfrm>
          <a:prstGeom prst="rect">
            <a:avLst/>
          </a:prstGeom>
        </p:spPr>
      </p:pic>
      <p:cxnSp>
        <p:nvCxnSpPr>
          <p:cNvPr id="32" name="Curved Connector 31"/>
          <p:cNvCxnSpPr/>
          <p:nvPr/>
        </p:nvCxnSpPr>
        <p:spPr>
          <a:xfrm rot="10800000">
            <a:off x="4942843" y="4143103"/>
            <a:ext cx="1766534" cy="976186"/>
          </a:xfrm>
          <a:prstGeom prst="curved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60000" y="5176772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NUCLEAS</a:t>
            </a:r>
          </a:p>
        </p:txBody>
      </p:sp>
      <p:cxnSp>
        <p:nvCxnSpPr>
          <p:cNvPr id="34" name="Curved Connector 33"/>
          <p:cNvCxnSpPr/>
          <p:nvPr/>
        </p:nvCxnSpPr>
        <p:spPr>
          <a:xfrm rot="10800000">
            <a:off x="7327396" y="4191689"/>
            <a:ext cx="2938549" cy="820585"/>
          </a:xfrm>
          <a:prstGeom prst="curvedConnector3">
            <a:avLst/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314867" y="4812219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AXON</a:t>
            </a:r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1569212" y="2862076"/>
            <a:ext cx="2348270" cy="1877887"/>
          </a:xfrm>
          <a:prstGeom prst="curvedConnector3">
            <a:avLst/>
          </a:prstGeom>
          <a:ln w="57150"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895" y="473931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DENDRITES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878393" y="2746561"/>
            <a:ext cx="5385227" cy="2393022"/>
            <a:chOff x="3264196" y="2190307"/>
            <a:chExt cx="7047779" cy="3313870"/>
          </a:xfrm>
        </p:grpSpPr>
        <p:sp>
          <p:nvSpPr>
            <p:cNvPr id="39" name="Oval 38"/>
            <p:cNvSpPr/>
            <p:nvPr/>
          </p:nvSpPr>
          <p:spPr>
            <a:xfrm>
              <a:off x="3264196" y="2190307"/>
              <a:ext cx="669852" cy="663291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X1</a:t>
              </a:r>
              <a:endParaRPr lang="en-CA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3264196" y="3561901"/>
              <a:ext cx="669852" cy="663291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X2</a:t>
              </a:r>
              <a:endParaRPr lang="en-CA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264196" y="4840886"/>
              <a:ext cx="669852" cy="663291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X3</a:t>
              </a:r>
              <a:endParaRPr lang="en-CA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589017" y="3196928"/>
              <a:ext cx="1359897" cy="1362456"/>
            </a:xfrm>
            <a:prstGeom prst="ellipse">
              <a:avLst/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100" dirty="0">
                  <a:solidFill>
                    <a:schemeClr val="bg1"/>
                  </a:solidFill>
                </a:rPr>
                <a:t>NEURON</a:t>
              </a:r>
              <a:endParaRPr lang="en-CA" sz="1000" dirty="0">
                <a:solidFill>
                  <a:schemeClr val="bg1"/>
                </a:solidFill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 rot="1354124">
              <a:off x="3846669" y="2831465"/>
              <a:ext cx="1955923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 rot="20288601">
              <a:off x="3883611" y="4484065"/>
              <a:ext cx="1955923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3967972" y="3662849"/>
              <a:ext cx="1582163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6987795" y="3650528"/>
              <a:ext cx="3324180" cy="461396"/>
            </a:xfrm>
            <a:prstGeom prst="rightArrow">
              <a:avLst>
                <a:gd name="adj1" fmla="val 36174"/>
                <a:gd name="adj2" fmla="val 73044"/>
              </a:avLst>
            </a:prstGeom>
            <a:solidFill>
              <a:srgbClr val="E85938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14362" y="2491846"/>
              <a:ext cx="543772" cy="383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tx2"/>
                  </a:solidFill>
                </a:rPr>
                <a:t>W1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79915" y="3389982"/>
              <a:ext cx="543772" cy="383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tx2"/>
                  </a:solidFill>
                </a:rPr>
                <a:t>W2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79914" y="4288118"/>
              <a:ext cx="543772" cy="383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tx2"/>
                  </a:solidFill>
                </a:rPr>
                <a:t>W3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88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NEURON MATHEMATICAL MODEL 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Bias allows to shift the activation function curve up or down.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Number of adjustable parameters = 4 (3 weights and 1 bias).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Activation function “F”.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6126571" y="3106717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50" name="Freeform 49"/>
          <p:cNvSpPr>
            <a:spLocks noEditPoints="1"/>
          </p:cNvSpPr>
          <p:nvPr/>
        </p:nvSpPr>
        <p:spPr bwMode="auto">
          <a:xfrm>
            <a:off x="9303209" y="3106717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491563" y="2284311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3535645" y="2616586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1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45" y="2616586"/>
                <a:ext cx="669852" cy="66329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3535645" y="3988180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45" y="3988180"/>
                <a:ext cx="669852" cy="66329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/>
              <p:nvPr/>
            </p:nvSpPr>
            <p:spPr>
              <a:xfrm>
                <a:off x="3535645" y="5267165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45" y="5267165"/>
                <a:ext cx="669852" cy="663291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/>
          <p:cNvSpPr/>
          <p:nvPr/>
        </p:nvSpPr>
        <p:spPr>
          <a:xfrm>
            <a:off x="5860466" y="3623207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rot="1354124">
            <a:off x="4118118" y="3257744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 rot="20288601">
            <a:off x="4155060" y="4910344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4239421" y="4089128"/>
            <a:ext cx="158216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60" name="Left Brace 59"/>
          <p:cNvSpPr/>
          <p:nvPr/>
        </p:nvSpPr>
        <p:spPr>
          <a:xfrm>
            <a:off x="2909741" y="2561813"/>
            <a:ext cx="510362" cy="3485244"/>
          </a:xfrm>
          <a:prstGeom prst="leftBrace">
            <a:avLst>
              <a:gd name="adj1" fmla="val 137500"/>
              <a:gd name="adj2" fmla="val 50000"/>
            </a:avLst>
          </a:prstGeom>
          <a:ln w="57150"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TextBox 60"/>
          <p:cNvSpPr txBox="1"/>
          <p:nvPr/>
        </p:nvSpPr>
        <p:spPr>
          <a:xfrm>
            <a:off x="505422" y="3988180"/>
            <a:ext cx="246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tx2"/>
                </a:solidFill>
              </a:rPr>
              <a:t>INPUTS/INDEPENDENT VARIABLES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10070759" y="4113111"/>
            <a:ext cx="771126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598511" y="2918125"/>
                <a:ext cx="5784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11" y="2918125"/>
                <a:ext cx="57849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8710862" y="3659511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6136790" y="2970090"/>
            <a:ext cx="789942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76747" y="235898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392754" y="5463636"/>
                <a:ext cx="4800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754" y="5463636"/>
                <a:ext cx="480035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62605" y="3844929"/>
                <a:ext cx="584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605" y="3844929"/>
                <a:ext cx="58445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69744" y="4653909"/>
                <a:ext cx="584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744" y="4653909"/>
                <a:ext cx="584454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/>
          <p:cNvPicPr>
            <a:picLocks noChangeAspect="1"/>
          </p:cNvPicPr>
          <p:nvPr/>
        </p:nvPicPr>
        <p:blipFill>
          <a:blip r:embed="rId10">
            <a:clrChange>
              <a:clrFrom>
                <a:srgbClr val="89C800"/>
              </a:clrFrom>
              <a:clrTo>
                <a:srgbClr val="89C80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67564" y="3888821"/>
            <a:ext cx="520576" cy="754543"/>
          </a:xfrm>
          <a:prstGeom prst="rect">
            <a:avLst/>
          </a:prstGeom>
        </p:spPr>
      </p:pic>
      <p:sp>
        <p:nvSpPr>
          <p:cNvPr id="71" name="Right Arrow 70"/>
          <p:cNvSpPr/>
          <p:nvPr/>
        </p:nvSpPr>
        <p:spPr>
          <a:xfrm>
            <a:off x="7231180" y="4076807"/>
            <a:ext cx="1440800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5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SINGLE NEURON MODEL IN ACTION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Let’s assume that the activation function is a Unit Step Activation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activation functions is used to map the input between (0, 1).</a:t>
            </a:r>
            <a:br>
              <a:rPr lang="en-CA" sz="2000" dirty="0">
                <a:latin typeface="Montserrat" charset="0"/>
                <a:ea typeface="Montserrat" charset="0"/>
                <a:cs typeface="Montserrat" charset="0"/>
              </a:rPr>
            </a:b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6240871" y="3211492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p:sp>
        <p:nvSpPr>
          <p:cNvPr id="29" name="Freeform 28"/>
          <p:cNvSpPr>
            <a:spLocks noEditPoints="1"/>
          </p:cNvSpPr>
          <p:nvPr/>
        </p:nvSpPr>
        <p:spPr bwMode="auto">
          <a:xfrm>
            <a:off x="9417509" y="3211492"/>
            <a:ext cx="413844" cy="423037"/>
          </a:xfrm>
          <a:custGeom>
            <a:avLst/>
            <a:gdLst>
              <a:gd name="T0" fmla="*/ 64 w 176"/>
              <a:gd name="T1" fmla="*/ 96 h 176"/>
              <a:gd name="T2" fmla="*/ 60 w 176"/>
              <a:gd name="T3" fmla="*/ 100 h 176"/>
              <a:gd name="T4" fmla="*/ 61 w 176"/>
              <a:gd name="T5" fmla="*/ 103 h 176"/>
              <a:gd name="T6" fmla="*/ 85 w 176"/>
              <a:gd name="T7" fmla="*/ 127 h 176"/>
              <a:gd name="T8" fmla="*/ 88 w 176"/>
              <a:gd name="T9" fmla="*/ 128 h 176"/>
              <a:gd name="T10" fmla="*/ 91 w 176"/>
              <a:gd name="T11" fmla="*/ 127 h 176"/>
              <a:gd name="T12" fmla="*/ 115 w 176"/>
              <a:gd name="T13" fmla="*/ 103 h 176"/>
              <a:gd name="T14" fmla="*/ 116 w 176"/>
              <a:gd name="T15" fmla="*/ 100 h 176"/>
              <a:gd name="T16" fmla="*/ 112 w 176"/>
              <a:gd name="T17" fmla="*/ 96 h 176"/>
              <a:gd name="T18" fmla="*/ 109 w 176"/>
              <a:gd name="T19" fmla="*/ 97 h 176"/>
              <a:gd name="T20" fmla="*/ 92 w 176"/>
              <a:gd name="T21" fmla="*/ 114 h 176"/>
              <a:gd name="T22" fmla="*/ 92 w 176"/>
              <a:gd name="T23" fmla="*/ 4 h 176"/>
              <a:gd name="T24" fmla="*/ 92 w 176"/>
              <a:gd name="T25" fmla="*/ 4 h 176"/>
              <a:gd name="T26" fmla="*/ 88 w 176"/>
              <a:gd name="T27" fmla="*/ 0 h 176"/>
              <a:gd name="T28" fmla="*/ 84 w 176"/>
              <a:gd name="T29" fmla="*/ 4 h 176"/>
              <a:gd name="T30" fmla="*/ 84 w 176"/>
              <a:gd name="T31" fmla="*/ 114 h 176"/>
              <a:gd name="T32" fmla="*/ 67 w 176"/>
              <a:gd name="T33" fmla="*/ 97 h 176"/>
              <a:gd name="T34" fmla="*/ 64 w 176"/>
              <a:gd name="T35" fmla="*/ 96 h 176"/>
              <a:gd name="T36" fmla="*/ 168 w 176"/>
              <a:gd name="T37" fmla="*/ 40 h 176"/>
              <a:gd name="T38" fmla="*/ 104 w 176"/>
              <a:gd name="T39" fmla="*/ 40 h 176"/>
              <a:gd name="T40" fmla="*/ 100 w 176"/>
              <a:gd name="T41" fmla="*/ 44 h 176"/>
              <a:gd name="T42" fmla="*/ 104 w 176"/>
              <a:gd name="T43" fmla="*/ 48 h 176"/>
              <a:gd name="T44" fmla="*/ 168 w 176"/>
              <a:gd name="T45" fmla="*/ 48 h 176"/>
              <a:gd name="T46" fmla="*/ 168 w 176"/>
              <a:gd name="T47" fmla="*/ 64 h 176"/>
              <a:gd name="T48" fmla="*/ 104 w 176"/>
              <a:gd name="T49" fmla="*/ 64 h 176"/>
              <a:gd name="T50" fmla="*/ 100 w 176"/>
              <a:gd name="T51" fmla="*/ 68 h 176"/>
              <a:gd name="T52" fmla="*/ 104 w 176"/>
              <a:gd name="T53" fmla="*/ 72 h 176"/>
              <a:gd name="T54" fmla="*/ 152 w 176"/>
              <a:gd name="T55" fmla="*/ 72 h 176"/>
              <a:gd name="T56" fmla="*/ 152 w 176"/>
              <a:gd name="T57" fmla="*/ 168 h 176"/>
              <a:gd name="T58" fmla="*/ 24 w 176"/>
              <a:gd name="T59" fmla="*/ 168 h 176"/>
              <a:gd name="T60" fmla="*/ 24 w 176"/>
              <a:gd name="T61" fmla="*/ 72 h 176"/>
              <a:gd name="T62" fmla="*/ 72 w 176"/>
              <a:gd name="T63" fmla="*/ 72 h 176"/>
              <a:gd name="T64" fmla="*/ 76 w 176"/>
              <a:gd name="T65" fmla="*/ 68 h 176"/>
              <a:gd name="T66" fmla="*/ 72 w 176"/>
              <a:gd name="T67" fmla="*/ 64 h 176"/>
              <a:gd name="T68" fmla="*/ 8 w 176"/>
              <a:gd name="T69" fmla="*/ 64 h 176"/>
              <a:gd name="T70" fmla="*/ 8 w 176"/>
              <a:gd name="T71" fmla="*/ 48 h 176"/>
              <a:gd name="T72" fmla="*/ 72 w 176"/>
              <a:gd name="T73" fmla="*/ 48 h 176"/>
              <a:gd name="T74" fmla="*/ 76 w 176"/>
              <a:gd name="T75" fmla="*/ 44 h 176"/>
              <a:gd name="T76" fmla="*/ 72 w 176"/>
              <a:gd name="T77" fmla="*/ 40 h 176"/>
              <a:gd name="T78" fmla="*/ 8 w 176"/>
              <a:gd name="T79" fmla="*/ 40 h 176"/>
              <a:gd name="T80" fmla="*/ 0 w 176"/>
              <a:gd name="T81" fmla="*/ 48 h 176"/>
              <a:gd name="T82" fmla="*/ 0 w 176"/>
              <a:gd name="T83" fmla="*/ 64 h 176"/>
              <a:gd name="T84" fmla="*/ 8 w 176"/>
              <a:gd name="T85" fmla="*/ 72 h 176"/>
              <a:gd name="T86" fmla="*/ 16 w 176"/>
              <a:gd name="T87" fmla="*/ 72 h 176"/>
              <a:gd name="T88" fmla="*/ 16 w 176"/>
              <a:gd name="T89" fmla="*/ 168 h 176"/>
              <a:gd name="T90" fmla="*/ 24 w 176"/>
              <a:gd name="T91" fmla="*/ 176 h 176"/>
              <a:gd name="T92" fmla="*/ 152 w 176"/>
              <a:gd name="T93" fmla="*/ 176 h 176"/>
              <a:gd name="T94" fmla="*/ 160 w 176"/>
              <a:gd name="T95" fmla="*/ 168 h 176"/>
              <a:gd name="T96" fmla="*/ 160 w 176"/>
              <a:gd name="T97" fmla="*/ 72 h 176"/>
              <a:gd name="T98" fmla="*/ 168 w 176"/>
              <a:gd name="T99" fmla="*/ 72 h 176"/>
              <a:gd name="T100" fmla="*/ 176 w 176"/>
              <a:gd name="T101" fmla="*/ 64 h 176"/>
              <a:gd name="T102" fmla="*/ 176 w 176"/>
              <a:gd name="T103" fmla="*/ 48 h 176"/>
              <a:gd name="T104" fmla="*/ 168 w 176"/>
              <a:gd name="T105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64" y="96"/>
                </a:moveTo>
                <a:cubicBezTo>
                  <a:pt x="62" y="96"/>
                  <a:pt x="60" y="98"/>
                  <a:pt x="60" y="100"/>
                </a:cubicBezTo>
                <a:cubicBezTo>
                  <a:pt x="60" y="101"/>
                  <a:pt x="60" y="102"/>
                  <a:pt x="61" y="103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89" y="128"/>
                  <a:pt x="90" y="128"/>
                  <a:pt x="91" y="127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2"/>
                  <a:pt x="116" y="101"/>
                  <a:pt x="116" y="100"/>
                </a:cubicBezTo>
                <a:cubicBezTo>
                  <a:pt x="116" y="98"/>
                  <a:pt x="114" y="96"/>
                  <a:pt x="112" y="96"/>
                </a:cubicBezTo>
                <a:cubicBezTo>
                  <a:pt x="111" y="96"/>
                  <a:pt x="110" y="96"/>
                  <a:pt x="109" y="97"/>
                </a:cubicBezTo>
                <a:cubicBezTo>
                  <a:pt x="92" y="114"/>
                  <a:pt x="92" y="114"/>
                  <a:pt x="92" y="11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67" y="97"/>
                  <a:pt x="67" y="97"/>
                  <a:pt x="67" y="97"/>
                </a:cubicBezTo>
                <a:cubicBezTo>
                  <a:pt x="66" y="96"/>
                  <a:pt x="65" y="96"/>
                  <a:pt x="64" y="96"/>
                </a:cubicBezTo>
                <a:moveTo>
                  <a:pt x="168" y="40"/>
                </a:moveTo>
                <a:cubicBezTo>
                  <a:pt x="104" y="40"/>
                  <a:pt x="104" y="40"/>
                  <a:pt x="104" y="40"/>
                </a:cubicBezTo>
                <a:cubicBezTo>
                  <a:pt x="102" y="40"/>
                  <a:pt x="100" y="42"/>
                  <a:pt x="100" y="44"/>
                </a:cubicBezTo>
                <a:cubicBezTo>
                  <a:pt x="100" y="46"/>
                  <a:pt x="102" y="48"/>
                  <a:pt x="104" y="48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68" y="64"/>
                  <a:pt x="168" y="64"/>
                  <a:pt x="168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102" y="64"/>
                  <a:pt x="100" y="66"/>
                  <a:pt x="100" y="68"/>
                </a:cubicBezTo>
                <a:cubicBezTo>
                  <a:pt x="100" y="70"/>
                  <a:pt x="102" y="72"/>
                  <a:pt x="104" y="72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24" y="168"/>
                  <a:pt x="24" y="168"/>
                  <a:pt x="24" y="168"/>
                </a:cubicBezTo>
                <a:cubicBezTo>
                  <a:pt x="24" y="72"/>
                  <a:pt x="24" y="72"/>
                  <a:pt x="24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4" y="48"/>
                  <a:pt x="76" y="46"/>
                  <a:pt x="76" y="44"/>
                </a:cubicBezTo>
                <a:cubicBezTo>
                  <a:pt x="76" y="42"/>
                  <a:pt x="74" y="40"/>
                  <a:pt x="72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4" y="40"/>
                  <a:pt x="0" y="44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72"/>
                  <a:pt x="160" y="72"/>
                  <a:pt x="160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48"/>
                  <a:pt x="176" y="48"/>
                  <a:pt x="176" y="48"/>
                </a:cubicBezTo>
                <a:cubicBezTo>
                  <a:pt x="176" y="44"/>
                  <a:pt x="172" y="40"/>
                  <a:pt x="168" y="4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uk-UA"/>
            </a:defPPr>
            <a:lvl1pPr marL="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117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235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353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24712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7068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68246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9424" algn="l" defTabSz="562356" rtl="0" eaLnBrk="1" latinLnBrk="0" hangingPunct="1">
              <a:defRPr sz="1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3649945" y="2721361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945" y="2721361"/>
                <a:ext cx="669852" cy="66329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3649945" y="4092955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945" y="4092955"/>
                <a:ext cx="669852" cy="66329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3649945" y="5371940"/>
                <a:ext cx="669852" cy="663291"/>
              </a:xfrm>
              <a:prstGeom prst="ellipse">
                <a:avLst/>
              </a:prstGeom>
              <a:solidFill>
                <a:srgbClr val="E85938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CA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A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945" y="5371940"/>
                <a:ext cx="669852" cy="663291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5974766" y="3727982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354124">
            <a:off x="4232418" y="3362519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20288601">
            <a:off x="4269360" y="5015119"/>
            <a:ext cx="195592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4353721" y="4193903"/>
            <a:ext cx="1582163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0185059" y="4217886"/>
            <a:ext cx="771126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92560" y="2875924"/>
                <a:ext cx="10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tx2"/>
                    </a:solidFill>
                  </a:rPr>
                  <a:t>=0.7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560" y="2875924"/>
                <a:ext cx="1012906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231" r="-602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8825162" y="3764286"/>
            <a:ext cx="1359897" cy="1362456"/>
          </a:xfrm>
          <a:prstGeom prst="ellipse">
            <a:avLst/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0" name="Right Arrow 39"/>
          <p:cNvSpPr/>
          <p:nvPr/>
        </p:nvSpPr>
        <p:spPr>
          <a:xfrm rot="5400000">
            <a:off x="6251090" y="3074865"/>
            <a:ext cx="789942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14388" y="2418514"/>
                <a:ext cx="876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388" y="2418514"/>
                <a:ext cx="87620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003444" y="5199079"/>
                <a:ext cx="34923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CA" sz="1600" b="0" dirty="0">
                  <a:solidFill>
                    <a:schemeClr val="tx2"/>
                  </a:solidFill>
                </a:endParaRPr>
              </a:p>
              <a:p>
                <a:endParaRPr lang="en-CA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44" y="5199079"/>
                <a:ext cx="3492303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01771" y="3960703"/>
                <a:ext cx="12575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771" y="3960703"/>
                <a:ext cx="1257524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4407835" y="4725527"/>
                <a:ext cx="1244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0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A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835" y="4725527"/>
                <a:ext cx="124470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Arrow 44"/>
          <p:cNvSpPr/>
          <p:nvPr/>
        </p:nvSpPr>
        <p:spPr>
          <a:xfrm>
            <a:off x="7345480" y="4181582"/>
            <a:ext cx="1440800" cy="461396"/>
          </a:xfrm>
          <a:prstGeom prst="rightArrow">
            <a:avLst>
              <a:gd name="adj1" fmla="val 36174"/>
              <a:gd name="adj2" fmla="val 73044"/>
            </a:avLst>
          </a:prstGeom>
          <a:solidFill>
            <a:srgbClr val="E85938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33107" y="3058051"/>
            <a:ext cx="1818168" cy="0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743739" y="4349814"/>
            <a:ext cx="1818168" cy="0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5434" y="2804797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Input #1=1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903" y="4106649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Input #2=3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46122" y="5405030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tx2"/>
                </a:solidFill>
              </a:rPr>
              <a:t>Input #3=4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743739" y="5671156"/>
            <a:ext cx="1818168" cy="0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 descr="https://cdn-images-1.medium.com/max/800/1*0iOzeMS3s-3LTU9hYH9ryg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11" y="1937692"/>
            <a:ext cx="4043669" cy="198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5963674" y="5506731"/>
                <a:ext cx="39834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1∗0.7+3∗0.1+4∗0.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16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(1.8)</m:t>
                      </m:r>
                    </m:oMath>
                  </m:oMathPara>
                </a14:m>
                <a:endParaRPr lang="en-CA" sz="1600" dirty="0">
                  <a:solidFill>
                    <a:schemeClr val="tx2"/>
                  </a:solidFill>
                </a:endParaRPr>
              </a:p>
              <a:p>
                <a:endParaRPr lang="en-CA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674" y="5506731"/>
                <a:ext cx="398346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6003444" y="5799118"/>
                <a:ext cx="23506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16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CA" sz="16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because</m:t>
                      </m:r>
                      <m:r>
                        <a:rPr lang="en-CA" sz="16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1.8&gt;0)</m:t>
                      </m:r>
                    </m:oMath>
                  </m:oMathPara>
                </a14:m>
                <a:endParaRPr lang="en-CA" sz="1600" dirty="0">
                  <a:solidFill>
                    <a:schemeClr val="tx2"/>
                  </a:solidFill>
                </a:endParaRPr>
              </a:p>
              <a:p>
                <a:endParaRPr lang="en-CA" sz="16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44" y="5799118"/>
                <a:ext cx="235064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Picture 76"/>
          <p:cNvPicPr>
            <a:picLocks noChangeAspect="1"/>
          </p:cNvPicPr>
          <p:nvPr/>
        </p:nvPicPr>
        <p:blipFill>
          <a:blip r:embed="rId14">
            <a:clrChange>
              <a:clrFrom>
                <a:srgbClr val="89C800"/>
              </a:clrFrom>
              <a:clrTo>
                <a:srgbClr val="89C80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1864" y="3993596"/>
            <a:ext cx="520576" cy="7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8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BE6BCD-6BD2-4CE9-8A68-F286F50E2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8AADB9-EBE0-4E01-BF32-75548A63FC9D}"/>
              </a:ext>
            </a:extLst>
          </p:cNvPr>
          <p:cNvSpPr/>
          <p:nvPr/>
        </p:nvSpPr>
        <p:spPr>
          <a:xfrm>
            <a:off x="167409" y="614654"/>
            <a:ext cx="56714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MULTI- NEURON MODEL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5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63682" y="428"/>
            <a:ext cx="116378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MULTI-LAYER PERCEPTRON MODEL: MATRIX REPRESENTATION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378072" y="1361755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7762828" y="1556792"/>
            <a:ext cx="2664296" cy="1984286"/>
            <a:chOff x="5233093" y="1807384"/>
            <a:chExt cx="3083323" cy="2193306"/>
          </a:xfrm>
        </p:grpSpPr>
        <p:pic>
          <p:nvPicPr>
            <p:cNvPr id="66" name="Picture 65" descr="C:\McMaster_Research_Project_10Nov\M.A.Sc Papers and References\POSTER\PICS\One_Neuron_Model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466" y="1807384"/>
              <a:ext cx="1335854" cy="133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5233093" y="3068960"/>
                  <a:ext cx="3083323" cy="9317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indent="128270" algn="just">
                    <a:lnSpc>
                      <a:spcPct val="105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1400" i="1" smtClean="0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𝑛</m:t>
                            </m:r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+1</m:t>
                            </m:r>
                          </m:sup>
                        </m:sSubSup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=</m:t>
                        </m:r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𝜑</m:t>
                        </m:r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naryPr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𝑗</m:t>
                            </m:r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sSubSupPr>
                              <m:e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𝑖</m:t>
                                </m:r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, </m:t>
                                </m:r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CA" sz="1400" i="1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𝑛</m:t>
                                </m:r>
                              </m:sup>
                            </m:sSubSup>
                          </m:e>
                        </m:nary>
                        <m:sSubSup>
                          <m:sSubSup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sSubSup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𝑛</m:t>
                            </m:r>
                          </m:sup>
                        </m:sSubSup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CA" sz="1400" i="1">
                                <a:effectLst/>
                                <a:latin typeface="Cambria Math"/>
                                <a:ea typeface="Times New Roman"/>
                              </a:rPr>
                              <m:t>𝑡</m:t>
                            </m:r>
                          </m:e>
                        </m:d>
                        <m:r>
                          <a:rPr lang="en-CA" sz="1400" i="1">
                            <a:effectLst/>
                            <a:latin typeface="Cambria Math"/>
                            <a:ea typeface="Times New Roman"/>
                          </a:rPr>
                          <m:t>)</m:t>
                        </m:r>
                      </m:oMath>
                    </m:oMathPara>
                  </a14:m>
                  <a:endParaRPr lang="en-CA" sz="1100" dirty="0">
                    <a:effectLst/>
                    <a:latin typeface="Times New Roman"/>
                    <a:ea typeface="Times New Roman"/>
                  </a:endParaRPr>
                </a:p>
                <a:p>
                  <a:pPr indent="128270" algn="ctr">
                    <a:lnSpc>
                      <a:spcPct val="105000"/>
                    </a:lnSpc>
                    <a:spcAft>
                      <a:spcPts val="0"/>
                    </a:spcAft>
                  </a:pPr>
                  <a:r>
                    <a:rPr lang="en-US" sz="1100" dirty="0">
                      <a:effectLst/>
                      <a:latin typeface="Times New Roman"/>
                      <a:ea typeface="Times New Roman"/>
                    </a:rPr>
                    <a:t>Node </a:t>
                  </a:r>
                  <a:r>
                    <a:rPr lang="en-US" sz="1100" i="1" dirty="0">
                      <a:effectLst/>
                      <a:latin typeface="Times New Roman"/>
                      <a:ea typeface="Times New Roman"/>
                    </a:rPr>
                    <a:t>(n+1, i)</a:t>
                  </a:r>
                  <a:r>
                    <a:rPr lang="en-US" sz="1100" dirty="0">
                      <a:effectLst/>
                      <a:latin typeface="Times New Roman"/>
                      <a:ea typeface="Times New Roman"/>
                    </a:rPr>
                    <a:t> representation</a:t>
                  </a:r>
                  <a:endParaRPr lang="en-CA" sz="1100" dirty="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093" y="3068960"/>
                  <a:ext cx="3083323" cy="9317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000" b="-256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/>
          <p:cNvGrpSpPr/>
          <p:nvPr/>
        </p:nvGrpSpPr>
        <p:grpSpPr>
          <a:xfrm>
            <a:off x="7495887" y="3787495"/>
            <a:ext cx="3214835" cy="710182"/>
            <a:chOff x="5220072" y="4208566"/>
            <a:chExt cx="3593914" cy="774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5220072" y="4437112"/>
                  <a:ext cx="3593914" cy="5460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𝜑</m:t>
                        </m:r>
                        <m:d>
                          <m:d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𝑤</m:t>
                            </m:r>
                          </m:e>
                        </m:d>
                        <m:r>
                          <a:rPr lang="en-US" sz="14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CA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CA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𝑤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     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4437112"/>
                  <a:ext cx="3593914" cy="54608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/>
            <p:cNvSpPr txBox="1"/>
            <p:nvPr/>
          </p:nvSpPr>
          <p:spPr>
            <a:xfrm>
              <a:off x="5717876" y="4208566"/>
              <a:ext cx="3019414" cy="302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Non-Linear Sigmoid Activation function</a:t>
              </a:r>
            </a:p>
          </p:txBody>
        </p:sp>
      </p:grpSp>
      <p:pic>
        <p:nvPicPr>
          <p:cNvPr id="71" name="Picture 27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16" y="1988526"/>
            <a:ext cx="2481771" cy="25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5880187" y="2369724"/>
            <a:ext cx="3025357" cy="990748"/>
            <a:chOff x="3275856" y="2551266"/>
            <a:chExt cx="3025357" cy="990748"/>
          </a:xfrm>
        </p:grpSpPr>
        <p:sp>
          <p:nvSpPr>
            <p:cNvPr id="73" name="Oval 72"/>
            <p:cNvSpPr/>
            <p:nvPr/>
          </p:nvSpPr>
          <p:spPr>
            <a:xfrm>
              <a:off x="3275856" y="2852937"/>
              <a:ext cx="640349" cy="6890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Right Arrow 73"/>
            <p:cNvSpPr/>
            <p:nvPr/>
          </p:nvSpPr>
          <p:spPr>
            <a:xfrm rot="20352984">
              <a:off x="3807353" y="2551266"/>
              <a:ext cx="2493860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594476" y="5331885"/>
            <a:ext cx="435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/>
              <a:t>m: number of neurons in the hidden layer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828800" y="1825796"/>
            <a:ext cx="3551677" cy="3329834"/>
            <a:chOff x="150140" y="1825796"/>
            <a:chExt cx="3551677" cy="332983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7" name="Object 7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36055894"/>
                    </p:ext>
                  </p:extLst>
                </p:nvPr>
              </p:nvGraphicFramePr>
              <p:xfrm>
                <a:off x="899591" y="1825796"/>
                <a:ext cx="1036635" cy="14744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622080" imgH="863280" progId="Equation.3">
                        <p:embed/>
                      </p:oleObj>
                    </mc:Choice>
                    <mc:Fallback>
                      <p:oleObj name="Equation" r:id="rId8" imgW="622080" imgH="863280" progId="Equation.3">
                        <p:embed/>
                        <p:pic>
                          <p:nvPicPr>
                            <p:cNvPr id="77" name="Object 7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9591" y="1825796"/>
                              <a:ext cx="1036635" cy="14744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35919090"/>
                    </p:ext>
                  </p:extLst>
                </p:nvPr>
              </p:nvGraphicFramePr>
              <p:xfrm>
                <a:off x="899591" y="1825796"/>
                <a:ext cx="1036635" cy="14744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738" name="Equation" r:id="rId10" imgW="622080" imgH="863280" progId="Equation.3">
                        <p:embed/>
                      </p:oleObj>
                    </mc:Choice>
                    <mc:Fallback>
                      <p:oleObj name="Equation" r:id="rId10" imgW="622080" imgH="8632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99591" y="1825796"/>
                              <a:ext cx="1036635" cy="14744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50140" y="3645024"/>
                  <a:ext cx="3551677" cy="15106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1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−1,2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CA" i="1">
                                      <a:effectLst/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CA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−1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CA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CA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Arial"/>
                                              </a:rPr>
                                              <m:t>𝑚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CA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i="1">
                                                    <a:effectLst/>
                                                    <a:latin typeface="Cambria Math"/>
                                                    <a:ea typeface="Calibri"/>
                                                    <a:cs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40" y="3645024"/>
                  <a:ext cx="3551677" cy="151060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20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557000" y="5667272"/>
                <a:ext cx="2269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/>
                            <a:ea typeface="Calibri"/>
                            <a:cs typeface="Arial"/>
                          </a:rPr>
                          <m:t>𝑁</m:t>
                        </m:r>
                      </m:e>
                      <m:sub>
                        <m:r>
                          <a:rPr lang="en-CA" sz="1600" i="1">
                            <a:latin typeface="Cambria Math"/>
                            <a:ea typeface="Calibri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1600" i="1" dirty="0"/>
                  <a:t>: number of inputs</a:t>
                </a: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000" y="5667272"/>
                <a:ext cx="2269724" cy="338554"/>
              </a:xfrm>
              <a:prstGeom prst="rect">
                <a:avLst/>
              </a:prstGeom>
              <a:blipFill rotWithShape="0"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72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63682" y="428"/>
            <a:ext cx="116378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Non-</a:t>
            </a:r>
            <a:r>
              <a:rPr lang="fr-FR" sz="3000" b="1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linear</a:t>
            </a:r>
            <a:r>
              <a:rPr lang="fr-FR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378072" y="1361755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7" name="Rectangle 66"/>
          <p:cNvSpPr/>
          <p:nvPr/>
        </p:nvSpPr>
        <p:spPr>
          <a:xfrm>
            <a:off x="7762828" y="2698136"/>
            <a:ext cx="2664296" cy="258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8270" algn="just">
              <a:lnSpc>
                <a:spcPct val="105000"/>
              </a:lnSpc>
              <a:spcAft>
                <a:spcPts val="0"/>
              </a:spcAft>
            </a:pPr>
            <a:endParaRPr lang="en-CA" sz="11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495887" y="3787493"/>
            <a:ext cx="3214835" cy="578864"/>
            <a:chOff x="5220072" y="4208566"/>
            <a:chExt cx="3593914" cy="631393"/>
          </a:xfrm>
        </p:grpSpPr>
        <p:sp>
          <p:nvSpPr>
            <p:cNvPr id="69" name="Rectangle 68"/>
            <p:cNvSpPr/>
            <p:nvPr/>
          </p:nvSpPr>
          <p:spPr>
            <a:xfrm>
              <a:off x="5220072" y="4437112"/>
              <a:ext cx="3593914" cy="402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/>
              <a:endParaRPr lang="en-CA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17876" y="4208566"/>
              <a:ext cx="206514" cy="302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sz="1200" b="1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C2F069F-A91B-978F-BB63-A044385FA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78" y="1389840"/>
            <a:ext cx="7858437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4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BE6BCD-6BD2-4CE9-8A68-F286F50E2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79017A-D4A7-4D2E-A165-E5745CF29759}"/>
              </a:ext>
            </a:extLst>
          </p:cNvPr>
          <p:cNvSpPr/>
          <p:nvPr/>
        </p:nvSpPr>
        <p:spPr>
          <a:xfrm>
            <a:off x="472210" y="568978"/>
            <a:ext cx="4846550" cy="1232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ARTIFICIAL NEURAL</a:t>
            </a:r>
          </a:p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5EA5A"/>
                </a:solidFill>
                <a:latin typeface="Montserrat" charset="0"/>
                <a:ea typeface="Montserrat" charset="0"/>
                <a:cs typeface="Montserrat" charset="0"/>
              </a:rPr>
              <a:t>NETWORKS</a:t>
            </a:r>
            <a:endParaRPr lang="ru-RU" sz="3400" b="1" dirty="0">
              <a:solidFill>
                <a:srgbClr val="F5EA5A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8AADB9-EBE0-4E01-BF32-75548A63FC9D}"/>
              </a:ext>
            </a:extLst>
          </p:cNvPr>
          <p:cNvSpPr/>
          <p:nvPr/>
        </p:nvSpPr>
        <p:spPr>
          <a:xfrm>
            <a:off x="464590" y="2351366"/>
            <a:ext cx="9827492" cy="257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CAR PURCHASE 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AMOUNT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PREDICTION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8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BE6BCD-6BD2-4CE9-8A68-F286F50E2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8AADB9-EBE0-4E01-BF32-75548A63FC9D}"/>
              </a:ext>
            </a:extLst>
          </p:cNvPr>
          <p:cNvSpPr/>
          <p:nvPr/>
        </p:nvSpPr>
        <p:spPr>
          <a:xfrm>
            <a:off x="167410" y="614654"/>
            <a:ext cx="53012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PROBLEM STATEMENT &amp; REGRESSION BASICS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3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PROBLEM STATEMENT 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104061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You are working as a car salesman and you would like to develop a model to predict the total dollar amount that customers are willing to pay given the following attributes: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Customer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Customer e-mail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Country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Gender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Annual Salary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Credit Card Debt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Net Worth </a:t>
            </a:r>
          </a:p>
          <a:p>
            <a:pPr lvl="1"/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model should predict: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Car Purchase Amount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24017" y="3189768"/>
            <a:ext cx="3494142" cy="1435396"/>
          </a:xfrm>
          <a:prstGeom prst="roundRect">
            <a:avLst/>
          </a:prstGeom>
          <a:solidFill>
            <a:srgbClr val="E8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REGRESSION TASK!</a:t>
            </a:r>
          </a:p>
        </p:txBody>
      </p:sp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REGRESSION?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Regression works by predicting value of one variable Y based on another variable 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X is called the independent variable and Y is called the dependant variable.</a:t>
            </a:r>
          </a:p>
          <a:p>
            <a:pPr fontAlgn="base"/>
            <a:endParaRPr lang="en-CA" sz="20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35146" y="5274085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848671" y="2722512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39550" y="408514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3021242" y="378214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282175" y="416252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712218" y="323668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395100" y="24046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4451799" y="290814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593898" y="34143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3788656" y="369743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5191377" y="291463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2681649" y="5380980"/>
            <a:ext cx="239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ANNUAL SALARY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179995" y="3701370"/>
            <a:ext cx="350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CAR PURCHASE AMOUNT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886599" y="2806902"/>
            <a:ext cx="3595707" cy="195152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944"/>
          <a:stretch/>
        </p:blipFill>
        <p:spPr>
          <a:xfrm>
            <a:off x="7384363" y="2178677"/>
            <a:ext cx="2386751" cy="35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REGRESSION MATH!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43240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Goal is to obtain a relationship (model) between the Annual salary and car purchasing amount.</a:t>
            </a:r>
            <a:endParaRPr lang="en-CA" sz="20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753804" y="2015327"/>
            <a:ext cx="8534400" cy="302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44003" y="3013154"/>
                <a:ext cx="28611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003" y="3013154"/>
                <a:ext cx="286116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2113984" y="560623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090550" y="269240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18388" y="441729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3300080" y="4114298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561013" y="449467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6449163" y="297522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3991056" y="35688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3991057" y="308206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4730637" y="324030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4872736" y="374650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5470214" y="265638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4428540" y="414734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6021004" y="247405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5470215" y="32467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/>
          <p:cNvSpPr txBox="1"/>
          <p:nvPr/>
        </p:nvSpPr>
        <p:spPr>
          <a:xfrm>
            <a:off x="4286752" y="5646831"/>
            <a:ext cx="239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ANNUAL SALARY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-614797" y="3851980"/>
            <a:ext cx="3835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CAR PURCHASING AMOUNT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2165437" y="2624116"/>
            <a:ext cx="4481472" cy="2466465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 flipH="1" flipV="1">
            <a:off x="6129285" y="3823729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86702" y="4833980"/>
            <a:ext cx="2906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DEPENDANT VARIABLE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CAR PURCHASING AMOUNT ($)</a:t>
            </a:r>
          </a:p>
        </p:txBody>
      </p:sp>
      <p:cxnSp>
        <p:nvCxnSpPr>
          <p:cNvPr id="47" name="Curved Connector 46"/>
          <p:cNvCxnSpPr/>
          <p:nvPr/>
        </p:nvCxnSpPr>
        <p:spPr>
          <a:xfrm rot="5400000" flipH="1" flipV="1">
            <a:off x="8519618" y="3713147"/>
            <a:ext cx="1216903" cy="868401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92471" y="4863790"/>
            <a:ext cx="228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FF0000"/>
                </a:solidFill>
              </a:rPr>
              <a:t>INDEPENDENT VARIABLE</a:t>
            </a:r>
          </a:p>
          <a:p>
            <a:pPr algn="ctr"/>
            <a:r>
              <a:rPr lang="en-CA" sz="1600" b="1" dirty="0">
                <a:solidFill>
                  <a:srgbClr val="FF0000"/>
                </a:solidFill>
              </a:rPr>
              <a:t>ANNUAL SALARY ($)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772400" y="3013153"/>
            <a:ext cx="465941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ounded Rectangle 49"/>
          <p:cNvSpPr/>
          <p:nvPr/>
        </p:nvSpPr>
        <p:spPr>
          <a:xfrm>
            <a:off x="8596580" y="3013153"/>
            <a:ext cx="507757" cy="66555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/>
          <p:cNvSpPr txBox="1"/>
          <p:nvPr/>
        </p:nvSpPr>
        <p:spPr>
          <a:xfrm>
            <a:off x="1465034" y="375156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$2K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32514" y="563439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+10K 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33023" y="4227276"/>
            <a:ext cx="0" cy="1378963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45264" y="3673439"/>
            <a:ext cx="0" cy="193280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144642" y="4242942"/>
            <a:ext cx="1626673" cy="3326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144642" y="3707492"/>
            <a:ext cx="2596556" cy="43142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33023" y="3677814"/>
            <a:ext cx="1012241" cy="549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771315" y="5599301"/>
            <a:ext cx="1012241" cy="26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132912" y="3707492"/>
            <a:ext cx="0" cy="5899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flipV="1">
            <a:off x="9067800" y="2223748"/>
            <a:ext cx="1274871" cy="773452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flipV="1">
            <a:off x="8077200" y="2156924"/>
            <a:ext cx="2029757" cy="82072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342671" y="1994393"/>
            <a:ext cx="1541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MODEL! (GOAL)</a:t>
            </a:r>
          </a:p>
        </p:txBody>
      </p:sp>
    </p:spTree>
    <p:extLst>
      <p:ext uri="{BB962C8B-B14F-4D97-AF65-F5344CB8AC3E}">
        <p14:creationId xmlns:p14="http://schemas.microsoft.com/office/powerpoint/2010/main" val="24513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6" grpId="0"/>
      <p:bldP spid="48" grpId="0"/>
      <p:bldP spid="49" grpId="0" animBg="1"/>
      <p:bldP spid="50" grpId="0" animBg="1"/>
      <p:bldP spid="51" grpId="0"/>
      <p:bldP spid="52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ARE WE GOING TO USE THE MODEL?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9596" y="1264643"/>
            <a:ext cx="117880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Once the coefficients ‘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m’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and ‘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b’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are obtained, you have obtained a regression model!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This “trained” model can be later used to predict car purchase amount (dollars) based on the annual salary.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4800" b="1" i="1" dirty="0" smtClean="0"/>
                        <m:t>y</m:t>
                      </m:r>
                      <m:r>
                        <m:rPr>
                          <m:nor/>
                        </m:rPr>
                        <a:rPr lang="en-CA" sz="4800" b="1" i="1" dirty="0" smtClean="0"/>
                        <m:t> = </m:t>
                      </m:r>
                      <m:r>
                        <m:rPr>
                          <m:nor/>
                        </m:rPr>
                        <a:rPr lang="en-CA" sz="4800" b="1" i="1" dirty="0"/>
                        <m:t>mX</m:t>
                      </m:r>
                      <m:r>
                        <m:rPr>
                          <m:nor/>
                        </m:rPr>
                        <a:rPr lang="en-CA" sz="4800" b="1" i="1" dirty="0"/>
                        <m:t>+</m:t>
                      </m:r>
                      <m:r>
                        <m:rPr>
                          <m:nor/>
                        </m:rPr>
                        <a:rPr lang="en-CA" sz="4800" b="1" i="1" dirty="0"/>
                        <m:t>b</m:t>
                      </m:r>
                    </m:oMath>
                  </m:oMathPara>
                </a14:m>
                <a:endParaRPr lang="en-CA" sz="4800" b="1" i="1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79" y="2781614"/>
                <a:ext cx="3668442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ounded Rectangle 64"/>
          <p:cNvSpPr/>
          <p:nvPr/>
        </p:nvSpPr>
        <p:spPr>
          <a:xfrm>
            <a:off x="9779000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ounded Rectangle 65"/>
          <p:cNvSpPr/>
          <p:nvPr/>
        </p:nvSpPr>
        <p:spPr>
          <a:xfrm>
            <a:off x="8400536" y="2880804"/>
            <a:ext cx="457200" cy="7318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/>
          <p:cNvSpPr txBox="1"/>
          <p:nvPr/>
        </p:nvSpPr>
        <p:spPr>
          <a:xfrm>
            <a:off x="7914324" y="3638855"/>
            <a:ext cx="142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302713" y="3638855"/>
            <a:ext cx="1642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INDEPENDANT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150713" y="5242024"/>
                <a:ext cx="5437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3600" b="1" i="1" dirty="0"/>
                        <m:t>X</m:t>
                      </m:r>
                    </m:oMath>
                  </m:oMathPara>
                </a14:m>
                <a:endParaRPr lang="en-CA" sz="3600" i="1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13" y="5242024"/>
                <a:ext cx="543739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971163" y="2916394"/>
                <a:ext cx="58221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63" y="2916394"/>
                <a:ext cx="582211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Left Brace 71"/>
          <p:cNvSpPr/>
          <p:nvPr/>
        </p:nvSpPr>
        <p:spPr>
          <a:xfrm>
            <a:off x="2176392" y="4654776"/>
            <a:ext cx="250091" cy="755424"/>
          </a:xfrm>
          <a:prstGeom prst="lef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1401776" y="4686148"/>
                <a:ext cx="56938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76" y="4686148"/>
                <a:ext cx="569387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090" y="2501191"/>
            <a:ext cx="5512439" cy="3480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311" y="4109441"/>
                <a:ext cx="716863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ight Triangle 70"/>
          <p:cNvSpPr/>
          <p:nvPr/>
        </p:nvSpPr>
        <p:spPr>
          <a:xfrm rot="16200000">
            <a:off x="4901185" y="3371627"/>
            <a:ext cx="984859" cy="1581439"/>
          </a:xfrm>
          <a:prstGeom prst="rt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184691" y="5595675"/>
                <a:ext cx="6078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CA" sz="3600" b="1" i="1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691" y="5595675"/>
                <a:ext cx="607859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9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/>
      <p:bldP spid="68" grpId="0"/>
      <p:bldP spid="72" grpId="0" animBg="1"/>
      <p:bldP spid="73" grpId="0"/>
      <p:bldP spid="74" grpId="0"/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BE6BCD-6BD2-4CE9-8A68-F286F50E2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8AADB9-EBE0-4E01-BF32-75548A63FC9D}"/>
              </a:ext>
            </a:extLst>
          </p:cNvPr>
          <p:cNvSpPr/>
          <p:nvPr/>
        </p:nvSpPr>
        <p:spPr>
          <a:xfrm>
            <a:off x="167410" y="614654"/>
            <a:ext cx="53012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ARE ANNs AND HOW DO THEY LEARN?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2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ARTIFICIAL NEURAL NETWORK: INTRODUCTION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brain has over 100 billion neurons communicating through electrical and chemical signals.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Neurons communicate with each other and help us see, think, and generate ideas.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Human brain learns by creating connections among these neurons.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ANNs are information processing models inspired by the human brain.</a:t>
            </a:r>
          </a:p>
        </p:txBody>
      </p:sp>
      <p:pic>
        <p:nvPicPr>
          <p:cNvPr id="52" name="Picture 27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92" y="3025646"/>
            <a:ext cx="2788709" cy="286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2928781"/>
            <a:ext cx="4813621" cy="2588495"/>
          </a:xfrm>
          <a:prstGeom prst="rect">
            <a:avLst/>
          </a:prstGeom>
        </p:spPr>
      </p:pic>
      <p:graphicFrame>
        <p:nvGraphicFramePr>
          <p:cNvPr id="5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864854"/>
              </p:ext>
            </p:extLst>
          </p:nvPr>
        </p:nvGraphicFramePr>
        <p:xfrm>
          <a:off x="414483" y="3621267"/>
          <a:ext cx="4870043" cy="167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486305" imgH="1752618" progId="Visio.Drawing.11">
                  <p:embed/>
                </p:oleObj>
              </mc:Choice>
              <mc:Fallback>
                <p:oleObj name="Visio" r:id="rId5" imgW="4486305" imgH="1752618" progId="Visio.Drawing.11">
                  <p:embed/>
                  <p:pic>
                    <p:nvPicPr>
                      <p:cNvPr id="5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83" y="3621267"/>
                        <a:ext cx="4870043" cy="167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359046" y="625584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CA" sz="1200" b="1" dirty="0"/>
              <a:t>Photo Credit: </a:t>
            </a:r>
            <a:r>
              <a:rPr lang="en-CA" sz="1200" dirty="0">
                <a:hlinkClick r:id="rId7"/>
              </a:rPr>
              <a:t>https://commons.wikimedia.org/wiki/File:Neuron_Hand-tuned.svg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7008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656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Cambria Math</vt:lpstr>
      <vt:lpstr>Cooper Black</vt:lpstr>
      <vt:lpstr>Montserrat</vt:lpstr>
      <vt:lpstr>Times New Roman</vt:lpstr>
      <vt:lpstr>Тема Office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bonnie mash</cp:lastModifiedBy>
  <cp:revision>31</cp:revision>
  <dcterms:created xsi:type="dcterms:W3CDTF">2019-05-23T09:27:58Z</dcterms:created>
  <dcterms:modified xsi:type="dcterms:W3CDTF">2022-06-14T20:02:48Z</dcterms:modified>
</cp:coreProperties>
</file>