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8229600" cx="14630400"/>
  <p:notesSz cx="8229600" cy="14630400"/>
  <p:embeddedFontLst>
    <p:embeddedFont>
      <p:font typeface="Inter"/>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fx/gw2aAbzltCKrqJhdZR9GTd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Inter-bold.fntdata"/><Relationship Id="rId6" Type="http://schemas.openxmlformats.org/officeDocument/2006/relationships/slide" Target="slides/slide2.xml"/><Relationship Id="rId18" Type="http://schemas.openxmlformats.org/officeDocument/2006/relationships/font" Target="fonts/Int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9" name="Google Shape;139;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 name="Google Shape;19;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 name="Google Shape;20;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3: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4: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5: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6: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8: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 name="Google Shape;100;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sp>
        <p:nvSpPr>
          <p:cNvPr id="12" name="Google Shape;12;p1"/>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33199" y="2165271"/>
            <a:ext cx="7477601" cy="2499598"/>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rgbClr val="000000"/>
              </a:buClr>
              <a:buSzPts val="5249"/>
              <a:buFont typeface="Inter"/>
              <a:buNone/>
            </a:pPr>
            <a:r>
              <a:rPr b="1" lang="en-US" sz="5249">
                <a:solidFill>
                  <a:srgbClr val="000000"/>
                </a:solidFill>
                <a:latin typeface="Inter"/>
                <a:ea typeface="Inter"/>
                <a:cs typeface="Inter"/>
                <a:sym typeface="Inter"/>
              </a:rPr>
              <a:t>Sécurité informatique : Protection contre les attaques</a:t>
            </a:r>
            <a:endParaRPr sz="5249">
              <a:solidFill>
                <a:schemeClr val="dk1"/>
              </a:solidFill>
              <a:latin typeface="Calibri"/>
              <a:ea typeface="Calibri"/>
              <a:cs typeface="Calibri"/>
              <a:sym typeface="Calibri"/>
            </a:endParaRPr>
          </a:p>
        </p:txBody>
      </p:sp>
      <p:sp>
        <p:nvSpPr>
          <p:cNvPr id="15" name="Google Shape;15;p1"/>
          <p:cNvSpPr/>
          <p:nvPr/>
        </p:nvSpPr>
        <p:spPr>
          <a:xfrm>
            <a:off x="833199" y="4998125"/>
            <a:ext cx="747760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Les attaques informatiques sont de plus en plus fréquentes et peuvent causer d'importants dommages aux entreprises. Découvrez comment vous pouvez vous protéger efficacement.</a:t>
            </a:r>
            <a:endParaRPr sz="1750">
              <a:solidFill>
                <a:schemeClr val="dk1"/>
              </a:solidFill>
              <a:latin typeface="Calibri"/>
              <a:ea typeface="Calibri"/>
              <a:cs typeface="Calibri"/>
              <a:sym typeface="Calibri"/>
            </a:endParaRPr>
          </a:p>
        </p:txBody>
      </p:sp>
      <p:pic>
        <p:nvPicPr>
          <p:cNvPr id="16" name="Google Shape;16;p1"/>
          <p:cNvPicPr preferRelativeResize="0"/>
          <p:nvPr/>
        </p:nvPicPr>
        <p:blipFill>
          <a:blip r:embed="rId3">
            <a:alphaModFix/>
          </a:blip>
          <a:stretch>
            <a:fillRect/>
          </a:stretch>
        </p:blipFill>
        <p:spPr>
          <a:xfrm>
            <a:off x="9267825" y="2284698"/>
            <a:ext cx="4216700" cy="4118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0"/>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0"/>
          <p:cNvSpPr txBox="1"/>
          <p:nvPr/>
        </p:nvSpPr>
        <p:spPr>
          <a:xfrm>
            <a:off x="573577" y="1346835"/>
            <a:ext cx="4828032" cy="384496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5800" u="none" cap="none" strike="noStrike">
                <a:solidFill>
                  <a:schemeClr val="dk1"/>
                </a:solidFill>
                <a:latin typeface="Calibri"/>
                <a:ea typeface="Calibri"/>
                <a:cs typeface="Calibri"/>
                <a:sym typeface="Calibri"/>
              </a:rPr>
              <a:t>Politique de mots de passe solides</a:t>
            </a:r>
            <a:endParaRPr b="0" i="0" sz="5800" u="none" cap="none" strike="noStrike">
              <a:solidFill>
                <a:schemeClr val="dk1"/>
              </a:solidFill>
              <a:latin typeface="Calibri"/>
              <a:ea typeface="Calibri"/>
              <a:cs typeface="Calibri"/>
              <a:sym typeface="Calibri"/>
            </a:endParaRPr>
          </a:p>
        </p:txBody>
      </p:sp>
      <p:sp>
        <p:nvSpPr>
          <p:cNvPr id="114" name="Google Shape;114;p10"/>
          <p:cNvSpPr/>
          <p:nvPr/>
        </p:nvSpPr>
        <p:spPr>
          <a:xfrm rot="5400000">
            <a:off x="911905" y="416149"/>
            <a:ext cx="175565" cy="8449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10"/>
          <p:cNvSpPr/>
          <p:nvPr/>
        </p:nvSpPr>
        <p:spPr>
          <a:xfrm>
            <a:off x="577234" y="5456304"/>
            <a:ext cx="4828032" cy="21945"/>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116" name="Google Shape;116;p10"/>
          <p:cNvPicPr preferRelativeResize="0"/>
          <p:nvPr/>
        </p:nvPicPr>
        <p:blipFill rotWithShape="1">
          <a:blip r:embed="rId3">
            <a:alphaModFix/>
          </a:blip>
          <a:srcRect b="29051" l="0" r="0" t="0"/>
          <a:stretch/>
        </p:blipFill>
        <p:spPr>
          <a:xfrm>
            <a:off x="4860758" y="61549"/>
            <a:ext cx="9769642" cy="76345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1"/>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1"/>
          <p:cNvSpPr/>
          <p:nvPr/>
        </p:nvSpPr>
        <p:spPr>
          <a:xfrm>
            <a:off x="661863" y="365762"/>
            <a:ext cx="13316819" cy="1887779"/>
          </a:xfrm>
          <a:prstGeom prst="rect">
            <a:avLst/>
          </a:prstGeom>
          <a:solidFill>
            <a:schemeClr val="lt1"/>
          </a:solidFill>
          <a:ln cap="flat" cmpd="sng" w="12700">
            <a:solidFill>
              <a:srgbClr val="DEDEDE"/>
            </a:solidFill>
            <a:prstDash val="solid"/>
            <a:miter lim="800000"/>
            <a:headEnd len="sm" w="sm" type="none"/>
            <a:tailEnd len="sm" w="sm" type="none"/>
          </a:ln>
          <a:effectLst>
            <a:outerShdw blurRad="50800" rotWithShape="0" algn="tl" dir="2700000" dist="38100">
              <a:srgbClr val="C5C2C2">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1"/>
          <p:cNvSpPr txBox="1"/>
          <p:nvPr/>
        </p:nvSpPr>
        <p:spPr>
          <a:xfrm>
            <a:off x="1082028" y="486690"/>
            <a:ext cx="7716496" cy="16459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4800" u="none" cap="none" strike="noStrike">
                <a:solidFill>
                  <a:schemeClr val="dk1"/>
                </a:solidFill>
                <a:latin typeface="Calibri"/>
                <a:ea typeface="Calibri"/>
                <a:cs typeface="Calibri"/>
                <a:sym typeface="Calibri"/>
              </a:rPr>
              <a:t>Pare-feu et logiciels antivirus</a:t>
            </a:r>
            <a:endParaRPr b="0" i="0" sz="4800" u="none" cap="none" strike="noStrike">
              <a:solidFill>
                <a:schemeClr val="dk1"/>
              </a:solidFill>
              <a:latin typeface="Calibri"/>
              <a:ea typeface="Calibri"/>
              <a:cs typeface="Calibri"/>
              <a:sym typeface="Calibri"/>
            </a:endParaRPr>
          </a:p>
        </p:txBody>
      </p:sp>
      <p:sp>
        <p:nvSpPr>
          <p:cNvPr id="124" name="Google Shape;124;p11"/>
          <p:cNvSpPr/>
          <p:nvPr/>
        </p:nvSpPr>
        <p:spPr>
          <a:xfrm>
            <a:off x="593740" y="917308"/>
            <a:ext cx="153620" cy="78468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5" name="Google Shape;125;p11"/>
          <p:cNvSpPr/>
          <p:nvPr/>
        </p:nvSpPr>
        <p:spPr>
          <a:xfrm rot="5400000">
            <a:off x="8551238" y="1280717"/>
            <a:ext cx="1225750" cy="21946"/>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Une image contenant texte, capture d’écran, Police&#10;&#10;Description générée automatiquement" id="126" name="Google Shape;126;p11"/>
          <p:cNvPicPr preferRelativeResize="0"/>
          <p:nvPr/>
        </p:nvPicPr>
        <p:blipFill rotWithShape="1">
          <a:blip r:embed="rId3">
            <a:alphaModFix/>
          </a:blip>
          <a:srcRect b="0" l="0" r="0" t="0"/>
          <a:stretch/>
        </p:blipFill>
        <p:spPr>
          <a:xfrm>
            <a:off x="5096384" y="2509314"/>
            <a:ext cx="4441789" cy="50474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2"/>
          <p:cNvSpPr/>
          <p:nvPr/>
        </p:nvSpPr>
        <p:spPr>
          <a:xfrm>
            <a:off x="0" y="0"/>
            <a:ext cx="14626742"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2"/>
          <p:cNvSpPr txBox="1"/>
          <p:nvPr/>
        </p:nvSpPr>
        <p:spPr>
          <a:xfrm>
            <a:off x="768096" y="390442"/>
            <a:ext cx="5242322" cy="234821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5000" u="none" cap="none" strike="noStrike">
                <a:solidFill>
                  <a:schemeClr val="dk1"/>
                </a:solidFill>
                <a:latin typeface="Calibri"/>
                <a:ea typeface="Calibri"/>
                <a:cs typeface="Calibri"/>
                <a:sym typeface="Calibri"/>
              </a:rPr>
              <a:t>Sauvegarde régulière des données</a:t>
            </a:r>
            <a:endParaRPr b="0" i="0" sz="5000" u="none" cap="none" strike="noStrike">
              <a:solidFill>
                <a:schemeClr val="dk1"/>
              </a:solidFill>
              <a:latin typeface="Calibri"/>
              <a:ea typeface="Calibri"/>
              <a:cs typeface="Calibri"/>
              <a:sym typeface="Calibri"/>
            </a:endParaRPr>
          </a:p>
        </p:txBody>
      </p:sp>
      <p:sp>
        <p:nvSpPr>
          <p:cNvPr id="133" name="Google Shape;133;p12"/>
          <p:cNvSpPr/>
          <p:nvPr/>
        </p:nvSpPr>
        <p:spPr>
          <a:xfrm>
            <a:off x="768096" y="3104392"/>
            <a:ext cx="4169664" cy="21946"/>
          </a:xfrm>
          <a:custGeom>
            <a:rect b="b" l="l" r="r" t="t"/>
            <a:pathLst>
              <a:path extrusionOk="0" fill="none" h="21946" w="4169664">
                <a:moveTo>
                  <a:pt x="0" y="0"/>
                </a:moveTo>
                <a:cubicBezTo>
                  <a:pt x="327027" y="17156"/>
                  <a:pt x="421597" y="15101"/>
                  <a:pt x="694944" y="0"/>
                </a:cubicBezTo>
                <a:cubicBezTo>
                  <a:pt x="954504" y="-14695"/>
                  <a:pt x="1204885" y="-30820"/>
                  <a:pt x="1473281" y="0"/>
                </a:cubicBezTo>
                <a:cubicBezTo>
                  <a:pt x="1767191" y="26786"/>
                  <a:pt x="1796765" y="12724"/>
                  <a:pt x="2084832" y="0"/>
                </a:cubicBezTo>
                <a:cubicBezTo>
                  <a:pt x="2374794" y="-1792"/>
                  <a:pt x="2421585" y="20639"/>
                  <a:pt x="2696383" y="0"/>
                </a:cubicBezTo>
                <a:cubicBezTo>
                  <a:pt x="2978606" y="-39786"/>
                  <a:pt x="3100517" y="-1958"/>
                  <a:pt x="3433023" y="0"/>
                </a:cubicBezTo>
                <a:cubicBezTo>
                  <a:pt x="3710758" y="-24512"/>
                  <a:pt x="3973864" y="60576"/>
                  <a:pt x="4169664" y="0"/>
                </a:cubicBezTo>
                <a:cubicBezTo>
                  <a:pt x="4170313" y="10049"/>
                  <a:pt x="4169883" y="17503"/>
                  <a:pt x="4169664" y="21946"/>
                </a:cubicBezTo>
                <a:cubicBezTo>
                  <a:pt x="4017030" y="71255"/>
                  <a:pt x="3534685" y="-4202"/>
                  <a:pt x="3391327" y="21946"/>
                </a:cubicBezTo>
                <a:cubicBezTo>
                  <a:pt x="3210869" y="28618"/>
                  <a:pt x="2816337" y="68258"/>
                  <a:pt x="2654686" y="21946"/>
                </a:cubicBezTo>
                <a:cubicBezTo>
                  <a:pt x="2461829" y="20110"/>
                  <a:pt x="2182226" y="40279"/>
                  <a:pt x="1959742" y="21946"/>
                </a:cubicBezTo>
                <a:cubicBezTo>
                  <a:pt x="1726867" y="4031"/>
                  <a:pt x="1383451" y="15210"/>
                  <a:pt x="1223101" y="21946"/>
                </a:cubicBezTo>
                <a:cubicBezTo>
                  <a:pt x="1061217" y="-41467"/>
                  <a:pt x="576850" y="54748"/>
                  <a:pt x="0" y="21946"/>
                </a:cubicBezTo>
                <a:cubicBezTo>
                  <a:pt x="-156" y="11586"/>
                  <a:pt x="-1417" y="7823"/>
                  <a:pt x="0" y="0"/>
                </a:cubicBezTo>
                <a:close/>
              </a:path>
              <a:path extrusionOk="0" h="21946" w="4169664">
                <a:moveTo>
                  <a:pt x="0" y="0"/>
                </a:moveTo>
                <a:cubicBezTo>
                  <a:pt x="167102" y="-60186"/>
                  <a:pt x="436106" y="-35276"/>
                  <a:pt x="611551" y="0"/>
                </a:cubicBezTo>
                <a:cubicBezTo>
                  <a:pt x="815540" y="46042"/>
                  <a:pt x="1079958" y="-44325"/>
                  <a:pt x="1389888" y="0"/>
                </a:cubicBezTo>
                <a:cubicBezTo>
                  <a:pt x="1706351" y="18175"/>
                  <a:pt x="1754976" y="2031"/>
                  <a:pt x="1959742" y="0"/>
                </a:cubicBezTo>
                <a:cubicBezTo>
                  <a:pt x="2166061" y="-18545"/>
                  <a:pt x="2371259" y="-9343"/>
                  <a:pt x="2529596" y="0"/>
                </a:cubicBezTo>
                <a:cubicBezTo>
                  <a:pt x="2694407" y="24062"/>
                  <a:pt x="3011853" y="20166"/>
                  <a:pt x="3224540" y="0"/>
                </a:cubicBezTo>
                <a:cubicBezTo>
                  <a:pt x="3481411" y="-48883"/>
                  <a:pt x="3852799" y="56101"/>
                  <a:pt x="4169664" y="0"/>
                </a:cubicBezTo>
                <a:cubicBezTo>
                  <a:pt x="4169412" y="5016"/>
                  <a:pt x="4170513" y="12400"/>
                  <a:pt x="4169664" y="21946"/>
                </a:cubicBezTo>
                <a:cubicBezTo>
                  <a:pt x="3973945" y="-37241"/>
                  <a:pt x="3727509" y="37492"/>
                  <a:pt x="3558113" y="21946"/>
                </a:cubicBezTo>
                <a:cubicBezTo>
                  <a:pt x="3367510" y="-20877"/>
                  <a:pt x="3133672" y="54517"/>
                  <a:pt x="2904866" y="21946"/>
                </a:cubicBezTo>
                <a:cubicBezTo>
                  <a:pt x="2652134" y="9689"/>
                  <a:pt x="2468598" y="36323"/>
                  <a:pt x="2126529" y="21946"/>
                </a:cubicBezTo>
                <a:cubicBezTo>
                  <a:pt x="1773719" y="18037"/>
                  <a:pt x="1606906" y="27650"/>
                  <a:pt x="1473281" y="21946"/>
                </a:cubicBezTo>
                <a:cubicBezTo>
                  <a:pt x="1309858" y="12721"/>
                  <a:pt x="1143199" y="-42169"/>
                  <a:pt x="820034" y="21946"/>
                </a:cubicBezTo>
                <a:cubicBezTo>
                  <a:pt x="492720" y="73556"/>
                  <a:pt x="157827" y="55632"/>
                  <a:pt x="0" y="21946"/>
                </a:cubicBezTo>
                <a:cubicBezTo>
                  <a:pt x="-1299" y="18217"/>
                  <a:pt x="582" y="7934"/>
                  <a:pt x="0" y="0"/>
                </a:cubicBezTo>
                <a:close/>
              </a:path>
              <a:path extrusionOk="0" fill="none" h="21946" w="4169664">
                <a:moveTo>
                  <a:pt x="0" y="0"/>
                </a:moveTo>
                <a:cubicBezTo>
                  <a:pt x="347543" y="20759"/>
                  <a:pt x="417898" y="34097"/>
                  <a:pt x="694944" y="0"/>
                </a:cubicBezTo>
                <a:cubicBezTo>
                  <a:pt x="993406" y="-57164"/>
                  <a:pt x="1130269" y="-27873"/>
                  <a:pt x="1473281" y="0"/>
                </a:cubicBezTo>
                <a:cubicBezTo>
                  <a:pt x="1765116" y="16839"/>
                  <a:pt x="1792768" y="19509"/>
                  <a:pt x="2084832" y="0"/>
                </a:cubicBezTo>
                <a:cubicBezTo>
                  <a:pt x="2373784" y="-9011"/>
                  <a:pt x="2410601" y="29635"/>
                  <a:pt x="2696383" y="0"/>
                </a:cubicBezTo>
                <a:cubicBezTo>
                  <a:pt x="2970377" y="-27110"/>
                  <a:pt x="3116820" y="10253"/>
                  <a:pt x="3433023" y="0"/>
                </a:cubicBezTo>
                <a:cubicBezTo>
                  <a:pt x="3759971" y="-7916"/>
                  <a:pt x="3959964" y="20732"/>
                  <a:pt x="4169664" y="0"/>
                </a:cubicBezTo>
                <a:cubicBezTo>
                  <a:pt x="4169422" y="9830"/>
                  <a:pt x="4168298" y="17886"/>
                  <a:pt x="4169664" y="21946"/>
                </a:cubicBezTo>
                <a:cubicBezTo>
                  <a:pt x="4025352" y="65332"/>
                  <a:pt x="3629422" y="-5588"/>
                  <a:pt x="3391327" y="21946"/>
                </a:cubicBezTo>
                <a:cubicBezTo>
                  <a:pt x="3227978" y="30311"/>
                  <a:pt x="2790214" y="42759"/>
                  <a:pt x="2654686" y="21946"/>
                </a:cubicBezTo>
                <a:cubicBezTo>
                  <a:pt x="2506707" y="20435"/>
                  <a:pt x="2166829" y="45815"/>
                  <a:pt x="1959742" y="21946"/>
                </a:cubicBezTo>
                <a:cubicBezTo>
                  <a:pt x="1750493" y="-6235"/>
                  <a:pt x="1355547" y="28809"/>
                  <a:pt x="1223101" y="21946"/>
                </a:cubicBezTo>
                <a:cubicBezTo>
                  <a:pt x="1058013" y="-27362"/>
                  <a:pt x="453518" y="30820"/>
                  <a:pt x="0" y="21946"/>
                </a:cubicBezTo>
                <a:cubicBezTo>
                  <a:pt x="-95" y="11141"/>
                  <a:pt x="-1598" y="7248"/>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2"/>
          <p:cNvSpPr txBox="1"/>
          <p:nvPr/>
        </p:nvSpPr>
        <p:spPr>
          <a:xfrm>
            <a:off x="768096" y="3447478"/>
            <a:ext cx="5092306" cy="398480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Char char="•"/>
            </a:pPr>
            <a:r>
              <a:rPr b="0" i="0" lang="en-US" sz="2600">
                <a:solidFill>
                  <a:schemeClr val="dk1"/>
                </a:solidFill>
                <a:latin typeface="Calibri"/>
                <a:ea typeface="Calibri"/>
                <a:cs typeface="Calibri"/>
                <a:sym typeface="Calibri"/>
              </a:rPr>
              <a:t>Effectuer des sauvegardes régulières pour limiter l'impact d'une disparition ou d'une altération non désirée de données. </a:t>
            </a:r>
            <a:endParaRPr sz="2600">
              <a:solidFill>
                <a:schemeClr val="dk1"/>
              </a:solidFill>
              <a:latin typeface="Calibri"/>
              <a:ea typeface="Calibri"/>
              <a:cs typeface="Calibri"/>
              <a:sym typeface="Calibri"/>
            </a:endParaRPr>
          </a:p>
        </p:txBody>
      </p:sp>
      <p:pic>
        <p:nvPicPr>
          <p:cNvPr descr="Une image contenant clipart, Graphique, logo, conception&#10;&#10;Description générée automatiquement" id="135" name="Google Shape;135;p12"/>
          <p:cNvPicPr preferRelativeResize="0"/>
          <p:nvPr/>
        </p:nvPicPr>
        <p:blipFill rotWithShape="1">
          <a:blip r:embed="rId3">
            <a:alphaModFix/>
          </a:blip>
          <a:srcRect b="-2" l="0" r="-2" t="302"/>
          <a:stretch/>
        </p:blipFill>
        <p:spPr>
          <a:xfrm>
            <a:off x="6374042" y="10"/>
            <a:ext cx="8254530" cy="82295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p:nvPr/>
        </p:nvSpPr>
        <p:spPr>
          <a:xfrm>
            <a:off x="706241" y="620037"/>
            <a:ext cx="3709035" cy="579477"/>
          </a:xfrm>
          <a:prstGeom prst="rect">
            <a:avLst/>
          </a:prstGeom>
          <a:noFill/>
          <a:ln>
            <a:noFill/>
          </a:ln>
        </p:spPr>
        <p:txBody>
          <a:bodyPr anchorCtr="0" anchor="t" bIns="45700" lIns="91425" spcFirstLastPara="1" rIns="91425" wrap="square" tIns="45700">
            <a:noAutofit/>
          </a:bodyPr>
          <a:lstStyle/>
          <a:p>
            <a:pPr indent="0" lvl="0" marL="0" marR="0" rtl="0" algn="l">
              <a:lnSpc>
                <a:spcPct val="69136"/>
              </a:lnSpc>
              <a:spcBef>
                <a:spcPts val="0"/>
              </a:spcBef>
              <a:spcAft>
                <a:spcPts val="0"/>
              </a:spcAft>
              <a:buClr>
                <a:srgbClr val="000000"/>
              </a:buClr>
              <a:buSzPts val="6600"/>
              <a:buFont typeface="Inter"/>
              <a:buNone/>
            </a:pPr>
            <a:r>
              <a:rPr b="1" lang="en-US" sz="6600">
                <a:solidFill>
                  <a:srgbClr val="000000"/>
                </a:solidFill>
                <a:latin typeface="Inter"/>
                <a:ea typeface="Inter"/>
                <a:cs typeface="Inter"/>
                <a:sym typeface="Inter"/>
              </a:rPr>
              <a:t>Conclusion</a:t>
            </a:r>
            <a:endParaRPr sz="6600">
              <a:solidFill>
                <a:schemeClr val="dk1"/>
              </a:solidFill>
              <a:latin typeface="Calibri"/>
              <a:ea typeface="Calibri"/>
              <a:cs typeface="Calibri"/>
              <a:sym typeface="Calibri"/>
            </a:endParaRPr>
          </a:p>
        </p:txBody>
      </p:sp>
      <p:sp>
        <p:nvSpPr>
          <p:cNvPr id="142" name="Google Shape;142;p13"/>
          <p:cNvSpPr/>
          <p:nvPr/>
        </p:nvSpPr>
        <p:spPr>
          <a:xfrm>
            <a:off x="2910721" y="4803338"/>
            <a:ext cx="4265414" cy="1186815"/>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chemeClr val="dk1"/>
              </a:buClr>
              <a:buSzPts val="1460"/>
              <a:buFont typeface="Calibri"/>
              <a:buNone/>
            </a:pPr>
            <a:r>
              <a:t/>
            </a:r>
            <a:endParaRPr sz="1460">
              <a:solidFill>
                <a:schemeClr val="dk1"/>
              </a:solidFill>
              <a:latin typeface="Calibri"/>
              <a:ea typeface="Calibri"/>
              <a:cs typeface="Calibri"/>
              <a:sym typeface="Calibri"/>
            </a:endParaRPr>
          </a:p>
        </p:txBody>
      </p:sp>
      <p:sp>
        <p:nvSpPr>
          <p:cNvPr id="143" name="Google Shape;143;p13"/>
          <p:cNvSpPr/>
          <p:nvPr/>
        </p:nvSpPr>
        <p:spPr>
          <a:xfrm>
            <a:off x="3207425" y="6606778"/>
            <a:ext cx="3968710" cy="667703"/>
          </a:xfrm>
          <a:prstGeom prst="rect">
            <a:avLst/>
          </a:prstGeom>
          <a:noFill/>
          <a:ln>
            <a:noFill/>
          </a:ln>
        </p:spPr>
        <p:txBody>
          <a:bodyPr anchorCtr="0" anchor="t" bIns="45700" lIns="91425" spcFirstLastPara="1" rIns="91425" wrap="square" tIns="45700">
            <a:noAutofit/>
          </a:bodyPr>
          <a:lstStyle/>
          <a:p>
            <a:pPr indent="-250190" lvl="0" marL="342900" marR="0" rtl="0" algn="l">
              <a:lnSpc>
                <a:spcPct val="180000"/>
              </a:lnSpc>
              <a:spcBef>
                <a:spcPts val="0"/>
              </a:spcBef>
              <a:spcAft>
                <a:spcPts val="0"/>
              </a:spcAft>
              <a:buClr>
                <a:schemeClr val="dk1"/>
              </a:buClr>
              <a:buSzPts val="1460"/>
              <a:buFont typeface="Calibri"/>
              <a:buNone/>
            </a:pPr>
            <a:r>
              <a:t/>
            </a:r>
            <a:endParaRPr sz="1460">
              <a:solidFill>
                <a:schemeClr val="dk1"/>
              </a:solidFill>
              <a:latin typeface="Calibri"/>
              <a:ea typeface="Calibri"/>
              <a:cs typeface="Calibri"/>
              <a:sym typeface="Calibri"/>
            </a:endParaRPr>
          </a:p>
        </p:txBody>
      </p:sp>
      <p:sp>
        <p:nvSpPr>
          <p:cNvPr id="144" name="Google Shape;144;p13"/>
          <p:cNvSpPr/>
          <p:nvPr/>
        </p:nvSpPr>
        <p:spPr>
          <a:xfrm>
            <a:off x="3207425" y="7348657"/>
            <a:ext cx="3968710" cy="667703"/>
          </a:xfrm>
          <a:prstGeom prst="rect">
            <a:avLst/>
          </a:prstGeom>
          <a:noFill/>
          <a:ln>
            <a:noFill/>
          </a:ln>
        </p:spPr>
        <p:txBody>
          <a:bodyPr anchorCtr="0" anchor="t" bIns="45700" lIns="91425" spcFirstLastPara="1" rIns="91425" wrap="square" tIns="45700">
            <a:noAutofit/>
          </a:bodyPr>
          <a:lstStyle/>
          <a:p>
            <a:pPr indent="-250190" lvl="0" marL="342900" marR="0" rtl="0" algn="l">
              <a:lnSpc>
                <a:spcPct val="180000"/>
              </a:lnSpc>
              <a:spcBef>
                <a:spcPts val="0"/>
              </a:spcBef>
              <a:spcAft>
                <a:spcPts val="0"/>
              </a:spcAft>
              <a:buClr>
                <a:schemeClr val="dk1"/>
              </a:buClr>
              <a:buSzPts val="1460"/>
              <a:buFont typeface="Calibri"/>
              <a:buNone/>
            </a:pPr>
            <a:r>
              <a:t/>
            </a:r>
            <a:endParaRPr sz="1460">
              <a:solidFill>
                <a:schemeClr val="dk1"/>
              </a:solidFill>
              <a:latin typeface="Calibri"/>
              <a:ea typeface="Calibri"/>
              <a:cs typeface="Calibri"/>
              <a:sym typeface="Calibri"/>
            </a:endParaRPr>
          </a:p>
        </p:txBody>
      </p:sp>
      <p:pic>
        <p:nvPicPr>
          <p:cNvPr descr="preencoded.png" id="145" name="Google Shape;145;p13"/>
          <p:cNvPicPr preferRelativeResize="0"/>
          <p:nvPr/>
        </p:nvPicPr>
        <p:blipFill rotWithShape="1">
          <a:blip r:embed="rId3">
            <a:alphaModFix/>
          </a:blip>
          <a:srcRect b="0" l="0" r="0" t="0"/>
          <a:stretch/>
        </p:blipFill>
        <p:spPr>
          <a:xfrm>
            <a:off x="154582" y="2422555"/>
            <a:ext cx="4812355" cy="2974190"/>
          </a:xfrm>
          <a:prstGeom prst="rect">
            <a:avLst/>
          </a:prstGeom>
          <a:noFill/>
          <a:ln>
            <a:noFill/>
          </a:ln>
        </p:spPr>
      </p:pic>
      <p:sp>
        <p:nvSpPr>
          <p:cNvPr id="146" name="Google Shape;146;p13"/>
          <p:cNvSpPr/>
          <p:nvPr/>
        </p:nvSpPr>
        <p:spPr>
          <a:xfrm>
            <a:off x="154582" y="6288420"/>
            <a:ext cx="14742695" cy="2067878"/>
          </a:xfrm>
          <a:prstGeom prst="rect">
            <a:avLst/>
          </a:prstGeom>
          <a:noFill/>
          <a:ln>
            <a:noFill/>
          </a:ln>
        </p:spPr>
        <p:txBody>
          <a:bodyPr anchorCtr="0" anchor="t" bIns="45700" lIns="91425" spcFirstLastPara="1" rIns="91425" wrap="square" tIns="45700">
            <a:noAutofit/>
          </a:bodyPr>
          <a:lstStyle/>
          <a:p>
            <a:pPr indent="0" lvl="0" marL="0" marR="0" rtl="0" algn="l">
              <a:lnSpc>
                <a:spcPct val="48666"/>
              </a:lnSpc>
              <a:spcBef>
                <a:spcPts val="0"/>
              </a:spcBef>
              <a:spcAft>
                <a:spcPts val="0"/>
              </a:spcAft>
              <a:buClr>
                <a:srgbClr val="272525"/>
              </a:buClr>
              <a:buSzPts val="4800"/>
              <a:buFont typeface="Calibri"/>
              <a:buNone/>
            </a:pPr>
            <a:r>
              <a:rPr lang="en-US" sz="4800">
                <a:solidFill>
                  <a:srgbClr val="272525"/>
                </a:solidFill>
                <a:latin typeface="Calibri"/>
                <a:ea typeface="Calibri"/>
                <a:cs typeface="Calibri"/>
                <a:sym typeface="Calibri"/>
              </a:rPr>
              <a:t>La sécurité informatique est une préoccupation</a:t>
            </a:r>
            <a:endParaRPr sz="4800">
              <a:solidFill>
                <a:srgbClr val="272525"/>
              </a:solidFill>
              <a:latin typeface="Calibri"/>
              <a:ea typeface="Calibri"/>
              <a:cs typeface="Calibri"/>
              <a:sym typeface="Calibri"/>
            </a:endParaRPr>
          </a:p>
          <a:p>
            <a:pPr indent="0" lvl="0" marL="0" marR="0" rtl="0" algn="l">
              <a:lnSpc>
                <a:spcPct val="48666"/>
              </a:lnSpc>
              <a:spcBef>
                <a:spcPts val="0"/>
              </a:spcBef>
              <a:spcAft>
                <a:spcPts val="0"/>
              </a:spcAft>
              <a:buClr>
                <a:schemeClr val="dk1"/>
              </a:buClr>
              <a:buSzPts val="4800"/>
              <a:buFont typeface="Calibri"/>
              <a:buNone/>
            </a:pPr>
            <a:r>
              <a:t/>
            </a:r>
            <a:endParaRPr sz="4800">
              <a:solidFill>
                <a:srgbClr val="272525"/>
              </a:solidFill>
              <a:latin typeface="Calibri"/>
              <a:ea typeface="Calibri"/>
              <a:cs typeface="Calibri"/>
              <a:sym typeface="Calibri"/>
            </a:endParaRPr>
          </a:p>
          <a:p>
            <a:pPr indent="0" lvl="0" marL="0" marR="0" rtl="0" algn="l">
              <a:lnSpc>
                <a:spcPct val="48666"/>
              </a:lnSpc>
              <a:spcBef>
                <a:spcPts val="0"/>
              </a:spcBef>
              <a:spcAft>
                <a:spcPts val="0"/>
              </a:spcAft>
              <a:buClr>
                <a:srgbClr val="272525"/>
              </a:buClr>
              <a:buSzPts val="4800"/>
              <a:buFont typeface="Calibri"/>
              <a:buNone/>
            </a:pPr>
            <a:r>
              <a:rPr lang="en-US" sz="4800">
                <a:solidFill>
                  <a:srgbClr val="272525"/>
                </a:solidFill>
                <a:latin typeface="Calibri"/>
                <a:ea typeface="Calibri"/>
                <a:cs typeface="Calibri"/>
                <a:sym typeface="Calibri"/>
              </a:rPr>
              <a:t> Constante. Restez à jour avec les dernières menaces et</a:t>
            </a:r>
            <a:endParaRPr/>
          </a:p>
          <a:p>
            <a:pPr indent="0" lvl="0" marL="0" marR="0" rtl="0" algn="l">
              <a:lnSpc>
                <a:spcPct val="48666"/>
              </a:lnSpc>
              <a:spcBef>
                <a:spcPts val="0"/>
              </a:spcBef>
              <a:spcAft>
                <a:spcPts val="0"/>
              </a:spcAft>
              <a:buClr>
                <a:schemeClr val="dk1"/>
              </a:buClr>
              <a:buSzPts val="4800"/>
              <a:buFont typeface="Calibri"/>
              <a:buNone/>
            </a:pPr>
            <a:r>
              <a:t/>
            </a:r>
            <a:endParaRPr sz="4800">
              <a:solidFill>
                <a:srgbClr val="272525"/>
              </a:solidFill>
              <a:latin typeface="Calibri"/>
              <a:ea typeface="Calibri"/>
              <a:cs typeface="Calibri"/>
              <a:sym typeface="Calibri"/>
            </a:endParaRPr>
          </a:p>
          <a:p>
            <a:pPr indent="0" lvl="0" marL="0" marR="0" rtl="0" algn="l">
              <a:lnSpc>
                <a:spcPct val="48666"/>
              </a:lnSpc>
              <a:spcBef>
                <a:spcPts val="0"/>
              </a:spcBef>
              <a:spcAft>
                <a:spcPts val="0"/>
              </a:spcAft>
              <a:buClr>
                <a:srgbClr val="272525"/>
              </a:buClr>
              <a:buSzPts val="4800"/>
              <a:buFont typeface="Calibri"/>
              <a:buNone/>
            </a:pPr>
            <a:r>
              <a:rPr lang="en-US" sz="4800">
                <a:solidFill>
                  <a:srgbClr val="272525"/>
                </a:solidFill>
                <a:latin typeface="Calibri"/>
                <a:ea typeface="Calibri"/>
                <a:cs typeface="Calibri"/>
                <a:sym typeface="Calibri"/>
              </a:rPr>
              <a:t> Les meilleures pratiques de sécurité</a:t>
            </a:r>
            <a:r>
              <a:rPr lang="en-US" sz="4800">
                <a:solidFill>
                  <a:srgbClr val="272525"/>
                </a:solidFill>
                <a:latin typeface="Inter"/>
                <a:ea typeface="Inter"/>
                <a:cs typeface="Inter"/>
                <a:sym typeface="Inter"/>
              </a:rPr>
              <a:t>.</a:t>
            </a:r>
            <a:endParaRPr sz="4800">
              <a:solidFill>
                <a:schemeClr val="dk1"/>
              </a:solidFill>
              <a:latin typeface="Calibri"/>
              <a:ea typeface="Calibri"/>
              <a:cs typeface="Calibri"/>
              <a:sym typeface="Calibri"/>
            </a:endParaRPr>
          </a:p>
        </p:txBody>
      </p:sp>
      <p:sp>
        <p:nvSpPr>
          <p:cNvPr id="147" name="Google Shape;147;p13"/>
          <p:cNvSpPr/>
          <p:nvPr/>
        </p:nvSpPr>
        <p:spPr>
          <a:xfrm>
            <a:off x="6314282" y="1513789"/>
            <a:ext cx="7729800" cy="66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rgbClr val="272525"/>
              </a:buClr>
              <a:buSzPts val="3600"/>
              <a:buFont typeface="Inter"/>
              <a:buChar char="•"/>
            </a:pPr>
            <a:r>
              <a:rPr lang="en-US" sz="3600">
                <a:solidFill>
                  <a:srgbClr val="272525"/>
                </a:solidFill>
                <a:latin typeface="Inter"/>
                <a:ea typeface="Inter"/>
                <a:cs typeface="Inter"/>
                <a:sym typeface="Inter"/>
              </a:rPr>
              <a:t>Soyez prudent avec les emails et les liens inconnus</a:t>
            </a:r>
            <a:endParaRPr sz="3600">
              <a:solidFill>
                <a:schemeClr val="dk1"/>
              </a:solidFill>
              <a:latin typeface="Calibri"/>
              <a:ea typeface="Calibri"/>
              <a:cs typeface="Calibri"/>
              <a:sym typeface="Calibri"/>
            </a:endParaRPr>
          </a:p>
        </p:txBody>
      </p:sp>
      <p:sp>
        <p:nvSpPr>
          <p:cNvPr id="148" name="Google Shape;148;p13"/>
          <p:cNvSpPr/>
          <p:nvPr/>
        </p:nvSpPr>
        <p:spPr>
          <a:xfrm>
            <a:off x="6314269" y="2866850"/>
            <a:ext cx="6683400" cy="288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rgbClr val="272525"/>
              </a:buClr>
              <a:buSzPts val="3600"/>
              <a:buFont typeface="Inter"/>
              <a:buChar char="•"/>
            </a:pPr>
            <a:r>
              <a:rPr lang="en-US" sz="3600">
                <a:solidFill>
                  <a:srgbClr val="272525"/>
                </a:solidFill>
                <a:latin typeface="Inter"/>
                <a:ea typeface="Inter"/>
                <a:cs typeface="Inter"/>
                <a:sym typeface="Inter"/>
              </a:rPr>
              <a:t>Assurez-vous que votre réseau est sécurisé</a:t>
            </a:r>
            <a:endParaRPr sz="3600">
              <a:solidFill>
                <a:schemeClr val="dk1"/>
              </a:solidFill>
              <a:latin typeface="Calibri"/>
              <a:ea typeface="Calibri"/>
              <a:cs typeface="Calibri"/>
              <a:sym typeface="Calibri"/>
            </a:endParaRPr>
          </a:p>
        </p:txBody>
      </p:sp>
      <p:sp>
        <p:nvSpPr>
          <p:cNvPr id="149" name="Google Shape;149;p13"/>
          <p:cNvSpPr/>
          <p:nvPr/>
        </p:nvSpPr>
        <p:spPr>
          <a:xfrm>
            <a:off x="6314282" y="4453991"/>
            <a:ext cx="8316118" cy="6677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73000"/>
              </a:lnSpc>
              <a:spcBef>
                <a:spcPts val="0"/>
              </a:spcBef>
              <a:spcAft>
                <a:spcPts val="0"/>
              </a:spcAft>
              <a:buClr>
                <a:srgbClr val="272525"/>
              </a:buClr>
              <a:buSzPts val="3600"/>
              <a:buFont typeface="Inter"/>
              <a:buChar char="•"/>
            </a:pPr>
            <a:r>
              <a:rPr lang="en-US" sz="3600">
                <a:solidFill>
                  <a:srgbClr val="272525"/>
                </a:solidFill>
                <a:latin typeface="Inter"/>
                <a:ea typeface="Inter"/>
                <a:cs typeface="Inter"/>
                <a:sym typeface="Inter"/>
              </a:rPr>
              <a:t>Soyez conscient des menaces potentielles en ligne</a:t>
            </a:r>
            <a:endParaRPr sz="3600">
              <a:solidFill>
                <a:schemeClr val="dk1"/>
              </a:solidFill>
              <a:latin typeface="Calibri"/>
              <a:ea typeface="Calibri"/>
              <a:cs typeface="Calibri"/>
              <a:sym typeface="Calibri"/>
            </a:endParaRPr>
          </a:p>
        </p:txBody>
      </p:sp>
      <p:sp>
        <p:nvSpPr>
          <p:cNvPr id="150" name="Google Shape;150;p13"/>
          <p:cNvSpPr/>
          <p:nvPr/>
        </p:nvSpPr>
        <p:spPr>
          <a:xfrm>
            <a:off x="320842" y="75323"/>
            <a:ext cx="160422" cy="161153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2"/>
          <p:cNvSpPr/>
          <p:nvPr/>
        </p:nvSpPr>
        <p:spPr>
          <a:xfrm>
            <a:off x="324972" y="1035350"/>
            <a:ext cx="7566065" cy="1356497"/>
          </a:xfrm>
          <a:prstGeom prst="rect">
            <a:avLst/>
          </a:prstGeom>
          <a:noFill/>
          <a:ln>
            <a:noFill/>
          </a:ln>
        </p:spPr>
        <p:txBody>
          <a:bodyPr anchorCtr="0" anchor="t" bIns="45700" lIns="91425" spcFirstLastPara="1" rIns="91425" wrap="square" tIns="45700">
            <a:noAutofit/>
          </a:bodyPr>
          <a:lstStyle/>
          <a:p>
            <a:pPr indent="0" lvl="0" marL="0" marR="0" rtl="0" algn="l">
              <a:lnSpc>
                <a:spcPct val="77121"/>
              </a:lnSpc>
              <a:spcBef>
                <a:spcPts val="0"/>
              </a:spcBef>
              <a:spcAft>
                <a:spcPts val="0"/>
              </a:spcAft>
              <a:buClr>
                <a:srgbClr val="000000"/>
              </a:buClr>
              <a:buSzPts val="6600"/>
              <a:buFont typeface="Inter"/>
              <a:buNone/>
            </a:pPr>
            <a:r>
              <a:rPr b="1" lang="en-US" sz="6600">
                <a:solidFill>
                  <a:srgbClr val="000000"/>
                </a:solidFill>
                <a:latin typeface="Inter"/>
                <a:ea typeface="Inter"/>
                <a:cs typeface="Inter"/>
                <a:sym typeface="Inter"/>
              </a:rPr>
              <a:t>Types d'attaques informatiques</a:t>
            </a:r>
            <a:endParaRPr sz="6600">
              <a:solidFill>
                <a:schemeClr val="dk1"/>
              </a:solidFill>
              <a:latin typeface="Calibri"/>
              <a:ea typeface="Calibri"/>
              <a:cs typeface="Calibri"/>
              <a:sym typeface="Calibri"/>
            </a:endParaRPr>
          </a:p>
        </p:txBody>
      </p:sp>
      <p:sp>
        <p:nvSpPr>
          <p:cNvPr id="23" name="Google Shape;23;p2"/>
          <p:cNvSpPr/>
          <p:nvPr/>
        </p:nvSpPr>
        <p:spPr>
          <a:xfrm>
            <a:off x="2560439" y="1829514"/>
            <a:ext cx="148352" cy="387787"/>
          </a:xfrm>
          <a:prstGeom prst="rect">
            <a:avLst/>
          </a:prstGeom>
          <a:noFill/>
          <a:ln>
            <a:noFill/>
          </a:ln>
        </p:spPr>
        <p:txBody>
          <a:bodyPr anchorCtr="0" anchor="t" bIns="45700" lIns="91425" spcFirstLastPara="1" rIns="91425" wrap="square" tIns="45700">
            <a:noAutofit/>
          </a:bodyPr>
          <a:lstStyle/>
          <a:p>
            <a:pPr indent="0" lvl="0" marL="0" marR="0" rtl="0" algn="ctr">
              <a:lnSpc>
                <a:spcPct val="125010"/>
              </a:lnSpc>
              <a:spcBef>
                <a:spcPts val="0"/>
              </a:spcBef>
              <a:spcAft>
                <a:spcPts val="0"/>
              </a:spcAft>
              <a:buClr>
                <a:schemeClr val="dk1"/>
              </a:buClr>
              <a:buSzPts val="2443"/>
              <a:buFont typeface="Calibri"/>
              <a:buNone/>
            </a:pPr>
            <a:r>
              <a:t/>
            </a:r>
            <a:endParaRPr sz="2443">
              <a:solidFill>
                <a:schemeClr val="dk1"/>
              </a:solidFill>
              <a:latin typeface="Calibri"/>
              <a:ea typeface="Calibri"/>
              <a:cs typeface="Calibri"/>
              <a:sym typeface="Calibri"/>
            </a:endParaRPr>
          </a:p>
        </p:txBody>
      </p:sp>
      <p:sp>
        <p:nvSpPr>
          <p:cNvPr id="24" name="Google Shape;24;p2"/>
          <p:cNvSpPr/>
          <p:nvPr/>
        </p:nvSpPr>
        <p:spPr>
          <a:xfrm>
            <a:off x="3074194" y="2391847"/>
            <a:ext cx="4137660" cy="2316956"/>
          </a:xfrm>
          <a:prstGeom prst="rect">
            <a:avLst/>
          </a:prstGeom>
          <a:noFill/>
          <a:ln>
            <a:noFill/>
          </a:ln>
        </p:spPr>
        <p:txBody>
          <a:bodyPr anchorCtr="0" anchor="t" bIns="45700" lIns="91425" spcFirstLastPara="1" rIns="91425" wrap="square" tIns="45700">
            <a:noAutofit/>
          </a:bodyPr>
          <a:lstStyle/>
          <a:p>
            <a:pPr indent="0" lvl="0" marL="0" marR="0" rtl="0" algn="l">
              <a:lnSpc>
                <a:spcPct val="159975"/>
              </a:lnSpc>
              <a:spcBef>
                <a:spcPts val="0"/>
              </a:spcBef>
              <a:spcAft>
                <a:spcPts val="0"/>
              </a:spcAft>
              <a:buClr>
                <a:schemeClr val="dk1"/>
              </a:buClr>
              <a:buSzPts val="1629"/>
              <a:buFont typeface="Calibri"/>
              <a:buNone/>
            </a:pPr>
            <a:r>
              <a:t/>
            </a:r>
            <a:endParaRPr sz="1629">
              <a:solidFill>
                <a:schemeClr val="dk1"/>
              </a:solidFill>
              <a:latin typeface="Calibri"/>
              <a:ea typeface="Calibri"/>
              <a:cs typeface="Calibri"/>
              <a:sym typeface="Calibri"/>
            </a:endParaRPr>
          </a:p>
        </p:txBody>
      </p:sp>
      <p:sp>
        <p:nvSpPr>
          <p:cNvPr id="25" name="Google Shape;25;p2"/>
          <p:cNvSpPr/>
          <p:nvPr/>
        </p:nvSpPr>
        <p:spPr>
          <a:xfrm>
            <a:off x="7558088" y="1829514"/>
            <a:ext cx="186452" cy="387787"/>
          </a:xfrm>
          <a:prstGeom prst="rect">
            <a:avLst/>
          </a:prstGeom>
          <a:noFill/>
          <a:ln>
            <a:noFill/>
          </a:ln>
        </p:spPr>
        <p:txBody>
          <a:bodyPr anchorCtr="0" anchor="t" bIns="45700" lIns="91425" spcFirstLastPara="1" rIns="91425" wrap="square" tIns="45700">
            <a:noAutofit/>
          </a:bodyPr>
          <a:lstStyle/>
          <a:p>
            <a:pPr indent="0" lvl="0" marL="0" marR="0" rtl="0" algn="ctr">
              <a:lnSpc>
                <a:spcPct val="125010"/>
              </a:lnSpc>
              <a:spcBef>
                <a:spcPts val="0"/>
              </a:spcBef>
              <a:spcAft>
                <a:spcPts val="0"/>
              </a:spcAft>
              <a:buClr>
                <a:schemeClr val="dk1"/>
              </a:buClr>
              <a:buSzPts val="2443"/>
              <a:buFont typeface="Calibri"/>
              <a:buNone/>
            </a:pPr>
            <a:r>
              <a:t/>
            </a:r>
            <a:endParaRPr sz="2443">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0" l="0" r="0" t="0"/>
          <a:stretch/>
        </p:blipFill>
        <p:spPr>
          <a:xfrm>
            <a:off x="3074194" y="2563064"/>
            <a:ext cx="6159426" cy="6159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3"/>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 name="Google Shape;32;p3"/>
          <p:cNvSpPr txBox="1"/>
          <p:nvPr/>
        </p:nvSpPr>
        <p:spPr>
          <a:xfrm>
            <a:off x="757123" y="767424"/>
            <a:ext cx="4114800" cy="2062886"/>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5000" u="none" cap="none" strike="noStrike">
                <a:solidFill>
                  <a:schemeClr val="dk1"/>
                </a:solidFill>
                <a:latin typeface="Calibri"/>
                <a:ea typeface="Calibri"/>
                <a:cs typeface="Calibri"/>
                <a:sym typeface="Calibri"/>
              </a:rPr>
              <a:t>Virus et logiciels malveillants</a:t>
            </a:r>
            <a:endParaRPr b="0" i="0" sz="5000" u="none" cap="none" strike="noStrike">
              <a:solidFill>
                <a:schemeClr val="dk1"/>
              </a:solidFill>
              <a:latin typeface="Calibri"/>
              <a:ea typeface="Calibri"/>
              <a:cs typeface="Calibri"/>
              <a:sym typeface="Calibri"/>
            </a:endParaRPr>
          </a:p>
        </p:txBody>
      </p:sp>
      <p:sp>
        <p:nvSpPr>
          <p:cNvPr id="33" name="Google Shape;33;p3"/>
          <p:cNvSpPr/>
          <p:nvPr/>
        </p:nvSpPr>
        <p:spPr>
          <a:xfrm>
            <a:off x="771933" y="3088507"/>
            <a:ext cx="3906114" cy="21945"/>
          </a:xfrm>
          <a:custGeom>
            <a:rect b="b" l="l" r="r" t="t"/>
            <a:pathLst>
              <a:path extrusionOk="0" fill="none" h="21945" w="3906114">
                <a:moveTo>
                  <a:pt x="0" y="0"/>
                </a:moveTo>
                <a:cubicBezTo>
                  <a:pt x="255950" y="-71779"/>
                  <a:pt x="431270" y="-1580"/>
                  <a:pt x="729141" y="0"/>
                </a:cubicBezTo>
                <a:cubicBezTo>
                  <a:pt x="976507" y="37815"/>
                  <a:pt x="1100497" y="10122"/>
                  <a:pt x="1419221" y="0"/>
                </a:cubicBezTo>
                <a:cubicBezTo>
                  <a:pt x="1756371" y="20000"/>
                  <a:pt x="1846384" y="20858"/>
                  <a:pt x="2109302" y="0"/>
                </a:cubicBezTo>
                <a:cubicBezTo>
                  <a:pt x="2380558" y="-23197"/>
                  <a:pt x="2434018" y="-20069"/>
                  <a:pt x="2643137" y="0"/>
                </a:cubicBezTo>
                <a:cubicBezTo>
                  <a:pt x="2857854" y="38215"/>
                  <a:pt x="2964295" y="34166"/>
                  <a:pt x="3216034" y="0"/>
                </a:cubicBezTo>
                <a:cubicBezTo>
                  <a:pt x="3446286" y="-26518"/>
                  <a:pt x="3563849" y="-32108"/>
                  <a:pt x="3906114" y="0"/>
                </a:cubicBezTo>
                <a:cubicBezTo>
                  <a:pt x="3905613" y="9804"/>
                  <a:pt x="3906569" y="16135"/>
                  <a:pt x="3906114" y="21945"/>
                </a:cubicBezTo>
                <a:cubicBezTo>
                  <a:pt x="3679904" y="12640"/>
                  <a:pt x="3559190" y="-14635"/>
                  <a:pt x="3255095" y="21945"/>
                </a:cubicBezTo>
                <a:cubicBezTo>
                  <a:pt x="2960393" y="58183"/>
                  <a:pt x="2881196" y="27235"/>
                  <a:pt x="2721259" y="21945"/>
                </a:cubicBezTo>
                <a:cubicBezTo>
                  <a:pt x="2571737" y="17595"/>
                  <a:pt x="2299804" y="44367"/>
                  <a:pt x="2187424" y="21945"/>
                </a:cubicBezTo>
                <a:cubicBezTo>
                  <a:pt x="2029277" y="52024"/>
                  <a:pt x="1748008" y="6690"/>
                  <a:pt x="1497344" y="21945"/>
                </a:cubicBezTo>
                <a:cubicBezTo>
                  <a:pt x="1243576" y="6910"/>
                  <a:pt x="1133215" y="5204"/>
                  <a:pt x="924447" y="21945"/>
                </a:cubicBezTo>
                <a:cubicBezTo>
                  <a:pt x="715605" y="22942"/>
                  <a:pt x="424428" y="-22251"/>
                  <a:pt x="0" y="21945"/>
                </a:cubicBezTo>
                <a:cubicBezTo>
                  <a:pt x="382" y="13040"/>
                  <a:pt x="205" y="10138"/>
                  <a:pt x="0" y="0"/>
                </a:cubicBezTo>
                <a:close/>
              </a:path>
              <a:path extrusionOk="0" h="21945" w="3906114">
                <a:moveTo>
                  <a:pt x="0" y="0"/>
                </a:moveTo>
                <a:cubicBezTo>
                  <a:pt x="213085" y="-20863"/>
                  <a:pt x="317975" y="-363"/>
                  <a:pt x="611958" y="0"/>
                </a:cubicBezTo>
                <a:cubicBezTo>
                  <a:pt x="914028" y="11830"/>
                  <a:pt x="953798" y="-1652"/>
                  <a:pt x="1145793" y="0"/>
                </a:cubicBezTo>
                <a:cubicBezTo>
                  <a:pt x="1352205" y="-286"/>
                  <a:pt x="1706443" y="-3381"/>
                  <a:pt x="1874935" y="0"/>
                </a:cubicBezTo>
                <a:cubicBezTo>
                  <a:pt x="2076898" y="37762"/>
                  <a:pt x="2210803" y="31129"/>
                  <a:pt x="2486893" y="0"/>
                </a:cubicBezTo>
                <a:cubicBezTo>
                  <a:pt x="2773551" y="-8780"/>
                  <a:pt x="2856333" y="-33782"/>
                  <a:pt x="3098850" y="0"/>
                </a:cubicBezTo>
                <a:cubicBezTo>
                  <a:pt x="3315208" y="28393"/>
                  <a:pt x="3762715" y="-22798"/>
                  <a:pt x="3906114" y="0"/>
                </a:cubicBezTo>
                <a:cubicBezTo>
                  <a:pt x="3907453" y="4256"/>
                  <a:pt x="3906004" y="13527"/>
                  <a:pt x="3906114" y="21945"/>
                </a:cubicBezTo>
                <a:cubicBezTo>
                  <a:pt x="3612595" y="36946"/>
                  <a:pt x="3480625" y="40255"/>
                  <a:pt x="3255095" y="21945"/>
                </a:cubicBezTo>
                <a:cubicBezTo>
                  <a:pt x="3019017" y="-1605"/>
                  <a:pt x="2889705" y="-10253"/>
                  <a:pt x="2721259" y="21945"/>
                </a:cubicBezTo>
                <a:cubicBezTo>
                  <a:pt x="2587471" y="59183"/>
                  <a:pt x="2392839" y="15060"/>
                  <a:pt x="2070240" y="21945"/>
                </a:cubicBezTo>
                <a:cubicBezTo>
                  <a:pt x="1754915" y="31625"/>
                  <a:pt x="1718687" y="3799"/>
                  <a:pt x="1419221" y="21945"/>
                </a:cubicBezTo>
                <a:cubicBezTo>
                  <a:pt x="1121877" y="8584"/>
                  <a:pt x="1003957" y="-15881"/>
                  <a:pt x="807264" y="21945"/>
                </a:cubicBezTo>
                <a:cubicBezTo>
                  <a:pt x="557426" y="38825"/>
                  <a:pt x="393991" y="-26212"/>
                  <a:pt x="0" y="21945"/>
                </a:cubicBezTo>
                <a:cubicBezTo>
                  <a:pt x="702" y="14743"/>
                  <a:pt x="1078" y="5354"/>
                  <a:pt x="0" y="0"/>
                </a:cubicBezTo>
                <a:close/>
              </a:path>
              <a:path extrusionOk="0" fill="none" h="21945" w="3906114">
                <a:moveTo>
                  <a:pt x="0" y="0"/>
                </a:moveTo>
                <a:cubicBezTo>
                  <a:pt x="215453" y="-43099"/>
                  <a:pt x="434074" y="-11999"/>
                  <a:pt x="729141" y="0"/>
                </a:cubicBezTo>
                <a:cubicBezTo>
                  <a:pt x="986693" y="28765"/>
                  <a:pt x="1063536" y="-3499"/>
                  <a:pt x="1419221" y="0"/>
                </a:cubicBezTo>
                <a:cubicBezTo>
                  <a:pt x="1748749" y="12165"/>
                  <a:pt x="1833897" y="35807"/>
                  <a:pt x="2109302" y="0"/>
                </a:cubicBezTo>
                <a:cubicBezTo>
                  <a:pt x="2379640" y="-29295"/>
                  <a:pt x="2442545" y="-17840"/>
                  <a:pt x="2643137" y="0"/>
                </a:cubicBezTo>
                <a:cubicBezTo>
                  <a:pt x="2862151" y="21840"/>
                  <a:pt x="2998550" y="-2356"/>
                  <a:pt x="3216034" y="0"/>
                </a:cubicBezTo>
                <a:cubicBezTo>
                  <a:pt x="3436906" y="-23788"/>
                  <a:pt x="3569131" y="-26378"/>
                  <a:pt x="3906114" y="0"/>
                </a:cubicBezTo>
                <a:cubicBezTo>
                  <a:pt x="3905077" y="9087"/>
                  <a:pt x="3906720" y="15446"/>
                  <a:pt x="3906114" y="21945"/>
                </a:cubicBezTo>
                <a:cubicBezTo>
                  <a:pt x="3705443" y="15499"/>
                  <a:pt x="3568856" y="-8789"/>
                  <a:pt x="3255095" y="21945"/>
                </a:cubicBezTo>
                <a:cubicBezTo>
                  <a:pt x="2938868" y="52786"/>
                  <a:pt x="2888304" y="38617"/>
                  <a:pt x="2721259" y="21945"/>
                </a:cubicBezTo>
                <a:cubicBezTo>
                  <a:pt x="2575489" y="32363"/>
                  <a:pt x="2334185" y="71340"/>
                  <a:pt x="2187424" y="21945"/>
                </a:cubicBezTo>
                <a:cubicBezTo>
                  <a:pt x="2070499" y="47280"/>
                  <a:pt x="1795319" y="80736"/>
                  <a:pt x="1497344" y="21945"/>
                </a:cubicBezTo>
                <a:cubicBezTo>
                  <a:pt x="1243946" y="5931"/>
                  <a:pt x="1131613" y="-9268"/>
                  <a:pt x="924447" y="21945"/>
                </a:cubicBezTo>
                <a:cubicBezTo>
                  <a:pt x="695758" y="30302"/>
                  <a:pt x="337417" y="-40167"/>
                  <a:pt x="0" y="21945"/>
                </a:cubicBezTo>
                <a:cubicBezTo>
                  <a:pt x="352" y="12742"/>
                  <a:pt x="-251" y="9011"/>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3"/>
          <p:cNvSpPr txBox="1"/>
          <p:nvPr/>
        </p:nvSpPr>
        <p:spPr>
          <a:xfrm>
            <a:off x="757123" y="3368649"/>
            <a:ext cx="4114800" cy="409285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En cas d'infection par un virus ou un logiciel malveillant, assurez-vous de disposer d'un logiciel antivirus à jour et effectuez une analyse complète de votre système. Supprimez les fichiers infectés et évitez de télécharger des logiciels provenant de sources non fiables</a:t>
            </a:r>
            <a:endParaRPr sz="2600">
              <a:solidFill>
                <a:schemeClr val="dk1"/>
              </a:solidFill>
              <a:latin typeface="Calibri"/>
              <a:ea typeface="Calibri"/>
              <a:cs typeface="Calibri"/>
              <a:sym typeface="Calibri"/>
            </a:endParaRPr>
          </a:p>
        </p:txBody>
      </p:sp>
      <p:pic>
        <p:nvPicPr>
          <p:cNvPr descr="Logiciel malveillant — Wikipédia" id="35" name="Google Shape;35;p3"/>
          <p:cNvPicPr preferRelativeResize="0"/>
          <p:nvPr/>
        </p:nvPicPr>
        <p:blipFill rotWithShape="1">
          <a:blip r:embed="rId3">
            <a:alphaModFix/>
          </a:blip>
          <a:srcRect b="0" l="0" r="0" t="0"/>
          <a:stretch/>
        </p:blipFill>
        <p:spPr>
          <a:xfrm>
            <a:off x="5585155" y="1877995"/>
            <a:ext cx="8284464" cy="44736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4"/>
          <p:cNvSpPr txBox="1"/>
          <p:nvPr/>
        </p:nvSpPr>
        <p:spPr>
          <a:xfrm>
            <a:off x="9784080" y="1353712"/>
            <a:ext cx="4121016" cy="169832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en-US" sz="3800" u="none" cap="none" strike="noStrike">
                <a:solidFill>
                  <a:schemeClr val="dk1"/>
                </a:solidFill>
                <a:latin typeface="Calibri"/>
                <a:ea typeface="Calibri"/>
                <a:cs typeface="Calibri"/>
                <a:sym typeface="Calibri"/>
              </a:rPr>
              <a:t>Phishing et hameçonnage</a:t>
            </a:r>
            <a:endParaRPr b="0" i="0" sz="3800" u="none" cap="none" strike="noStrike">
              <a:solidFill>
                <a:schemeClr val="dk1"/>
              </a:solidFill>
              <a:latin typeface="Calibri"/>
              <a:ea typeface="Calibri"/>
              <a:cs typeface="Calibri"/>
              <a:sym typeface="Calibri"/>
            </a:endParaRPr>
          </a:p>
        </p:txBody>
      </p:sp>
      <p:pic>
        <p:nvPicPr>
          <p:cNvPr descr="Phishing - Qu'est-ce que c'est et comment s'en protéger ?" id="41" name="Google Shape;41;p4"/>
          <p:cNvPicPr preferRelativeResize="0"/>
          <p:nvPr/>
        </p:nvPicPr>
        <p:blipFill rotWithShape="1">
          <a:blip r:embed="rId3">
            <a:alphaModFix/>
          </a:blip>
          <a:srcRect b="3399" l="0" r="1" t="0"/>
          <a:stretch/>
        </p:blipFill>
        <p:spPr>
          <a:xfrm>
            <a:off x="-11863" y="10"/>
            <a:ext cx="9087125" cy="8229590"/>
          </a:xfrm>
          <a:prstGeom prst="rect">
            <a:avLst/>
          </a:prstGeom>
          <a:noFill/>
          <a:ln>
            <a:noFill/>
          </a:ln>
        </p:spPr>
      </p:pic>
      <p:cxnSp>
        <p:nvCxnSpPr>
          <p:cNvPr id="42" name="Google Shape;42;p4"/>
          <p:cNvCxnSpPr/>
          <p:nvPr/>
        </p:nvCxnSpPr>
        <p:spPr>
          <a:xfrm>
            <a:off x="9839268" y="1045375"/>
            <a:ext cx="884326" cy="0"/>
          </a:xfrm>
          <a:prstGeom prst="straightConnector1">
            <a:avLst/>
          </a:prstGeom>
          <a:noFill/>
          <a:ln cap="flat" cmpd="sng" w="57150">
            <a:solidFill>
              <a:schemeClr val="accent4"/>
            </a:solidFill>
            <a:prstDash val="solid"/>
            <a:miter lim="800000"/>
            <a:headEnd len="sm" w="sm" type="none"/>
            <a:tailEnd len="sm" w="sm" type="none"/>
          </a:ln>
        </p:spPr>
      </p:cxnSp>
      <p:sp>
        <p:nvSpPr>
          <p:cNvPr id="43" name="Google Shape;43;p4"/>
          <p:cNvSpPr txBox="1"/>
          <p:nvPr/>
        </p:nvSpPr>
        <p:spPr>
          <a:xfrm>
            <a:off x="9784080" y="3052036"/>
            <a:ext cx="4121016" cy="431882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Pour vous protéger contre le phishing et l'hameçonnage, soyez vigilant avec les emails et les messages suspects. Ne cliquez pas sur les liens ou les pièces jointes provenant de sources inconnues. Vérifiez toujours l'authenticité des sites Web avant de fournir des informations personnelles.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5"/>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txBox="1"/>
          <p:nvPr/>
        </p:nvSpPr>
        <p:spPr>
          <a:xfrm>
            <a:off x="757123" y="768096"/>
            <a:ext cx="5782665" cy="177759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6500" u="none" cap="none" strike="noStrike">
                <a:solidFill>
                  <a:schemeClr val="dk1"/>
                </a:solidFill>
                <a:latin typeface="Calibri"/>
                <a:ea typeface="Calibri"/>
                <a:cs typeface="Calibri"/>
                <a:sym typeface="Calibri"/>
              </a:rPr>
              <a:t>Attaques DDoS</a:t>
            </a:r>
            <a:endParaRPr b="0" i="0" sz="6500" u="none" cap="none" strike="noStrike">
              <a:solidFill>
                <a:schemeClr val="dk1"/>
              </a:solidFill>
              <a:latin typeface="Calibri"/>
              <a:ea typeface="Calibri"/>
              <a:cs typeface="Calibri"/>
              <a:sym typeface="Calibri"/>
            </a:endParaRPr>
          </a:p>
        </p:txBody>
      </p:sp>
      <p:sp>
        <p:nvSpPr>
          <p:cNvPr id="50" name="Google Shape;50;p5"/>
          <p:cNvSpPr/>
          <p:nvPr/>
        </p:nvSpPr>
        <p:spPr>
          <a:xfrm>
            <a:off x="771933" y="2847441"/>
            <a:ext cx="3906114" cy="21946"/>
          </a:xfrm>
          <a:custGeom>
            <a:rect b="b" l="l" r="r" t="t"/>
            <a:pathLst>
              <a:path extrusionOk="0" fill="none" h="21946" w="3906114">
                <a:moveTo>
                  <a:pt x="0" y="0"/>
                </a:moveTo>
                <a:cubicBezTo>
                  <a:pt x="255950" y="-71779"/>
                  <a:pt x="431270" y="-1580"/>
                  <a:pt x="729141" y="0"/>
                </a:cubicBezTo>
                <a:cubicBezTo>
                  <a:pt x="976507" y="37815"/>
                  <a:pt x="1100497" y="10122"/>
                  <a:pt x="1419221" y="0"/>
                </a:cubicBezTo>
                <a:cubicBezTo>
                  <a:pt x="1756371" y="20000"/>
                  <a:pt x="1846384" y="20858"/>
                  <a:pt x="2109302" y="0"/>
                </a:cubicBezTo>
                <a:cubicBezTo>
                  <a:pt x="2380558" y="-23197"/>
                  <a:pt x="2434018" y="-20069"/>
                  <a:pt x="2643137" y="0"/>
                </a:cubicBezTo>
                <a:cubicBezTo>
                  <a:pt x="2857854" y="38215"/>
                  <a:pt x="2964295" y="34166"/>
                  <a:pt x="3216034" y="0"/>
                </a:cubicBezTo>
                <a:cubicBezTo>
                  <a:pt x="3446286" y="-26518"/>
                  <a:pt x="3563849" y="-32108"/>
                  <a:pt x="3906114" y="0"/>
                </a:cubicBezTo>
                <a:cubicBezTo>
                  <a:pt x="3905759" y="10329"/>
                  <a:pt x="3905104" y="11664"/>
                  <a:pt x="3906114" y="21946"/>
                </a:cubicBezTo>
                <a:cubicBezTo>
                  <a:pt x="3679904" y="12641"/>
                  <a:pt x="3559190" y="-14634"/>
                  <a:pt x="3255095" y="21946"/>
                </a:cubicBezTo>
                <a:cubicBezTo>
                  <a:pt x="2960393" y="58184"/>
                  <a:pt x="2881196" y="27236"/>
                  <a:pt x="2721259" y="21946"/>
                </a:cubicBezTo>
                <a:cubicBezTo>
                  <a:pt x="2571737" y="17596"/>
                  <a:pt x="2299804" y="44368"/>
                  <a:pt x="2187424" y="21946"/>
                </a:cubicBezTo>
                <a:cubicBezTo>
                  <a:pt x="2029277" y="52025"/>
                  <a:pt x="1748008" y="6691"/>
                  <a:pt x="1497344" y="21946"/>
                </a:cubicBezTo>
                <a:cubicBezTo>
                  <a:pt x="1243576" y="6911"/>
                  <a:pt x="1133215" y="5205"/>
                  <a:pt x="924447" y="21946"/>
                </a:cubicBezTo>
                <a:cubicBezTo>
                  <a:pt x="715605" y="22943"/>
                  <a:pt x="424428" y="-22250"/>
                  <a:pt x="0" y="21946"/>
                </a:cubicBezTo>
                <a:cubicBezTo>
                  <a:pt x="556" y="17160"/>
                  <a:pt x="164" y="10239"/>
                  <a:pt x="0" y="0"/>
                </a:cubicBezTo>
                <a:close/>
              </a:path>
              <a:path extrusionOk="0" h="21946" w="3906114">
                <a:moveTo>
                  <a:pt x="0" y="0"/>
                </a:moveTo>
                <a:cubicBezTo>
                  <a:pt x="213085" y="-20863"/>
                  <a:pt x="317975" y="-363"/>
                  <a:pt x="611958" y="0"/>
                </a:cubicBezTo>
                <a:cubicBezTo>
                  <a:pt x="914028" y="11830"/>
                  <a:pt x="953798" y="-1652"/>
                  <a:pt x="1145793" y="0"/>
                </a:cubicBezTo>
                <a:cubicBezTo>
                  <a:pt x="1352205" y="-286"/>
                  <a:pt x="1706443" y="-3381"/>
                  <a:pt x="1874935" y="0"/>
                </a:cubicBezTo>
                <a:cubicBezTo>
                  <a:pt x="2076898" y="37762"/>
                  <a:pt x="2210803" y="31129"/>
                  <a:pt x="2486893" y="0"/>
                </a:cubicBezTo>
                <a:cubicBezTo>
                  <a:pt x="2773551" y="-8780"/>
                  <a:pt x="2856333" y="-33782"/>
                  <a:pt x="3098850" y="0"/>
                </a:cubicBezTo>
                <a:cubicBezTo>
                  <a:pt x="3315208" y="28393"/>
                  <a:pt x="3762715" y="-22798"/>
                  <a:pt x="3906114" y="0"/>
                </a:cubicBezTo>
                <a:cubicBezTo>
                  <a:pt x="3906187" y="4926"/>
                  <a:pt x="3905473" y="16857"/>
                  <a:pt x="3906114" y="21946"/>
                </a:cubicBezTo>
                <a:cubicBezTo>
                  <a:pt x="3612595" y="36947"/>
                  <a:pt x="3480625" y="40256"/>
                  <a:pt x="3255095" y="21946"/>
                </a:cubicBezTo>
                <a:cubicBezTo>
                  <a:pt x="3019017" y="-1604"/>
                  <a:pt x="2889705" y="-10252"/>
                  <a:pt x="2721259" y="21946"/>
                </a:cubicBezTo>
                <a:cubicBezTo>
                  <a:pt x="2587471" y="59184"/>
                  <a:pt x="2392839" y="15061"/>
                  <a:pt x="2070240" y="21946"/>
                </a:cubicBezTo>
                <a:cubicBezTo>
                  <a:pt x="1754915" y="31626"/>
                  <a:pt x="1718687" y="3800"/>
                  <a:pt x="1419221" y="21946"/>
                </a:cubicBezTo>
                <a:cubicBezTo>
                  <a:pt x="1121877" y="8585"/>
                  <a:pt x="1003957" y="-15880"/>
                  <a:pt x="807264" y="21946"/>
                </a:cubicBezTo>
                <a:cubicBezTo>
                  <a:pt x="557426" y="38826"/>
                  <a:pt x="393991" y="-26211"/>
                  <a:pt x="0" y="21946"/>
                </a:cubicBezTo>
                <a:cubicBezTo>
                  <a:pt x="1096" y="15662"/>
                  <a:pt x="651" y="7430"/>
                  <a:pt x="0" y="0"/>
                </a:cubicBezTo>
                <a:close/>
              </a:path>
              <a:path extrusionOk="0" fill="none" h="21946" w="3906114">
                <a:moveTo>
                  <a:pt x="0" y="0"/>
                </a:moveTo>
                <a:cubicBezTo>
                  <a:pt x="215453" y="-43099"/>
                  <a:pt x="434074" y="-11999"/>
                  <a:pt x="729141" y="0"/>
                </a:cubicBezTo>
                <a:cubicBezTo>
                  <a:pt x="986693" y="28765"/>
                  <a:pt x="1063536" y="-3499"/>
                  <a:pt x="1419221" y="0"/>
                </a:cubicBezTo>
                <a:cubicBezTo>
                  <a:pt x="1748749" y="12165"/>
                  <a:pt x="1833897" y="35807"/>
                  <a:pt x="2109302" y="0"/>
                </a:cubicBezTo>
                <a:cubicBezTo>
                  <a:pt x="2379640" y="-29295"/>
                  <a:pt x="2442545" y="-17840"/>
                  <a:pt x="2643137" y="0"/>
                </a:cubicBezTo>
                <a:cubicBezTo>
                  <a:pt x="2862151" y="21840"/>
                  <a:pt x="2998550" y="-2356"/>
                  <a:pt x="3216034" y="0"/>
                </a:cubicBezTo>
                <a:cubicBezTo>
                  <a:pt x="3436906" y="-23788"/>
                  <a:pt x="3569131" y="-26378"/>
                  <a:pt x="3906114" y="0"/>
                </a:cubicBezTo>
                <a:cubicBezTo>
                  <a:pt x="3905639" y="10161"/>
                  <a:pt x="3904946" y="11855"/>
                  <a:pt x="3906114" y="21946"/>
                </a:cubicBezTo>
                <a:cubicBezTo>
                  <a:pt x="3705443" y="15500"/>
                  <a:pt x="3568856" y="-8788"/>
                  <a:pt x="3255095" y="21946"/>
                </a:cubicBezTo>
                <a:cubicBezTo>
                  <a:pt x="2938868" y="52787"/>
                  <a:pt x="2888304" y="38618"/>
                  <a:pt x="2721259" y="21946"/>
                </a:cubicBezTo>
                <a:cubicBezTo>
                  <a:pt x="2575489" y="32364"/>
                  <a:pt x="2334185" y="71341"/>
                  <a:pt x="2187424" y="21946"/>
                </a:cubicBezTo>
                <a:cubicBezTo>
                  <a:pt x="2070499" y="47281"/>
                  <a:pt x="1795319" y="80737"/>
                  <a:pt x="1497344" y="21946"/>
                </a:cubicBezTo>
                <a:cubicBezTo>
                  <a:pt x="1243946" y="5932"/>
                  <a:pt x="1131613" y="-9267"/>
                  <a:pt x="924447" y="21946"/>
                </a:cubicBezTo>
                <a:cubicBezTo>
                  <a:pt x="695758" y="30303"/>
                  <a:pt x="337417" y="-40166"/>
                  <a:pt x="0" y="21946"/>
                </a:cubicBezTo>
                <a:cubicBezTo>
                  <a:pt x="-107" y="16834"/>
                  <a:pt x="-1007" y="7489"/>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5"/>
          <p:cNvSpPr txBox="1"/>
          <p:nvPr/>
        </p:nvSpPr>
        <p:spPr>
          <a:xfrm>
            <a:off x="757123" y="3193084"/>
            <a:ext cx="5782665" cy="425744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En cas d'attaque DDoS, contactez votre fournisseur de services Internet ou votre administrateur réseau. Ils pourront mettre en place des mesures de protection pour minimiser l'impact de l'attaque.</a:t>
            </a:r>
            <a:endParaRPr b="0" i="0" sz="2600" u="none" cap="none" strike="noStrike">
              <a:solidFill>
                <a:schemeClr val="dk1"/>
              </a:solidFill>
              <a:latin typeface="Calibri"/>
              <a:ea typeface="Calibri"/>
              <a:cs typeface="Calibri"/>
              <a:sym typeface="Calibri"/>
            </a:endParaRPr>
          </a:p>
        </p:txBody>
      </p:sp>
      <p:pic>
        <p:nvPicPr>
          <p:cNvPr descr="Une image contenant texte, capture d’écran, diagramme, ligne&#10;&#10;Description générée automatiquement" id="52" name="Google Shape;52;p5"/>
          <p:cNvPicPr preferRelativeResize="0"/>
          <p:nvPr/>
        </p:nvPicPr>
        <p:blipFill rotWithShape="1">
          <a:blip r:embed="rId3">
            <a:alphaModFix/>
          </a:blip>
          <a:srcRect b="0" l="0" r="0" t="0"/>
          <a:stretch/>
        </p:blipFill>
        <p:spPr>
          <a:xfrm>
            <a:off x="7318857" y="2403413"/>
            <a:ext cx="6550762" cy="34227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6"/>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6"/>
          <p:cNvSpPr txBox="1"/>
          <p:nvPr/>
        </p:nvSpPr>
        <p:spPr>
          <a:xfrm>
            <a:off x="757123" y="768096"/>
            <a:ext cx="5782665" cy="177759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6500" u="none" cap="none" strike="noStrike">
                <a:solidFill>
                  <a:schemeClr val="dk1"/>
                </a:solidFill>
                <a:latin typeface="Calibri"/>
                <a:ea typeface="Calibri"/>
                <a:cs typeface="Calibri"/>
                <a:sym typeface="Calibri"/>
              </a:rPr>
              <a:t>Vol de données</a:t>
            </a:r>
            <a:endParaRPr b="0" i="0" sz="6500" u="none" cap="none" strike="noStrike">
              <a:solidFill>
                <a:schemeClr val="dk1"/>
              </a:solidFill>
              <a:latin typeface="Calibri"/>
              <a:ea typeface="Calibri"/>
              <a:cs typeface="Calibri"/>
              <a:sym typeface="Calibri"/>
            </a:endParaRPr>
          </a:p>
        </p:txBody>
      </p:sp>
      <p:sp>
        <p:nvSpPr>
          <p:cNvPr id="59" name="Google Shape;59;p6"/>
          <p:cNvSpPr/>
          <p:nvPr/>
        </p:nvSpPr>
        <p:spPr>
          <a:xfrm>
            <a:off x="771933" y="2847441"/>
            <a:ext cx="3906114" cy="21946"/>
          </a:xfrm>
          <a:custGeom>
            <a:rect b="b" l="l" r="r" t="t"/>
            <a:pathLst>
              <a:path extrusionOk="0" fill="none" h="21946" w="3906114">
                <a:moveTo>
                  <a:pt x="0" y="0"/>
                </a:moveTo>
                <a:cubicBezTo>
                  <a:pt x="255950" y="-71779"/>
                  <a:pt x="431270" y="-1580"/>
                  <a:pt x="729141" y="0"/>
                </a:cubicBezTo>
                <a:cubicBezTo>
                  <a:pt x="976507" y="37815"/>
                  <a:pt x="1100497" y="10122"/>
                  <a:pt x="1419221" y="0"/>
                </a:cubicBezTo>
                <a:cubicBezTo>
                  <a:pt x="1756371" y="20000"/>
                  <a:pt x="1846384" y="20858"/>
                  <a:pt x="2109302" y="0"/>
                </a:cubicBezTo>
                <a:cubicBezTo>
                  <a:pt x="2380558" y="-23197"/>
                  <a:pt x="2434018" y="-20069"/>
                  <a:pt x="2643137" y="0"/>
                </a:cubicBezTo>
                <a:cubicBezTo>
                  <a:pt x="2857854" y="38215"/>
                  <a:pt x="2964295" y="34166"/>
                  <a:pt x="3216034" y="0"/>
                </a:cubicBezTo>
                <a:cubicBezTo>
                  <a:pt x="3446286" y="-26518"/>
                  <a:pt x="3563849" y="-32108"/>
                  <a:pt x="3906114" y="0"/>
                </a:cubicBezTo>
                <a:cubicBezTo>
                  <a:pt x="3905759" y="10329"/>
                  <a:pt x="3905104" y="11664"/>
                  <a:pt x="3906114" y="21946"/>
                </a:cubicBezTo>
                <a:cubicBezTo>
                  <a:pt x="3679904" y="12641"/>
                  <a:pt x="3559190" y="-14634"/>
                  <a:pt x="3255095" y="21946"/>
                </a:cubicBezTo>
                <a:cubicBezTo>
                  <a:pt x="2960393" y="58184"/>
                  <a:pt x="2881196" y="27236"/>
                  <a:pt x="2721259" y="21946"/>
                </a:cubicBezTo>
                <a:cubicBezTo>
                  <a:pt x="2571737" y="17596"/>
                  <a:pt x="2299804" y="44368"/>
                  <a:pt x="2187424" y="21946"/>
                </a:cubicBezTo>
                <a:cubicBezTo>
                  <a:pt x="2029277" y="52025"/>
                  <a:pt x="1748008" y="6691"/>
                  <a:pt x="1497344" y="21946"/>
                </a:cubicBezTo>
                <a:cubicBezTo>
                  <a:pt x="1243576" y="6911"/>
                  <a:pt x="1133215" y="5205"/>
                  <a:pt x="924447" y="21946"/>
                </a:cubicBezTo>
                <a:cubicBezTo>
                  <a:pt x="715605" y="22943"/>
                  <a:pt x="424428" y="-22250"/>
                  <a:pt x="0" y="21946"/>
                </a:cubicBezTo>
                <a:cubicBezTo>
                  <a:pt x="556" y="17160"/>
                  <a:pt x="164" y="10239"/>
                  <a:pt x="0" y="0"/>
                </a:cubicBezTo>
                <a:close/>
              </a:path>
              <a:path extrusionOk="0" h="21946" w="3906114">
                <a:moveTo>
                  <a:pt x="0" y="0"/>
                </a:moveTo>
                <a:cubicBezTo>
                  <a:pt x="213085" y="-20863"/>
                  <a:pt x="317975" y="-363"/>
                  <a:pt x="611958" y="0"/>
                </a:cubicBezTo>
                <a:cubicBezTo>
                  <a:pt x="914028" y="11830"/>
                  <a:pt x="953798" y="-1652"/>
                  <a:pt x="1145793" y="0"/>
                </a:cubicBezTo>
                <a:cubicBezTo>
                  <a:pt x="1352205" y="-286"/>
                  <a:pt x="1706443" y="-3381"/>
                  <a:pt x="1874935" y="0"/>
                </a:cubicBezTo>
                <a:cubicBezTo>
                  <a:pt x="2076898" y="37762"/>
                  <a:pt x="2210803" y="31129"/>
                  <a:pt x="2486893" y="0"/>
                </a:cubicBezTo>
                <a:cubicBezTo>
                  <a:pt x="2773551" y="-8780"/>
                  <a:pt x="2856333" y="-33782"/>
                  <a:pt x="3098850" y="0"/>
                </a:cubicBezTo>
                <a:cubicBezTo>
                  <a:pt x="3315208" y="28393"/>
                  <a:pt x="3762715" y="-22798"/>
                  <a:pt x="3906114" y="0"/>
                </a:cubicBezTo>
                <a:cubicBezTo>
                  <a:pt x="3906187" y="4926"/>
                  <a:pt x="3905473" y="16857"/>
                  <a:pt x="3906114" y="21946"/>
                </a:cubicBezTo>
                <a:cubicBezTo>
                  <a:pt x="3612595" y="36947"/>
                  <a:pt x="3480625" y="40256"/>
                  <a:pt x="3255095" y="21946"/>
                </a:cubicBezTo>
                <a:cubicBezTo>
                  <a:pt x="3019017" y="-1604"/>
                  <a:pt x="2889705" y="-10252"/>
                  <a:pt x="2721259" y="21946"/>
                </a:cubicBezTo>
                <a:cubicBezTo>
                  <a:pt x="2587471" y="59184"/>
                  <a:pt x="2392839" y="15061"/>
                  <a:pt x="2070240" y="21946"/>
                </a:cubicBezTo>
                <a:cubicBezTo>
                  <a:pt x="1754915" y="31626"/>
                  <a:pt x="1718687" y="3800"/>
                  <a:pt x="1419221" y="21946"/>
                </a:cubicBezTo>
                <a:cubicBezTo>
                  <a:pt x="1121877" y="8585"/>
                  <a:pt x="1003957" y="-15880"/>
                  <a:pt x="807264" y="21946"/>
                </a:cubicBezTo>
                <a:cubicBezTo>
                  <a:pt x="557426" y="38826"/>
                  <a:pt x="393991" y="-26211"/>
                  <a:pt x="0" y="21946"/>
                </a:cubicBezTo>
                <a:cubicBezTo>
                  <a:pt x="1096" y="15662"/>
                  <a:pt x="651" y="7430"/>
                  <a:pt x="0" y="0"/>
                </a:cubicBezTo>
                <a:close/>
              </a:path>
              <a:path extrusionOk="0" fill="none" h="21946" w="3906114">
                <a:moveTo>
                  <a:pt x="0" y="0"/>
                </a:moveTo>
                <a:cubicBezTo>
                  <a:pt x="215453" y="-43099"/>
                  <a:pt x="434074" y="-11999"/>
                  <a:pt x="729141" y="0"/>
                </a:cubicBezTo>
                <a:cubicBezTo>
                  <a:pt x="986693" y="28765"/>
                  <a:pt x="1063536" y="-3499"/>
                  <a:pt x="1419221" y="0"/>
                </a:cubicBezTo>
                <a:cubicBezTo>
                  <a:pt x="1748749" y="12165"/>
                  <a:pt x="1833897" y="35807"/>
                  <a:pt x="2109302" y="0"/>
                </a:cubicBezTo>
                <a:cubicBezTo>
                  <a:pt x="2379640" y="-29295"/>
                  <a:pt x="2442545" y="-17840"/>
                  <a:pt x="2643137" y="0"/>
                </a:cubicBezTo>
                <a:cubicBezTo>
                  <a:pt x="2862151" y="21840"/>
                  <a:pt x="2998550" y="-2356"/>
                  <a:pt x="3216034" y="0"/>
                </a:cubicBezTo>
                <a:cubicBezTo>
                  <a:pt x="3436906" y="-23788"/>
                  <a:pt x="3569131" y="-26378"/>
                  <a:pt x="3906114" y="0"/>
                </a:cubicBezTo>
                <a:cubicBezTo>
                  <a:pt x="3905639" y="10161"/>
                  <a:pt x="3904946" y="11855"/>
                  <a:pt x="3906114" y="21946"/>
                </a:cubicBezTo>
                <a:cubicBezTo>
                  <a:pt x="3705443" y="15500"/>
                  <a:pt x="3568856" y="-8788"/>
                  <a:pt x="3255095" y="21946"/>
                </a:cubicBezTo>
                <a:cubicBezTo>
                  <a:pt x="2938868" y="52787"/>
                  <a:pt x="2888304" y="38618"/>
                  <a:pt x="2721259" y="21946"/>
                </a:cubicBezTo>
                <a:cubicBezTo>
                  <a:pt x="2575489" y="32364"/>
                  <a:pt x="2334185" y="71341"/>
                  <a:pt x="2187424" y="21946"/>
                </a:cubicBezTo>
                <a:cubicBezTo>
                  <a:pt x="2070499" y="47281"/>
                  <a:pt x="1795319" y="80737"/>
                  <a:pt x="1497344" y="21946"/>
                </a:cubicBezTo>
                <a:cubicBezTo>
                  <a:pt x="1243946" y="5932"/>
                  <a:pt x="1131613" y="-9267"/>
                  <a:pt x="924447" y="21946"/>
                </a:cubicBezTo>
                <a:cubicBezTo>
                  <a:pt x="695758" y="30303"/>
                  <a:pt x="337417" y="-40166"/>
                  <a:pt x="0" y="21946"/>
                </a:cubicBezTo>
                <a:cubicBezTo>
                  <a:pt x="-107" y="16834"/>
                  <a:pt x="-1007" y="7489"/>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6"/>
          <p:cNvSpPr txBox="1"/>
          <p:nvPr/>
        </p:nvSpPr>
        <p:spPr>
          <a:xfrm>
            <a:off x="757123" y="3193084"/>
            <a:ext cx="5782665" cy="425744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En cas de vol de données, signalez immédiatement l'incident aux autorités compétentes et informez votre service informatique. Changez vos mots de passe et surveillez de près vos comptes pour détecter toute activité suspecte.</a:t>
            </a:r>
            <a:endParaRPr b="0" i="0" sz="2600" u="none" cap="none" strike="noStrike">
              <a:solidFill>
                <a:schemeClr val="dk1"/>
              </a:solidFill>
              <a:latin typeface="Calibri"/>
              <a:ea typeface="Calibri"/>
              <a:cs typeface="Calibri"/>
              <a:sym typeface="Calibri"/>
            </a:endParaRPr>
          </a:p>
        </p:txBody>
      </p:sp>
      <p:pic>
        <p:nvPicPr>
          <p:cNvPr descr="Une image contenant texte, capture d’écran, cercle, diagramme&#10;&#10;Description générée automatiquement" id="61" name="Google Shape;61;p6"/>
          <p:cNvPicPr preferRelativeResize="0"/>
          <p:nvPr/>
        </p:nvPicPr>
        <p:blipFill rotWithShape="1">
          <a:blip r:embed="rId3">
            <a:alphaModFix/>
          </a:blip>
          <a:srcRect b="0" l="0" r="0" t="0"/>
          <a:stretch/>
        </p:blipFill>
        <p:spPr>
          <a:xfrm>
            <a:off x="7318857" y="839419"/>
            <a:ext cx="6550762" cy="65507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7"/>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7"/>
          <p:cNvSpPr txBox="1"/>
          <p:nvPr/>
        </p:nvSpPr>
        <p:spPr>
          <a:xfrm>
            <a:off x="766657" y="548641"/>
            <a:ext cx="13091568" cy="2199185"/>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i="0" lang="en-US" sz="7300" u="none" cap="none" strike="noStrike">
                <a:solidFill>
                  <a:schemeClr val="dk1"/>
                </a:solidFill>
                <a:latin typeface="Calibri"/>
                <a:ea typeface="Calibri"/>
                <a:cs typeface="Calibri"/>
                <a:sym typeface="Calibri"/>
              </a:rPr>
              <a:t>Comment agir en cas d'attaque informatique</a:t>
            </a:r>
            <a:endParaRPr b="0" i="0" sz="7300" u="none" cap="none" strike="noStrike">
              <a:solidFill>
                <a:schemeClr val="dk1"/>
              </a:solidFill>
              <a:latin typeface="Calibri"/>
              <a:ea typeface="Calibri"/>
              <a:cs typeface="Calibri"/>
              <a:sym typeface="Calibri"/>
            </a:endParaRPr>
          </a:p>
        </p:txBody>
      </p:sp>
      <p:sp>
        <p:nvSpPr>
          <p:cNvPr id="68" name="Google Shape;68;p7"/>
          <p:cNvSpPr/>
          <p:nvPr/>
        </p:nvSpPr>
        <p:spPr>
          <a:xfrm>
            <a:off x="4569242" y="2812694"/>
            <a:ext cx="5486400" cy="21946"/>
          </a:xfrm>
          <a:custGeom>
            <a:rect b="b" l="l" r="r" t="t"/>
            <a:pathLst>
              <a:path extrusionOk="0" fill="none" h="21946" w="5486400">
                <a:moveTo>
                  <a:pt x="0" y="0"/>
                </a:moveTo>
                <a:cubicBezTo>
                  <a:pt x="123958" y="-19987"/>
                  <a:pt x="370399" y="-26646"/>
                  <a:pt x="521208" y="0"/>
                </a:cubicBezTo>
                <a:cubicBezTo>
                  <a:pt x="651131" y="-14043"/>
                  <a:pt x="1068034" y="-67075"/>
                  <a:pt x="1316736" y="0"/>
                </a:cubicBezTo>
                <a:cubicBezTo>
                  <a:pt x="1532814" y="26569"/>
                  <a:pt x="1616387" y="-8563"/>
                  <a:pt x="1892808" y="0"/>
                </a:cubicBezTo>
                <a:cubicBezTo>
                  <a:pt x="2178423" y="-19911"/>
                  <a:pt x="2225791" y="2112"/>
                  <a:pt x="2468880" y="0"/>
                </a:cubicBezTo>
                <a:cubicBezTo>
                  <a:pt x="2717045" y="-17405"/>
                  <a:pt x="2825675" y="31087"/>
                  <a:pt x="3209544" y="0"/>
                </a:cubicBezTo>
                <a:cubicBezTo>
                  <a:pt x="3575427" y="-26564"/>
                  <a:pt x="3614821" y="42904"/>
                  <a:pt x="3950208" y="0"/>
                </a:cubicBezTo>
                <a:cubicBezTo>
                  <a:pt x="4285031" y="-29927"/>
                  <a:pt x="4319239" y="-22435"/>
                  <a:pt x="4581144" y="0"/>
                </a:cubicBezTo>
                <a:cubicBezTo>
                  <a:pt x="4831155" y="59328"/>
                  <a:pt x="5094439" y="-162"/>
                  <a:pt x="5486400" y="0"/>
                </a:cubicBezTo>
                <a:cubicBezTo>
                  <a:pt x="5487460" y="4842"/>
                  <a:pt x="5486721" y="17079"/>
                  <a:pt x="5486400" y="21946"/>
                </a:cubicBezTo>
                <a:cubicBezTo>
                  <a:pt x="5142774" y="70699"/>
                  <a:pt x="4993631" y="75214"/>
                  <a:pt x="4800600" y="21946"/>
                </a:cubicBezTo>
                <a:cubicBezTo>
                  <a:pt x="4651550" y="10126"/>
                  <a:pt x="4317640" y="20660"/>
                  <a:pt x="4005072" y="21946"/>
                </a:cubicBezTo>
                <a:cubicBezTo>
                  <a:pt x="3667467" y="18347"/>
                  <a:pt x="3578061" y="60846"/>
                  <a:pt x="3483864" y="21946"/>
                </a:cubicBezTo>
                <a:cubicBezTo>
                  <a:pt x="3366373" y="-19951"/>
                  <a:pt x="3016112" y="88152"/>
                  <a:pt x="2743200" y="21946"/>
                </a:cubicBezTo>
                <a:cubicBezTo>
                  <a:pt x="2433682" y="7428"/>
                  <a:pt x="2310660" y="16271"/>
                  <a:pt x="2112264" y="21946"/>
                </a:cubicBezTo>
                <a:cubicBezTo>
                  <a:pt x="1912375" y="28264"/>
                  <a:pt x="1785532" y="28462"/>
                  <a:pt x="1481328" y="21946"/>
                </a:cubicBezTo>
                <a:cubicBezTo>
                  <a:pt x="1230750" y="-3108"/>
                  <a:pt x="940445" y="24795"/>
                  <a:pt x="795528" y="21946"/>
                </a:cubicBezTo>
                <a:cubicBezTo>
                  <a:pt x="677830" y="21664"/>
                  <a:pt x="219627" y="22161"/>
                  <a:pt x="0" y="21946"/>
                </a:cubicBezTo>
                <a:cubicBezTo>
                  <a:pt x="936" y="10877"/>
                  <a:pt x="1205" y="6714"/>
                  <a:pt x="0" y="0"/>
                </a:cubicBezTo>
                <a:close/>
              </a:path>
              <a:path extrusionOk="0" h="21946" w="5486400">
                <a:moveTo>
                  <a:pt x="0" y="0"/>
                </a:moveTo>
                <a:cubicBezTo>
                  <a:pt x="161752" y="42424"/>
                  <a:pt x="335277" y="-15424"/>
                  <a:pt x="576072" y="0"/>
                </a:cubicBezTo>
                <a:cubicBezTo>
                  <a:pt x="786043" y="42312"/>
                  <a:pt x="970964" y="-4576"/>
                  <a:pt x="1097280" y="0"/>
                </a:cubicBezTo>
                <a:cubicBezTo>
                  <a:pt x="1233246" y="11387"/>
                  <a:pt x="1425816" y="71814"/>
                  <a:pt x="1673352" y="0"/>
                </a:cubicBezTo>
                <a:cubicBezTo>
                  <a:pt x="1891159" y="-15303"/>
                  <a:pt x="2108767" y="19247"/>
                  <a:pt x="2359152" y="0"/>
                </a:cubicBezTo>
                <a:cubicBezTo>
                  <a:pt x="2644625" y="-5452"/>
                  <a:pt x="2816603" y="5490"/>
                  <a:pt x="3099816" y="0"/>
                </a:cubicBezTo>
                <a:cubicBezTo>
                  <a:pt x="3380751" y="27698"/>
                  <a:pt x="3721227" y="278"/>
                  <a:pt x="3895344" y="0"/>
                </a:cubicBezTo>
                <a:cubicBezTo>
                  <a:pt x="4103673" y="-28457"/>
                  <a:pt x="4500145" y="-37933"/>
                  <a:pt x="4690872" y="0"/>
                </a:cubicBezTo>
                <a:cubicBezTo>
                  <a:pt x="4857876" y="61194"/>
                  <a:pt x="5247119" y="21352"/>
                  <a:pt x="5486400" y="0"/>
                </a:cubicBezTo>
                <a:cubicBezTo>
                  <a:pt x="5486027" y="3614"/>
                  <a:pt x="5486459" y="11689"/>
                  <a:pt x="5486400" y="21946"/>
                </a:cubicBezTo>
                <a:cubicBezTo>
                  <a:pt x="5383673" y="67749"/>
                  <a:pt x="5136918" y="79160"/>
                  <a:pt x="4910328" y="21946"/>
                </a:cubicBezTo>
                <a:cubicBezTo>
                  <a:pt x="4607269" y="23396"/>
                  <a:pt x="4409818" y="22673"/>
                  <a:pt x="4114800" y="21946"/>
                </a:cubicBezTo>
                <a:cubicBezTo>
                  <a:pt x="3833041" y="48258"/>
                  <a:pt x="3794969" y="22647"/>
                  <a:pt x="3593592" y="21946"/>
                </a:cubicBezTo>
                <a:cubicBezTo>
                  <a:pt x="3357091" y="3328"/>
                  <a:pt x="3052379" y="40478"/>
                  <a:pt x="2852928" y="21946"/>
                </a:cubicBezTo>
                <a:cubicBezTo>
                  <a:pt x="2616953" y="-40"/>
                  <a:pt x="2392934" y="-16387"/>
                  <a:pt x="2221992" y="21946"/>
                </a:cubicBezTo>
                <a:cubicBezTo>
                  <a:pt x="2023306" y="11114"/>
                  <a:pt x="1867345" y="24251"/>
                  <a:pt x="1591056" y="21946"/>
                </a:cubicBezTo>
                <a:cubicBezTo>
                  <a:pt x="1278422" y="32339"/>
                  <a:pt x="1016784" y="-9204"/>
                  <a:pt x="795528" y="21946"/>
                </a:cubicBezTo>
                <a:cubicBezTo>
                  <a:pt x="576567" y="31401"/>
                  <a:pt x="150224" y="43996"/>
                  <a:pt x="0" y="21946"/>
                </a:cubicBezTo>
                <a:cubicBezTo>
                  <a:pt x="232" y="15375"/>
                  <a:pt x="-62" y="7624"/>
                  <a:pt x="0" y="0"/>
                </a:cubicBezTo>
                <a:close/>
              </a:path>
              <a:path extrusionOk="0" fill="none" h="21946" w="5486400">
                <a:moveTo>
                  <a:pt x="0" y="0"/>
                </a:moveTo>
                <a:cubicBezTo>
                  <a:pt x="106102" y="373"/>
                  <a:pt x="373552" y="-9950"/>
                  <a:pt x="521208" y="0"/>
                </a:cubicBezTo>
                <a:cubicBezTo>
                  <a:pt x="624892" y="-6250"/>
                  <a:pt x="1079366" y="-14642"/>
                  <a:pt x="1316736" y="0"/>
                </a:cubicBezTo>
                <a:cubicBezTo>
                  <a:pt x="1545580" y="19856"/>
                  <a:pt x="1611069" y="13373"/>
                  <a:pt x="1892808" y="0"/>
                </a:cubicBezTo>
                <a:cubicBezTo>
                  <a:pt x="2174918" y="-9019"/>
                  <a:pt x="2233647" y="4915"/>
                  <a:pt x="2468880" y="0"/>
                </a:cubicBezTo>
                <a:cubicBezTo>
                  <a:pt x="2731480" y="8882"/>
                  <a:pt x="2840584" y="15032"/>
                  <a:pt x="3209544" y="0"/>
                </a:cubicBezTo>
                <a:cubicBezTo>
                  <a:pt x="3572310" y="-43130"/>
                  <a:pt x="3608913" y="32785"/>
                  <a:pt x="3950208" y="0"/>
                </a:cubicBezTo>
                <a:cubicBezTo>
                  <a:pt x="4293956" y="-25563"/>
                  <a:pt x="4307873" y="-21810"/>
                  <a:pt x="4581144" y="0"/>
                </a:cubicBezTo>
                <a:cubicBezTo>
                  <a:pt x="4840213" y="5032"/>
                  <a:pt x="5060643" y="-47687"/>
                  <a:pt x="5486400" y="0"/>
                </a:cubicBezTo>
                <a:cubicBezTo>
                  <a:pt x="5486773" y="4478"/>
                  <a:pt x="5486299" y="16742"/>
                  <a:pt x="5486400" y="21946"/>
                </a:cubicBezTo>
                <a:cubicBezTo>
                  <a:pt x="5165397" y="10356"/>
                  <a:pt x="4990424" y="43017"/>
                  <a:pt x="4800600" y="21946"/>
                </a:cubicBezTo>
                <a:cubicBezTo>
                  <a:pt x="4690432" y="25061"/>
                  <a:pt x="4272665" y="19793"/>
                  <a:pt x="4005072" y="21946"/>
                </a:cubicBezTo>
                <a:cubicBezTo>
                  <a:pt x="3709131" y="9999"/>
                  <a:pt x="3583964" y="54147"/>
                  <a:pt x="3483864" y="21946"/>
                </a:cubicBezTo>
                <a:cubicBezTo>
                  <a:pt x="3353291" y="7215"/>
                  <a:pt x="3076294" y="90565"/>
                  <a:pt x="2743200" y="21946"/>
                </a:cubicBezTo>
                <a:cubicBezTo>
                  <a:pt x="2432594" y="-2793"/>
                  <a:pt x="2328058" y="-27366"/>
                  <a:pt x="2112264" y="21946"/>
                </a:cubicBezTo>
                <a:cubicBezTo>
                  <a:pt x="1890762" y="21772"/>
                  <a:pt x="1771590" y="34046"/>
                  <a:pt x="1481328" y="21946"/>
                </a:cubicBezTo>
                <a:cubicBezTo>
                  <a:pt x="1189148" y="-35787"/>
                  <a:pt x="944267" y="6348"/>
                  <a:pt x="795528" y="21946"/>
                </a:cubicBezTo>
                <a:cubicBezTo>
                  <a:pt x="631427" y="54750"/>
                  <a:pt x="269071" y="18307"/>
                  <a:pt x="0" y="21946"/>
                </a:cubicBezTo>
                <a:cubicBezTo>
                  <a:pt x="41" y="12241"/>
                  <a:pt x="-29" y="599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C1" id="69" name="Google Shape;69;p7"/>
          <p:cNvPicPr preferRelativeResize="0"/>
          <p:nvPr/>
        </p:nvPicPr>
        <p:blipFill rotWithShape="1">
          <a:blip r:embed="rId3">
            <a:alphaModFix/>
          </a:blip>
          <a:srcRect b="0" l="0" r="0" t="0"/>
          <a:stretch/>
        </p:blipFill>
        <p:spPr>
          <a:xfrm>
            <a:off x="5451653" y="3749040"/>
            <a:ext cx="3723436" cy="37234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69"/>
                                        </p:tgtEl>
                                        <p:attrNameLst>
                                          <p:attrName>style.visibility</p:attrName>
                                        </p:attrNameLst>
                                      </p:cBhvr>
                                      <p:to>
                                        <p:strVal val="visible"/>
                                      </p:to>
                                    </p:set>
                                    <p:animEffect filter="fade" transition="in">
                                      <p:cBhvr>
                                        <p:cTn dur="7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8"/>
          <p:cNvSpPr/>
          <p:nvPr/>
        </p:nvSpPr>
        <p:spPr>
          <a:xfrm>
            <a:off x="0" y="0"/>
            <a:ext cx="14626742"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8"/>
          <p:cNvSpPr/>
          <p:nvPr/>
        </p:nvSpPr>
        <p:spPr>
          <a:xfrm>
            <a:off x="1005840" y="2238375"/>
            <a:ext cx="12508992" cy="21946"/>
          </a:xfrm>
          <a:custGeom>
            <a:rect b="b" l="l" r="r" t="t"/>
            <a:pathLst>
              <a:path extrusionOk="0" fill="none" h="21946" w="12508992">
                <a:moveTo>
                  <a:pt x="0" y="0"/>
                </a:moveTo>
                <a:cubicBezTo>
                  <a:pt x="147501" y="12775"/>
                  <a:pt x="206571" y="12411"/>
                  <a:pt x="319674" y="0"/>
                </a:cubicBezTo>
                <a:cubicBezTo>
                  <a:pt x="353083" y="18500"/>
                  <a:pt x="811678" y="-75430"/>
                  <a:pt x="1264798" y="0"/>
                </a:cubicBezTo>
                <a:cubicBezTo>
                  <a:pt x="1716709" y="21864"/>
                  <a:pt x="1734591" y="9950"/>
                  <a:pt x="1959742" y="0"/>
                </a:cubicBezTo>
                <a:cubicBezTo>
                  <a:pt x="2184731" y="-14046"/>
                  <a:pt x="2135466" y="-20054"/>
                  <a:pt x="2279416" y="0"/>
                </a:cubicBezTo>
                <a:cubicBezTo>
                  <a:pt x="2448876" y="-5632"/>
                  <a:pt x="2811144" y="28825"/>
                  <a:pt x="2974360" y="0"/>
                </a:cubicBezTo>
                <a:cubicBezTo>
                  <a:pt x="3188919" y="-43351"/>
                  <a:pt x="3650017" y="-78651"/>
                  <a:pt x="3919484" y="0"/>
                </a:cubicBezTo>
                <a:cubicBezTo>
                  <a:pt x="4202013" y="31818"/>
                  <a:pt x="4291934" y="-18203"/>
                  <a:pt x="4489338" y="0"/>
                </a:cubicBezTo>
                <a:cubicBezTo>
                  <a:pt x="4681775" y="11489"/>
                  <a:pt x="4936316" y="-14531"/>
                  <a:pt x="5059192" y="0"/>
                </a:cubicBezTo>
                <a:cubicBezTo>
                  <a:pt x="5155678" y="23402"/>
                  <a:pt x="5517591" y="-82975"/>
                  <a:pt x="5754136" y="0"/>
                </a:cubicBezTo>
                <a:cubicBezTo>
                  <a:pt x="5938663" y="42907"/>
                  <a:pt x="6248361" y="43752"/>
                  <a:pt x="6574170" y="0"/>
                </a:cubicBezTo>
                <a:cubicBezTo>
                  <a:pt x="6885378" y="-46894"/>
                  <a:pt x="7112951" y="-19772"/>
                  <a:pt x="7394204" y="0"/>
                </a:cubicBezTo>
                <a:cubicBezTo>
                  <a:pt x="7669809" y="19117"/>
                  <a:pt x="7883814" y="28185"/>
                  <a:pt x="8214238" y="0"/>
                </a:cubicBezTo>
                <a:cubicBezTo>
                  <a:pt x="8503312" y="-47790"/>
                  <a:pt x="8763510" y="-11963"/>
                  <a:pt x="9159362" y="0"/>
                </a:cubicBezTo>
                <a:cubicBezTo>
                  <a:pt x="9540589" y="8550"/>
                  <a:pt x="9668137" y="61427"/>
                  <a:pt x="9854306" y="0"/>
                </a:cubicBezTo>
                <a:cubicBezTo>
                  <a:pt x="9987141" y="-23395"/>
                  <a:pt x="10408975" y="54095"/>
                  <a:pt x="10674340" y="0"/>
                </a:cubicBezTo>
                <a:cubicBezTo>
                  <a:pt x="10947174" y="9995"/>
                  <a:pt x="11140682" y="-51472"/>
                  <a:pt x="11369284" y="0"/>
                </a:cubicBezTo>
                <a:cubicBezTo>
                  <a:pt x="11603627" y="-3579"/>
                  <a:pt x="12131217" y="-27460"/>
                  <a:pt x="12508992" y="0"/>
                </a:cubicBezTo>
                <a:cubicBezTo>
                  <a:pt x="12510327" y="4428"/>
                  <a:pt x="12509157" y="16071"/>
                  <a:pt x="12508992" y="21946"/>
                </a:cubicBezTo>
                <a:cubicBezTo>
                  <a:pt x="12181958" y="95695"/>
                  <a:pt x="11818870" y="-1878"/>
                  <a:pt x="11563868" y="21946"/>
                </a:cubicBezTo>
                <a:cubicBezTo>
                  <a:pt x="11324028" y="39024"/>
                  <a:pt x="11201610" y="-6591"/>
                  <a:pt x="10994014" y="21946"/>
                </a:cubicBezTo>
                <a:cubicBezTo>
                  <a:pt x="10767139" y="32065"/>
                  <a:pt x="10657348" y="20267"/>
                  <a:pt x="10424160" y="21946"/>
                </a:cubicBezTo>
                <a:cubicBezTo>
                  <a:pt x="10202652" y="72372"/>
                  <a:pt x="10043057" y="20020"/>
                  <a:pt x="9854306" y="21946"/>
                </a:cubicBezTo>
                <a:cubicBezTo>
                  <a:pt x="9711698" y="-28177"/>
                  <a:pt x="9436927" y="18898"/>
                  <a:pt x="9034272" y="21946"/>
                </a:cubicBezTo>
                <a:cubicBezTo>
                  <a:pt x="8661197" y="10327"/>
                  <a:pt x="8542640" y="-2012"/>
                  <a:pt x="8339328" y="21946"/>
                </a:cubicBezTo>
                <a:cubicBezTo>
                  <a:pt x="8148606" y="45959"/>
                  <a:pt x="8170438" y="22659"/>
                  <a:pt x="8019654" y="21946"/>
                </a:cubicBezTo>
                <a:cubicBezTo>
                  <a:pt x="7844472" y="15791"/>
                  <a:pt x="7753079" y="12073"/>
                  <a:pt x="7449800" y="21946"/>
                </a:cubicBezTo>
                <a:cubicBezTo>
                  <a:pt x="7171499" y="21279"/>
                  <a:pt x="6825785" y="33914"/>
                  <a:pt x="6629766" y="21946"/>
                </a:cubicBezTo>
                <a:cubicBezTo>
                  <a:pt x="6450859" y="10510"/>
                  <a:pt x="6312158" y="27148"/>
                  <a:pt x="6185002" y="21946"/>
                </a:cubicBezTo>
                <a:cubicBezTo>
                  <a:pt x="6090552" y="3478"/>
                  <a:pt x="5699831" y="-62346"/>
                  <a:pt x="5239878" y="21946"/>
                </a:cubicBezTo>
                <a:cubicBezTo>
                  <a:pt x="4826931" y="23213"/>
                  <a:pt x="4724703" y="40299"/>
                  <a:pt x="4294754" y="21946"/>
                </a:cubicBezTo>
                <a:cubicBezTo>
                  <a:pt x="3889146" y="-14067"/>
                  <a:pt x="3879498" y="32660"/>
                  <a:pt x="3599810" y="21946"/>
                </a:cubicBezTo>
                <a:cubicBezTo>
                  <a:pt x="3292127" y="-57491"/>
                  <a:pt x="3043040" y="105682"/>
                  <a:pt x="2654686" y="21946"/>
                </a:cubicBezTo>
                <a:cubicBezTo>
                  <a:pt x="2249188" y="-21263"/>
                  <a:pt x="2150429" y="701"/>
                  <a:pt x="1959742" y="21946"/>
                </a:cubicBezTo>
                <a:cubicBezTo>
                  <a:pt x="1738363" y="5488"/>
                  <a:pt x="1513690" y="70920"/>
                  <a:pt x="1139708" y="21946"/>
                </a:cubicBezTo>
                <a:cubicBezTo>
                  <a:pt x="751483" y="84"/>
                  <a:pt x="933163" y="20290"/>
                  <a:pt x="820034" y="21946"/>
                </a:cubicBezTo>
                <a:cubicBezTo>
                  <a:pt x="772899" y="48318"/>
                  <a:pt x="261426" y="-8752"/>
                  <a:pt x="0" y="21946"/>
                </a:cubicBezTo>
                <a:cubicBezTo>
                  <a:pt x="-1159" y="14278"/>
                  <a:pt x="1735" y="9575"/>
                  <a:pt x="0" y="0"/>
                </a:cubicBezTo>
                <a:close/>
              </a:path>
              <a:path extrusionOk="0" h="21946" w="12508992">
                <a:moveTo>
                  <a:pt x="0" y="0"/>
                </a:moveTo>
                <a:cubicBezTo>
                  <a:pt x="206340" y="7596"/>
                  <a:pt x="340055" y="-30629"/>
                  <a:pt x="569854" y="0"/>
                </a:cubicBezTo>
                <a:cubicBezTo>
                  <a:pt x="789302" y="17094"/>
                  <a:pt x="831455" y="-5113"/>
                  <a:pt x="889528" y="0"/>
                </a:cubicBezTo>
                <a:cubicBezTo>
                  <a:pt x="963844" y="-26636"/>
                  <a:pt x="1568206" y="-26139"/>
                  <a:pt x="1834652" y="0"/>
                </a:cubicBezTo>
                <a:cubicBezTo>
                  <a:pt x="2139023" y="-25915"/>
                  <a:pt x="2262376" y="12689"/>
                  <a:pt x="2404506" y="0"/>
                </a:cubicBezTo>
                <a:cubicBezTo>
                  <a:pt x="2524372" y="12066"/>
                  <a:pt x="2804448" y="32085"/>
                  <a:pt x="2974360" y="0"/>
                </a:cubicBezTo>
                <a:cubicBezTo>
                  <a:pt x="3199556" y="-34855"/>
                  <a:pt x="3681230" y="-33740"/>
                  <a:pt x="3919484" y="0"/>
                </a:cubicBezTo>
                <a:cubicBezTo>
                  <a:pt x="4138410" y="27250"/>
                  <a:pt x="4243029" y="-4934"/>
                  <a:pt x="4364248" y="0"/>
                </a:cubicBezTo>
                <a:cubicBezTo>
                  <a:pt x="4462734" y="25356"/>
                  <a:pt x="4968130" y="36429"/>
                  <a:pt x="5309372" y="0"/>
                </a:cubicBezTo>
                <a:cubicBezTo>
                  <a:pt x="5615096" y="13801"/>
                  <a:pt x="5978613" y="36032"/>
                  <a:pt x="6254496" y="0"/>
                </a:cubicBezTo>
                <a:cubicBezTo>
                  <a:pt x="6506995" y="24605"/>
                  <a:pt x="6647020" y="14244"/>
                  <a:pt x="6949440" y="0"/>
                </a:cubicBezTo>
                <a:cubicBezTo>
                  <a:pt x="7247763" y="-50150"/>
                  <a:pt x="7449101" y="-23571"/>
                  <a:pt x="7894564" y="0"/>
                </a:cubicBezTo>
                <a:cubicBezTo>
                  <a:pt x="8289630" y="-1220"/>
                  <a:pt x="8266684" y="12144"/>
                  <a:pt x="8464418" y="0"/>
                </a:cubicBezTo>
                <a:cubicBezTo>
                  <a:pt x="8696091" y="-26190"/>
                  <a:pt x="8813350" y="32783"/>
                  <a:pt x="9034272" y="0"/>
                </a:cubicBezTo>
                <a:cubicBezTo>
                  <a:pt x="9265448" y="-1584"/>
                  <a:pt x="9593147" y="-41017"/>
                  <a:pt x="9854306" y="0"/>
                </a:cubicBezTo>
                <a:cubicBezTo>
                  <a:pt x="10137389" y="18959"/>
                  <a:pt x="10166001" y="-10710"/>
                  <a:pt x="10424160" y="0"/>
                </a:cubicBezTo>
                <a:cubicBezTo>
                  <a:pt x="10735651" y="45002"/>
                  <a:pt x="10962010" y="-15527"/>
                  <a:pt x="11369284" y="0"/>
                </a:cubicBezTo>
                <a:cubicBezTo>
                  <a:pt x="11810134" y="9961"/>
                  <a:pt x="12193595" y="-11241"/>
                  <a:pt x="12508992" y="0"/>
                </a:cubicBezTo>
                <a:cubicBezTo>
                  <a:pt x="12508947" y="5288"/>
                  <a:pt x="12509264" y="15106"/>
                  <a:pt x="12508992" y="21946"/>
                </a:cubicBezTo>
                <a:cubicBezTo>
                  <a:pt x="12204243" y="-2981"/>
                  <a:pt x="12094691" y="28112"/>
                  <a:pt x="11688958" y="21946"/>
                </a:cubicBezTo>
                <a:cubicBezTo>
                  <a:pt x="11297039" y="3824"/>
                  <a:pt x="11365095" y="19716"/>
                  <a:pt x="11244194" y="21946"/>
                </a:cubicBezTo>
                <a:cubicBezTo>
                  <a:pt x="11152634" y="32027"/>
                  <a:pt x="10701069" y="-37935"/>
                  <a:pt x="10299070" y="21946"/>
                </a:cubicBezTo>
                <a:cubicBezTo>
                  <a:pt x="9915887" y="33610"/>
                  <a:pt x="9735876" y="-11401"/>
                  <a:pt x="9604126" y="21946"/>
                </a:cubicBezTo>
                <a:cubicBezTo>
                  <a:pt x="9476696" y="31566"/>
                  <a:pt x="9376028" y="31695"/>
                  <a:pt x="9159362" y="21946"/>
                </a:cubicBezTo>
                <a:cubicBezTo>
                  <a:pt x="8923429" y="11861"/>
                  <a:pt x="8716657" y="-1384"/>
                  <a:pt x="8464418" y="21946"/>
                </a:cubicBezTo>
                <a:cubicBezTo>
                  <a:pt x="8174126" y="15910"/>
                  <a:pt x="8268988" y="53776"/>
                  <a:pt x="8144744" y="21946"/>
                </a:cubicBezTo>
                <a:cubicBezTo>
                  <a:pt x="8026840" y="9037"/>
                  <a:pt x="7983743" y="48667"/>
                  <a:pt x="7825069" y="21946"/>
                </a:cubicBezTo>
                <a:cubicBezTo>
                  <a:pt x="7626201" y="1946"/>
                  <a:pt x="7435507" y="3433"/>
                  <a:pt x="7130125" y="21946"/>
                </a:cubicBezTo>
                <a:cubicBezTo>
                  <a:pt x="6826294" y="-11612"/>
                  <a:pt x="6836357" y="9783"/>
                  <a:pt x="6685361" y="21946"/>
                </a:cubicBezTo>
                <a:cubicBezTo>
                  <a:pt x="6549600" y="87735"/>
                  <a:pt x="6154273" y="24836"/>
                  <a:pt x="5865327" y="21946"/>
                </a:cubicBezTo>
                <a:cubicBezTo>
                  <a:pt x="5628986" y="-3804"/>
                  <a:pt x="5586897" y="4097"/>
                  <a:pt x="5420563" y="21946"/>
                </a:cubicBezTo>
                <a:cubicBezTo>
                  <a:pt x="5248618" y="71889"/>
                  <a:pt x="5031284" y="66022"/>
                  <a:pt x="4600529" y="21946"/>
                </a:cubicBezTo>
                <a:cubicBezTo>
                  <a:pt x="4211923" y="-10411"/>
                  <a:pt x="4368606" y="11055"/>
                  <a:pt x="4280855" y="21946"/>
                </a:cubicBezTo>
                <a:cubicBezTo>
                  <a:pt x="4223973" y="13816"/>
                  <a:pt x="3641940" y="25693"/>
                  <a:pt x="3460821" y="21946"/>
                </a:cubicBezTo>
                <a:cubicBezTo>
                  <a:pt x="3292136" y="16024"/>
                  <a:pt x="3121228" y="8256"/>
                  <a:pt x="3016057" y="21946"/>
                </a:cubicBezTo>
                <a:cubicBezTo>
                  <a:pt x="2919522" y="36119"/>
                  <a:pt x="2849083" y="14856"/>
                  <a:pt x="2696383" y="21946"/>
                </a:cubicBezTo>
                <a:cubicBezTo>
                  <a:pt x="2535838" y="29556"/>
                  <a:pt x="2466766" y="2903"/>
                  <a:pt x="2251619" y="21946"/>
                </a:cubicBezTo>
                <a:cubicBezTo>
                  <a:pt x="1986797" y="-6777"/>
                  <a:pt x="1774963" y="-4984"/>
                  <a:pt x="1431585" y="21946"/>
                </a:cubicBezTo>
                <a:cubicBezTo>
                  <a:pt x="1124740" y="41706"/>
                  <a:pt x="1176764" y="12726"/>
                  <a:pt x="986820" y="21946"/>
                </a:cubicBezTo>
                <a:cubicBezTo>
                  <a:pt x="801216" y="19131"/>
                  <a:pt x="761135" y="11353"/>
                  <a:pt x="667146" y="21946"/>
                </a:cubicBezTo>
                <a:cubicBezTo>
                  <a:pt x="535591" y="720"/>
                  <a:pt x="235846" y="-11756"/>
                  <a:pt x="0" y="21946"/>
                </a:cubicBezTo>
                <a:cubicBezTo>
                  <a:pt x="-176" y="13049"/>
                  <a:pt x="654" y="6755"/>
                  <a:pt x="0" y="0"/>
                </a:cubicBezTo>
                <a:close/>
              </a:path>
              <a:path extrusionOk="0" fill="none" h="21946" w="12508992">
                <a:moveTo>
                  <a:pt x="0" y="0"/>
                </a:moveTo>
                <a:cubicBezTo>
                  <a:pt x="141628" y="6360"/>
                  <a:pt x="193621" y="15488"/>
                  <a:pt x="319674" y="0"/>
                </a:cubicBezTo>
                <a:cubicBezTo>
                  <a:pt x="488109" y="-890"/>
                  <a:pt x="719454" y="-21613"/>
                  <a:pt x="1264798" y="0"/>
                </a:cubicBezTo>
                <a:cubicBezTo>
                  <a:pt x="1714839" y="26155"/>
                  <a:pt x="1732921" y="15506"/>
                  <a:pt x="1959742" y="0"/>
                </a:cubicBezTo>
                <a:cubicBezTo>
                  <a:pt x="2183601" y="-15658"/>
                  <a:pt x="2140948" y="-2605"/>
                  <a:pt x="2279416" y="0"/>
                </a:cubicBezTo>
                <a:cubicBezTo>
                  <a:pt x="2459979" y="12186"/>
                  <a:pt x="2770412" y="16477"/>
                  <a:pt x="2974360" y="0"/>
                </a:cubicBezTo>
                <a:cubicBezTo>
                  <a:pt x="3145039" y="-38888"/>
                  <a:pt x="3606053" y="4680"/>
                  <a:pt x="3919484" y="0"/>
                </a:cubicBezTo>
                <a:cubicBezTo>
                  <a:pt x="4201731" y="2459"/>
                  <a:pt x="4293507" y="4698"/>
                  <a:pt x="4489338" y="0"/>
                </a:cubicBezTo>
                <a:cubicBezTo>
                  <a:pt x="4702381" y="21743"/>
                  <a:pt x="4952476" y="-13467"/>
                  <a:pt x="5059192" y="0"/>
                </a:cubicBezTo>
                <a:cubicBezTo>
                  <a:pt x="5120270" y="6930"/>
                  <a:pt x="5541063" y="-5818"/>
                  <a:pt x="5754136" y="0"/>
                </a:cubicBezTo>
                <a:cubicBezTo>
                  <a:pt x="6012955" y="58964"/>
                  <a:pt x="6249834" y="43631"/>
                  <a:pt x="6574170" y="0"/>
                </a:cubicBezTo>
                <a:cubicBezTo>
                  <a:pt x="6920256" y="-2463"/>
                  <a:pt x="7100511" y="-7989"/>
                  <a:pt x="7394204" y="0"/>
                </a:cubicBezTo>
                <a:cubicBezTo>
                  <a:pt x="7724854" y="-459"/>
                  <a:pt x="7911482" y="-25956"/>
                  <a:pt x="8214238" y="0"/>
                </a:cubicBezTo>
                <a:cubicBezTo>
                  <a:pt x="8499897" y="-15956"/>
                  <a:pt x="8740253" y="1353"/>
                  <a:pt x="9159362" y="0"/>
                </a:cubicBezTo>
                <a:cubicBezTo>
                  <a:pt x="9531562" y="-17719"/>
                  <a:pt x="9677521" y="29869"/>
                  <a:pt x="9854306" y="0"/>
                </a:cubicBezTo>
                <a:cubicBezTo>
                  <a:pt x="10033835" y="-94895"/>
                  <a:pt x="10366433" y="-2370"/>
                  <a:pt x="10674340" y="0"/>
                </a:cubicBezTo>
                <a:cubicBezTo>
                  <a:pt x="10960977" y="18605"/>
                  <a:pt x="11156105" y="-160"/>
                  <a:pt x="11369284" y="0"/>
                </a:cubicBezTo>
                <a:cubicBezTo>
                  <a:pt x="11593265" y="82636"/>
                  <a:pt x="12107920" y="7744"/>
                  <a:pt x="12508992" y="0"/>
                </a:cubicBezTo>
                <a:cubicBezTo>
                  <a:pt x="12509668" y="4958"/>
                  <a:pt x="12507194" y="16787"/>
                  <a:pt x="12508992" y="21946"/>
                </a:cubicBezTo>
                <a:cubicBezTo>
                  <a:pt x="12182927" y="77120"/>
                  <a:pt x="11792590" y="15127"/>
                  <a:pt x="11563868" y="21946"/>
                </a:cubicBezTo>
                <a:cubicBezTo>
                  <a:pt x="11319379" y="22454"/>
                  <a:pt x="11191040" y="13073"/>
                  <a:pt x="10994014" y="21946"/>
                </a:cubicBezTo>
                <a:cubicBezTo>
                  <a:pt x="10790711" y="35238"/>
                  <a:pt x="10634441" y="-85"/>
                  <a:pt x="10424160" y="21946"/>
                </a:cubicBezTo>
                <a:cubicBezTo>
                  <a:pt x="10198362" y="76932"/>
                  <a:pt x="10010686" y="25134"/>
                  <a:pt x="9854306" y="21946"/>
                </a:cubicBezTo>
                <a:cubicBezTo>
                  <a:pt x="9720602" y="22085"/>
                  <a:pt x="9420473" y="-1727"/>
                  <a:pt x="9034272" y="21946"/>
                </a:cubicBezTo>
                <a:cubicBezTo>
                  <a:pt x="8666915" y="44252"/>
                  <a:pt x="8511566" y="5296"/>
                  <a:pt x="8339328" y="21946"/>
                </a:cubicBezTo>
                <a:cubicBezTo>
                  <a:pt x="8137644" y="52771"/>
                  <a:pt x="8167826" y="11541"/>
                  <a:pt x="8019654" y="21946"/>
                </a:cubicBezTo>
                <a:cubicBezTo>
                  <a:pt x="7887047" y="11641"/>
                  <a:pt x="7745196" y="-16308"/>
                  <a:pt x="7449800" y="21946"/>
                </a:cubicBezTo>
                <a:cubicBezTo>
                  <a:pt x="7134483" y="15889"/>
                  <a:pt x="6840823" y="15935"/>
                  <a:pt x="6629766" y="21946"/>
                </a:cubicBezTo>
                <a:cubicBezTo>
                  <a:pt x="6424403" y="13178"/>
                  <a:pt x="6295947" y="38387"/>
                  <a:pt x="6185002" y="21946"/>
                </a:cubicBezTo>
                <a:cubicBezTo>
                  <a:pt x="6149255" y="2172"/>
                  <a:pt x="5645219" y="89714"/>
                  <a:pt x="5239878" y="21946"/>
                </a:cubicBezTo>
                <a:cubicBezTo>
                  <a:pt x="4824588" y="20939"/>
                  <a:pt x="4701772" y="54390"/>
                  <a:pt x="4294754" y="21946"/>
                </a:cubicBezTo>
                <a:cubicBezTo>
                  <a:pt x="3891098" y="-14904"/>
                  <a:pt x="3883105" y="42321"/>
                  <a:pt x="3599810" y="21946"/>
                </a:cubicBezTo>
                <a:cubicBezTo>
                  <a:pt x="3352648" y="36520"/>
                  <a:pt x="3049871" y="91287"/>
                  <a:pt x="2654686" y="21946"/>
                </a:cubicBezTo>
                <a:cubicBezTo>
                  <a:pt x="2287214" y="-1105"/>
                  <a:pt x="2135772" y="-8013"/>
                  <a:pt x="1959742" y="21946"/>
                </a:cubicBezTo>
                <a:cubicBezTo>
                  <a:pt x="1727298" y="72775"/>
                  <a:pt x="1541875" y="49120"/>
                  <a:pt x="1139708" y="21946"/>
                </a:cubicBezTo>
                <a:cubicBezTo>
                  <a:pt x="753734" y="-12028"/>
                  <a:pt x="922761" y="14754"/>
                  <a:pt x="820034" y="21946"/>
                </a:cubicBezTo>
                <a:cubicBezTo>
                  <a:pt x="705308" y="26512"/>
                  <a:pt x="258499" y="22892"/>
                  <a:pt x="0" y="21946"/>
                </a:cubicBezTo>
                <a:cubicBezTo>
                  <a:pt x="-1744" y="13068"/>
                  <a:pt x="1337" y="960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 name="Google Shape;76;p8"/>
          <p:cNvGrpSpPr/>
          <p:nvPr/>
        </p:nvGrpSpPr>
        <p:grpSpPr>
          <a:xfrm>
            <a:off x="1011385" y="4195286"/>
            <a:ext cx="12607629" cy="1695485"/>
            <a:chOff x="5545" y="1521582"/>
            <a:chExt cx="12607629" cy="1695485"/>
          </a:xfrm>
        </p:grpSpPr>
        <p:sp>
          <p:nvSpPr>
            <p:cNvPr id="77" name="Google Shape;77;p8"/>
            <p:cNvSpPr/>
            <p:nvPr/>
          </p:nvSpPr>
          <p:spPr>
            <a:xfrm>
              <a:off x="490454" y="1521582"/>
              <a:ext cx="1939635" cy="1695485"/>
            </a:xfrm>
            <a:prstGeom prst="rightArrow">
              <a:avLst>
                <a:gd fmla="val 70000" name="adj1"/>
                <a:gd fmla="val 50000" name="adj2"/>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txBox="1"/>
            <p:nvPr/>
          </p:nvSpPr>
          <p:spPr>
            <a:xfrm>
              <a:off x="975362" y="1775905"/>
              <a:ext cx="945572" cy="1186839"/>
            </a:xfrm>
            <a:prstGeom prst="rect">
              <a:avLst/>
            </a:prstGeom>
            <a:noFill/>
            <a:ln>
              <a:noFill/>
            </a:ln>
          </p:spPr>
          <p:txBody>
            <a:bodyPr anchorCtr="0" anchor="ctr" bIns="8875" lIns="35550" spcFirstLastPara="1" rIns="17775" wrap="square" tIns="8875">
              <a:noAutofit/>
            </a:bodyPr>
            <a:lstStyle/>
            <a:p>
              <a:pPr indent="0" lvl="0" marL="0" marR="0" rtl="0" algn="ctr">
                <a:lnSpc>
                  <a:spcPct val="90000"/>
                </a:lnSpc>
                <a:spcBef>
                  <a:spcPts val="0"/>
                </a:spcBef>
                <a:spcAft>
                  <a:spcPts val="0"/>
                </a:spcAft>
                <a:buClr>
                  <a:schemeClr val="dk1"/>
                </a:buClr>
                <a:buSzPts val="1400"/>
                <a:buFont typeface="Inter"/>
                <a:buNone/>
              </a:pPr>
              <a:r>
                <a:rPr b="1" lang="en-US" sz="1400">
                  <a:solidFill>
                    <a:schemeClr val="dk1"/>
                  </a:solidFill>
                  <a:latin typeface="Inter"/>
                  <a:ea typeface="Inter"/>
                  <a:cs typeface="Inter"/>
                  <a:sym typeface="Inter"/>
                </a:rPr>
                <a:t>Restez calme et réagissez rapidement</a:t>
              </a:r>
              <a:endParaRPr sz="1400">
                <a:solidFill>
                  <a:schemeClr val="dk1"/>
                </a:solidFill>
                <a:latin typeface="Calibri"/>
                <a:ea typeface="Calibri"/>
                <a:cs typeface="Calibri"/>
                <a:sym typeface="Calibri"/>
              </a:endParaRPr>
            </a:p>
          </p:txBody>
        </p:sp>
        <p:sp>
          <p:nvSpPr>
            <p:cNvPr id="79" name="Google Shape;79;p8"/>
            <p:cNvSpPr/>
            <p:nvPr/>
          </p:nvSpPr>
          <p:spPr>
            <a:xfrm>
              <a:off x="5545" y="1884416"/>
              <a:ext cx="969817" cy="969817"/>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nvSpPr>
          <p:spPr>
            <a:xfrm>
              <a:off x="147571" y="2026442"/>
              <a:ext cx="685765" cy="685765"/>
            </a:xfrm>
            <a:prstGeom prst="rect">
              <a:avLst/>
            </a:prstGeom>
            <a:noFill/>
            <a:ln>
              <a:noFill/>
            </a:ln>
          </p:spPr>
          <p:txBody>
            <a:bodyPr anchorCtr="0" anchor="ctr" bIns="28575" lIns="28575" spcFirstLastPara="1" rIns="28575" wrap="square" tIns="28575">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1</a:t>
              </a:r>
              <a:endParaRPr/>
            </a:p>
          </p:txBody>
        </p:sp>
        <p:sp>
          <p:nvSpPr>
            <p:cNvPr id="81" name="Google Shape;81;p8"/>
            <p:cNvSpPr/>
            <p:nvPr/>
          </p:nvSpPr>
          <p:spPr>
            <a:xfrm>
              <a:off x="3036225" y="1521582"/>
              <a:ext cx="1939635" cy="1695485"/>
            </a:xfrm>
            <a:prstGeom prst="rightArrow">
              <a:avLst>
                <a:gd fmla="val 70000" name="adj1"/>
                <a:gd fmla="val 50000" name="adj2"/>
              </a:avLst>
            </a:prstGeom>
            <a:solidFill>
              <a:srgbClr val="F1D5CF">
                <a:alpha val="89803"/>
              </a:srgbClr>
            </a:solidFill>
            <a:ln cap="flat" cmpd="sng" w="12700">
              <a:solidFill>
                <a:srgbClr val="F1D5C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nvSpPr>
          <p:spPr>
            <a:xfrm>
              <a:off x="3521134" y="1775905"/>
              <a:ext cx="945572" cy="1186839"/>
            </a:xfrm>
            <a:prstGeom prst="rect">
              <a:avLst/>
            </a:prstGeom>
            <a:noFill/>
            <a:ln>
              <a:noFill/>
            </a:ln>
          </p:spPr>
          <p:txBody>
            <a:bodyPr anchorCtr="0" anchor="ctr" bIns="8875" lIns="35550" spcFirstLastPara="1" rIns="17775" wrap="square" tIns="8875">
              <a:noAutofit/>
            </a:bodyPr>
            <a:lstStyle/>
            <a:p>
              <a:pPr indent="0" lvl="0" marL="0" marR="0" rtl="0" algn="ctr">
                <a:lnSpc>
                  <a:spcPct val="90000"/>
                </a:lnSpc>
                <a:spcBef>
                  <a:spcPts val="0"/>
                </a:spcBef>
                <a:spcAft>
                  <a:spcPts val="0"/>
                </a:spcAft>
                <a:buClr>
                  <a:schemeClr val="dk1"/>
                </a:buClr>
                <a:buSzPts val="1400"/>
                <a:buFont typeface="Inter"/>
                <a:buNone/>
              </a:pPr>
              <a:r>
                <a:rPr b="1" lang="en-US" sz="1400">
                  <a:solidFill>
                    <a:schemeClr val="dk1"/>
                  </a:solidFill>
                  <a:latin typeface="Inter"/>
                  <a:ea typeface="Inter"/>
                  <a:cs typeface="Inter"/>
                  <a:sym typeface="Inter"/>
                </a:rPr>
                <a:t>Isoler et sécuriser le système affecté</a:t>
              </a:r>
              <a:endParaRPr sz="1400">
                <a:solidFill>
                  <a:schemeClr val="dk1"/>
                </a:solidFill>
                <a:latin typeface="Calibri"/>
                <a:ea typeface="Calibri"/>
                <a:cs typeface="Calibri"/>
                <a:sym typeface="Calibri"/>
              </a:endParaRPr>
            </a:p>
          </p:txBody>
        </p:sp>
        <p:sp>
          <p:nvSpPr>
            <p:cNvPr id="83" name="Google Shape;83;p8"/>
            <p:cNvSpPr/>
            <p:nvPr/>
          </p:nvSpPr>
          <p:spPr>
            <a:xfrm>
              <a:off x="2551316" y="1884416"/>
              <a:ext cx="969817" cy="969817"/>
            </a:xfrm>
            <a:prstGeom prst="ellipse">
              <a:avLst/>
            </a:prstGeom>
            <a:solidFill>
              <a:srgbClr val="D778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nvSpPr>
          <p:spPr>
            <a:xfrm>
              <a:off x="2693342" y="2026442"/>
              <a:ext cx="685765" cy="685765"/>
            </a:xfrm>
            <a:prstGeom prst="rect">
              <a:avLst/>
            </a:prstGeom>
            <a:noFill/>
            <a:ln>
              <a:noFill/>
            </a:ln>
          </p:spPr>
          <p:txBody>
            <a:bodyPr anchorCtr="0" anchor="ctr" bIns="28575" lIns="28575" spcFirstLastPara="1" rIns="28575" wrap="square" tIns="28575">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2</a:t>
              </a:r>
              <a:endParaRPr/>
            </a:p>
          </p:txBody>
        </p:sp>
        <p:sp>
          <p:nvSpPr>
            <p:cNvPr id="85" name="Google Shape;85;p8"/>
            <p:cNvSpPr/>
            <p:nvPr/>
          </p:nvSpPr>
          <p:spPr>
            <a:xfrm>
              <a:off x="5581996" y="1521582"/>
              <a:ext cx="1939635" cy="1695485"/>
            </a:xfrm>
            <a:prstGeom prst="rightArrow">
              <a:avLst>
                <a:gd fmla="val 70000" name="adj1"/>
                <a:gd fmla="val 50000" name="adj2"/>
              </a:avLst>
            </a:prstGeom>
            <a:solidFill>
              <a:srgbClr val="EBD6D4">
                <a:alpha val="89803"/>
              </a:srgbClr>
            </a:solidFill>
            <a:ln cap="flat" cmpd="sng" w="12700">
              <a:solidFill>
                <a:srgbClr val="EBD6D4">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txBox="1"/>
            <p:nvPr/>
          </p:nvSpPr>
          <p:spPr>
            <a:xfrm>
              <a:off x="6066905" y="1775905"/>
              <a:ext cx="945572" cy="1186839"/>
            </a:xfrm>
            <a:prstGeom prst="rect">
              <a:avLst/>
            </a:prstGeom>
            <a:noFill/>
            <a:ln>
              <a:noFill/>
            </a:ln>
          </p:spPr>
          <p:txBody>
            <a:bodyPr anchorCtr="0" anchor="ctr" bIns="8875" lIns="35550" spcFirstLastPara="1" rIns="17775" wrap="square" tIns="8875">
              <a:noAutofit/>
            </a:bodyPr>
            <a:lstStyle/>
            <a:p>
              <a:pPr indent="0" lvl="0" marL="0" marR="0" rtl="0" algn="ctr">
                <a:lnSpc>
                  <a:spcPct val="90000"/>
                </a:lnSpc>
                <a:spcBef>
                  <a:spcPts val="0"/>
                </a:spcBef>
                <a:spcAft>
                  <a:spcPts val="0"/>
                </a:spcAft>
                <a:buClr>
                  <a:schemeClr val="dk1"/>
                </a:buClr>
                <a:buSzPts val="1400"/>
                <a:buFont typeface="Inter"/>
                <a:buNone/>
              </a:pPr>
              <a:r>
                <a:rPr b="1" lang="en-US" sz="1400">
                  <a:solidFill>
                    <a:schemeClr val="dk1"/>
                  </a:solidFill>
                  <a:latin typeface="Inter"/>
                  <a:ea typeface="Inter"/>
                  <a:cs typeface="Inter"/>
                  <a:sym typeface="Inter"/>
                </a:rPr>
                <a:t>Analyser et évaluer les dégâts</a:t>
              </a:r>
              <a:endParaRPr sz="1400">
                <a:solidFill>
                  <a:schemeClr val="dk1"/>
                </a:solidFill>
                <a:latin typeface="Calibri"/>
                <a:ea typeface="Calibri"/>
                <a:cs typeface="Calibri"/>
                <a:sym typeface="Calibri"/>
              </a:endParaRPr>
            </a:p>
          </p:txBody>
        </p:sp>
        <p:sp>
          <p:nvSpPr>
            <p:cNvPr id="87" name="Google Shape;87;p8"/>
            <p:cNvSpPr/>
            <p:nvPr/>
          </p:nvSpPr>
          <p:spPr>
            <a:xfrm>
              <a:off x="5097087" y="1884416"/>
              <a:ext cx="969817" cy="969817"/>
            </a:xfrm>
            <a:prstGeom prst="ellipse">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txBox="1"/>
            <p:nvPr/>
          </p:nvSpPr>
          <p:spPr>
            <a:xfrm>
              <a:off x="5239113" y="2026442"/>
              <a:ext cx="685765" cy="685765"/>
            </a:xfrm>
            <a:prstGeom prst="rect">
              <a:avLst/>
            </a:prstGeom>
            <a:noFill/>
            <a:ln>
              <a:noFill/>
            </a:ln>
          </p:spPr>
          <p:txBody>
            <a:bodyPr anchorCtr="0" anchor="ctr" bIns="28575" lIns="28575" spcFirstLastPara="1" rIns="28575" wrap="square" tIns="28575">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3</a:t>
              </a:r>
              <a:endParaRPr/>
            </a:p>
          </p:txBody>
        </p:sp>
        <p:sp>
          <p:nvSpPr>
            <p:cNvPr id="89" name="Google Shape;89;p8"/>
            <p:cNvSpPr/>
            <p:nvPr/>
          </p:nvSpPr>
          <p:spPr>
            <a:xfrm>
              <a:off x="8127768" y="1521582"/>
              <a:ext cx="1939635" cy="1695485"/>
            </a:xfrm>
            <a:prstGeom prst="rightArrow">
              <a:avLst>
                <a:gd fmla="val 70000" name="adj1"/>
                <a:gd fmla="val 50000" name="adj2"/>
              </a:avLst>
            </a:prstGeom>
            <a:solidFill>
              <a:srgbClr val="E5DAD9">
                <a:alpha val="89803"/>
              </a:srgbClr>
            </a:solidFill>
            <a:ln cap="flat" cmpd="sng" w="12700">
              <a:solidFill>
                <a:srgbClr val="E5DAD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txBox="1"/>
            <p:nvPr/>
          </p:nvSpPr>
          <p:spPr>
            <a:xfrm>
              <a:off x="8612676" y="1775905"/>
              <a:ext cx="945572" cy="1186839"/>
            </a:xfrm>
            <a:prstGeom prst="rect">
              <a:avLst/>
            </a:prstGeom>
            <a:noFill/>
            <a:ln>
              <a:noFill/>
            </a:ln>
          </p:spPr>
          <p:txBody>
            <a:bodyPr anchorCtr="0" anchor="ctr" bIns="8875" lIns="35550" spcFirstLastPara="1" rIns="17775" wrap="square" tIns="8875">
              <a:noAutofit/>
            </a:bodyPr>
            <a:lstStyle/>
            <a:p>
              <a:pPr indent="0" lvl="0" marL="0" marR="0" rtl="0" algn="ctr">
                <a:lnSpc>
                  <a:spcPct val="90000"/>
                </a:lnSpc>
                <a:spcBef>
                  <a:spcPts val="0"/>
                </a:spcBef>
                <a:spcAft>
                  <a:spcPts val="0"/>
                </a:spcAft>
                <a:buClr>
                  <a:schemeClr val="dk1"/>
                </a:buClr>
                <a:buSzPts val="1400"/>
                <a:buFont typeface="Inter"/>
                <a:buNone/>
              </a:pPr>
              <a:r>
                <a:rPr b="1" lang="en-US" sz="1400">
                  <a:solidFill>
                    <a:schemeClr val="dk1"/>
                  </a:solidFill>
                  <a:latin typeface="Inter"/>
                  <a:ea typeface="Inter"/>
                  <a:cs typeface="Inter"/>
                  <a:sym typeface="Inter"/>
                </a:rPr>
                <a:t>Notifier les autorités compétentes</a:t>
              </a:r>
              <a:endParaRPr sz="1400">
                <a:solidFill>
                  <a:schemeClr val="dk1"/>
                </a:solidFill>
                <a:latin typeface="Calibri"/>
                <a:ea typeface="Calibri"/>
                <a:cs typeface="Calibri"/>
                <a:sym typeface="Calibri"/>
              </a:endParaRPr>
            </a:p>
          </p:txBody>
        </p:sp>
        <p:sp>
          <p:nvSpPr>
            <p:cNvPr id="91" name="Google Shape;91;p8"/>
            <p:cNvSpPr/>
            <p:nvPr/>
          </p:nvSpPr>
          <p:spPr>
            <a:xfrm>
              <a:off x="7642859" y="1884416"/>
              <a:ext cx="969817" cy="969817"/>
            </a:xfrm>
            <a:prstGeom prst="ellipse">
              <a:avLst/>
            </a:prstGeom>
            <a:solidFill>
              <a:srgbClr val="B38E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nvSpPr>
          <p:spPr>
            <a:xfrm>
              <a:off x="7784885" y="2026442"/>
              <a:ext cx="685765" cy="685765"/>
            </a:xfrm>
            <a:prstGeom prst="rect">
              <a:avLst/>
            </a:prstGeom>
            <a:noFill/>
            <a:ln>
              <a:noFill/>
            </a:ln>
          </p:spPr>
          <p:txBody>
            <a:bodyPr anchorCtr="0" anchor="ctr" bIns="28575" lIns="28575" spcFirstLastPara="1" rIns="28575" wrap="square" tIns="28575">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4</a:t>
              </a:r>
              <a:endParaRPr/>
            </a:p>
          </p:txBody>
        </p:sp>
        <p:sp>
          <p:nvSpPr>
            <p:cNvPr id="93" name="Google Shape;93;p8"/>
            <p:cNvSpPr/>
            <p:nvPr/>
          </p:nvSpPr>
          <p:spPr>
            <a:xfrm>
              <a:off x="10673539" y="1521582"/>
              <a:ext cx="1939635" cy="1695485"/>
            </a:xfrm>
            <a:prstGeom prst="rightArrow">
              <a:avLst>
                <a:gd fmla="val 70000" name="adj1"/>
                <a:gd fmla="val 50000" name="adj2"/>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txBox="1"/>
            <p:nvPr/>
          </p:nvSpPr>
          <p:spPr>
            <a:xfrm>
              <a:off x="11158448" y="1775905"/>
              <a:ext cx="945572" cy="1186839"/>
            </a:xfrm>
            <a:prstGeom prst="rect">
              <a:avLst/>
            </a:prstGeom>
            <a:noFill/>
            <a:ln>
              <a:noFill/>
            </a:ln>
          </p:spPr>
          <p:txBody>
            <a:bodyPr anchorCtr="0" anchor="ctr" bIns="8875" lIns="35550" spcFirstLastPara="1" rIns="17775" wrap="square" tIns="8875">
              <a:noAutofit/>
            </a:bodyPr>
            <a:lstStyle/>
            <a:p>
              <a:pPr indent="0" lvl="0" marL="0" marR="0" rtl="0" algn="ctr">
                <a:lnSpc>
                  <a:spcPct val="90000"/>
                </a:lnSpc>
                <a:spcBef>
                  <a:spcPts val="0"/>
                </a:spcBef>
                <a:spcAft>
                  <a:spcPts val="0"/>
                </a:spcAft>
                <a:buClr>
                  <a:schemeClr val="dk1"/>
                </a:buClr>
                <a:buSzPts val="1400"/>
                <a:buFont typeface="Inter"/>
                <a:buNone/>
              </a:pPr>
              <a:r>
                <a:rPr b="1" lang="en-US" sz="1400">
                  <a:solidFill>
                    <a:schemeClr val="dk1"/>
                  </a:solidFill>
                  <a:latin typeface="Inter"/>
                  <a:ea typeface="Inter"/>
                  <a:cs typeface="Inter"/>
                  <a:sym typeface="Inter"/>
                </a:rPr>
                <a:t>Renforcer la sécurité du système</a:t>
              </a:r>
              <a:endParaRPr sz="1400">
                <a:solidFill>
                  <a:schemeClr val="dk1"/>
                </a:solidFill>
                <a:latin typeface="Calibri"/>
                <a:ea typeface="Calibri"/>
                <a:cs typeface="Calibri"/>
                <a:sym typeface="Calibri"/>
              </a:endParaRPr>
            </a:p>
          </p:txBody>
        </p:sp>
        <p:sp>
          <p:nvSpPr>
            <p:cNvPr id="95" name="Google Shape;95;p8"/>
            <p:cNvSpPr/>
            <p:nvPr/>
          </p:nvSpPr>
          <p:spPr>
            <a:xfrm>
              <a:off x="10188630" y="1884416"/>
              <a:ext cx="969817" cy="969817"/>
            </a:xfrm>
            <a:prstGeom prst="ellipse">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txBox="1"/>
            <p:nvPr/>
          </p:nvSpPr>
          <p:spPr>
            <a:xfrm>
              <a:off x="10330656" y="2026442"/>
              <a:ext cx="685765" cy="685765"/>
            </a:xfrm>
            <a:prstGeom prst="rect">
              <a:avLst/>
            </a:prstGeom>
            <a:noFill/>
            <a:ln>
              <a:noFill/>
            </a:ln>
          </p:spPr>
          <p:txBody>
            <a:bodyPr anchorCtr="0" anchor="ctr" bIns="28575" lIns="28575" spcFirstLastPara="1" rIns="28575" wrap="square" tIns="28575">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5</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0" y="-91744"/>
            <a:ext cx="14630400" cy="8321344"/>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291942" y="3462795"/>
            <a:ext cx="6676192" cy="694373"/>
          </a:xfrm>
          <a:prstGeom prst="rect">
            <a:avLst/>
          </a:prstGeom>
          <a:noFill/>
          <a:ln>
            <a:noFill/>
          </a:ln>
        </p:spPr>
        <p:txBody>
          <a:bodyPr anchorCtr="0" anchor="t" bIns="45700" lIns="91425" spcFirstLastPara="1" rIns="91425" wrap="square" tIns="45700">
            <a:noAutofit/>
          </a:bodyPr>
          <a:lstStyle/>
          <a:p>
            <a:pPr indent="0" lvl="0" marL="0" marR="0" rtl="0" algn="l">
              <a:lnSpc>
                <a:spcPct val="91133"/>
              </a:lnSpc>
              <a:spcBef>
                <a:spcPts val="0"/>
              </a:spcBef>
              <a:spcAft>
                <a:spcPts val="0"/>
              </a:spcAft>
              <a:buClr>
                <a:schemeClr val="dk1"/>
              </a:buClr>
              <a:buSzPts val="6000"/>
              <a:buFont typeface="Calibri"/>
              <a:buNone/>
            </a:pPr>
            <a:r>
              <a:rPr lang="en-US" sz="6000">
                <a:solidFill>
                  <a:schemeClr val="dk1"/>
                </a:solidFill>
                <a:latin typeface="Calibri"/>
                <a:ea typeface="Calibri"/>
                <a:cs typeface="Calibri"/>
                <a:sym typeface="Calibri"/>
              </a:rPr>
              <a:t>Mesure de protection</a:t>
            </a:r>
            <a:endParaRPr/>
          </a:p>
        </p:txBody>
      </p:sp>
      <p:sp>
        <p:nvSpPr>
          <p:cNvPr id="105" name="Google Shape;105;p9"/>
          <p:cNvSpPr/>
          <p:nvPr/>
        </p:nvSpPr>
        <p:spPr>
          <a:xfrm>
            <a:off x="7662267" y="2701528"/>
            <a:ext cx="4158496"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2187"/>
              <a:buFont typeface="Calibri"/>
              <a:buNone/>
            </a:pPr>
            <a:r>
              <a:t/>
            </a:r>
            <a:endParaRPr sz="2187">
              <a:solidFill>
                <a:schemeClr val="dk1"/>
              </a:solidFill>
              <a:latin typeface="Calibri"/>
              <a:ea typeface="Calibri"/>
              <a:cs typeface="Calibri"/>
              <a:sym typeface="Calibri"/>
            </a:endParaRPr>
          </a:p>
        </p:txBody>
      </p:sp>
      <p:sp>
        <p:nvSpPr>
          <p:cNvPr id="106" name="Google Shape;106;p9"/>
          <p:cNvSpPr/>
          <p:nvPr/>
        </p:nvSpPr>
        <p:spPr>
          <a:xfrm>
            <a:off x="7662267" y="3270885"/>
            <a:ext cx="4694158"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pic>
        <p:nvPicPr>
          <p:cNvPr descr="Sécuriser - ALMERIA - Solutions et Services Informatiques" id="107" name="Google Shape;107;p9"/>
          <p:cNvPicPr preferRelativeResize="0"/>
          <p:nvPr/>
        </p:nvPicPr>
        <p:blipFill rotWithShape="1">
          <a:blip r:embed="rId3">
            <a:alphaModFix/>
          </a:blip>
          <a:srcRect b="0" l="0" r="0" t="0"/>
          <a:stretch/>
        </p:blipFill>
        <p:spPr>
          <a:xfrm>
            <a:off x="8149891" y="1792891"/>
            <a:ext cx="6222267" cy="54810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2023-11-07T15:41:24Z</dcterms:created>
  <dc:creator>PptxGenJS</dc:creator>
</cp:coreProperties>
</file>