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CF0CC-CAFC-2731-81E6-93DF41E98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2E96E4-F4C9-148C-67BC-F23EFD5C2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F2AAB-9F83-689A-952E-C1EA1026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27A4C-6B8D-C88D-CD2F-0302DC6A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1008-F7C3-5F6A-E09A-CC2FE34D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1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CE3E3-89A7-7818-01AE-B2C647D2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58C7EF-C57E-53FC-09C2-A0A3FD33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DB574-A991-7545-5B72-D1A1D71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B39FC-0934-4AD9-B0A4-96914CB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7D206-6CE3-C922-2803-38E3C1C8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7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0FB2CB-869B-482F-8AC6-A15D6B48C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C50C0-92B4-69AC-A1FA-5C4EEA092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19686-81B5-BF82-A616-6FE9FEAB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5D473-156F-6206-BE87-026D6A53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F27A3-3E19-458E-6695-D2C52E90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48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1324E-B18E-9A4C-A1EE-AA26446A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CAB6F-8366-864F-D405-4E320C43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9D2C2-9FBC-047F-1296-B442D41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21E8A-F3B2-9D7E-58C7-9C510D9C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B8F7E-491A-231C-5121-DB35F344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CA077-22B0-573F-7419-E69EEC97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73B334-302F-6682-CB29-E6A51CBC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60FF5-C3F8-23D7-A011-F0641A65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73810-0F72-9011-8DC7-C6701258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8EA58-CFD6-D5C3-7434-3F175B7D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E71EA-4477-2698-4BBB-07141D26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A1A533-B4C8-D581-4882-7925F371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1434D7-E391-086A-5F54-EBA058FA9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0F06C8-E681-C37D-07CA-A3C180F7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C5DFB3-4889-6A4E-3704-59DB16FA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4C2F8-4AD5-90E1-8D6D-2AA5D265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2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C8629-F064-ABF9-A165-5129E173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A96621-9664-9F9C-22BE-3694AC27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F98CE-9F16-6539-C1F6-74A5CA4A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07B165-56C9-1DB0-B41A-7F545BD93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0D0FDD-16FC-CA38-DBEC-54B3F836B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8F3F24-9D58-E6CA-4B7C-B972063F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97A71B-F920-7D50-BF95-A1CDF5BA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4ACACC-07E9-2238-24B5-1DE47C4E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0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D5ADF-6D0B-BFAC-465D-8A046C71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31C61-91E5-0151-9AB0-2B04702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04A84D-4C4D-5FA2-AB8F-84672C1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35474F-2FCB-B716-5B2F-29635DAC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C5A641-538A-597D-F4F3-27AA0FB6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568E6-8751-AA49-F890-B66EF17D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85BDB0-DB8C-147A-1B19-F15927F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40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CD921-A1DB-22C9-802C-CAE9AF8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FF45C4-F6CC-6AC9-640F-796BC615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9E9DD6-179D-1F52-707F-909B8093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363FF-07C7-8074-F6B9-D52E0E63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11DA6-6BC4-11A9-56C7-5D4D055E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DAE1DA-F24A-F3B8-B01D-9628D3CB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08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23765-6A72-66B2-3988-D4BAD8E8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F3A64A-2152-E858-438A-1E1623F3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B8F24E-715E-FC4E-EACE-65B6291A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2CCAD-ECC8-1103-9C1B-08CD140E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72614-1964-30BD-5928-FAC79CD3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321451-C293-1DE8-271B-0C0FB686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44AB80-F89C-F198-967B-0B8F1F21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D61720-4400-DA66-23D8-3868927E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D316B-DC0C-78F5-D0E2-23C190DE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AA24-12EA-403D-9B31-60E3CBBED1EF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54A7DA-AEE5-A49E-7255-89F32B5FD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20F276-E26B-0DB1-2160-D74E2FF9C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D283-FD3D-4C5E-8159-1C9F59F8E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3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E58E64-3763-6F60-0106-ED16D4BF0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fr-FR" sz="6600" b="1" dirty="0">
                <a:solidFill>
                  <a:srgbClr val="FFFFFF"/>
                </a:solidFill>
              </a:rPr>
              <a:t>Projet Vos rêves</a:t>
            </a:r>
          </a:p>
        </p:txBody>
      </p:sp>
      <p:pic>
        <p:nvPicPr>
          <p:cNvPr id="4" name="Image 3" descr="Une image contenant Graphique, symbole, logo, graphisme&#10;&#10;Description générée automatiquement">
            <a:extLst>
              <a:ext uri="{FF2B5EF4-FFF2-40B4-BE49-F238E27FC236}">
                <a16:creationId xmlns:a16="http://schemas.microsoft.com/office/drawing/2014/main" id="{AB0ED793-3B0B-C9D1-EE50-FA6C97D26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000" y="5641025"/>
            <a:ext cx="684046" cy="6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9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63839D-E5BA-EA86-5624-752F89D8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Mission 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338E43-4FD9-C4E2-3B3C-E8B4BBE51F6D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Saisie repas</a:t>
            </a:r>
          </a:p>
        </p:txBody>
      </p:sp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A1E6217-5993-9933-6151-0070DB7D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454161"/>
            <a:ext cx="3615776" cy="19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8F5D679B-4021-D23B-988E-F4F155C95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639763"/>
            <a:ext cx="4800600" cy="2787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338E43-4FD9-C4E2-3B3C-E8B4BBE51F6D}"/>
              </a:ext>
            </a:extLst>
          </p:cNvPr>
          <p:cNvSpPr txBox="1"/>
          <p:nvPr/>
        </p:nvSpPr>
        <p:spPr>
          <a:xfrm>
            <a:off x="1527175" y="2884488"/>
            <a:ext cx="4800600" cy="5429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Suivie des remboursements</a:t>
            </a:r>
          </a:p>
        </p:txBody>
      </p:sp>
      <p:pic>
        <p:nvPicPr>
          <p:cNvPr id="5" name="Image 4" descr="Une image contenant texte, capture d’écran, logiciel, multimédia&#10;&#10;Description générée automatiquement">
            <a:extLst>
              <a:ext uri="{FF2B5EF4-FFF2-40B4-BE49-F238E27FC236}">
                <a16:creationId xmlns:a16="http://schemas.microsoft.com/office/drawing/2014/main" id="{F9265965-9E01-1D1D-71BC-48E43BB7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3495675"/>
            <a:ext cx="4800600" cy="27193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6AB69B-29F1-B780-F0C6-0C2A07192B6E}"/>
              </a:ext>
            </a:extLst>
          </p:cNvPr>
          <p:cNvSpPr txBox="1"/>
          <p:nvPr/>
        </p:nvSpPr>
        <p:spPr>
          <a:xfrm>
            <a:off x="1527175" y="5670550"/>
            <a:ext cx="4800600" cy="5429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Rapport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63839D-E5BA-EA86-5624-752F89D8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Mission 3</a:t>
            </a:r>
          </a:p>
        </p:txBody>
      </p:sp>
    </p:spTree>
    <p:extLst>
      <p:ext uri="{BB962C8B-B14F-4D97-AF65-F5344CB8AC3E}">
        <p14:creationId xmlns:p14="http://schemas.microsoft.com/office/powerpoint/2010/main" val="334119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AC0EDF-80CA-45B0-313D-43FCB783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Mission 4</a:t>
            </a:r>
          </a:p>
        </p:txBody>
      </p:sp>
    </p:spTree>
    <p:extLst>
      <p:ext uri="{BB962C8B-B14F-4D97-AF65-F5344CB8AC3E}">
        <p14:creationId xmlns:p14="http://schemas.microsoft.com/office/powerpoint/2010/main" val="4127685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F9DE4E-7744-0CD7-ACEF-97684571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48359-D990-2ADB-6ABC-4C01601D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/>
              <a:t>Introduction</a:t>
            </a:r>
          </a:p>
          <a:p>
            <a:r>
              <a:rPr lang="fr-FR" sz="2000"/>
              <a:t>Gantt Project</a:t>
            </a:r>
          </a:p>
          <a:p>
            <a:r>
              <a:rPr lang="fr-FR" sz="2000"/>
              <a:t>Mission 1</a:t>
            </a:r>
          </a:p>
          <a:p>
            <a:r>
              <a:rPr lang="fr-FR" sz="2000"/>
              <a:t>Mission 2</a:t>
            </a:r>
          </a:p>
          <a:p>
            <a:r>
              <a:rPr lang="fr-FR" sz="2000"/>
              <a:t>Mission 3</a:t>
            </a:r>
          </a:p>
          <a:p>
            <a:r>
              <a:rPr lang="fr-FR" sz="2000"/>
              <a:t>Mission 4</a:t>
            </a:r>
          </a:p>
        </p:txBody>
      </p:sp>
    </p:spTree>
    <p:extLst>
      <p:ext uri="{BB962C8B-B14F-4D97-AF65-F5344CB8AC3E}">
        <p14:creationId xmlns:p14="http://schemas.microsoft.com/office/powerpoint/2010/main" val="278546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EFED1E-E206-4F16-E96B-8D6D76DC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AA9E2E-5936-633F-5CB7-CA0C07A3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Project</a:t>
            </a:r>
          </a:p>
        </p:txBody>
      </p:sp>
      <p:pic>
        <p:nvPicPr>
          <p:cNvPr id="5" name="Image 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A4554028-7418-16E8-2962-4C6A4530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2" y="1966293"/>
            <a:ext cx="599617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8F7CA7-ED51-49DE-AE79-80DA6EF3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Mission 1 </a:t>
            </a:r>
          </a:p>
        </p:txBody>
      </p:sp>
      <p:pic>
        <p:nvPicPr>
          <p:cNvPr id="7" name="Graphic 6" descr="Mille">
            <a:extLst>
              <a:ext uri="{FF2B5EF4-FFF2-40B4-BE49-F238E27FC236}">
                <a16:creationId xmlns:a16="http://schemas.microsoft.com/office/drawing/2014/main" id="{ABC50470-AD5E-BEAA-7D58-8A6A368A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DB6127-889B-7912-0684-825C6CDB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Mission 2 </a:t>
            </a:r>
          </a:p>
        </p:txBody>
      </p:sp>
      <p:pic>
        <p:nvPicPr>
          <p:cNvPr id="5" name="Image 4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7917CC8F-EB26-6CF0-1069-DB6CFC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288718"/>
            <a:ext cx="5131088" cy="1783053"/>
          </a:xfrm>
          <a:prstGeom prst="rect">
            <a:avLst/>
          </a:prstGeom>
        </p:spPr>
      </p:pic>
      <p:pic>
        <p:nvPicPr>
          <p:cNvPr id="4" name="Image 3" descr="Une image contenant texte, capture d’écran, logiciel, diagramme&#10;&#10;Description générée automatiquement">
            <a:extLst>
              <a:ext uri="{FF2B5EF4-FFF2-40B4-BE49-F238E27FC236}">
                <a16:creationId xmlns:a16="http://schemas.microsoft.com/office/drawing/2014/main" id="{22469F6E-CFAF-220D-4B4C-E59E1697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3113547"/>
            <a:ext cx="5131087" cy="22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9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BEF9D519-94CF-1981-B3A9-8481FD49D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639763"/>
            <a:ext cx="4176713" cy="31257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A4A8632-4FE7-A1BA-1CD8-770A7660FF79}"/>
              </a:ext>
            </a:extLst>
          </p:cNvPr>
          <p:cNvSpPr txBox="1"/>
          <p:nvPr/>
        </p:nvSpPr>
        <p:spPr>
          <a:xfrm>
            <a:off x="6737350" y="3289300"/>
            <a:ext cx="4176713" cy="4778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Page de connexion</a:t>
            </a: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063C1C1-3E85-8779-46C7-BECC383DA8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835400"/>
            <a:ext cx="4176713" cy="23844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3D003B-EE5D-5F39-0346-8B549970EDD9}"/>
              </a:ext>
            </a:extLst>
          </p:cNvPr>
          <p:cNvSpPr txBox="1"/>
          <p:nvPr/>
        </p:nvSpPr>
        <p:spPr>
          <a:xfrm>
            <a:off x="6737350" y="5741988"/>
            <a:ext cx="4176713" cy="4778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Accueil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63839D-E5BA-EA86-5624-752F89D8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Mission 3</a:t>
            </a:r>
          </a:p>
        </p:txBody>
      </p:sp>
    </p:spTree>
    <p:extLst>
      <p:ext uri="{BB962C8B-B14F-4D97-AF65-F5344CB8AC3E}">
        <p14:creationId xmlns:p14="http://schemas.microsoft.com/office/powerpoint/2010/main" val="105792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3A5EABC7-31F2-29EB-EB26-16F7DFB4D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639763"/>
            <a:ext cx="4897438" cy="28051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5EDA7B-EEF8-8FF1-775A-4B81B8821651}"/>
              </a:ext>
            </a:extLst>
          </p:cNvPr>
          <p:cNvSpPr txBox="1"/>
          <p:nvPr/>
        </p:nvSpPr>
        <p:spPr>
          <a:xfrm>
            <a:off x="1479550" y="2905125"/>
            <a:ext cx="4897438" cy="5413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Saisie des justificatifs</a:t>
            </a:r>
          </a:p>
        </p:txBody>
      </p:sp>
      <p:pic>
        <p:nvPicPr>
          <p:cNvPr id="6" name="Image 5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296F4CB-CEEA-A60B-F8A2-D635582D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3513138"/>
            <a:ext cx="4897438" cy="27003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AACA13-F320-01B1-B5C0-573CC68AEABB}"/>
              </a:ext>
            </a:extLst>
          </p:cNvPr>
          <p:cNvSpPr txBox="1"/>
          <p:nvPr/>
        </p:nvSpPr>
        <p:spPr>
          <a:xfrm>
            <a:off x="1479550" y="5673725"/>
            <a:ext cx="4897438" cy="5413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Saisie carburant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63839D-E5BA-EA86-5624-752F89D8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Mission 3</a:t>
            </a:r>
          </a:p>
        </p:txBody>
      </p:sp>
    </p:spTree>
    <p:extLst>
      <p:ext uri="{BB962C8B-B14F-4D97-AF65-F5344CB8AC3E}">
        <p14:creationId xmlns:p14="http://schemas.microsoft.com/office/powerpoint/2010/main" val="170188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0A0B2745-B4A3-2C86-C865-B9ABD859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0" y="639763"/>
            <a:ext cx="5434013" cy="28067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338E43-4FD9-C4E2-3B3C-E8B4BBE51F6D}"/>
              </a:ext>
            </a:extLst>
          </p:cNvPr>
          <p:cNvSpPr txBox="1"/>
          <p:nvPr/>
        </p:nvSpPr>
        <p:spPr>
          <a:xfrm>
            <a:off x="6108700" y="2905125"/>
            <a:ext cx="5434013" cy="5413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Saisie péage</a:t>
            </a: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B3DD7F84-08DB-2065-73FC-54C272A9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3514725"/>
            <a:ext cx="5434013" cy="27035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7C1A6F8-F315-7C26-11EB-9EB6FFA4978D}"/>
              </a:ext>
            </a:extLst>
          </p:cNvPr>
          <p:cNvSpPr txBox="1"/>
          <p:nvPr/>
        </p:nvSpPr>
        <p:spPr>
          <a:xfrm>
            <a:off x="6108700" y="5678488"/>
            <a:ext cx="5434013" cy="5413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Saisie hôtel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63839D-E5BA-EA86-5624-752F89D8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Mission 3</a:t>
            </a:r>
          </a:p>
        </p:txBody>
      </p:sp>
    </p:spTree>
    <p:extLst>
      <p:ext uri="{BB962C8B-B14F-4D97-AF65-F5344CB8AC3E}">
        <p14:creationId xmlns:p14="http://schemas.microsoft.com/office/powerpoint/2010/main" val="14036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</Words>
  <Application>Microsoft Office PowerPoint</Application>
  <PresentationFormat>Grand écran</PresentationFormat>
  <Paragraphs>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Projet Vos rêves</vt:lpstr>
      <vt:lpstr>Sommaire</vt:lpstr>
      <vt:lpstr>Introduction</vt:lpstr>
      <vt:lpstr>Gantt Project</vt:lpstr>
      <vt:lpstr>Mission 1 </vt:lpstr>
      <vt:lpstr>Mission 2 </vt:lpstr>
      <vt:lpstr>Mission 3</vt:lpstr>
      <vt:lpstr>Mission 3</vt:lpstr>
      <vt:lpstr>Mission 3</vt:lpstr>
      <vt:lpstr>Mission 3</vt:lpstr>
      <vt:lpstr>Mission 3</vt:lpstr>
      <vt:lpstr>Mission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Vos reves</dc:title>
  <dc:creator>Loïc Gidemann</dc:creator>
  <cp:lastModifiedBy>Loïc Gidemann</cp:lastModifiedBy>
  <cp:revision>7</cp:revision>
  <dcterms:created xsi:type="dcterms:W3CDTF">2023-12-19T13:18:02Z</dcterms:created>
  <dcterms:modified xsi:type="dcterms:W3CDTF">2023-12-19T14:03:40Z</dcterms:modified>
</cp:coreProperties>
</file>