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52AB-D2FD-4A85-A558-A17799037BB3}" type="datetimeFigureOut">
              <a:rPr lang="en-FI" smtClean="0"/>
              <a:t>11/01/2021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5177-111A-4E32-8019-07D213C376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49159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52AB-D2FD-4A85-A558-A17799037BB3}" type="datetimeFigureOut">
              <a:rPr lang="en-FI" smtClean="0"/>
              <a:t>11/01/2021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5177-111A-4E32-8019-07D213C376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0195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52AB-D2FD-4A85-A558-A17799037BB3}" type="datetimeFigureOut">
              <a:rPr lang="en-FI" smtClean="0"/>
              <a:t>11/01/2021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5177-111A-4E32-8019-07D213C376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5871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52AB-D2FD-4A85-A558-A17799037BB3}" type="datetimeFigureOut">
              <a:rPr lang="en-FI" smtClean="0"/>
              <a:t>11/01/2021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5177-111A-4E32-8019-07D213C376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7510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52AB-D2FD-4A85-A558-A17799037BB3}" type="datetimeFigureOut">
              <a:rPr lang="en-FI" smtClean="0"/>
              <a:t>11/01/2021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5177-111A-4E32-8019-07D213C376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40178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52AB-D2FD-4A85-A558-A17799037BB3}" type="datetimeFigureOut">
              <a:rPr lang="en-FI" smtClean="0"/>
              <a:t>11/01/2021</a:t>
            </a:fld>
            <a:endParaRPr lang="en-F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5177-111A-4E32-8019-07D213C376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28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52AB-D2FD-4A85-A558-A17799037BB3}" type="datetimeFigureOut">
              <a:rPr lang="en-FI" smtClean="0"/>
              <a:t>11/01/2021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5177-111A-4E32-8019-07D213C37631}" type="slidenum">
              <a:rPr lang="en-FI" smtClean="0"/>
              <a:t>‹#›</a:t>
            </a:fld>
            <a:endParaRPr lang="en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5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52AB-D2FD-4A85-A558-A17799037BB3}" type="datetimeFigureOut">
              <a:rPr lang="en-FI" smtClean="0"/>
              <a:t>11/01/2021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5177-111A-4E32-8019-07D213C376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8326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52AB-D2FD-4A85-A558-A17799037BB3}" type="datetimeFigureOut">
              <a:rPr lang="en-FI" smtClean="0"/>
              <a:t>11/01/2021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5177-111A-4E32-8019-07D213C376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4978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52AB-D2FD-4A85-A558-A17799037BB3}" type="datetimeFigureOut">
              <a:rPr lang="en-FI" smtClean="0"/>
              <a:t>11/01/2021</a:t>
            </a:fld>
            <a:endParaRPr lang="en-F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FI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5177-111A-4E32-8019-07D213C376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4010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23052AB-D2FD-4A85-A558-A17799037BB3}" type="datetimeFigureOut">
              <a:rPr lang="en-FI" smtClean="0"/>
              <a:t>11/01/2021</a:t>
            </a:fld>
            <a:endParaRPr lang="en-F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5177-111A-4E32-8019-07D213C376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1604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23052AB-D2FD-4A85-A558-A17799037BB3}" type="datetimeFigureOut">
              <a:rPr lang="en-FI" smtClean="0"/>
              <a:t>11/01/2021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D075177-111A-4E32-8019-07D213C376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1439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04168-E327-46FB-9E71-3BC8DB40E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dirty="0"/>
              <a:t>G-tools</a:t>
            </a:r>
            <a:br>
              <a:rPr lang="en-US" dirty="0"/>
            </a:br>
            <a:r>
              <a:rPr lang="en-US" dirty="0"/>
              <a:t>Company presentation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70D65-A6DA-4BD3-944D-BEB1227CC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900">
                <a:solidFill>
                  <a:schemeClr val="bg1"/>
                </a:solidFill>
              </a:rPr>
              <a:t>Leon Oelen</a:t>
            </a:r>
          </a:p>
          <a:p>
            <a:pPr algn="r">
              <a:lnSpc>
                <a:spcPct val="90000"/>
              </a:lnSpc>
            </a:pPr>
            <a:r>
              <a:rPr lang="en-US" sz="1900">
                <a:solidFill>
                  <a:schemeClr val="bg1"/>
                </a:solidFill>
              </a:rPr>
              <a:t>DIN17SP</a:t>
            </a:r>
            <a:endParaRPr lang="en-FI" sz="190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16A1E993-F393-42A3-AED1-F466B05B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64" y="339914"/>
            <a:ext cx="1427601" cy="3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9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AC96F-FBD6-4659-A62E-01962716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Key figures</a:t>
            </a:r>
          </a:p>
        </p:txBody>
      </p:sp>
      <p:pic>
        <p:nvPicPr>
          <p:cNvPr id="7170" name="Picture 2" descr="There are 1.8 billion gamers in the world, and PC gaming dominates the  market">
            <a:extLst>
              <a:ext uri="{FF2B5EF4-FFF2-40B4-BE49-F238E27FC236}">
                <a16:creationId xmlns:a16="http://schemas.microsoft.com/office/drawing/2014/main" id="{8A922BDE-FA7D-4481-9E01-722E551783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499" y="180051"/>
            <a:ext cx="5263297" cy="649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58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8E8E-3169-4BDA-9E5D-B938725F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Future Prospects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3F34B-5AFD-49D3-8093-0C850B182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Development of a massive, free platform</a:t>
            </a:r>
          </a:p>
          <a:p>
            <a:r>
              <a:rPr lang="en-US" dirty="0"/>
              <a:t>Massive library full of available widgets </a:t>
            </a:r>
          </a:p>
          <a:p>
            <a:r>
              <a:rPr lang="en-US" dirty="0"/>
              <a:t>Users can customize their dashboards</a:t>
            </a:r>
          </a:p>
          <a:p>
            <a:r>
              <a:rPr lang="en-US" dirty="0"/>
              <a:t>Funded by sponsors and collaborations</a:t>
            </a:r>
            <a:endParaRPr lang="en-FI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Fitbit App &amp; Dashboard">
            <a:extLst>
              <a:ext uri="{FF2B5EF4-FFF2-40B4-BE49-F238E27FC236}">
                <a16:creationId xmlns:a16="http://schemas.microsoft.com/office/drawing/2014/main" id="{100E4606-767A-45E1-9737-94712633B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366" y="1619339"/>
            <a:ext cx="6227064" cy="362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714BEA-EB83-42BD-9DC6-FFF2B62AF377}"/>
              </a:ext>
            </a:extLst>
          </p:cNvPr>
          <p:cNvSpPr txBox="1"/>
          <p:nvPr/>
        </p:nvSpPr>
        <p:spPr>
          <a:xfrm>
            <a:off x="4749282" y="6027576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Fitbit 2021</a:t>
            </a:r>
            <a:endParaRPr lang="en-FI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5413B832-DAE7-4760-B49B-B07E59A1E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64" y="339914"/>
            <a:ext cx="1427601" cy="3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0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F5A6-698D-4092-A877-F39C8AD7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1D88-6057-4678-B55D-2AEB442D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en-US" dirty="0"/>
              <a:t>Question and feedback round</a:t>
            </a:r>
            <a:endParaRPr lang="en-FI" dirty="0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306D4144-9E29-4FC8-ABC6-6FDE798AC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64" y="339914"/>
            <a:ext cx="1427601" cy="3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1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1A18-D1D1-4FA7-AFC0-7EF18EE2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9389-FAF2-47BD-B520-73FAE2D8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  <a:p>
            <a:r>
              <a:rPr lang="en-US" dirty="0"/>
              <a:t>Foundation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Product description</a:t>
            </a:r>
          </a:p>
          <a:p>
            <a:r>
              <a:rPr lang="en-US" dirty="0"/>
              <a:t>Product market</a:t>
            </a:r>
          </a:p>
          <a:p>
            <a:r>
              <a:rPr lang="en-US" dirty="0"/>
              <a:t>Key figures</a:t>
            </a:r>
          </a:p>
          <a:p>
            <a:r>
              <a:rPr lang="en-US" dirty="0"/>
              <a:t>Future prospects</a:t>
            </a:r>
            <a:endParaRPr lang="en-FI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67A52E83-FC41-4198-9A74-71BFB4075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64" y="339914"/>
            <a:ext cx="1427601" cy="3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1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1BC7-2918-4678-8C5F-77A31D30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Who are we? 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3061-8BE1-459F-8ED3-276F6FD0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en-US" dirty="0"/>
              <a:t>Leon Oelen</a:t>
            </a:r>
          </a:p>
          <a:p>
            <a:pPr lvl="1"/>
            <a:r>
              <a:rPr lang="en-US" dirty="0"/>
              <a:t>Co-Founder of G-Tools</a:t>
            </a:r>
          </a:p>
          <a:p>
            <a:pPr lvl="1"/>
            <a:r>
              <a:rPr lang="en-US" dirty="0"/>
              <a:t>Devoted gamer</a:t>
            </a:r>
          </a:p>
          <a:p>
            <a:pPr lvl="1"/>
            <a:r>
              <a:rPr lang="en-US" dirty="0"/>
              <a:t>Bachelor of Engineering in Information Technology</a:t>
            </a:r>
            <a:endParaRPr lang="en-FI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ED213C0C-BD0D-424E-9E1E-E1DD965F7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326" y="1293275"/>
            <a:ext cx="3209544" cy="4279392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BBEE0F53-64DA-4CE1-AE64-B8FD4C02E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64" y="339914"/>
            <a:ext cx="1427601" cy="3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1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574B-6666-4A42-809A-8B306D9C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777E-1F32-4729-B4C0-17BE5055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tight-knit group of avid gamers and developers </a:t>
            </a:r>
          </a:p>
          <a:p>
            <a:r>
              <a:rPr lang="en-US" dirty="0"/>
              <a:t>Strong understanding of individual needs </a:t>
            </a:r>
          </a:p>
          <a:p>
            <a:r>
              <a:rPr lang="en-US" dirty="0"/>
              <a:t>Deep desire to work with the biggest game tycoons</a:t>
            </a:r>
            <a:endParaRPr lang="en-FI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98B06009-63DC-469A-BEED-6A332CAD8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64" y="339914"/>
            <a:ext cx="1427601" cy="3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0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DA66-E96B-4839-AAB5-78400C6C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Foundation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BAD1D-0C9E-4F70-8CE8-DF0B32CA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r>
              <a:rPr lang="en-US" dirty="0"/>
              <a:t>Coincidental idea</a:t>
            </a:r>
          </a:p>
          <a:p>
            <a:r>
              <a:rPr lang="en-US" dirty="0"/>
              <a:t>Planning and writing</a:t>
            </a:r>
          </a:p>
          <a:p>
            <a:r>
              <a:rPr lang="en-US" dirty="0"/>
              <a:t>Sharing the plan</a:t>
            </a:r>
            <a:endParaRPr lang="en-FI" dirty="0"/>
          </a:p>
        </p:txBody>
      </p:sp>
      <p:pic>
        <p:nvPicPr>
          <p:cNvPr id="6146" name="Picture 2" descr="Foundation building: Examining the essential elements of event excellence -  Corporate Meetings Network">
            <a:extLst>
              <a:ext uri="{FF2B5EF4-FFF2-40B4-BE49-F238E27FC236}">
                <a16:creationId xmlns:a16="http://schemas.microsoft.com/office/drawing/2014/main" id="{D342DC01-6193-4810-8F57-4267DB4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1" r="31056" b="2"/>
          <a:stretch/>
        </p:blipFill>
        <p:spPr bwMode="auto">
          <a:xfrm>
            <a:off x="6338316" y="2743200"/>
            <a:ext cx="3613403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96449A0F-5AF5-4C6C-8629-7BE8A286D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64" y="339914"/>
            <a:ext cx="1427601" cy="3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2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ACB9-D041-47D1-BF0B-DEEB1507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Location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42BF-0E70-4F46-BA37-284F0E3B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… everywhere! </a:t>
            </a:r>
          </a:p>
          <a:p>
            <a:r>
              <a:rPr lang="en-US" dirty="0"/>
              <a:t>Gamers and contributors from all over the world</a:t>
            </a:r>
          </a:p>
          <a:p>
            <a:r>
              <a:rPr lang="en-US" dirty="0"/>
              <a:t>Digital cooperation</a:t>
            </a:r>
            <a:endParaRPr lang="en-FI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ree Icon | Earth globe with pin points">
            <a:extLst>
              <a:ext uri="{FF2B5EF4-FFF2-40B4-BE49-F238E27FC236}">
                <a16:creationId xmlns:a16="http://schemas.microsoft.com/office/drawing/2014/main" id="{69A57285-EF26-4A99-ABA6-2D765C4E9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7202" y="1293275"/>
            <a:ext cx="4279392" cy="42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3A470303-FEEA-4521-8ADE-970845644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64" y="339914"/>
            <a:ext cx="1427601" cy="3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5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933C-E0AC-43FF-826D-BD3C26FE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Description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A110-540C-4B26-B71C-3A922CAA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Individualized app development; desktop and mobile </a:t>
            </a:r>
          </a:p>
          <a:p>
            <a:r>
              <a:rPr lang="en-US" dirty="0"/>
              <a:t>Integrated API widgets from your </a:t>
            </a:r>
            <a:r>
              <a:rPr lang="en-US" dirty="0" err="1"/>
              <a:t>favourite</a:t>
            </a:r>
            <a:r>
              <a:rPr lang="en-US" dirty="0"/>
              <a:t> games tailored just for </a:t>
            </a:r>
            <a:r>
              <a:rPr lang="en-US" u="sng" dirty="0"/>
              <a:t>you</a:t>
            </a:r>
          </a:p>
          <a:p>
            <a:r>
              <a:rPr lang="en-US" dirty="0"/>
              <a:t>From Steam library to World of Warcraft characters</a:t>
            </a:r>
          </a:p>
          <a:p>
            <a:r>
              <a:rPr lang="en-US" dirty="0"/>
              <a:t>Recycling of components, eventually creating a massive library of widgets</a:t>
            </a:r>
            <a:endParaRPr lang="en-FI" dirty="0"/>
          </a:p>
        </p:txBody>
      </p:sp>
      <p:pic>
        <p:nvPicPr>
          <p:cNvPr id="2050" name="Picture 2" descr="odrive - Unified Storage Cloud">
            <a:extLst>
              <a:ext uri="{FF2B5EF4-FFF2-40B4-BE49-F238E27FC236}">
                <a16:creationId xmlns:a16="http://schemas.microsoft.com/office/drawing/2014/main" id="{5136FDB7-08C6-4F7D-BED0-F186D687E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2755"/>
            <a:ext cx="1934352" cy="28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C0646632-6700-41A6-B467-212367B62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64" y="339914"/>
            <a:ext cx="1427601" cy="3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9B77-B1E2-4474-B519-6B8D2CD0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Product Market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A529-7BE8-438D-929F-AFDABD69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Gamers</a:t>
            </a:r>
          </a:p>
          <a:p>
            <a:r>
              <a:rPr lang="en-US" dirty="0"/>
              <a:t>Developers</a:t>
            </a:r>
          </a:p>
          <a:p>
            <a:r>
              <a:rPr lang="en-US" dirty="0"/>
              <a:t>Game . . . developers</a:t>
            </a:r>
            <a:endParaRPr lang="en-FI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ᐈ Game designer stock images, Royalty Free game developer photos | download  on Depositphotos®">
            <a:extLst>
              <a:ext uri="{FF2B5EF4-FFF2-40B4-BE49-F238E27FC236}">
                <a16:creationId xmlns:a16="http://schemas.microsoft.com/office/drawing/2014/main" id="{839FE9CE-4F21-40C1-898B-C7DF97380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366" y="1681609"/>
            <a:ext cx="6227064" cy="350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73186CDF-C779-457B-95BC-45387B9AD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64" y="339914"/>
            <a:ext cx="1427601" cy="3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0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DA4A36D9-CAF0-48F0-83B2-3FA071BF7F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7506" y="1271016"/>
            <a:ext cx="7672832" cy="431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88189-042B-403E-B323-EE637B09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Key Figures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18412B9E-EBEA-44A1-97F8-0C5060890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64" y="339914"/>
            <a:ext cx="1427601" cy="3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093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174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G-tools Company presentation</vt:lpstr>
      <vt:lpstr>Contents</vt:lpstr>
      <vt:lpstr>Who are we? </vt:lpstr>
      <vt:lpstr>WHO ARE WE?</vt:lpstr>
      <vt:lpstr>Foundation</vt:lpstr>
      <vt:lpstr>Location</vt:lpstr>
      <vt:lpstr>Product Description</vt:lpstr>
      <vt:lpstr>Product Market</vt:lpstr>
      <vt:lpstr>Key Figures</vt:lpstr>
      <vt:lpstr>Key figures</vt:lpstr>
      <vt:lpstr>Future Prospects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G-tools Company presentation</dc:title>
  <dc:creator>Leon Oelen</dc:creator>
  <cp:lastModifiedBy>Leon Oelen</cp:lastModifiedBy>
  <cp:revision>10</cp:revision>
  <dcterms:created xsi:type="dcterms:W3CDTF">2021-01-11T10:36:48Z</dcterms:created>
  <dcterms:modified xsi:type="dcterms:W3CDTF">2021-01-11T11:18:30Z</dcterms:modified>
</cp:coreProperties>
</file>