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7" r:id="rId4"/>
  </p:sldMasterIdLst>
  <p:notesMasterIdLst>
    <p:notesMasterId r:id="rId7"/>
  </p:notesMasterIdLst>
  <p:handoutMasterIdLst>
    <p:handoutMasterId r:id="rId8"/>
  </p:handoutMasterIdLst>
  <p:sldIdLst>
    <p:sldId id="289" r:id="rId5"/>
    <p:sldId id="291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Untitled Section" id="{3CD0CAC3-35CA-4DF1-B014-7B9B6DA7F6EC}">
          <p14:sldIdLst>
            <p14:sldId id="289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94" autoAdjust="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B16356-3B28-4AAF-8099-7941810E247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5DA344-5FA2-43F7-9D95-CA56C82B08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762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C5DA344-5FA2-43F7-9D95-CA56C82B080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445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ACDAFF5-EF86-7863-D302-5884C781B97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09850" y="585788"/>
            <a:ext cx="6616700" cy="1068387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Title 1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E20E6A3-19C3-CECC-9C9C-5C6EBF0CA5F7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2376889" y="1869869"/>
            <a:ext cx="7253288" cy="3503612"/>
          </a:xfrm>
          <a:prstGeom prst="roundRect">
            <a:avLst/>
          </a:prstGeom>
        </p:spPr>
        <p:txBody>
          <a:bodyPr/>
          <a:lstStyle/>
          <a:p>
            <a:r>
              <a:rPr lang="en-US"/>
              <a:t>Click icon to add picture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605827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AE558-F89F-4688-94E5-77F37D49F1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CD35AF-8CA2-49BB-BAE9-F29A0186EC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5CAA98-55BD-4118-A8AF-D603060784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FF4C5-82A8-4AD8-B7E2-2882F65768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60B401-B64F-417B-8AD6-581A22E5E0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24BD4C-7149-44BF-8150-F72CAA95A5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6634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E5C77-55F8-4677-A96C-E6D3F5545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A064EF-ADDA-4943-8F87-A7469D7997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0D493-D1E7-4358-95E9-B5B80A49E6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98326-3276-4B9E-960F-10C6677BF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4C3AC2-288D-4FEE-BF80-0EAEDDFAB0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8958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333C6A-5417-40BD-BF7A-9405832237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3BCB45-B343-46F6-9718-AA0D68CED1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BDA2A4-FD34-4E17-908F-4367B1E64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B87AE3-776D-451D-AA52-C06B74724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A0C4D5-BE1E-4D6A-9196-E0F9E42B2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214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4AAEB19-4B49-2801-9B15-7682CDF04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D23C3EC-28B3-4644-8BE5-3288734B46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3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57468" y="486137"/>
            <a:ext cx="5427584" cy="3599727"/>
          </a:xfrm>
        </p:spPr>
        <p:txBody>
          <a:bodyPr anchor="b" anchorCtr="0">
            <a:noAutofit/>
          </a:bodyPr>
          <a:lstStyle>
            <a:lvl1pPr algn="l">
              <a:defRPr sz="4400" cap="all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B64FCBF4-90E6-FFAA-143D-3A01CE52569B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624774" y="-6713"/>
            <a:ext cx="6578801" cy="6894576"/>
          </a:xfrm>
          <a:custGeom>
            <a:avLst/>
            <a:gdLst>
              <a:gd name="connsiteX0" fmla="*/ 0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0 w 6613525"/>
              <a:gd name="connsiteY4" fmla="*/ 0 h 6858000"/>
              <a:gd name="connsiteX0" fmla="*/ 1875099 w 6613525"/>
              <a:gd name="connsiteY0" fmla="*/ 0 h 6858000"/>
              <a:gd name="connsiteX1" fmla="*/ 6613525 w 6613525"/>
              <a:gd name="connsiteY1" fmla="*/ 0 h 6858000"/>
              <a:gd name="connsiteX2" fmla="*/ 6613525 w 6613525"/>
              <a:gd name="connsiteY2" fmla="*/ 6858000 h 6858000"/>
              <a:gd name="connsiteX3" fmla="*/ 0 w 6613525"/>
              <a:gd name="connsiteY3" fmla="*/ 6858000 h 6858000"/>
              <a:gd name="connsiteX4" fmla="*/ 1875099 w 6613525"/>
              <a:gd name="connsiteY4" fmla="*/ 0 h 6858000"/>
              <a:gd name="connsiteX0" fmla="*/ 1840375 w 6578801"/>
              <a:gd name="connsiteY0" fmla="*/ 0 h 6869575"/>
              <a:gd name="connsiteX1" fmla="*/ 6578801 w 6578801"/>
              <a:gd name="connsiteY1" fmla="*/ 0 h 6869575"/>
              <a:gd name="connsiteX2" fmla="*/ 6578801 w 6578801"/>
              <a:gd name="connsiteY2" fmla="*/ 6858000 h 6869575"/>
              <a:gd name="connsiteX3" fmla="*/ 0 w 6578801"/>
              <a:gd name="connsiteY3" fmla="*/ 6869575 h 6869575"/>
              <a:gd name="connsiteX4" fmla="*/ 1840375 w 6578801"/>
              <a:gd name="connsiteY4" fmla="*/ 0 h 6869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78801" h="6869575">
                <a:moveTo>
                  <a:pt x="1840375" y="0"/>
                </a:moveTo>
                <a:lnTo>
                  <a:pt x="6578801" y="0"/>
                </a:lnTo>
                <a:lnTo>
                  <a:pt x="6578801" y="6858000"/>
                </a:lnTo>
                <a:lnTo>
                  <a:pt x="0" y="6869575"/>
                </a:lnTo>
                <a:lnTo>
                  <a:pt x="1840375" y="0"/>
                </a:lnTo>
                <a:close/>
              </a:path>
            </a:pathLst>
          </a:custGeom>
        </p:spPr>
        <p:txBody>
          <a:bodyPr tIns="274320" rIns="274320">
            <a:normAutofit/>
          </a:bodyPr>
          <a:lstStyle>
            <a:lvl1pPr marL="0" indent="0" algn="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240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B0DB3-A8FF-4ABB-9E2E-D960422260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025308"/>
          </a:xfrm>
        </p:spPr>
        <p:txBody>
          <a:bodyPr anchor="b">
            <a:normAutofit/>
          </a:bodyPr>
          <a:lstStyle>
            <a:lvl1pPr algn="ctr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E0618-75D7-410F-859C-CDF53BC53E8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386729"/>
            <a:ext cx="9144000" cy="1135529"/>
          </a:xfrm>
        </p:spPr>
        <p:txBody>
          <a:bodyPr>
            <a:normAutofit/>
          </a:bodyPr>
          <a:lstStyle>
            <a:lvl1pPr marL="0" indent="0" algn="ctr">
              <a:lnSpc>
                <a:spcPct val="12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237F11-76DB-4DD9-9747-3F38D05BA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59F581-81B0-44B3-ABA5-A25CA4BAE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0D591-ADCF-4300-8282-72AE357F3D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1565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75558-A264-444E-829B-51AAE6B4B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D9373-37D1-4135-8D34-755E139F7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defRPr/>
            </a:lvl1pPr>
            <a:lvl2pPr>
              <a:lnSpc>
                <a:spcPct val="100000"/>
              </a:lnSpc>
              <a:defRPr/>
            </a:lvl2pPr>
            <a:lvl3pPr>
              <a:lnSpc>
                <a:spcPct val="100000"/>
              </a:lnSpc>
              <a:defRPr/>
            </a:lvl3pPr>
            <a:lvl4pPr>
              <a:lnSpc>
                <a:spcPct val="100000"/>
              </a:lnSpc>
              <a:defRPr/>
            </a:lvl4pPr>
            <a:lvl5pPr>
              <a:lnSpc>
                <a:spcPct val="10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5E4A6B-1966-4E57-9FB8-8B111E97BC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3FC3DD-F2BE-41FF-895B-00129AAB1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1F830C-8424-4FAF-A011-605AE1D14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78958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0A1BE8-ECC1-4027-B16E-C7BECCA9DF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6C7E1-471A-46AA-8068-98E68C0C20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7C9F8F-EC48-4D16-B4C6-023A7B607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9FA5B3-F726-417B-932A-B93E0C8F5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21F1-1A24-43EA-AB09-3024C491E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5638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E16569-B648-4D50-BEB8-E8DAE24D6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0831B3-A1FD-470C-BEEE-4CFB441502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1F34A17-C244-438C-9AE3-FB9B3CE3BD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4493"/>
            <a:ext cx="5181600" cy="42524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CFA3AA-3FC1-4B98-8F99-1726F1AC0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E10883-BACC-41A1-9067-ECFDB937D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7660A2-13C9-4432-A6EB-A4FF3D78F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121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7C843-C993-4E9C-80DD-3620816E5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1A8E3-B066-4511-9C6E-A3435B64D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734325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6E86B63-4102-4802-94D7-F138F80F3E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58237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924765-08A7-4A60-86DC-DC420F60BB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734325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20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AA2795-EFB6-4000-8F25-FBB62646C0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58237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C942CFB-FE12-494A-9C41-3CB90F07BD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C3A07E3-59E1-4EBD-9687-4B6ABE96A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F7BB23-7539-4674-8B66-ACEFF94686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72086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841DB-C73C-4968-B434-A6AA14DAF6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08152BF-92C7-4BF5-A9DB-16A0BF0F5F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289DB7-F492-4037-A439-D70F7E5565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FA96F1-8B8A-4E83-B3C2-E10DE522AD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8264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8031033-9688-463F-9614-47F2F5BC6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5B8DB2-C14B-45AC-ACAF-8702DF59C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01DA57-8D4E-4075-9460-4F03DF8AA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9C32870-5CAF-56AA-F770-9603CB947F7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09342" y="576102"/>
            <a:ext cx="8158162" cy="10064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3CEF7CC2-6409-24CC-FA27-3510AB4D8917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1089024" y="1811337"/>
            <a:ext cx="8178480" cy="32353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7628312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2CBE2C-9DAA-489D-AC88-15CBBA8A9B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124BE-E494-445A-A4FB-A2A8F28F0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2446DE-9A32-4774-9F7C-86678CA90E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0115D-61B3-46D0-B4D3-30C374B52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3C2AFC-D0F8-469F-B1E0-123C2E066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B9BCDA-9EF7-4531-8021-AF7B30751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983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4436E0F2-A64B-471E-93C0-8DFE08CC57C8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3119718" cy="68580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C1E3AB1-2A8C-4607-9FAE-D8BDB280FE1A}"/>
              </a:ext>
            </a:extLst>
          </p:cNvPr>
          <p:cNvCxnSpPr>
            <a:cxnSpLocks/>
          </p:cNvCxnSpPr>
          <p:nvPr/>
        </p:nvCxnSpPr>
        <p:spPr>
          <a:xfrm flipH="1">
            <a:off x="0" y="0"/>
            <a:ext cx="903768" cy="65436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26D66059-832F-40B6-A35F-F56C8F38A1E7}"/>
              </a:ext>
            </a:extLst>
          </p:cNvPr>
          <p:cNvCxnSpPr>
            <a:cxnSpLocks/>
          </p:cNvCxnSpPr>
          <p:nvPr/>
        </p:nvCxnSpPr>
        <p:spPr>
          <a:xfrm flipH="1" flipV="1">
            <a:off x="-42863" y="5791200"/>
            <a:ext cx="6286501" cy="1066801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515E2ED-7EA9-448D-83FA-54C3DF9723BD}"/>
              </a:ext>
            </a:extLst>
          </p:cNvPr>
          <p:cNvCxnSpPr>
            <a:cxnSpLocks/>
          </p:cNvCxnSpPr>
          <p:nvPr/>
        </p:nvCxnSpPr>
        <p:spPr>
          <a:xfrm flipH="1">
            <a:off x="8462964" y="5848350"/>
            <a:ext cx="3729036" cy="100965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0595356-EABD-4767-AC9D-EA21FF115EC0}"/>
              </a:ext>
            </a:extLst>
          </p:cNvPr>
          <p:cNvCxnSpPr>
            <a:cxnSpLocks/>
          </p:cNvCxnSpPr>
          <p:nvPr/>
        </p:nvCxnSpPr>
        <p:spPr>
          <a:xfrm flipH="1">
            <a:off x="11543158" y="1647825"/>
            <a:ext cx="648842" cy="52101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8CD9F06-9628-469C-B788-A894E3E08281}"/>
              </a:ext>
            </a:extLst>
          </p:cNvPr>
          <p:cNvCxnSpPr>
            <a:cxnSpLocks/>
          </p:cNvCxnSpPr>
          <p:nvPr/>
        </p:nvCxnSpPr>
        <p:spPr>
          <a:xfrm flipH="1" flipV="1">
            <a:off x="10781554" y="0"/>
            <a:ext cx="1410446" cy="4258340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550A431-0B61-421B-B4B7-24C0CFF0F938}"/>
              </a:ext>
            </a:extLst>
          </p:cNvPr>
          <p:cNvCxnSpPr>
            <a:cxnSpLocks/>
          </p:cNvCxnSpPr>
          <p:nvPr/>
        </p:nvCxnSpPr>
        <p:spPr>
          <a:xfrm flipH="1" flipV="1">
            <a:off x="6529388" y="-4763"/>
            <a:ext cx="5662612" cy="931975"/>
          </a:xfrm>
          <a:prstGeom prst="line">
            <a:avLst/>
          </a:prstGeom>
          <a:ln w="12700">
            <a:solidFill>
              <a:schemeClr val="accent2">
                <a:alpha val="7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5B94C5-D205-4339-B029-5D0FD2E5F3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533401"/>
            <a:ext cx="9906000" cy="1382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96DC5C-BD34-4CE4-8AA7-A6A4B9516F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43000" y="2009554"/>
            <a:ext cx="9906000" cy="4024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F192A7-D622-449D-9FC2-48FDE4D690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37102" y="6398878"/>
            <a:ext cx="419390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D6D8061D-18C3-4F4F-85EF-561633F58754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35B93C-2BE9-4847-BFE5-D3CBCC6E94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54429" y="6398878"/>
            <a:ext cx="449731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 b="1" spc="30" baseline="0">
                <a:solidFill>
                  <a:schemeClr val="tx2"/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70A99-395E-4F22-8AAB-6C7EE743D7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02477" y="6398878"/>
            <a:ext cx="470887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100">
                <a:solidFill>
                  <a:schemeClr val="tx2"/>
                </a:solidFill>
                <a:latin typeface="+mn-lt"/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0651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0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 cap="all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SzPct val="80000"/>
        <a:buFont typeface="Arial" panose="020B0604020202020204" pitchFamily="34" charset="0"/>
        <a:buChar char="•"/>
        <a:defRPr sz="24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SzPct val="80000"/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3840">
          <p15:clr>
            <a:srgbClr val="F26B43"/>
          </p15:clr>
        </p15:guide>
        <p15:guide id="3" orient="horz" pos="336">
          <p15:clr>
            <a:srgbClr val="F26B43"/>
          </p15:clr>
        </p15:guide>
        <p15:guide id="4" orient="horz" pos="3984">
          <p15:clr>
            <a:srgbClr val="F26B43"/>
          </p15:clr>
        </p15:guide>
        <p15:guide id="5" pos="336">
          <p15:clr>
            <a:srgbClr val="F26B43"/>
          </p15:clr>
        </p15:guide>
        <p15:guide id="6" pos="7344">
          <p15:clr>
            <a:srgbClr val="F26B43"/>
          </p15:clr>
        </p15:guide>
        <p15:guide id="7" pos="720">
          <p15:clr>
            <a:srgbClr val="F26B43"/>
          </p15:clr>
        </p15:guide>
        <p15:guide id="8" pos="69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Placeholder 6" descr="Looking up view of a city with skyscrapers">
            <a:extLst>
              <a:ext uri="{FF2B5EF4-FFF2-40B4-BE49-F238E27FC236}">
                <a16:creationId xmlns:a16="http://schemas.microsoft.com/office/drawing/2014/main" id="{ED21B7CD-3D69-26B5-8A0B-52A19A6B0A26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2" r="72"/>
          <a:stretch/>
        </p:blipFill>
        <p:spPr/>
      </p:pic>
    </p:spTree>
    <p:extLst>
      <p:ext uri="{BB962C8B-B14F-4D97-AF65-F5344CB8AC3E}">
        <p14:creationId xmlns:p14="http://schemas.microsoft.com/office/powerpoint/2010/main" val="30789943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F532A2D-4A19-B57D-7A6B-3283B3EDCD9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24ED8-1A4E-ECF6-1C1A-1AA34120EAB0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32785172"/>
      </p:ext>
    </p:extLst>
  </p:cSld>
  <p:clrMapOvr>
    <a:masterClrMapping/>
  </p:clrMapOvr>
</p:sld>
</file>

<file path=ppt/theme/theme1.xml><?xml version="1.0" encoding="utf-8"?>
<a:theme xmlns:a="http://schemas.openxmlformats.org/drawingml/2006/main" name="AngleLinesVTI">
  <a:themeElements>
    <a:clrScheme name="Custom 34">
      <a:dk1>
        <a:sysClr val="windowText" lastClr="000000"/>
      </a:dk1>
      <a:lt1>
        <a:sysClr val="window" lastClr="FFFFFF"/>
      </a:lt1>
      <a:dk2>
        <a:srgbClr val="001E2E"/>
      </a:dk2>
      <a:lt2>
        <a:srgbClr val="F0ECEC"/>
      </a:lt2>
      <a:accent1>
        <a:srgbClr val="155767"/>
      </a:accent1>
      <a:accent2>
        <a:srgbClr val="BA9CA0"/>
      </a:accent2>
      <a:accent3>
        <a:srgbClr val="A57931"/>
      </a:accent3>
      <a:accent4>
        <a:srgbClr val="0E577C"/>
      </a:accent4>
      <a:accent5>
        <a:srgbClr val="CC846E"/>
      </a:accent5>
      <a:accent6>
        <a:srgbClr val="93767A"/>
      </a:accent6>
      <a:hlink>
        <a:srgbClr val="0563C1"/>
      </a:hlink>
      <a:folHlink>
        <a:srgbClr val="954F72"/>
      </a:folHlink>
    </a:clrScheme>
    <a:fontScheme name="Walbaum Light Univers Light">
      <a:majorFont>
        <a:latin typeface="Walbaum Display Light"/>
        <a:ea typeface=""/>
        <a:cs typeface=""/>
      </a:majorFont>
      <a:minorFont>
        <a:latin typeface="Univers Condensed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aa.potx" id="{FA40EFB8-B398-4542-A1B3-D21D15D8EA12}" vid="{8B7F4A01-6BB7-4DA5-B906-1A65A6D86BC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C180A77-4928-484F-9529-F716C85D6A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C20BE78-9FDF-401B-B412-3AA10EC5BEA3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30E62E91-3991-445A-ADE0-DB143B39320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aaa</Template>
  <TotalTime>0</TotalTime>
  <Words>1</Words>
  <Application>Microsoft Office PowerPoint</Application>
  <PresentationFormat>Widescreen</PresentationFormat>
  <Paragraphs>1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Aptos</vt:lpstr>
      <vt:lpstr>Arial</vt:lpstr>
      <vt:lpstr>Calibri</vt:lpstr>
      <vt:lpstr>Univers Condensed Light</vt:lpstr>
      <vt:lpstr>Walbaum Display Light</vt:lpstr>
      <vt:lpstr>AngleLinesVTI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Leon Noah</dc:creator>
  <cp:lastModifiedBy>Leon Noah</cp:lastModifiedBy>
  <cp:revision>1</cp:revision>
  <dcterms:created xsi:type="dcterms:W3CDTF">2025-09-29T12:44:40Z</dcterms:created>
  <dcterms:modified xsi:type="dcterms:W3CDTF">2025-09-29T12:47:17Z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