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2"/>
  </p:notesMasterIdLst>
  <p:sldIdLst>
    <p:sldId id="259" r:id="rId2"/>
    <p:sldId id="261" r:id="rId3"/>
    <p:sldId id="263" r:id="rId4"/>
    <p:sldId id="271" r:id="rId5"/>
    <p:sldId id="265" r:id="rId6"/>
    <p:sldId id="293" r:id="rId7"/>
    <p:sldId id="294" r:id="rId8"/>
    <p:sldId id="295" r:id="rId9"/>
    <p:sldId id="267" r:id="rId10"/>
    <p:sldId id="279" r:id="rId11"/>
  </p:sldIdLst>
  <p:sldSz cx="9144000" cy="5143500" type="screen16x9"/>
  <p:notesSz cx="6858000" cy="9144000"/>
  <p:embeddedFontLst>
    <p:embeddedFont>
      <p:font typeface="Source Code Pro" panose="020B0509030403020204" pitchFamily="49" charset="0"/>
      <p:regular r:id="rId13"/>
      <p:bold r:id="rId14"/>
      <p:italic r:id="rId15"/>
      <p:boldItalic r:id="rId16"/>
    </p:embeddedFont>
    <p:embeddedFont>
      <p:font typeface="Staatliches" panose="020B0604020202020204" charset="0"/>
      <p:regular r:id="rId17"/>
    </p:embeddedFont>
    <p:embeddedFont>
      <p:font typeface="Unica One" panose="020B0604020202020204" charset="0"/>
      <p:regular r:id="rId18"/>
    </p:embeddedFont>
    <p:embeddedFont>
      <p:font typeface="Josefin Slab" panose="020B0604020202020204" charset="0"/>
      <p:regular r:id="rId19"/>
      <p:bold r:id="rId20"/>
      <p:italic r:id="rId21"/>
      <p:boldItalic r:id="rId22"/>
    </p:embeddedFont>
    <p:embeddedFont>
      <p:font typeface="Anton" panose="020B0604020202020204" charset="0"/>
      <p:regular r:id="rId23"/>
    </p:embeddedFont>
    <p:embeddedFont>
      <p:font typeface="Anaheim" panose="020B0604020202020204" charset="0"/>
      <p:regular r:id="rId24"/>
      <p:bold r:id="rId25"/>
    </p:embeddedFont>
    <p:embeddedFont>
      <p:font typeface="Abel" panose="020B0604020202020204" charset="0"/>
      <p:regular r:id="rId26"/>
    </p:embeddedFont>
    <p:embeddedFont>
      <p:font typeface="Josefin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227">
          <p15:clr>
            <a:srgbClr val="9AA0A6"/>
          </p15:clr>
        </p15:guide>
        <p15:guide id="2" orient="horz" pos="2971">
          <p15:clr>
            <a:srgbClr val="9AA0A6"/>
          </p15:clr>
        </p15:guide>
        <p15:guide id="3"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AE5C94-2BA3-4E66-AFC1-4EA5C599F100}">
  <a:tblStyle styleId="{6CAE5C94-2BA3-4E66-AFC1-4EA5C599F1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guide pos="5227"/>
        <p:guide orient="horz" pos="2971"/>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6"/>
        <p:cNvGrpSpPr/>
        <p:nvPr/>
      </p:nvGrpSpPr>
      <p:grpSpPr>
        <a:xfrm>
          <a:off x="0" y="0"/>
          <a:ext cx="0" cy="0"/>
          <a:chOff x="0" y="0"/>
          <a:chExt cx="0" cy="0"/>
        </a:xfrm>
      </p:grpSpPr>
      <p:sp>
        <p:nvSpPr>
          <p:cNvPr id="4237" name="Google Shape;4237;g64752e126b_4_1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8" name="Google Shape;4238;g64752e126b_4_1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08d0fa1da_0_8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08d0fa1da_0_8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56e9a21c8b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56e9a21c8b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g6083763cf6_5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7" name="Google Shape;2437;g6083763cf6_5_4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3104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947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61baa2872e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61baa2872e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1364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7"/>
        <p:cNvGrpSpPr/>
        <p:nvPr/>
      </p:nvGrpSpPr>
      <p:grpSpPr>
        <a:xfrm>
          <a:off x="0" y="0"/>
          <a:ext cx="0" cy="0"/>
          <a:chOff x="0" y="0"/>
          <a:chExt cx="0" cy="0"/>
        </a:xfrm>
      </p:grpSpPr>
      <p:sp>
        <p:nvSpPr>
          <p:cNvPr id="1138" name="Google Shape;1138;g6202a3cc35_0_1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6202a3cc35_0_1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EXT">
  <p:cSld name="CUSTOM_7_1">
    <p:bg>
      <p:bgPr>
        <a:solidFill>
          <a:srgbClr val="F3F3F3"/>
        </a:solidFill>
        <a:effectLst/>
      </p:bgPr>
    </p:bg>
    <p:spTree>
      <p:nvGrpSpPr>
        <p:cNvPr id="1" name="Shape 11"/>
        <p:cNvGrpSpPr/>
        <p:nvPr/>
      </p:nvGrpSpPr>
      <p:grpSpPr>
        <a:xfrm>
          <a:off x="0" y="0"/>
          <a:ext cx="0" cy="0"/>
          <a:chOff x="0" y="0"/>
          <a:chExt cx="0" cy="0"/>
        </a:xfrm>
      </p:grpSpPr>
      <p:sp>
        <p:nvSpPr>
          <p:cNvPr id="12" name="Google Shape;12;p3"/>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subTitle" idx="1"/>
          </p:nvPr>
        </p:nvSpPr>
        <p:spPr>
          <a:xfrm flipH="1">
            <a:off x="889350" y="1030050"/>
            <a:ext cx="7409100" cy="2884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000"/>
              <a:buFont typeface="Josefin Slab"/>
              <a:buAutoNum type="arabicPeriod"/>
              <a:defRPr sz="1100">
                <a:latin typeface="Anaheim"/>
                <a:ea typeface="Anaheim"/>
                <a:cs typeface="Anaheim"/>
                <a:sym typeface="Anaheim"/>
              </a:defRPr>
            </a:lvl1pPr>
            <a:lvl2pPr lvl="1"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2pPr>
            <a:lvl3pPr lvl="2"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3pPr>
            <a:lvl4pPr lvl="3"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4pPr>
            <a:lvl5pPr lvl="4"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5pPr>
            <a:lvl6pPr lvl="5"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6pPr>
            <a:lvl7pPr lvl="6" algn="ctr" rtl="0">
              <a:lnSpc>
                <a:spcPct val="100000"/>
              </a:lnSpc>
              <a:spcBef>
                <a:spcPts val="0"/>
              </a:spcBef>
              <a:spcAft>
                <a:spcPts val="0"/>
              </a:spcAft>
              <a:buSzPts val="1400"/>
              <a:buFont typeface="Josefin Slab SemiBold"/>
              <a:buAutoNum type="arabicPeriod"/>
              <a:defRPr sz="1400">
                <a:latin typeface="Josefin Slab"/>
                <a:ea typeface="Josefin Slab"/>
                <a:cs typeface="Josefin Slab"/>
                <a:sym typeface="Josefin Slab"/>
              </a:defRPr>
            </a:lvl7pPr>
            <a:lvl8pPr lvl="7" algn="ctr" rtl="0">
              <a:lnSpc>
                <a:spcPct val="100000"/>
              </a:lnSpc>
              <a:spcBef>
                <a:spcPts val="0"/>
              </a:spcBef>
              <a:spcAft>
                <a:spcPts val="0"/>
              </a:spcAft>
              <a:buSzPts val="1400"/>
              <a:buFont typeface="Josefin Slab SemiBold"/>
              <a:buAutoNum type="alphaLcPeriod"/>
              <a:defRPr sz="1400">
                <a:latin typeface="Josefin Slab"/>
                <a:ea typeface="Josefin Slab"/>
                <a:cs typeface="Josefin Slab"/>
                <a:sym typeface="Josefin Slab"/>
              </a:defRPr>
            </a:lvl8pPr>
            <a:lvl9pPr lvl="8" algn="ctr" rtl="0">
              <a:lnSpc>
                <a:spcPct val="100000"/>
              </a:lnSpc>
              <a:spcBef>
                <a:spcPts val="0"/>
              </a:spcBef>
              <a:spcAft>
                <a:spcPts val="0"/>
              </a:spcAft>
              <a:buSzPts val="1400"/>
              <a:buFont typeface="Josefin Slab SemiBold"/>
              <a:buAutoNum type="romanLcPeriod"/>
              <a:defRPr sz="1400">
                <a:latin typeface="Josefin Slab"/>
                <a:ea typeface="Josefin Slab"/>
                <a:cs typeface="Josefin Slab"/>
                <a:sym typeface="Josefin Slab"/>
              </a:defRPr>
            </a:lvl9pPr>
          </a:lstStyle>
          <a:p>
            <a:endParaRPr/>
          </a:p>
        </p:txBody>
      </p:sp>
      <p:sp>
        <p:nvSpPr>
          <p:cNvPr id="15" name="Google Shape;15;p3"/>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EXT 1">
  <p:cSld name="CUSTOM_14_1">
    <p:bg>
      <p:bgPr>
        <a:solidFill>
          <a:srgbClr val="F3F3F3"/>
        </a:solidFill>
        <a:effectLst/>
      </p:bgPr>
    </p:bg>
    <p:spTree>
      <p:nvGrpSpPr>
        <p:cNvPr id="1" name="Shape 25"/>
        <p:cNvGrpSpPr/>
        <p:nvPr/>
      </p:nvGrpSpPr>
      <p:grpSpPr>
        <a:xfrm>
          <a:off x="0" y="0"/>
          <a:ext cx="0" cy="0"/>
          <a:chOff x="0" y="0"/>
          <a:chExt cx="0" cy="0"/>
        </a:xfrm>
      </p:grpSpPr>
      <p:sp>
        <p:nvSpPr>
          <p:cNvPr id="26" name="Google Shape;26;p5"/>
          <p:cNvSpPr/>
          <p:nvPr/>
        </p:nvSpPr>
        <p:spPr>
          <a:xfrm>
            <a:off x="1464755" y="1059200"/>
            <a:ext cx="6214500" cy="27186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ctrTitle"/>
          </p:nvPr>
        </p:nvSpPr>
        <p:spPr>
          <a:xfrm>
            <a:off x="2237395" y="1645788"/>
            <a:ext cx="4669200" cy="384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2D406A"/>
              </a:buClr>
              <a:buSzPts val="2400"/>
              <a:buNone/>
              <a:defRPr sz="2400" b="0">
                <a:latin typeface="Staatliches"/>
                <a:ea typeface="Staatliches"/>
                <a:cs typeface="Staatliches"/>
                <a:sym typeface="Staatliches"/>
              </a:defRPr>
            </a:lvl1pPr>
            <a:lvl2pPr lvl="1"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2pPr>
            <a:lvl3pPr lvl="2"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3pPr>
            <a:lvl4pPr lvl="3"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4pPr>
            <a:lvl5pPr lvl="4"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5pPr>
            <a:lvl6pPr lvl="5"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6pPr>
            <a:lvl7pPr lvl="6"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7pPr>
            <a:lvl8pPr lvl="7"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8pPr>
            <a:lvl9pPr lvl="8" algn="ctr" rtl="0">
              <a:spcBef>
                <a:spcPts val="0"/>
              </a:spcBef>
              <a:spcAft>
                <a:spcPts val="0"/>
              </a:spcAft>
              <a:buClr>
                <a:srgbClr val="2D406A"/>
              </a:buClr>
              <a:buSzPts val="2400"/>
              <a:buFont typeface="Anton"/>
              <a:buNone/>
              <a:defRPr sz="2400" b="0">
                <a:solidFill>
                  <a:srgbClr val="2D406A"/>
                </a:solidFill>
                <a:latin typeface="Anton"/>
                <a:ea typeface="Anton"/>
                <a:cs typeface="Anton"/>
                <a:sym typeface="Anton"/>
              </a:defRPr>
            </a:lvl9pPr>
          </a:lstStyle>
          <a:p>
            <a:endParaRPr/>
          </a:p>
        </p:txBody>
      </p:sp>
      <p:sp>
        <p:nvSpPr>
          <p:cNvPr id="28" name="Google Shape;28;p5"/>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Clr>
                <a:srgbClr val="2D406A"/>
              </a:buClr>
              <a:buSzPts val="1100"/>
              <a:buFont typeface="Abel"/>
              <a:buNone/>
              <a:defRPr sz="1100">
                <a:latin typeface="Anaheim"/>
                <a:ea typeface="Anaheim"/>
                <a:cs typeface="Anaheim"/>
                <a:sym typeface="Anaheim"/>
              </a:defRPr>
            </a:lvl1pPr>
            <a:lvl2pPr lvl="1"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2pPr>
            <a:lvl3pPr lvl="2"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3pPr>
            <a:lvl4pPr lvl="3"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4pPr>
            <a:lvl5pPr lvl="4"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5pPr>
            <a:lvl6pPr lvl="5"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6pPr>
            <a:lvl7pPr lvl="6"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7pPr>
            <a:lvl8pPr lvl="7"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8pPr>
            <a:lvl9pPr lvl="8" algn="ctr" rtl="0">
              <a:lnSpc>
                <a:spcPct val="100000"/>
              </a:lnSpc>
              <a:spcBef>
                <a:spcPts val="0"/>
              </a:spcBef>
              <a:spcAft>
                <a:spcPts val="0"/>
              </a:spcAft>
              <a:buClr>
                <a:srgbClr val="2D406A"/>
              </a:buClr>
              <a:buSzPts val="1100"/>
              <a:buFont typeface="Abel"/>
              <a:buNone/>
              <a:defRPr sz="1100">
                <a:solidFill>
                  <a:srgbClr val="2D406A"/>
                </a:solidFill>
                <a:latin typeface="Abel"/>
                <a:ea typeface="Abel"/>
                <a:cs typeface="Abel"/>
                <a:sym typeface="Abel"/>
              </a:defRPr>
            </a:lvl9pPr>
          </a:lstStyle>
          <a:p>
            <a:endParaRPr/>
          </a:p>
        </p:txBody>
      </p:sp>
      <p:sp>
        <p:nvSpPr>
          <p:cNvPr id="29" name="Google Shape;29;p5"/>
          <p:cNvSpPr/>
          <p:nvPr/>
        </p:nvSpPr>
        <p:spPr>
          <a:xfrm>
            <a:off x="1555780" y="983325"/>
            <a:ext cx="6214500" cy="27186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p:cSld name="CUSTOM_16_2">
    <p:bg>
      <p:bgPr>
        <a:solidFill>
          <a:srgbClr val="F3F3F3"/>
        </a:solidFill>
        <a:effectLst/>
      </p:bgPr>
    </p:bg>
    <p:spTree>
      <p:nvGrpSpPr>
        <p:cNvPr id="1" name="Shape 36"/>
        <p:cNvGrpSpPr/>
        <p:nvPr/>
      </p:nvGrpSpPr>
      <p:grpSpPr>
        <a:xfrm>
          <a:off x="0" y="0"/>
          <a:ext cx="0" cy="0"/>
          <a:chOff x="0" y="0"/>
          <a:chExt cx="0" cy="0"/>
        </a:xfrm>
      </p:grpSpPr>
      <p:sp>
        <p:nvSpPr>
          <p:cNvPr id="37" name="Google Shape;37;p7"/>
          <p:cNvSpPr/>
          <p:nvPr/>
        </p:nvSpPr>
        <p:spPr>
          <a:xfrm>
            <a:off x="357150" y="876231"/>
            <a:ext cx="3715500" cy="34884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ctrTitle"/>
          </p:nvPr>
        </p:nvSpPr>
        <p:spPr>
          <a:xfrm>
            <a:off x="1456650" y="1715300"/>
            <a:ext cx="1745100" cy="11043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3F3F3"/>
              </a:buClr>
              <a:buSzPts val="3000"/>
              <a:buNone/>
              <a:defRPr sz="3600" b="0">
                <a:latin typeface="Staatliches"/>
                <a:ea typeface="Staatliches"/>
                <a:cs typeface="Staatliches"/>
                <a:sym typeface="Staatliches"/>
              </a:defRPr>
            </a:lvl1pPr>
            <a:lvl2pPr lvl="1"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39" name="Google Shape;39;p7"/>
          <p:cNvSpPr txBox="1">
            <a:spLocks noGrp="1"/>
          </p:cNvSpPr>
          <p:nvPr>
            <p:ph type="subTitle" idx="1"/>
          </p:nvPr>
        </p:nvSpPr>
        <p:spPr>
          <a:xfrm>
            <a:off x="889350" y="2819625"/>
            <a:ext cx="2312400" cy="1104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F3F3F3"/>
              </a:buClr>
              <a:buSzPts val="1400"/>
              <a:buNone/>
              <a:defRPr/>
            </a:lvl1pPr>
            <a:lvl2pPr lvl="1"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2pPr>
            <a:lvl3pPr lvl="2"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3pPr>
            <a:lvl4pPr lvl="3"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4pPr>
            <a:lvl5pPr lvl="4"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5pPr>
            <a:lvl6pPr lvl="5"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6pPr>
            <a:lvl7pPr lvl="6"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7pPr>
            <a:lvl8pPr lvl="7"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8pPr>
            <a:lvl9pPr lvl="8" rtl="0">
              <a:lnSpc>
                <a:spcPct val="100000"/>
              </a:lnSpc>
              <a:spcBef>
                <a:spcPts val="0"/>
              </a:spcBef>
              <a:spcAft>
                <a:spcPts val="0"/>
              </a:spcAft>
              <a:buClr>
                <a:srgbClr val="F3F3F3"/>
              </a:buClr>
              <a:buSzPts val="3000"/>
              <a:buFont typeface="Unica One"/>
              <a:buNone/>
              <a:defRPr sz="3000">
                <a:solidFill>
                  <a:srgbClr val="F3F3F3"/>
                </a:solidFill>
                <a:latin typeface="Unica One"/>
                <a:ea typeface="Unica One"/>
                <a:cs typeface="Unica One"/>
                <a:sym typeface="Unica One"/>
              </a:defRPr>
            </a:lvl9pPr>
          </a:lstStyle>
          <a:p>
            <a:endParaRPr/>
          </a:p>
        </p:txBody>
      </p:sp>
      <p:sp>
        <p:nvSpPr>
          <p:cNvPr id="40" name="Google Shape;40;p7"/>
          <p:cNvSpPr/>
          <p:nvPr/>
        </p:nvSpPr>
        <p:spPr>
          <a:xfrm>
            <a:off x="411569" y="778875"/>
            <a:ext cx="3715500" cy="34884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p:cSld name="CUSTOM_16_1_1">
    <p:bg>
      <p:bgPr>
        <a:solidFill>
          <a:srgbClr val="F3F3F3"/>
        </a:solidFill>
        <a:effectLst/>
      </p:bgPr>
    </p:bg>
    <p:spTree>
      <p:nvGrpSpPr>
        <p:cNvPr id="1" name="Shape 49"/>
        <p:cNvGrpSpPr/>
        <p:nvPr/>
      </p:nvGrpSpPr>
      <p:grpSpPr>
        <a:xfrm>
          <a:off x="0" y="0"/>
          <a:ext cx="0" cy="0"/>
          <a:chOff x="0" y="0"/>
          <a:chExt cx="0" cy="0"/>
        </a:xfrm>
      </p:grpSpPr>
      <p:sp>
        <p:nvSpPr>
          <p:cNvPr id="50" name="Google Shape;50;p9"/>
          <p:cNvSpPr txBox="1">
            <a:spLocks noGrp="1"/>
          </p:cNvSpPr>
          <p:nvPr>
            <p:ph type="ctrTitle"/>
          </p:nvPr>
        </p:nvSpPr>
        <p:spPr>
          <a:xfrm>
            <a:off x="1651900"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1" name="Google Shape;51;p9"/>
          <p:cNvSpPr txBox="1">
            <a:spLocks noGrp="1"/>
          </p:cNvSpPr>
          <p:nvPr>
            <p:ph type="subTitle" idx="1"/>
          </p:nvPr>
        </p:nvSpPr>
        <p:spPr>
          <a:xfrm>
            <a:off x="1651900"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2" name="Google Shape;52;p9"/>
          <p:cNvSpPr txBox="1">
            <a:spLocks noGrp="1"/>
          </p:cNvSpPr>
          <p:nvPr>
            <p:ph type="ctrTitle" idx="2"/>
          </p:nvPr>
        </p:nvSpPr>
        <p:spPr>
          <a:xfrm>
            <a:off x="1651900" y="3365574"/>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3" name="Google Shape;53;p9"/>
          <p:cNvSpPr txBox="1">
            <a:spLocks noGrp="1"/>
          </p:cNvSpPr>
          <p:nvPr>
            <p:ph type="subTitle" idx="3"/>
          </p:nvPr>
        </p:nvSpPr>
        <p:spPr>
          <a:xfrm>
            <a:off x="1651900" y="3937803"/>
            <a:ext cx="2907900" cy="974700"/>
          </a:xfrm>
          <a:prstGeom prst="rect">
            <a:avLst/>
          </a:prstGeom>
          <a:noFill/>
        </p:spPr>
        <p:txBody>
          <a:bodyPr spcFirstLastPara="1" wrap="square" lIns="91425" tIns="91425" rIns="91425" bIns="91425" anchor="t" anchorCtr="0">
            <a:noAutofit/>
          </a:bodyPr>
          <a:lstStyle>
            <a:lvl1pPr marR="72000"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4" name="Google Shape;54;p9"/>
          <p:cNvSpPr txBox="1">
            <a:spLocks noGrp="1"/>
          </p:cNvSpPr>
          <p:nvPr>
            <p:ph type="ctrTitle" idx="4"/>
          </p:nvPr>
        </p:nvSpPr>
        <p:spPr>
          <a:xfrm>
            <a:off x="5107893" y="3365575"/>
            <a:ext cx="26193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5" name="Google Shape;55;p9"/>
          <p:cNvSpPr txBox="1">
            <a:spLocks noGrp="1"/>
          </p:cNvSpPr>
          <p:nvPr>
            <p:ph type="subTitle" idx="5"/>
          </p:nvPr>
        </p:nvSpPr>
        <p:spPr>
          <a:xfrm>
            <a:off x="5107893" y="3937703"/>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6" name="Google Shape;56;p9"/>
          <p:cNvSpPr txBox="1">
            <a:spLocks noGrp="1"/>
          </p:cNvSpPr>
          <p:nvPr>
            <p:ph type="ctrTitle" idx="6"/>
          </p:nvPr>
        </p:nvSpPr>
        <p:spPr>
          <a:xfrm>
            <a:off x="5107893" y="1663150"/>
            <a:ext cx="2784900" cy="5763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b="0">
                <a:latin typeface="Staatliches"/>
                <a:ea typeface="Staatliches"/>
                <a:cs typeface="Staatliches"/>
                <a:sym typeface="Staatliches"/>
              </a:defRPr>
            </a:lvl1pPr>
            <a:lvl2pPr lvl="1" rtl="0">
              <a:spcBef>
                <a:spcPts val="0"/>
              </a:spcBef>
              <a:spcAft>
                <a:spcPts val="0"/>
              </a:spcAft>
              <a:buSzPts val="1600"/>
              <a:buFont typeface="Anton"/>
              <a:buNone/>
              <a:defRPr sz="1600" b="0">
                <a:latin typeface="Anton"/>
                <a:ea typeface="Anton"/>
                <a:cs typeface="Anton"/>
                <a:sym typeface="Anton"/>
              </a:defRPr>
            </a:lvl2pPr>
            <a:lvl3pPr lvl="2" rtl="0">
              <a:spcBef>
                <a:spcPts val="0"/>
              </a:spcBef>
              <a:spcAft>
                <a:spcPts val="0"/>
              </a:spcAft>
              <a:buSzPts val="1600"/>
              <a:buFont typeface="Anton"/>
              <a:buNone/>
              <a:defRPr sz="1600" b="0">
                <a:latin typeface="Anton"/>
                <a:ea typeface="Anton"/>
                <a:cs typeface="Anton"/>
                <a:sym typeface="Anton"/>
              </a:defRPr>
            </a:lvl3pPr>
            <a:lvl4pPr lvl="3" rtl="0">
              <a:spcBef>
                <a:spcPts val="0"/>
              </a:spcBef>
              <a:spcAft>
                <a:spcPts val="0"/>
              </a:spcAft>
              <a:buSzPts val="1600"/>
              <a:buFont typeface="Anton"/>
              <a:buNone/>
              <a:defRPr sz="1600" b="0">
                <a:latin typeface="Anton"/>
                <a:ea typeface="Anton"/>
                <a:cs typeface="Anton"/>
                <a:sym typeface="Anton"/>
              </a:defRPr>
            </a:lvl4pPr>
            <a:lvl5pPr lvl="4" rtl="0">
              <a:spcBef>
                <a:spcPts val="0"/>
              </a:spcBef>
              <a:spcAft>
                <a:spcPts val="0"/>
              </a:spcAft>
              <a:buSzPts val="1600"/>
              <a:buFont typeface="Anton"/>
              <a:buNone/>
              <a:defRPr sz="1600" b="0">
                <a:latin typeface="Anton"/>
                <a:ea typeface="Anton"/>
                <a:cs typeface="Anton"/>
                <a:sym typeface="Anton"/>
              </a:defRPr>
            </a:lvl5pPr>
            <a:lvl6pPr lvl="5" rtl="0">
              <a:spcBef>
                <a:spcPts val="0"/>
              </a:spcBef>
              <a:spcAft>
                <a:spcPts val="0"/>
              </a:spcAft>
              <a:buSzPts val="1600"/>
              <a:buFont typeface="Anton"/>
              <a:buNone/>
              <a:defRPr sz="1600" b="0">
                <a:latin typeface="Anton"/>
                <a:ea typeface="Anton"/>
                <a:cs typeface="Anton"/>
                <a:sym typeface="Anton"/>
              </a:defRPr>
            </a:lvl6pPr>
            <a:lvl7pPr lvl="6" rtl="0">
              <a:spcBef>
                <a:spcPts val="0"/>
              </a:spcBef>
              <a:spcAft>
                <a:spcPts val="0"/>
              </a:spcAft>
              <a:buSzPts val="1600"/>
              <a:buFont typeface="Anton"/>
              <a:buNone/>
              <a:defRPr sz="1600" b="0">
                <a:latin typeface="Anton"/>
                <a:ea typeface="Anton"/>
                <a:cs typeface="Anton"/>
                <a:sym typeface="Anton"/>
              </a:defRPr>
            </a:lvl7pPr>
            <a:lvl8pPr lvl="7" rtl="0">
              <a:spcBef>
                <a:spcPts val="0"/>
              </a:spcBef>
              <a:spcAft>
                <a:spcPts val="0"/>
              </a:spcAft>
              <a:buSzPts val="1600"/>
              <a:buFont typeface="Anton"/>
              <a:buNone/>
              <a:defRPr sz="1600" b="0">
                <a:latin typeface="Anton"/>
                <a:ea typeface="Anton"/>
                <a:cs typeface="Anton"/>
                <a:sym typeface="Anton"/>
              </a:defRPr>
            </a:lvl8pPr>
            <a:lvl9pPr lvl="8" rtl="0">
              <a:spcBef>
                <a:spcPts val="0"/>
              </a:spcBef>
              <a:spcAft>
                <a:spcPts val="0"/>
              </a:spcAft>
              <a:buSzPts val="1600"/>
              <a:buFont typeface="Anton"/>
              <a:buNone/>
              <a:defRPr sz="1600" b="0">
                <a:latin typeface="Anton"/>
                <a:ea typeface="Anton"/>
                <a:cs typeface="Anton"/>
                <a:sym typeface="Anton"/>
              </a:defRPr>
            </a:lvl9pPr>
          </a:lstStyle>
          <a:p>
            <a:endParaRPr/>
          </a:p>
        </p:txBody>
      </p:sp>
      <p:sp>
        <p:nvSpPr>
          <p:cNvPr id="57" name="Google Shape;57;p9"/>
          <p:cNvSpPr txBox="1">
            <a:spLocks noGrp="1"/>
          </p:cNvSpPr>
          <p:nvPr>
            <p:ph type="subTitle" idx="7"/>
          </p:nvPr>
        </p:nvSpPr>
        <p:spPr>
          <a:xfrm>
            <a:off x="5107893" y="2239450"/>
            <a:ext cx="2907900" cy="97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bel"/>
              <a:buNone/>
              <a:defRPr>
                <a:latin typeface="Abel"/>
                <a:ea typeface="Abel"/>
                <a:cs typeface="Abel"/>
                <a:sym typeface="Abel"/>
              </a:defRPr>
            </a:lvl1pPr>
            <a:lvl2pPr lvl="1" rtl="0">
              <a:lnSpc>
                <a:spcPct val="100000"/>
              </a:lnSpc>
              <a:spcBef>
                <a:spcPts val="0"/>
              </a:spcBef>
              <a:spcAft>
                <a:spcPts val="0"/>
              </a:spcAft>
              <a:buSzPts val="1000"/>
              <a:buFont typeface="Abel"/>
              <a:buNone/>
              <a:defRPr sz="1000">
                <a:latin typeface="Abel"/>
                <a:ea typeface="Abel"/>
                <a:cs typeface="Abel"/>
                <a:sym typeface="Abel"/>
              </a:defRPr>
            </a:lvl2pPr>
            <a:lvl3pPr lvl="2" rtl="0">
              <a:lnSpc>
                <a:spcPct val="100000"/>
              </a:lnSpc>
              <a:spcBef>
                <a:spcPts val="0"/>
              </a:spcBef>
              <a:spcAft>
                <a:spcPts val="0"/>
              </a:spcAft>
              <a:buSzPts val="1000"/>
              <a:buFont typeface="Abel"/>
              <a:buNone/>
              <a:defRPr sz="1000">
                <a:latin typeface="Abel"/>
                <a:ea typeface="Abel"/>
                <a:cs typeface="Abel"/>
                <a:sym typeface="Abel"/>
              </a:defRPr>
            </a:lvl3pPr>
            <a:lvl4pPr lvl="3" rtl="0">
              <a:lnSpc>
                <a:spcPct val="100000"/>
              </a:lnSpc>
              <a:spcBef>
                <a:spcPts val="0"/>
              </a:spcBef>
              <a:spcAft>
                <a:spcPts val="0"/>
              </a:spcAft>
              <a:buSzPts val="1000"/>
              <a:buFont typeface="Abel"/>
              <a:buNone/>
              <a:defRPr sz="1000">
                <a:latin typeface="Abel"/>
                <a:ea typeface="Abel"/>
                <a:cs typeface="Abel"/>
                <a:sym typeface="Abel"/>
              </a:defRPr>
            </a:lvl4pPr>
            <a:lvl5pPr lvl="4" rtl="0">
              <a:lnSpc>
                <a:spcPct val="100000"/>
              </a:lnSpc>
              <a:spcBef>
                <a:spcPts val="0"/>
              </a:spcBef>
              <a:spcAft>
                <a:spcPts val="0"/>
              </a:spcAft>
              <a:buSzPts val="1000"/>
              <a:buFont typeface="Abel"/>
              <a:buNone/>
              <a:defRPr sz="1000">
                <a:latin typeface="Abel"/>
                <a:ea typeface="Abel"/>
                <a:cs typeface="Abel"/>
                <a:sym typeface="Abel"/>
              </a:defRPr>
            </a:lvl5pPr>
            <a:lvl6pPr lvl="5" rtl="0">
              <a:lnSpc>
                <a:spcPct val="100000"/>
              </a:lnSpc>
              <a:spcBef>
                <a:spcPts val="0"/>
              </a:spcBef>
              <a:spcAft>
                <a:spcPts val="0"/>
              </a:spcAft>
              <a:buSzPts val="1000"/>
              <a:buFont typeface="Abel"/>
              <a:buNone/>
              <a:defRPr sz="1000">
                <a:latin typeface="Abel"/>
                <a:ea typeface="Abel"/>
                <a:cs typeface="Abel"/>
                <a:sym typeface="Abel"/>
              </a:defRPr>
            </a:lvl6pPr>
            <a:lvl7pPr lvl="6" rtl="0">
              <a:lnSpc>
                <a:spcPct val="100000"/>
              </a:lnSpc>
              <a:spcBef>
                <a:spcPts val="0"/>
              </a:spcBef>
              <a:spcAft>
                <a:spcPts val="0"/>
              </a:spcAft>
              <a:buSzPts val="1000"/>
              <a:buFont typeface="Abel"/>
              <a:buNone/>
              <a:defRPr sz="1000">
                <a:latin typeface="Abel"/>
                <a:ea typeface="Abel"/>
                <a:cs typeface="Abel"/>
                <a:sym typeface="Abel"/>
              </a:defRPr>
            </a:lvl7pPr>
            <a:lvl8pPr lvl="7" rtl="0">
              <a:lnSpc>
                <a:spcPct val="100000"/>
              </a:lnSpc>
              <a:spcBef>
                <a:spcPts val="0"/>
              </a:spcBef>
              <a:spcAft>
                <a:spcPts val="0"/>
              </a:spcAft>
              <a:buSzPts val="1000"/>
              <a:buFont typeface="Abel"/>
              <a:buNone/>
              <a:defRPr sz="1000">
                <a:latin typeface="Abel"/>
                <a:ea typeface="Abel"/>
                <a:cs typeface="Abel"/>
                <a:sym typeface="Abel"/>
              </a:defRPr>
            </a:lvl8pPr>
            <a:lvl9pPr lvl="8" rtl="0">
              <a:lnSpc>
                <a:spcPct val="100000"/>
              </a:lnSpc>
              <a:spcBef>
                <a:spcPts val="0"/>
              </a:spcBef>
              <a:spcAft>
                <a:spcPts val="0"/>
              </a:spcAft>
              <a:buSzPts val="1000"/>
              <a:buFont typeface="Abel"/>
              <a:buNone/>
              <a:defRPr sz="1000">
                <a:latin typeface="Abel"/>
                <a:ea typeface="Abel"/>
                <a:cs typeface="Abel"/>
                <a:sym typeface="Abel"/>
              </a:defRPr>
            </a:lvl9pPr>
          </a:lstStyle>
          <a:p>
            <a:endParaRPr/>
          </a:p>
        </p:txBody>
      </p:sp>
      <p:sp>
        <p:nvSpPr>
          <p:cNvPr id="58" name="Google Shape;58;p9"/>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txBox="1">
            <a:spLocks noGrp="1"/>
          </p:cNvSpPr>
          <p:nvPr>
            <p:ph type="ctrTitle" idx="8"/>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TEXT 1">
  <p:cSld name="CUSTOM_6_1_1_1_1">
    <p:bg>
      <p:bgPr>
        <a:solidFill>
          <a:srgbClr val="F3F3F3"/>
        </a:solidFill>
        <a:effectLst/>
      </p:bgPr>
    </p:bg>
    <p:spTree>
      <p:nvGrpSpPr>
        <p:cNvPr id="1" name="Shape 63"/>
        <p:cNvGrpSpPr/>
        <p:nvPr/>
      </p:nvGrpSpPr>
      <p:grpSpPr>
        <a:xfrm>
          <a:off x="0" y="0"/>
          <a:ext cx="0" cy="0"/>
          <a:chOff x="0" y="0"/>
          <a:chExt cx="0" cy="0"/>
        </a:xfrm>
      </p:grpSpPr>
      <p:sp>
        <p:nvSpPr>
          <p:cNvPr id="64" name="Google Shape;64;p11"/>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2D406A"/>
              </a:buClr>
              <a:buSzPts val="4800"/>
              <a:buNone/>
              <a:defRPr sz="3600" b="0">
                <a:latin typeface="Staatliches"/>
                <a:ea typeface="Staatliches"/>
                <a:cs typeface="Staatliches"/>
                <a:sym typeface="Staatliches"/>
              </a:defRPr>
            </a:lvl1pPr>
            <a:lvl2pPr lvl="1" algn="ctr" rtl="0">
              <a:spcBef>
                <a:spcPts val="0"/>
              </a:spcBef>
              <a:spcAft>
                <a:spcPts val="0"/>
              </a:spcAft>
              <a:buClr>
                <a:srgbClr val="338987"/>
              </a:buClr>
              <a:buSzPts val="4800"/>
              <a:buNone/>
              <a:defRPr sz="4800" b="0">
                <a:solidFill>
                  <a:srgbClr val="338987"/>
                </a:solidFill>
              </a:defRPr>
            </a:lvl2pPr>
            <a:lvl3pPr lvl="2" algn="ctr" rtl="0">
              <a:spcBef>
                <a:spcPts val="0"/>
              </a:spcBef>
              <a:spcAft>
                <a:spcPts val="0"/>
              </a:spcAft>
              <a:buClr>
                <a:srgbClr val="338987"/>
              </a:buClr>
              <a:buSzPts val="4800"/>
              <a:buNone/>
              <a:defRPr sz="4800" b="0">
                <a:solidFill>
                  <a:srgbClr val="338987"/>
                </a:solidFill>
              </a:defRPr>
            </a:lvl3pPr>
            <a:lvl4pPr lvl="3" algn="ctr" rtl="0">
              <a:spcBef>
                <a:spcPts val="0"/>
              </a:spcBef>
              <a:spcAft>
                <a:spcPts val="0"/>
              </a:spcAft>
              <a:buClr>
                <a:srgbClr val="338987"/>
              </a:buClr>
              <a:buSzPts val="4800"/>
              <a:buNone/>
              <a:defRPr sz="4800" b="0">
                <a:solidFill>
                  <a:srgbClr val="338987"/>
                </a:solidFill>
              </a:defRPr>
            </a:lvl4pPr>
            <a:lvl5pPr lvl="4" algn="ctr" rtl="0">
              <a:spcBef>
                <a:spcPts val="0"/>
              </a:spcBef>
              <a:spcAft>
                <a:spcPts val="0"/>
              </a:spcAft>
              <a:buClr>
                <a:srgbClr val="338987"/>
              </a:buClr>
              <a:buSzPts val="4800"/>
              <a:buNone/>
              <a:defRPr sz="4800" b="0">
                <a:solidFill>
                  <a:srgbClr val="338987"/>
                </a:solidFill>
              </a:defRPr>
            </a:lvl5pPr>
            <a:lvl6pPr lvl="5" algn="ctr" rtl="0">
              <a:spcBef>
                <a:spcPts val="0"/>
              </a:spcBef>
              <a:spcAft>
                <a:spcPts val="0"/>
              </a:spcAft>
              <a:buClr>
                <a:srgbClr val="338987"/>
              </a:buClr>
              <a:buSzPts val="4800"/>
              <a:buNone/>
              <a:defRPr sz="4800" b="0">
                <a:solidFill>
                  <a:srgbClr val="338987"/>
                </a:solidFill>
              </a:defRPr>
            </a:lvl6pPr>
            <a:lvl7pPr lvl="6" algn="ctr" rtl="0">
              <a:spcBef>
                <a:spcPts val="0"/>
              </a:spcBef>
              <a:spcAft>
                <a:spcPts val="0"/>
              </a:spcAft>
              <a:buClr>
                <a:srgbClr val="338987"/>
              </a:buClr>
              <a:buSzPts val="4800"/>
              <a:buNone/>
              <a:defRPr sz="4800" b="0">
                <a:solidFill>
                  <a:srgbClr val="338987"/>
                </a:solidFill>
              </a:defRPr>
            </a:lvl7pPr>
            <a:lvl8pPr lvl="7" algn="ctr" rtl="0">
              <a:spcBef>
                <a:spcPts val="0"/>
              </a:spcBef>
              <a:spcAft>
                <a:spcPts val="0"/>
              </a:spcAft>
              <a:buClr>
                <a:srgbClr val="338987"/>
              </a:buClr>
              <a:buSzPts val="4800"/>
              <a:buNone/>
              <a:defRPr sz="4800" b="0">
                <a:solidFill>
                  <a:srgbClr val="338987"/>
                </a:solidFill>
              </a:defRPr>
            </a:lvl8pPr>
            <a:lvl9pPr lvl="8" algn="ctr" rtl="0">
              <a:spcBef>
                <a:spcPts val="0"/>
              </a:spcBef>
              <a:spcAft>
                <a:spcPts val="0"/>
              </a:spcAft>
              <a:buClr>
                <a:srgbClr val="338987"/>
              </a:buClr>
              <a:buSzPts val="4800"/>
              <a:buNone/>
              <a:defRPr sz="4800" b="0">
                <a:solidFill>
                  <a:srgbClr val="338987"/>
                </a:solidFill>
              </a:defRPr>
            </a:lvl9pPr>
          </a:lstStyle>
          <a:p>
            <a:endParaRPr/>
          </a:p>
        </p:txBody>
      </p:sp>
      <p:grpSp>
        <p:nvGrpSpPr>
          <p:cNvPr id="65" name="Google Shape;65;p11"/>
          <p:cNvGrpSpPr/>
          <p:nvPr/>
        </p:nvGrpSpPr>
        <p:grpSpPr>
          <a:xfrm>
            <a:off x="429933" y="1083300"/>
            <a:ext cx="4465655" cy="3077191"/>
            <a:chOff x="1211784" y="1483576"/>
            <a:chExt cx="6753864" cy="2714769"/>
          </a:xfrm>
        </p:grpSpPr>
        <p:sp>
          <p:nvSpPr>
            <p:cNvPr id="66" name="Google Shape;66;p11"/>
            <p:cNvSpPr/>
            <p:nvPr/>
          </p:nvSpPr>
          <p:spPr>
            <a:xfrm>
              <a:off x="1211784" y="1575146"/>
              <a:ext cx="6648000" cy="26232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1"/>
            <p:cNvSpPr/>
            <p:nvPr/>
          </p:nvSpPr>
          <p:spPr>
            <a:xfrm>
              <a:off x="1317648" y="1483576"/>
              <a:ext cx="6648000" cy="26232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
  <p:cSld name="CUSTOM_6_1_1_2">
    <p:bg>
      <p:bgPr>
        <a:solidFill>
          <a:srgbClr val="F3F3F3"/>
        </a:solidFill>
        <a:effectLst/>
      </p:bgPr>
    </p:bg>
    <p:spTree>
      <p:nvGrpSpPr>
        <p:cNvPr id="1" name="Shape 68"/>
        <p:cNvGrpSpPr/>
        <p:nvPr/>
      </p:nvGrpSpPr>
      <p:grpSpPr>
        <a:xfrm>
          <a:off x="0" y="0"/>
          <a:ext cx="0" cy="0"/>
          <a:chOff x="0" y="0"/>
          <a:chExt cx="0" cy="0"/>
        </a:xfrm>
      </p:grpSpPr>
      <p:sp>
        <p:nvSpPr>
          <p:cNvPr id="69" name="Google Shape;69;p12"/>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2"/>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2"/>
          <p:cNvSpPr txBox="1">
            <a:spLocks noGrp="1"/>
          </p:cNvSpPr>
          <p:nvPr>
            <p:ph type="ctrTitle"/>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p:cSld name="CUSTOM_17">
    <p:bg>
      <p:bgPr>
        <a:solidFill>
          <a:srgbClr val="F3F3F3"/>
        </a:solidFill>
        <a:effectLst/>
      </p:bgPr>
    </p:bg>
    <p:spTree>
      <p:nvGrpSpPr>
        <p:cNvPr id="1" name="Shape 94"/>
        <p:cNvGrpSpPr/>
        <p:nvPr/>
      </p:nvGrpSpPr>
      <p:grpSpPr>
        <a:xfrm>
          <a:off x="0" y="0"/>
          <a:ext cx="0" cy="0"/>
          <a:chOff x="0" y="0"/>
          <a:chExt cx="0" cy="0"/>
        </a:xfrm>
      </p:grpSpPr>
      <p:sp>
        <p:nvSpPr>
          <p:cNvPr id="95" name="Google Shape;95;p15"/>
          <p:cNvSpPr txBox="1">
            <a:spLocks noGrp="1"/>
          </p:cNvSpPr>
          <p:nvPr>
            <p:ph type="ctrTitle"/>
          </p:nvPr>
        </p:nvSpPr>
        <p:spPr>
          <a:xfrm>
            <a:off x="11029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96" name="Google Shape;96;p15"/>
          <p:cNvSpPr txBox="1">
            <a:spLocks noGrp="1"/>
          </p:cNvSpPr>
          <p:nvPr>
            <p:ph type="subTitle" idx="1"/>
          </p:nvPr>
        </p:nvSpPr>
        <p:spPr>
          <a:xfrm>
            <a:off x="8922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97" name="Google Shape;97;p15"/>
          <p:cNvSpPr/>
          <p:nvPr/>
        </p:nvSpPr>
        <p:spPr>
          <a:xfrm>
            <a:off x="3513575" y="353425"/>
            <a:ext cx="5672400" cy="529500"/>
          </a:xfrm>
          <a:prstGeom prst="roundRect">
            <a:avLst>
              <a:gd name="adj" fmla="val 19858"/>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569775" y="409006"/>
            <a:ext cx="5616300" cy="529500"/>
          </a:xfrm>
          <a:prstGeom prst="roundRect">
            <a:avLst>
              <a:gd name="adj" fmla="val 1189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txBox="1">
            <a:spLocks noGrp="1"/>
          </p:cNvSpPr>
          <p:nvPr>
            <p:ph type="ctrTitle" idx="2"/>
          </p:nvPr>
        </p:nvSpPr>
        <p:spPr>
          <a:xfrm>
            <a:off x="3836012"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0" name="Google Shape;100;p15"/>
          <p:cNvSpPr txBox="1">
            <a:spLocks noGrp="1"/>
          </p:cNvSpPr>
          <p:nvPr>
            <p:ph type="subTitle" idx="3"/>
          </p:nvPr>
        </p:nvSpPr>
        <p:spPr>
          <a:xfrm>
            <a:off x="36253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1" name="Google Shape;101;p15"/>
          <p:cNvSpPr txBox="1">
            <a:spLocks noGrp="1"/>
          </p:cNvSpPr>
          <p:nvPr>
            <p:ph type="ctrTitle" idx="4"/>
          </p:nvPr>
        </p:nvSpPr>
        <p:spPr>
          <a:xfrm>
            <a:off x="6569025" y="1582025"/>
            <a:ext cx="1429500" cy="792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Staatliches"/>
              <a:buNone/>
              <a:defRPr sz="3600" b="0">
                <a:latin typeface="Staatliches"/>
                <a:ea typeface="Staatliches"/>
                <a:cs typeface="Staatliches"/>
                <a:sym typeface="Staatliches"/>
              </a:defRPr>
            </a:lvl1pPr>
            <a:lvl2pPr lvl="1" algn="ctr" rtl="0">
              <a:spcBef>
                <a:spcPts val="0"/>
              </a:spcBef>
              <a:spcAft>
                <a:spcPts val="0"/>
              </a:spcAft>
              <a:buSzPts val="2400"/>
              <a:buFont typeface="Staatliches"/>
              <a:buNone/>
              <a:defRPr sz="2400" b="0">
                <a:latin typeface="Staatliches"/>
                <a:ea typeface="Staatliches"/>
                <a:cs typeface="Staatliches"/>
                <a:sym typeface="Staatliches"/>
              </a:defRPr>
            </a:lvl2pPr>
            <a:lvl3pPr lvl="2" algn="ctr" rtl="0">
              <a:spcBef>
                <a:spcPts val="0"/>
              </a:spcBef>
              <a:spcAft>
                <a:spcPts val="0"/>
              </a:spcAft>
              <a:buSzPts val="2400"/>
              <a:buFont typeface="Staatliches"/>
              <a:buNone/>
              <a:defRPr sz="2400" b="0">
                <a:latin typeface="Staatliches"/>
                <a:ea typeface="Staatliches"/>
                <a:cs typeface="Staatliches"/>
                <a:sym typeface="Staatliches"/>
              </a:defRPr>
            </a:lvl3pPr>
            <a:lvl4pPr lvl="3" algn="ctr" rtl="0">
              <a:spcBef>
                <a:spcPts val="0"/>
              </a:spcBef>
              <a:spcAft>
                <a:spcPts val="0"/>
              </a:spcAft>
              <a:buSzPts val="2400"/>
              <a:buFont typeface="Staatliches"/>
              <a:buNone/>
              <a:defRPr sz="2400" b="0">
                <a:latin typeface="Staatliches"/>
                <a:ea typeface="Staatliches"/>
                <a:cs typeface="Staatliches"/>
                <a:sym typeface="Staatliches"/>
              </a:defRPr>
            </a:lvl4pPr>
            <a:lvl5pPr lvl="4" algn="ctr" rtl="0">
              <a:spcBef>
                <a:spcPts val="0"/>
              </a:spcBef>
              <a:spcAft>
                <a:spcPts val="0"/>
              </a:spcAft>
              <a:buSzPts val="2400"/>
              <a:buFont typeface="Staatliches"/>
              <a:buNone/>
              <a:defRPr sz="2400" b="0">
                <a:latin typeface="Staatliches"/>
                <a:ea typeface="Staatliches"/>
                <a:cs typeface="Staatliches"/>
                <a:sym typeface="Staatliches"/>
              </a:defRPr>
            </a:lvl5pPr>
            <a:lvl6pPr lvl="5" algn="ctr" rtl="0">
              <a:spcBef>
                <a:spcPts val="0"/>
              </a:spcBef>
              <a:spcAft>
                <a:spcPts val="0"/>
              </a:spcAft>
              <a:buSzPts val="2400"/>
              <a:buFont typeface="Staatliches"/>
              <a:buNone/>
              <a:defRPr sz="2400" b="0">
                <a:latin typeface="Staatliches"/>
                <a:ea typeface="Staatliches"/>
                <a:cs typeface="Staatliches"/>
                <a:sym typeface="Staatliches"/>
              </a:defRPr>
            </a:lvl6pPr>
            <a:lvl7pPr lvl="6" algn="ctr" rtl="0">
              <a:spcBef>
                <a:spcPts val="0"/>
              </a:spcBef>
              <a:spcAft>
                <a:spcPts val="0"/>
              </a:spcAft>
              <a:buSzPts val="2400"/>
              <a:buFont typeface="Staatliches"/>
              <a:buNone/>
              <a:defRPr sz="2400" b="0">
                <a:latin typeface="Staatliches"/>
                <a:ea typeface="Staatliches"/>
                <a:cs typeface="Staatliches"/>
                <a:sym typeface="Staatliches"/>
              </a:defRPr>
            </a:lvl7pPr>
            <a:lvl8pPr lvl="7" algn="ctr" rtl="0">
              <a:spcBef>
                <a:spcPts val="0"/>
              </a:spcBef>
              <a:spcAft>
                <a:spcPts val="0"/>
              </a:spcAft>
              <a:buSzPts val="2400"/>
              <a:buFont typeface="Staatliches"/>
              <a:buNone/>
              <a:defRPr sz="2400" b="0">
                <a:latin typeface="Staatliches"/>
                <a:ea typeface="Staatliches"/>
                <a:cs typeface="Staatliches"/>
                <a:sym typeface="Staatliches"/>
              </a:defRPr>
            </a:lvl8pPr>
            <a:lvl9pPr lvl="8" algn="ctr" rtl="0">
              <a:spcBef>
                <a:spcPts val="0"/>
              </a:spcBef>
              <a:spcAft>
                <a:spcPts val="0"/>
              </a:spcAft>
              <a:buSzPts val="2400"/>
              <a:buFont typeface="Staatliches"/>
              <a:buNone/>
              <a:defRPr sz="2400" b="0">
                <a:latin typeface="Staatliches"/>
                <a:ea typeface="Staatliches"/>
                <a:cs typeface="Staatliches"/>
                <a:sym typeface="Staatliches"/>
              </a:defRPr>
            </a:lvl9pPr>
          </a:lstStyle>
          <a:p>
            <a:endParaRPr/>
          </a:p>
        </p:txBody>
      </p:sp>
      <p:sp>
        <p:nvSpPr>
          <p:cNvPr id="102" name="Google Shape;102;p15"/>
          <p:cNvSpPr txBox="1">
            <a:spLocks noGrp="1"/>
          </p:cNvSpPr>
          <p:nvPr>
            <p:ph type="subTitle" idx="5"/>
          </p:nvPr>
        </p:nvSpPr>
        <p:spPr>
          <a:xfrm>
            <a:off x="6358461" y="2927713"/>
            <a:ext cx="1827900" cy="1671000"/>
          </a:xfrm>
          <a:prstGeom prst="rect">
            <a:avLst/>
          </a:prstGeom>
          <a:noFill/>
        </p:spPr>
        <p:txBody>
          <a:bodyPr spcFirstLastPara="1" wrap="square" lIns="91425" tIns="91425" rIns="91425" bIns="91425" anchor="t" anchorCtr="0">
            <a:noAutofit/>
          </a:bodyPr>
          <a:lstStyle>
            <a:lvl1pPr marR="72000"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103" name="Google Shape;103;p15"/>
          <p:cNvSpPr txBox="1">
            <a:spLocks noGrp="1"/>
          </p:cNvSpPr>
          <p:nvPr>
            <p:ph type="ctrTitle" idx="6"/>
          </p:nvPr>
        </p:nvSpPr>
        <p:spPr>
          <a:xfrm>
            <a:off x="5180650" y="457300"/>
            <a:ext cx="3194700" cy="481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rgbClr val="2D406A"/>
              </a:buClr>
              <a:buSzPts val="2400"/>
              <a:buNone/>
              <a:defRPr sz="1800" b="0">
                <a:latin typeface="Staatliches"/>
                <a:ea typeface="Staatliches"/>
                <a:cs typeface="Staatliches"/>
                <a:sym typeface="Staatliches"/>
              </a:defRPr>
            </a:lvl1pPr>
            <a:lvl2pPr lvl="1" algn="ctr" rtl="0">
              <a:spcBef>
                <a:spcPts val="0"/>
              </a:spcBef>
              <a:spcAft>
                <a:spcPts val="0"/>
              </a:spcAft>
              <a:buClr>
                <a:srgbClr val="338987"/>
              </a:buClr>
              <a:buSzPts val="1800"/>
              <a:buNone/>
              <a:defRPr sz="1800" b="0">
                <a:solidFill>
                  <a:srgbClr val="338987"/>
                </a:solidFill>
              </a:defRPr>
            </a:lvl2pPr>
            <a:lvl3pPr lvl="2" algn="ctr" rtl="0">
              <a:spcBef>
                <a:spcPts val="0"/>
              </a:spcBef>
              <a:spcAft>
                <a:spcPts val="0"/>
              </a:spcAft>
              <a:buClr>
                <a:srgbClr val="338987"/>
              </a:buClr>
              <a:buSzPts val="1800"/>
              <a:buNone/>
              <a:defRPr sz="1800" b="0">
                <a:solidFill>
                  <a:srgbClr val="338987"/>
                </a:solidFill>
              </a:defRPr>
            </a:lvl3pPr>
            <a:lvl4pPr lvl="3" algn="ctr" rtl="0">
              <a:spcBef>
                <a:spcPts val="0"/>
              </a:spcBef>
              <a:spcAft>
                <a:spcPts val="0"/>
              </a:spcAft>
              <a:buClr>
                <a:srgbClr val="338987"/>
              </a:buClr>
              <a:buSzPts val="1800"/>
              <a:buNone/>
              <a:defRPr sz="1800" b="0">
                <a:solidFill>
                  <a:srgbClr val="338987"/>
                </a:solidFill>
              </a:defRPr>
            </a:lvl4pPr>
            <a:lvl5pPr lvl="4" algn="ctr" rtl="0">
              <a:spcBef>
                <a:spcPts val="0"/>
              </a:spcBef>
              <a:spcAft>
                <a:spcPts val="0"/>
              </a:spcAft>
              <a:buClr>
                <a:srgbClr val="338987"/>
              </a:buClr>
              <a:buSzPts val="1800"/>
              <a:buNone/>
              <a:defRPr sz="1800" b="0">
                <a:solidFill>
                  <a:srgbClr val="338987"/>
                </a:solidFill>
              </a:defRPr>
            </a:lvl5pPr>
            <a:lvl6pPr lvl="5" algn="ctr" rtl="0">
              <a:spcBef>
                <a:spcPts val="0"/>
              </a:spcBef>
              <a:spcAft>
                <a:spcPts val="0"/>
              </a:spcAft>
              <a:buClr>
                <a:srgbClr val="338987"/>
              </a:buClr>
              <a:buSzPts val="1800"/>
              <a:buNone/>
              <a:defRPr sz="1800" b="0">
                <a:solidFill>
                  <a:srgbClr val="338987"/>
                </a:solidFill>
              </a:defRPr>
            </a:lvl6pPr>
            <a:lvl7pPr lvl="6" algn="ctr" rtl="0">
              <a:spcBef>
                <a:spcPts val="0"/>
              </a:spcBef>
              <a:spcAft>
                <a:spcPts val="0"/>
              </a:spcAft>
              <a:buClr>
                <a:srgbClr val="338987"/>
              </a:buClr>
              <a:buSzPts val="1800"/>
              <a:buNone/>
              <a:defRPr sz="1800" b="0">
                <a:solidFill>
                  <a:srgbClr val="338987"/>
                </a:solidFill>
              </a:defRPr>
            </a:lvl7pPr>
            <a:lvl8pPr lvl="7" algn="ctr" rtl="0">
              <a:spcBef>
                <a:spcPts val="0"/>
              </a:spcBef>
              <a:spcAft>
                <a:spcPts val="0"/>
              </a:spcAft>
              <a:buClr>
                <a:srgbClr val="338987"/>
              </a:buClr>
              <a:buSzPts val="1800"/>
              <a:buNone/>
              <a:defRPr sz="1800" b="0">
                <a:solidFill>
                  <a:srgbClr val="338987"/>
                </a:solidFill>
              </a:defRPr>
            </a:lvl8pPr>
            <a:lvl9pPr lvl="8" algn="ctr" rtl="0">
              <a:spcBef>
                <a:spcPts val="0"/>
              </a:spcBef>
              <a:spcAft>
                <a:spcPts val="0"/>
              </a:spcAft>
              <a:buClr>
                <a:srgbClr val="338987"/>
              </a:buClr>
              <a:buSzPts val="1800"/>
              <a:buNone/>
              <a:defRPr sz="1800" b="0">
                <a:solidFill>
                  <a:srgbClr val="338987"/>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2_1_1">
    <p:bg>
      <p:bgPr>
        <a:solidFill>
          <a:srgbClr val="EFEFEF"/>
        </a:solidFill>
        <a:effectLst/>
      </p:bgPr>
    </p:bg>
    <p:spTree>
      <p:nvGrpSpPr>
        <p:cNvPr id="1" name="Shape 12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DF3E5">
            <a:alpha val="29620"/>
          </a:srgbClr>
        </a:solidFill>
        <a:effectLst/>
      </p:bgPr>
    </p:bg>
    <p:spTree>
      <p:nvGrpSpPr>
        <p:cNvPr id="1" name="Shape 1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8FAF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800"/>
              <a:buFont typeface="Staatliches"/>
              <a:buNone/>
              <a:defRPr sz="2800">
                <a:solidFill>
                  <a:srgbClr val="434343"/>
                </a:solidFill>
                <a:latin typeface="Staatliches"/>
                <a:ea typeface="Staatliches"/>
                <a:cs typeface="Staatliches"/>
                <a:sym typeface="Staatliches"/>
              </a:defRPr>
            </a:lvl1pPr>
            <a:lvl2pPr lvl="1"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2pPr>
            <a:lvl3pPr lvl="2"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3pPr>
            <a:lvl4pPr lvl="3"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4pPr>
            <a:lvl5pPr lvl="4"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5pPr>
            <a:lvl6pPr lvl="5"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6pPr>
            <a:lvl7pPr lvl="6"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7pPr>
            <a:lvl8pPr lvl="7"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8pPr>
            <a:lvl9pPr lvl="8" rtl="0">
              <a:spcBef>
                <a:spcPts val="0"/>
              </a:spcBef>
              <a:spcAft>
                <a:spcPts val="0"/>
              </a:spcAft>
              <a:buClr>
                <a:srgbClr val="434343"/>
              </a:buClr>
              <a:buSzPts val="2800"/>
              <a:buFont typeface="Josefin Sans"/>
              <a:buNone/>
              <a:defRPr sz="2800" b="1">
                <a:solidFill>
                  <a:srgbClr val="43434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rgbClr val="434343"/>
              </a:buClr>
              <a:buSzPts val="1200"/>
              <a:buFont typeface="Anaheim"/>
              <a:buChar char="●"/>
              <a:defRPr sz="1200">
                <a:solidFill>
                  <a:srgbClr val="434343"/>
                </a:solidFill>
                <a:latin typeface="Anaheim"/>
                <a:ea typeface="Anaheim"/>
                <a:cs typeface="Anaheim"/>
                <a:sym typeface="Anaheim"/>
              </a:defRPr>
            </a:lvl1pPr>
            <a:lvl2pPr marL="914400" lvl="1"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2pPr>
            <a:lvl3pPr marL="1371600" lvl="2"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3pPr>
            <a:lvl4pPr marL="1828800" lvl="3"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4pPr>
            <a:lvl5pPr marL="2286000" lvl="4"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5pPr>
            <a:lvl6pPr marL="2743200" lvl="5"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6pPr>
            <a:lvl7pPr marL="3200400" lvl="6"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7pPr>
            <a:lvl8pPr marL="3657600" lvl="7" indent="-304800" rtl="0">
              <a:lnSpc>
                <a:spcPct val="115000"/>
              </a:lnSpc>
              <a:spcBef>
                <a:spcPts val="1600"/>
              </a:spcBef>
              <a:spcAft>
                <a:spcPts val="0"/>
              </a:spcAft>
              <a:buClr>
                <a:srgbClr val="434343"/>
              </a:buClr>
              <a:buSzPts val="1200"/>
              <a:buFont typeface="Anaheim"/>
              <a:buChar char="○"/>
              <a:defRPr sz="1200">
                <a:solidFill>
                  <a:srgbClr val="434343"/>
                </a:solidFill>
                <a:latin typeface="Anaheim"/>
                <a:ea typeface="Anaheim"/>
                <a:cs typeface="Anaheim"/>
                <a:sym typeface="Anaheim"/>
              </a:defRPr>
            </a:lvl8pPr>
            <a:lvl9pPr marL="4114800" lvl="8" indent="-304800" rtl="0">
              <a:lnSpc>
                <a:spcPct val="115000"/>
              </a:lnSpc>
              <a:spcBef>
                <a:spcPts val="1600"/>
              </a:spcBef>
              <a:spcAft>
                <a:spcPts val="1600"/>
              </a:spcAft>
              <a:buClr>
                <a:srgbClr val="434343"/>
              </a:buClr>
              <a:buSzPts val="1200"/>
              <a:buFont typeface="Anaheim"/>
              <a:buChar char="■"/>
              <a:defRPr sz="1200">
                <a:solidFill>
                  <a:srgbClr val="434343"/>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5" r:id="rId4"/>
    <p:sldLayoutId id="2147483657" r:id="rId5"/>
    <p:sldLayoutId id="2147483658" r:id="rId6"/>
    <p:sldLayoutId id="2147483661" r:id="rId7"/>
    <p:sldLayoutId id="2147483666" r:id="rId8"/>
    <p:sldLayoutId id="214748366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lab.finki.ukim.mk/221115/personal-financial-planner/-/tree/main?ref_type=head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github.com/leonorasiljanovska/Financial_Planner_Web/tree/mast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509"/>
        <p:cNvGrpSpPr/>
        <p:nvPr/>
      </p:nvGrpSpPr>
      <p:grpSpPr>
        <a:xfrm>
          <a:off x="0" y="0"/>
          <a:ext cx="0" cy="0"/>
          <a:chOff x="0" y="0"/>
          <a:chExt cx="0" cy="0"/>
        </a:xfrm>
      </p:grpSpPr>
      <p:grpSp>
        <p:nvGrpSpPr>
          <p:cNvPr id="510" name="Google Shape;510;p29"/>
          <p:cNvGrpSpPr/>
          <p:nvPr/>
        </p:nvGrpSpPr>
        <p:grpSpPr>
          <a:xfrm>
            <a:off x="6611896" y="276274"/>
            <a:ext cx="519733" cy="485268"/>
            <a:chOff x="4694531" y="2250235"/>
            <a:chExt cx="1090502" cy="1018186"/>
          </a:xfrm>
        </p:grpSpPr>
        <p:sp>
          <p:nvSpPr>
            <p:cNvPr id="511" name="Google Shape;51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Google Shape;515;p29"/>
          <p:cNvSpPr txBox="1">
            <a:spLocks noGrp="1"/>
          </p:cNvSpPr>
          <p:nvPr>
            <p:ph type="subTitle" idx="1"/>
          </p:nvPr>
        </p:nvSpPr>
        <p:spPr>
          <a:xfrm>
            <a:off x="2562675" y="2190023"/>
            <a:ext cx="4018200" cy="1307700"/>
          </a:xfrm>
          <a:prstGeom prst="rect">
            <a:avLst/>
          </a:prstGeom>
          <a:noFill/>
        </p:spPr>
        <p:txBody>
          <a:bodyPr spcFirstLastPara="1" wrap="square" lIns="91425" tIns="91425" rIns="91425" bIns="91425" anchor="t" anchorCtr="0">
            <a:noAutofit/>
          </a:bodyPr>
          <a:lstStyle/>
          <a:p>
            <a:pPr marL="0" lvl="0" indent="0" algn="ctr" rtl="0">
              <a:spcBef>
                <a:spcPts val="0"/>
              </a:spcBef>
              <a:spcAft>
                <a:spcPts val="0"/>
              </a:spcAft>
              <a:buNone/>
            </a:pPr>
            <a:endParaRPr lang="en" dirty="0" smtClean="0"/>
          </a:p>
          <a:p>
            <a:pPr marL="0" lvl="0" indent="0"/>
            <a:r>
              <a:rPr lang="en-US" sz="1200" i="1" dirty="0">
                <a:effectLst>
                  <a:outerShdw blurRad="38100" dist="38100" dir="2700000" algn="tl">
                    <a:srgbClr val="000000">
                      <a:alpha val="43137"/>
                    </a:srgbClr>
                  </a:outerShdw>
                </a:effectLst>
              </a:rPr>
              <a:t>Knowing where your money goes is the first step to financial freedom.</a:t>
            </a:r>
            <a:endParaRPr lang="en" sz="1200" i="1" dirty="0">
              <a:effectLst>
                <a:outerShdw blurRad="38100" dist="38100" dir="2700000" algn="tl">
                  <a:srgbClr val="000000">
                    <a:alpha val="43137"/>
                  </a:srgbClr>
                </a:outerShdw>
              </a:effectLst>
            </a:endParaRPr>
          </a:p>
          <a:p>
            <a:pPr marL="0" lvl="0" indent="0" algn="ctr" rtl="0">
              <a:spcBef>
                <a:spcPts val="0"/>
              </a:spcBef>
              <a:spcAft>
                <a:spcPts val="0"/>
              </a:spcAft>
              <a:buNone/>
            </a:pPr>
            <a:endParaRPr lang="en" dirty="0" smtClean="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 dirty="0" smtClean="0"/>
              <a:t>Leonora Siljanovska - 221115</a:t>
            </a:r>
            <a:endParaRPr lang="en" dirty="0"/>
          </a:p>
        </p:txBody>
      </p:sp>
      <p:sp>
        <p:nvSpPr>
          <p:cNvPr id="516" name="Google Shape;516;p29"/>
          <p:cNvSpPr txBox="1">
            <a:spLocks noGrp="1"/>
          </p:cNvSpPr>
          <p:nvPr>
            <p:ph type="ctrTitle"/>
          </p:nvPr>
        </p:nvSpPr>
        <p:spPr>
          <a:xfrm>
            <a:off x="2237395" y="1554042"/>
            <a:ext cx="4669200" cy="4766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Personal financial planner</a:t>
            </a:r>
            <a:endParaRPr dirty="0"/>
          </a:p>
        </p:txBody>
      </p:sp>
      <p:grpSp>
        <p:nvGrpSpPr>
          <p:cNvPr id="517" name="Google Shape;517;p29"/>
          <p:cNvGrpSpPr/>
          <p:nvPr/>
        </p:nvGrpSpPr>
        <p:grpSpPr>
          <a:xfrm>
            <a:off x="4857224" y="3201746"/>
            <a:ext cx="2371910" cy="1507092"/>
            <a:chOff x="4857224" y="3518946"/>
            <a:chExt cx="2371910" cy="1507092"/>
          </a:xfrm>
        </p:grpSpPr>
        <p:sp>
          <p:nvSpPr>
            <p:cNvPr id="518" name="Google Shape;518;p29"/>
            <p:cNvSpPr/>
            <p:nvPr/>
          </p:nvSpPr>
          <p:spPr>
            <a:xfrm flipH="1">
              <a:off x="6620122" y="4175756"/>
              <a:ext cx="454956" cy="850283"/>
            </a:xfrm>
            <a:custGeom>
              <a:avLst/>
              <a:gdLst/>
              <a:ahLst/>
              <a:cxnLst/>
              <a:rect l="l" t="t" r="r" b="b"/>
              <a:pathLst>
                <a:path w="9415" h="17596" extrusionOk="0">
                  <a:moveTo>
                    <a:pt x="0" y="1"/>
                  </a:moveTo>
                  <a:lnTo>
                    <a:pt x="0" y="15912"/>
                  </a:lnTo>
                  <a:cubicBezTo>
                    <a:pt x="0" y="16842"/>
                    <a:pt x="620" y="17595"/>
                    <a:pt x="1382" y="17595"/>
                  </a:cubicBezTo>
                  <a:lnTo>
                    <a:pt x="8029" y="17595"/>
                  </a:lnTo>
                  <a:cubicBezTo>
                    <a:pt x="8794" y="17595"/>
                    <a:pt x="9415" y="16842"/>
                    <a:pt x="9415" y="15912"/>
                  </a:cubicBezTo>
                  <a:lnTo>
                    <a:pt x="9415" y="1"/>
                  </a:lnTo>
                  <a:lnTo>
                    <a:pt x="9228" y="1"/>
                  </a:lnTo>
                  <a:lnTo>
                    <a:pt x="9228" y="15912"/>
                  </a:lnTo>
                  <a:cubicBezTo>
                    <a:pt x="9228" y="16737"/>
                    <a:pt x="8693" y="17413"/>
                    <a:pt x="8029"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flipH="1">
              <a:off x="4865016" y="4175756"/>
              <a:ext cx="455005" cy="850283"/>
            </a:xfrm>
            <a:custGeom>
              <a:avLst/>
              <a:gdLst/>
              <a:ahLst/>
              <a:cxnLst/>
              <a:rect l="l" t="t" r="r" b="b"/>
              <a:pathLst>
                <a:path w="9416" h="17596" extrusionOk="0">
                  <a:moveTo>
                    <a:pt x="1" y="1"/>
                  </a:moveTo>
                  <a:lnTo>
                    <a:pt x="1" y="15912"/>
                  </a:lnTo>
                  <a:cubicBezTo>
                    <a:pt x="1" y="16842"/>
                    <a:pt x="622" y="17595"/>
                    <a:pt x="1383" y="17595"/>
                  </a:cubicBezTo>
                  <a:lnTo>
                    <a:pt x="8030" y="17595"/>
                  </a:lnTo>
                  <a:cubicBezTo>
                    <a:pt x="8794" y="17595"/>
                    <a:pt x="9415" y="16842"/>
                    <a:pt x="9415" y="15912"/>
                  </a:cubicBezTo>
                  <a:lnTo>
                    <a:pt x="9415" y="1"/>
                  </a:lnTo>
                  <a:lnTo>
                    <a:pt x="9229" y="1"/>
                  </a:lnTo>
                  <a:lnTo>
                    <a:pt x="9229" y="15912"/>
                  </a:lnTo>
                  <a:cubicBezTo>
                    <a:pt x="9229" y="16737"/>
                    <a:pt x="8694" y="17413"/>
                    <a:pt x="8030" y="17413"/>
                  </a:cubicBezTo>
                  <a:lnTo>
                    <a:pt x="1383" y="17413"/>
                  </a:lnTo>
                  <a:cubicBezTo>
                    <a:pt x="723" y="17413"/>
                    <a:pt x="184" y="16737"/>
                    <a:pt x="184" y="15912"/>
                  </a:cubicBezTo>
                  <a:lnTo>
                    <a:pt x="18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flipH="1">
              <a:off x="4857224" y="3925297"/>
              <a:ext cx="2371910" cy="250504"/>
            </a:xfrm>
            <a:custGeom>
              <a:avLst/>
              <a:gdLst/>
              <a:ahLst/>
              <a:cxnLst/>
              <a:rect l="l" t="t" r="r" b="b"/>
              <a:pathLst>
                <a:path w="49085" h="5184" extrusionOk="0">
                  <a:moveTo>
                    <a:pt x="1" y="0"/>
                  </a:moveTo>
                  <a:lnTo>
                    <a:pt x="1" y="5184"/>
                  </a:lnTo>
                  <a:lnTo>
                    <a:pt x="49084" y="5184"/>
                  </a:lnTo>
                  <a:lnTo>
                    <a:pt x="49084"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flipH="1">
              <a:off x="6769635" y="4175756"/>
              <a:ext cx="455005" cy="850283"/>
            </a:xfrm>
            <a:custGeom>
              <a:avLst/>
              <a:gdLst/>
              <a:ahLst/>
              <a:cxnLst/>
              <a:rect l="l" t="t" r="r" b="b"/>
              <a:pathLst>
                <a:path w="9416" h="17596" extrusionOk="0">
                  <a:moveTo>
                    <a:pt x="1" y="1"/>
                  </a:moveTo>
                  <a:lnTo>
                    <a:pt x="1" y="15912"/>
                  </a:lnTo>
                  <a:cubicBezTo>
                    <a:pt x="1" y="16842"/>
                    <a:pt x="622" y="17595"/>
                    <a:pt x="1386" y="17595"/>
                  </a:cubicBezTo>
                  <a:lnTo>
                    <a:pt x="8034" y="17595"/>
                  </a:lnTo>
                  <a:cubicBezTo>
                    <a:pt x="8794" y="17595"/>
                    <a:pt x="9415" y="16842"/>
                    <a:pt x="9415" y="15912"/>
                  </a:cubicBezTo>
                  <a:lnTo>
                    <a:pt x="9415" y="1"/>
                  </a:lnTo>
                  <a:lnTo>
                    <a:pt x="9233" y="1"/>
                  </a:lnTo>
                  <a:lnTo>
                    <a:pt x="9233" y="15912"/>
                  </a:lnTo>
                  <a:cubicBezTo>
                    <a:pt x="9233" y="16737"/>
                    <a:pt x="8694" y="17413"/>
                    <a:pt x="8034" y="17413"/>
                  </a:cubicBezTo>
                  <a:lnTo>
                    <a:pt x="1386" y="17413"/>
                  </a:lnTo>
                  <a:cubicBezTo>
                    <a:pt x="722" y="17413"/>
                    <a:pt x="188" y="16737"/>
                    <a:pt x="188" y="15912"/>
                  </a:cubicBezTo>
                  <a:lnTo>
                    <a:pt x="18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flipH="1">
              <a:off x="5039125" y="4175756"/>
              <a:ext cx="455005" cy="850283"/>
            </a:xfrm>
            <a:custGeom>
              <a:avLst/>
              <a:gdLst/>
              <a:ahLst/>
              <a:cxnLst/>
              <a:rect l="l" t="t" r="r" b="b"/>
              <a:pathLst>
                <a:path w="9416" h="17596" extrusionOk="0">
                  <a:moveTo>
                    <a:pt x="0" y="1"/>
                  </a:moveTo>
                  <a:lnTo>
                    <a:pt x="0" y="15912"/>
                  </a:lnTo>
                  <a:cubicBezTo>
                    <a:pt x="0" y="16842"/>
                    <a:pt x="622" y="17595"/>
                    <a:pt x="1382" y="17595"/>
                  </a:cubicBezTo>
                  <a:lnTo>
                    <a:pt x="8033" y="17595"/>
                  </a:lnTo>
                  <a:cubicBezTo>
                    <a:pt x="8794" y="17595"/>
                    <a:pt x="9415" y="16842"/>
                    <a:pt x="9415" y="15912"/>
                  </a:cubicBezTo>
                  <a:lnTo>
                    <a:pt x="9415" y="1"/>
                  </a:lnTo>
                  <a:lnTo>
                    <a:pt x="9232" y="1"/>
                  </a:lnTo>
                  <a:lnTo>
                    <a:pt x="9232" y="15912"/>
                  </a:lnTo>
                  <a:cubicBezTo>
                    <a:pt x="9232" y="16737"/>
                    <a:pt x="8693" y="17413"/>
                    <a:pt x="8033" y="17413"/>
                  </a:cubicBezTo>
                  <a:lnTo>
                    <a:pt x="1382" y="17413"/>
                  </a:lnTo>
                  <a:cubicBezTo>
                    <a:pt x="721" y="17413"/>
                    <a:pt x="183" y="16737"/>
                    <a:pt x="183" y="15912"/>
                  </a:cubicBezTo>
                  <a:lnTo>
                    <a:pt x="1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flipH="1">
              <a:off x="5686280" y="3518946"/>
              <a:ext cx="881692" cy="406392"/>
            </a:xfrm>
            <a:custGeom>
              <a:avLst/>
              <a:gdLst/>
              <a:ahLst/>
              <a:cxnLst/>
              <a:rect l="l" t="t" r="r" b="b"/>
              <a:pathLst>
                <a:path w="18246" h="8410" extrusionOk="0">
                  <a:moveTo>
                    <a:pt x="6106" y="0"/>
                  </a:moveTo>
                  <a:lnTo>
                    <a:pt x="4096" y="8004"/>
                  </a:lnTo>
                  <a:lnTo>
                    <a:pt x="1" y="8004"/>
                  </a:lnTo>
                  <a:lnTo>
                    <a:pt x="1" y="8409"/>
                  </a:lnTo>
                  <a:lnTo>
                    <a:pt x="16490" y="8409"/>
                  </a:lnTo>
                  <a:lnTo>
                    <a:pt x="182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flipH="1">
              <a:off x="5968474" y="3699820"/>
              <a:ext cx="57455" cy="57455"/>
            </a:xfrm>
            <a:custGeom>
              <a:avLst/>
              <a:gdLst/>
              <a:ahLst/>
              <a:cxnLst/>
              <a:rect l="l" t="t" r="r" b="b"/>
              <a:pathLst>
                <a:path w="1189" h="1189" extrusionOk="0">
                  <a:moveTo>
                    <a:pt x="592" y="1"/>
                  </a:moveTo>
                  <a:cubicBezTo>
                    <a:pt x="266" y="1"/>
                    <a:pt x="1" y="266"/>
                    <a:pt x="1" y="593"/>
                  </a:cubicBezTo>
                  <a:cubicBezTo>
                    <a:pt x="1" y="923"/>
                    <a:pt x="266" y="1189"/>
                    <a:pt x="592" y="1189"/>
                  </a:cubicBezTo>
                  <a:cubicBezTo>
                    <a:pt x="923" y="1189"/>
                    <a:pt x="1189" y="923"/>
                    <a:pt x="1189" y="593"/>
                  </a:cubicBezTo>
                  <a:cubicBezTo>
                    <a:pt x="1189" y="266"/>
                    <a:pt x="923" y="1"/>
                    <a:pt x="592"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flipH="1">
              <a:off x="5488240" y="3848994"/>
              <a:ext cx="284136" cy="169805"/>
            </a:xfrm>
            <a:custGeom>
              <a:avLst/>
              <a:gdLst/>
              <a:ahLst/>
              <a:cxnLst/>
              <a:rect l="l" t="t" r="r" b="b"/>
              <a:pathLst>
                <a:path w="5880" h="3514" extrusionOk="0">
                  <a:moveTo>
                    <a:pt x="2620" y="1414"/>
                  </a:moveTo>
                  <a:cubicBezTo>
                    <a:pt x="2664" y="1527"/>
                    <a:pt x="2706" y="1643"/>
                    <a:pt x="2747" y="1763"/>
                  </a:cubicBezTo>
                  <a:cubicBezTo>
                    <a:pt x="2865" y="2104"/>
                    <a:pt x="2998" y="2484"/>
                    <a:pt x="2905" y="2861"/>
                  </a:cubicBezTo>
                  <a:cubicBezTo>
                    <a:pt x="2858" y="3044"/>
                    <a:pt x="2754" y="3224"/>
                    <a:pt x="2593" y="3328"/>
                  </a:cubicBezTo>
                  <a:cubicBezTo>
                    <a:pt x="2503" y="3388"/>
                    <a:pt x="2397" y="3417"/>
                    <a:pt x="2289" y="3417"/>
                  </a:cubicBezTo>
                  <a:cubicBezTo>
                    <a:pt x="2204" y="3417"/>
                    <a:pt x="2117" y="3398"/>
                    <a:pt x="2036" y="3363"/>
                  </a:cubicBezTo>
                  <a:cubicBezTo>
                    <a:pt x="1853" y="3288"/>
                    <a:pt x="1699" y="3141"/>
                    <a:pt x="1616" y="2965"/>
                  </a:cubicBezTo>
                  <a:cubicBezTo>
                    <a:pt x="1537" y="2790"/>
                    <a:pt x="1530" y="2585"/>
                    <a:pt x="1577" y="2402"/>
                  </a:cubicBezTo>
                  <a:cubicBezTo>
                    <a:pt x="1674" y="2025"/>
                    <a:pt x="1954" y="1734"/>
                    <a:pt x="2270" y="1566"/>
                  </a:cubicBezTo>
                  <a:cubicBezTo>
                    <a:pt x="2384" y="1503"/>
                    <a:pt x="2501" y="1454"/>
                    <a:pt x="2620" y="1414"/>
                  </a:cubicBezTo>
                  <a:close/>
                  <a:moveTo>
                    <a:pt x="999" y="0"/>
                  </a:moveTo>
                  <a:cubicBezTo>
                    <a:pt x="776" y="4"/>
                    <a:pt x="586" y="40"/>
                    <a:pt x="436" y="83"/>
                  </a:cubicBezTo>
                  <a:cubicBezTo>
                    <a:pt x="285" y="126"/>
                    <a:pt x="173" y="184"/>
                    <a:pt x="101" y="227"/>
                  </a:cubicBezTo>
                  <a:cubicBezTo>
                    <a:pt x="33" y="270"/>
                    <a:pt x="1" y="298"/>
                    <a:pt x="1" y="298"/>
                  </a:cubicBezTo>
                  <a:cubicBezTo>
                    <a:pt x="1" y="299"/>
                    <a:pt x="2" y="299"/>
                    <a:pt x="2" y="299"/>
                  </a:cubicBezTo>
                  <a:cubicBezTo>
                    <a:pt x="21" y="299"/>
                    <a:pt x="158" y="194"/>
                    <a:pt x="446" y="119"/>
                  </a:cubicBezTo>
                  <a:cubicBezTo>
                    <a:pt x="593" y="83"/>
                    <a:pt x="780" y="55"/>
                    <a:pt x="999" y="55"/>
                  </a:cubicBezTo>
                  <a:cubicBezTo>
                    <a:pt x="1218" y="58"/>
                    <a:pt x="1469" y="83"/>
                    <a:pt x="1717" y="194"/>
                  </a:cubicBezTo>
                  <a:cubicBezTo>
                    <a:pt x="1842" y="248"/>
                    <a:pt x="1950" y="338"/>
                    <a:pt x="2051" y="446"/>
                  </a:cubicBezTo>
                  <a:cubicBezTo>
                    <a:pt x="2154" y="557"/>
                    <a:pt x="2248" y="679"/>
                    <a:pt x="2331" y="815"/>
                  </a:cubicBezTo>
                  <a:cubicBezTo>
                    <a:pt x="2428" y="975"/>
                    <a:pt x="2511" y="1149"/>
                    <a:pt x="2588" y="1335"/>
                  </a:cubicBezTo>
                  <a:lnTo>
                    <a:pt x="2588" y="1335"/>
                  </a:lnTo>
                  <a:cubicBezTo>
                    <a:pt x="2467" y="1376"/>
                    <a:pt x="2345" y="1426"/>
                    <a:pt x="2227" y="1490"/>
                  </a:cubicBezTo>
                  <a:cubicBezTo>
                    <a:pt x="1892" y="1659"/>
                    <a:pt x="1591" y="1971"/>
                    <a:pt x="1487" y="2376"/>
                  </a:cubicBezTo>
                  <a:cubicBezTo>
                    <a:pt x="1433" y="2578"/>
                    <a:pt x="1437" y="2803"/>
                    <a:pt x="1530" y="3005"/>
                  </a:cubicBezTo>
                  <a:cubicBezTo>
                    <a:pt x="1624" y="3206"/>
                    <a:pt x="1792" y="3367"/>
                    <a:pt x="2000" y="3453"/>
                  </a:cubicBezTo>
                  <a:cubicBezTo>
                    <a:pt x="2090" y="3493"/>
                    <a:pt x="2189" y="3513"/>
                    <a:pt x="2288" y="3513"/>
                  </a:cubicBezTo>
                  <a:cubicBezTo>
                    <a:pt x="2415" y="3513"/>
                    <a:pt x="2541" y="3479"/>
                    <a:pt x="2646" y="3406"/>
                  </a:cubicBezTo>
                  <a:cubicBezTo>
                    <a:pt x="2833" y="3285"/>
                    <a:pt x="2944" y="3083"/>
                    <a:pt x="2994" y="2883"/>
                  </a:cubicBezTo>
                  <a:cubicBezTo>
                    <a:pt x="3048" y="2678"/>
                    <a:pt x="3034" y="2470"/>
                    <a:pt x="2994" y="2280"/>
                  </a:cubicBezTo>
                  <a:cubicBezTo>
                    <a:pt x="2955" y="2086"/>
                    <a:pt x="2894" y="1907"/>
                    <a:pt x="2833" y="1730"/>
                  </a:cubicBezTo>
                  <a:cubicBezTo>
                    <a:pt x="2792" y="1614"/>
                    <a:pt x="2749" y="1499"/>
                    <a:pt x="2703" y="1387"/>
                  </a:cubicBezTo>
                  <a:lnTo>
                    <a:pt x="2703" y="1387"/>
                  </a:lnTo>
                  <a:cubicBezTo>
                    <a:pt x="2885" y="1332"/>
                    <a:pt x="3069" y="1297"/>
                    <a:pt x="3246" y="1267"/>
                  </a:cubicBezTo>
                  <a:cubicBezTo>
                    <a:pt x="3547" y="1221"/>
                    <a:pt x="3829" y="1199"/>
                    <a:pt x="4089" y="1199"/>
                  </a:cubicBezTo>
                  <a:cubicBezTo>
                    <a:pt x="4109" y="1199"/>
                    <a:pt x="4128" y="1199"/>
                    <a:pt x="4147" y="1199"/>
                  </a:cubicBezTo>
                  <a:cubicBezTo>
                    <a:pt x="4700" y="1203"/>
                    <a:pt x="5141" y="1304"/>
                    <a:pt x="5432" y="1404"/>
                  </a:cubicBezTo>
                  <a:cubicBezTo>
                    <a:pt x="5713" y="1497"/>
                    <a:pt x="5864" y="1580"/>
                    <a:pt x="5879" y="1580"/>
                  </a:cubicBezTo>
                  <a:cubicBezTo>
                    <a:pt x="5879" y="1580"/>
                    <a:pt x="5880" y="1580"/>
                    <a:pt x="5880" y="1579"/>
                  </a:cubicBezTo>
                  <a:cubicBezTo>
                    <a:pt x="5880" y="1576"/>
                    <a:pt x="5845" y="1554"/>
                    <a:pt x="5772" y="1515"/>
                  </a:cubicBezTo>
                  <a:cubicBezTo>
                    <a:pt x="5701" y="1476"/>
                    <a:pt x="5590" y="1422"/>
                    <a:pt x="5446" y="1368"/>
                  </a:cubicBezTo>
                  <a:cubicBezTo>
                    <a:pt x="5152" y="1256"/>
                    <a:pt x="4707" y="1145"/>
                    <a:pt x="4147" y="1131"/>
                  </a:cubicBezTo>
                  <a:cubicBezTo>
                    <a:pt x="4105" y="1130"/>
                    <a:pt x="4063" y="1130"/>
                    <a:pt x="4020" y="1130"/>
                  </a:cubicBezTo>
                  <a:cubicBezTo>
                    <a:pt x="3775" y="1130"/>
                    <a:pt x="3513" y="1149"/>
                    <a:pt x="3235" y="1188"/>
                  </a:cubicBezTo>
                  <a:cubicBezTo>
                    <a:pt x="3054" y="1217"/>
                    <a:pt x="2863" y="1252"/>
                    <a:pt x="2671" y="1309"/>
                  </a:cubicBezTo>
                  <a:lnTo>
                    <a:pt x="2671" y="1309"/>
                  </a:lnTo>
                  <a:cubicBezTo>
                    <a:pt x="2590" y="1119"/>
                    <a:pt x="2501" y="939"/>
                    <a:pt x="2399" y="776"/>
                  </a:cubicBezTo>
                  <a:cubicBezTo>
                    <a:pt x="2313" y="636"/>
                    <a:pt x="2212" y="507"/>
                    <a:pt x="2104" y="395"/>
                  </a:cubicBezTo>
                  <a:cubicBezTo>
                    <a:pt x="2000" y="284"/>
                    <a:pt x="1879" y="187"/>
                    <a:pt x="1745" y="133"/>
                  </a:cubicBezTo>
                  <a:cubicBezTo>
                    <a:pt x="1483" y="18"/>
                    <a:pt x="1221" y="0"/>
                    <a:pt x="9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6" name="Google Shape;526;p29"/>
          <p:cNvSpPr/>
          <p:nvPr/>
        </p:nvSpPr>
        <p:spPr>
          <a:xfrm flipH="1">
            <a:off x="7815668" y="4906241"/>
            <a:ext cx="6829" cy="3196"/>
          </a:xfrm>
          <a:custGeom>
            <a:avLst/>
            <a:gdLst/>
            <a:ahLst/>
            <a:cxnLst/>
            <a:rect l="l" t="t" r="r" b="b"/>
            <a:pathLst>
              <a:path w="141" h="66" extrusionOk="0">
                <a:moveTo>
                  <a:pt x="123" y="1"/>
                </a:moveTo>
                <a:cubicBezTo>
                  <a:pt x="112" y="22"/>
                  <a:pt x="80" y="40"/>
                  <a:pt x="29" y="58"/>
                </a:cubicBezTo>
                <a:cubicBezTo>
                  <a:pt x="22" y="61"/>
                  <a:pt x="11" y="61"/>
                  <a:pt x="1" y="65"/>
                </a:cubicBezTo>
                <a:cubicBezTo>
                  <a:pt x="76" y="51"/>
                  <a:pt x="119" y="36"/>
                  <a:pt x="130" y="22"/>
                </a:cubicBezTo>
                <a:cubicBezTo>
                  <a:pt x="137" y="15"/>
                  <a:pt x="141" y="8"/>
                  <a:pt x="141" y="1"/>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29"/>
          <p:cNvGrpSpPr/>
          <p:nvPr/>
        </p:nvGrpSpPr>
        <p:grpSpPr>
          <a:xfrm>
            <a:off x="4695403" y="4708841"/>
            <a:ext cx="4600713" cy="150450"/>
            <a:chOff x="0" y="4397412"/>
            <a:chExt cx="4600713" cy="150450"/>
          </a:xfrm>
        </p:grpSpPr>
        <p:sp>
          <p:nvSpPr>
            <p:cNvPr id="528" name="Google Shape;528;p29"/>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29"/>
          <p:cNvGrpSpPr/>
          <p:nvPr/>
        </p:nvGrpSpPr>
        <p:grpSpPr>
          <a:xfrm>
            <a:off x="7352176" y="1189928"/>
            <a:ext cx="1000385" cy="883233"/>
            <a:chOff x="6472501" y="1326053"/>
            <a:chExt cx="1000385" cy="883233"/>
          </a:xfrm>
        </p:grpSpPr>
        <p:sp>
          <p:nvSpPr>
            <p:cNvPr id="534" name="Google Shape;534;p29"/>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29"/>
          <p:cNvGrpSpPr/>
          <p:nvPr/>
        </p:nvGrpSpPr>
        <p:grpSpPr>
          <a:xfrm>
            <a:off x="7352169" y="1792626"/>
            <a:ext cx="1333531" cy="2916217"/>
            <a:chOff x="7352169" y="1792626"/>
            <a:chExt cx="1333531" cy="2916217"/>
          </a:xfrm>
        </p:grpSpPr>
        <p:grpSp>
          <p:nvGrpSpPr>
            <p:cNvPr id="539" name="Google Shape;539;p29"/>
            <p:cNvGrpSpPr/>
            <p:nvPr/>
          </p:nvGrpSpPr>
          <p:grpSpPr>
            <a:xfrm>
              <a:off x="7352169" y="1792626"/>
              <a:ext cx="1333531" cy="2916217"/>
              <a:chOff x="7352169" y="1999451"/>
              <a:chExt cx="1333531" cy="2916217"/>
            </a:xfrm>
          </p:grpSpPr>
          <p:grpSp>
            <p:nvGrpSpPr>
              <p:cNvPr id="540" name="Google Shape;540;p29"/>
              <p:cNvGrpSpPr/>
              <p:nvPr/>
            </p:nvGrpSpPr>
            <p:grpSpPr>
              <a:xfrm>
                <a:off x="7788625" y="4788743"/>
                <a:ext cx="623190" cy="126925"/>
                <a:chOff x="7605347" y="4840573"/>
                <a:chExt cx="925164" cy="188427"/>
              </a:xfrm>
            </p:grpSpPr>
            <p:sp>
              <p:nvSpPr>
                <p:cNvPr id="541" name="Google Shape;541;p29"/>
                <p:cNvSpPr/>
                <p:nvPr/>
              </p:nvSpPr>
              <p:spPr>
                <a:xfrm flipH="1">
                  <a:off x="8100033" y="4840573"/>
                  <a:ext cx="429399" cy="187705"/>
                </a:xfrm>
                <a:custGeom>
                  <a:avLst/>
                  <a:gdLst/>
                  <a:ahLst/>
                  <a:cxnLst/>
                  <a:rect l="l" t="t" r="r" b="b"/>
                  <a:pathLst>
                    <a:path w="5973" h="2611" extrusionOk="0">
                      <a:moveTo>
                        <a:pt x="3202" y="0"/>
                      </a:moveTo>
                      <a:lnTo>
                        <a:pt x="0" y="54"/>
                      </a:lnTo>
                      <a:lnTo>
                        <a:pt x="32" y="2556"/>
                      </a:lnTo>
                      <a:lnTo>
                        <a:pt x="230" y="2563"/>
                      </a:lnTo>
                      <a:cubicBezTo>
                        <a:pt x="681" y="2581"/>
                        <a:pt x="1837" y="2611"/>
                        <a:pt x="2942" y="2611"/>
                      </a:cubicBezTo>
                      <a:cubicBezTo>
                        <a:pt x="4010" y="2611"/>
                        <a:pt x="5029" y="2583"/>
                        <a:pt x="5316" y="2491"/>
                      </a:cubicBezTo>
                      <a:cubicBezTo>
                        <a:pt x="5973" y="2279"/>
                        <a:pt x="3241" y="1713"/>
                        <a:pt x="3241" y="1713"/>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flipH="1">
                  <a:off x="8139206" y="4986872"/>
                  <a:ext cx="61250" cy="27965"/>
                </a:xfrm>
                <a:custGeom>
                  <a:avLst/>
                  <a:gdLst/>
                  <a:ahLst/>
                  <a:cxnLst/>
                  <a:rect l="l" t="t" r="r" b="b"/>
                  <a:pathLst>
                    <a:path w="852" h="389" extrusionOk="0">
                      <a:moveTo>
                        <a:pt x="0" y="1"/>
                      </a:moveTo>
                      <a:cubicBezTo>
                        <a:pt x="79" y="22"/>
                        <a:pt x="155" y="47"/>
                        <a:pt x="227" y="69"/>
                      </a:cubicBezTo>
                      <a:cubicBezTo>
                        <a:pt x="98" y="26"/>
                        <a:pt x="0" y="1"/>
                        <a:pt x="0" y="1"/>
                      </a:cubicBezTo>
                      <a:close/>
                      <a:moveTo>
                        <a:pt x="833" y="349"/>
                      </a:moveTo>
                      <a:cubicBezTo>
                        <a:pt x="844" y="363"/>
                        <a:pt x="844" y="374"/>
                        <a:pt x="840" y="388"/>
                      </a:cubicBezTo>
                      <a:lnTo>
                        <a:pt x="851" y="388"/>
                      </a:lnTo>
                      <a:cubicBezTo>
                        <a:pt x="851" y="374"/>
                        <a:pt x="844" y="363"/>
                        <a:pt x="833" y="34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flipH="1">
                  <a:off x="8138989" y="5014766"/>
                  <a:ext cx="10065" cy="5464"/>
                </a:xfrm>
                <a:custGeom>
                  <a:avLst/>
                  <a:gdLst/>
                  <a:ahLst/>
                  <a:cxnLst/>
                  <a:rect l="l" t="t" r="r" b="b"/>
                  <a:pathLst>
                    <a:path w="140" h="76" extrusionOk="0">
                      <a:moveTo>
                        <a:pt x="125" y="0"/>
                      </a:moveTo>
                      <a:cubicBezTo>
                        <a:pt x="118" y="25"/>
                        <a:pt x="86" y="47"/>
                        <a:pt x="25" y="68"/>
                      </a:cubicBezTo>
                      <a:cubicBezTo>
                        <a:pt x="17" y="68"/>
                        <a:pt x="7" y="72"/>
                        <a:pt x="0" y="75"/>
                      </a:cubicBezTo>
                      <a:cubicBezTo>
                        <a:pt x="72" y="61"/>
                        <a:pt x="118" y="47"/>
                        <a:pt x="129" y="32"/>
                      </a:cubicBezTo>
                      <a:cubicBezTo>
                        <a:pt x="136" y="22"/>
                        <a:pt x="140" y="11"/>
                        <a:pt x="136" y="0"/>
                      </a:cubicBezTo>
                      <a:close/>
                    </a:path>
                  </a:pathLst>
                </a:custGeom>
                <a:solidFill>
                  <a:srgbClr val="7D84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flipH="1">
                  <a:off x="8305710" y="5024255"/>
                  <a:ext cx="221421" cy="4529"/>
                </a:xfrm>
                <a:custGeom>
                  <a:avLst/>
                  <a:gdLst/>
                  <a:ahLst/>
                  <a:cxnLst/>
                  <a:rect l="l" t="t" r="r" b="b"/>
                  <a:pathLst>
                    <a:path w="3080" h="63" extrusionOk="0">
                      <a:moveTo>
                        <a:pt x="0" y="1"/>
                      </a:moveTo>
                      <a:cubicBezTo>
                        <a:pt x="582" y="41"/>
                        <a:pt x="1433" y="62"/>
                        <a:pt x="2283" y="62"/>
                      </a:cubicBezTo>
                      <a:cubicBezTo>
                        <a:pt x="2552" y="62"/>
                        <a:pt x="2818" y="59"/>
                        <a:pt x="3080" y="54"/>
                      </a:cubicBezTo>
                      <a:lnTo>
                        <a:pt x="2882" y="54"/>
                      </a:lnTo>
                      <a:cubicBezTo>
                        <a:pt x="1784" y="54"/>
                        <a:pt x="646" y="26"/>
                        <a:pt x="198" y="8"/>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flipH="1">
                  <a:off x="8139716" y="4986872"/>
                  <a:ext cx="387415" cy="41337"/>
                </a:xfrm>
                <a:custGeom>
                  <a:avLst/>
                  <a:gdLst/>
                  <a:ahLst/>
                  <a:cxnLst/>
                  <a:rect l="l" t="t" r="r" b="b"/>
                  <a:pathLst>
                    <a:path w="5389" h="575" extrusionOk="0">
                      <a:moveTo>
                        <a:pt x="4544" y="1"/>
                      </a:moveTo>
                      <a:cubicBezTo>
                        <a:pt x="4358" y="11"/>
                        <a:pt x="4268" y="417"/>
                        <a:pt x="4268" y="417"/>
                      </a:cubicBezTo>
                      <a:lnTo>
                        <a:pt x="1156" y="442"/>
                      </a:lnTo>
                      <a:lnTo>
                        <a:pt x="1156" y="456"/>
                      </a:lnTo>
                      <a:cubicBezTo>
                        <a:pt x="1153" y="456"/>
                        <a:pt x="1153" y="453"/>
                        <a:pt x="1149" y="442"/>
                      </a:cubicBezTo>
                      <a:lnTo>
                        <a:pt x="4" y="449"/>
                      </a:lnTo>
                      <a:lnTo>
                        <a:pt x="0" y="521"/>
                      </a:lnTo>
                      <a:lnTo>
                        <a:pt x="198" y="528"/>
                      </a:lnTo>
                      <a:cubicBezTo>
                        <a:pt x="646" y="546"/>
                        <a:pt x="1784" y="574"/>
                        <a:pt x="2882" y="574"/>
                      </a:cubicBezTo>
                      <a:lnTo>
                        <a:pt x="3080" y="574"/>
                      </a:lnTo>
                      <a:cubicBezTo>
                        <a:pt x="4063" y="561"/>
                        <a:pt x="4936" y="521"/>
                        <a:pt x="5259" y="463"/>
                      </a:cubicBezTo>
                      <a:cubicBezTo>
                        <a:pt x="5266" y="460"/>
                        <a:pt x="5276" y="456"/>
                        <a:pt x="5284" y="456"/>
                      </a:cubicBezTo>
                      <a:cubicBezTo>
                        <a:pt x="5345" y="435"/>
                        <a:pt x="5377" y="413"/>
                        <a:pt x="5384" y="388"/>
                      </a:cubicBezTo>
                      <a:cubicBezTo>
                        <a:pt x="5388" y="374"/>
                        <a:pt x="5388" y="363"/>
                        <a:pt x="5377" y="349"/>
                      </a:cubicBezTo>
                      <a:cubicBezTo>
                        <a:pt x="5302" y="251"/>
                        <a:pt x="4989" y="137"/>
                        <a:pt x="4771" y="69"/>
                      </a:cubicBezTo>
                      <a:cubicBezTo>
                        <a:pt x="4699" y="47"/>
                        <a:pt x="4623" y="22"/>
                        <a:pt x="4544"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flipH="1">
                  <a:off x="8139716" y="5013040"/>
                  <a:ext cx="390794" cy="8699"/>
                </a:xfrm>
                <a:custGeom>
                  <a:avLst/>
                  <a:gdLst/>
                  <a:ahLst/>
                  <a:cxnLst/>
                  <a:rect l="l" t="t" r="r" b="b"/>
                  <a:pathLst>
                    <a:path w="5436" h="121" extrusionOk="0">
                      <a:moveTo>
                        <a:pt x="5420" y="0"/>
                      </a:moveTo>
                      <a:cubicBezTo>
                        <a:pt x="5410" y="0"/>
                        <a:pt x="5396" y="1"/>
                        <a:pt x="5378" y="3"/>
                      </a:cubicBezTo>
                      <a:cubicBezTo>
                        <a:pt x="5331" y="3"/>
                        <a:pt x="5280" y="3"/>
                        <a:pt x="5220" y="6"/>
                      </a:cubicBezTo>
                      <a:cubicBezTo>
                        <a:pt x="5061" y="10"/>
                        <a:pt x="4868" y="17"/>
                        <a:pt x="4639" y="28"/>
                      </a:cubicBezTo>
                      <a:cubicBezTo>
                        <a:pt x="4147" y="46"/>
                        <a:pt x="3468" y="64"/>
                        <a:pt x="2718" y="78"/>
                      </a:cubicBezTo>
                      <a:cubicBezTo>
                        <a:pt x="2235" y="85"/>
                        <a:pt x="1783" y="87"/>
                        <a:pt x="1390" y="87"/>
                      </a:cubicBezTo>
                      <a:cubicBezTo>
                        <a:pt x="1172" y="87"/>
                        <a:pt x="973" y="87"/>
                        <a:pt x="797" y="85"/>
                      </a:cubicBezTo>
                      <a:cubicBezTo>
                        <a:pt x="568" y="81"/>
                        <a:pt x="374" y="81"/>
                        <a:pt x="216" y="81"/>
                      </a:cubicBezTo>
                      <a:lnTo>
                        <a:pt x="55" y="81"/>
                      </a:lnTo>
                      <a:cubicBezTo>
                        <a:pt x="19" y="81"/>
                        <a:pt x="1" y="81"/>
                        <a:pt x="1" y="85"/>
                      </a:cubicBezTo>
                      <a:cubicBezTo>
                        <a:pt x="1" y="85"/>
                        <a:pt x="19" y="85"/>
                        <a:pt x="55" y="89"/>
                      </a:cubicBezTo>
                      <a:cubicBezTo>
                        <a:pt x="105" y="92"/>
                        <a:pt x="155" y="92"/>
                        <a:pt x="212" y="96"/>
                      </a:cubicBezTo>
                      <a:cubicBezTo>
                        <a:pt x="374" y="99"/>
                        <a:pt x="568" y="107"/>
                        <a:pt x="797" y="110"/>
                      </a:cubicBezTo>
                      <a:cubicBezTo>
                        <a:pt x="1083" y="116"/>
                        <a:pt x="1432" y="120"/>
                        <a:pt x="1821" y="120"/>
                      </a:cubicBezTo>
                      <a:cubicBezTo>
                        <a:pt x="2102" y="120"/>
                        <a:pt x="2404" y="118"/>
                        <a:pt x="2718" y="114"/>
                      </a:cubicBezTo>
                      <a:cubicBezTo>
                        <a:pt x="3468" y="103"/>
                        <a:pt x="4150" y="78"/>
                        <a:pt x="4639" y="53"/>
                      </a:cubicBezTo>
                      <a:cubicBezTo>
                        <a:pt x="4868" y="42"/>
                        <a:pt x="5061" y="31"/>
                        <a:pt x="5220" y="21"/>
                      </a:cubicBezTo>
                      <a:cubicBezTo>
                        <a:pt x="5280" y="17"/>
                        <a:pt x="5331" y="13"/>
                        <a:pt x="5378" y="10"/>
                      </a:cubicBezTo>
                      <a:cubicBezTo>
                        <a:pt x="5414" y="6"/>
                        <a:pt x="5435" y="3"/>
                        <a:pt x="5435" y="3"/>
                      </a:cubicBezTo>
                      <a:cubicBezTo>
                        <a:pt x="5435" y="1"/>
                        <a:pt x="5430" y="0"/>
                        <a:pt x="5420"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flipH="1">
                  <a:off x="8198300" y="4983996"/>
                  <a:ext cx="23436" cy="36448"/>
                </a:xfrm>
                <a:custGeom>
                  <a:avLst/>
                  <a:gdLst/>
                  <a:ahLst/>
                  <a:cxnLst/>
                  <a:rect l="l" t="t" r="r" b="b"/>
                  <a:pathLst>
                    <a:path w="326" h="507" extrusionOk="0">
                      <a:moveTo>
                        <a:pt x="320" y="0"/>
                      </a:moveTo>
                      <a:cubicBezTo>
                        <a:pt x="304" y="0"/>
                        <a:pt x="177" y="62"/>
                        <a:pt x="92" y="209"/>
                      </a:cubicBezTo>
                      <a:cubicBezTo>
                        <a:pt x="0" y="358"/>
                        <a:pt x="9" y="507"/>
                        <a:pt x="20" y="507"/>
                      </a:cubicBezTo>
                      <a:cubicBezTo>
                        <a:pt x="20" y="507"/>
                        <a:pt x="20" y="507"/>
                        <a:pt x="20" y="507"/>
                      </a:cubicBezTo>
                      <a:cubicBezTo>
                        <a:pt x="31" y="507"/>
                        <a:pt x="38" y="371"/>
                        <a:pt x="124" y="227"/>
                      </a:cubicBezTo>
                      <a:cubicBezTo>
                        <a:pt x="207" y="84"/>
                        <a:pt x="325" y="11"/>
                        <a:pt x="322" y="1"/>
                      </a:cubicBezTo>
                      <a:cubicBezTo>
                        <a:pt x="322" y="1"/>
                        <a:pt x="321" y="0"/>
                        <a:pt x="3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flipH="1">
                  <a:off x="8276302" y="4967677"/>
                  <a:ext cx="13156" cy="19554"/>
                </a:xfrm>
                <a:custGeom>
                  <a:avLst/>
                  <a:gdLst/>
                  <a:ahLst/>
                  <a:cxnLst/>
                  <a:rect l="l" t="t" r="r" b="b"/>
                  <a:pathLst>
                    <a:path w="183" h="272" extrusionOk="0">
                      <a:moveTo>
                        <a:pt x="174" y="1"/>
                      </a:moveTo>
                      <a:cubicBezTo>
                        <a:pt x="161" y="1"/>
                        <a:pt x="120" y="56"/>
                        <a:pt x="75" y="124"/>
                      </a:cubicBezTo>
                      <a:cubicBezTo>
                        <a:pt x="32" y="200"/>
                        <a:pt x="0" y="264"/>
                        <a:pt x="11" y="271"/>
                      </a:cubicBezTo>
                      <a:cubicBezTo>
                        <a:pt x="11" y="271"/>
                        <a:pt x="11" y="271"/>
                        <a:pt x="11" y="271"/>
                      </a:cubicBezTo>
                      <a:cubicBezTo>
                        <a:pt x="21" y="271"/>
                        <a:pt x="66" y="219"/>
                        <a:pt x="108" y="145"/>
                      </a:cubicBezTo>
                      <a:cubicBezTo>
                        <a:pt x="154" y="70"/>
                        <a:pt x="183" y="6"/>
                        <a:pt x="176" y="1"/>
                      </a:cubicBezTo>
                      <a:cubicBezTo>
                        <a:pt x="175" y="1"/>
                        <a:pt x="175" y="1"/>
                        <a:pt x="1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flipH="1">
                  <a:off x="8292765" y="4964298"/>
                  <a:ext cx="15313" cy="13443"/>
                </a:xfrm>
                <a:custGeom>
                  <a:avLst/>
                  <a:gdLst/>
                  <a:ahLst/>
                  <a:cxnLst/>
                  <a:rect l="l" t="t" r="r" b="b"/>
                  <a:pathLst>
                    <a:path w="213" h="187" extrusionOk="0">
                      <a:moveTo>
                        <a:pt x="202" y="1"/>
                      </a:moveTo>
                      <a:cubicBezTo>
                        <a:pt x="189" y="1"/>
                        <a:pt x="143" y="32"/>
                        <a:pt x="94" y="78"/>
                      </a:cubicBezTo>
                      <a:cubicBezTo>
                        <a:pt x="40" y="128"/>
                        <a:pt x="1" y="174"/>
                        <a:pt x="8" y="185"/>
                      </a:cubicBezTo>
                      <a:cubicBezTo>
                        <a:pt x="8" y="186"/>
                        <a:pt x="9" y="186"/>
                        <a:pt x="10" y="186"/>
                      </a:cubicBezTo>
                      <a:cubicBezTo>
                        <a:pt x="24" y="186"/>
                        <a:pt x="70" y="152"/>
                        <a:pt x="119" y="106"/>
                      </a:cubicBezTo>
                      <a:cubicBezTo>
                        <a:pt x="173" y="56"/>
                        <a:pt x="213" y="10"/>
                        <a:pt x="205" y="2"/>
                      </a:cubicBezTo>
                      <a:cubicBezTo>
                        <a:pt x="204" y="1"/>
                        <a:pt x="203" y="1"/>
                        <a:pt x="2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flipH="1">
                  <a:off x="8295569" y="4954592"/>
                  <a:ext cx="24155" cy="2732"/>
                </a:xfrm>
                <a:custGeom>
                  <a:avLst/>
                  <a:gdLst/>
                  <a:ahLst/>
                  <a:cxnLst/>
                  <a:rect l="l" t="t" r="r" b="b"/>
                  <a:pathLst>
                    <a:path w="336" h="38" extrusionOk="0">
                      <a:moveTo>
                        <a:pt x="205" y="0"/>
                      </a:moveTo>
                      <a:cubicBezTo>
                        <a:pt x="193" y="0"/>
                        <a:pt x="182" y="0"/>
                        <a:pt x="170" y="1"/>
                      </a:cubicBezTo>
                      <a:cubicBezTo>
                        <a:pt x="77" y="1"/>
                        <a:pt x="1" y="8"/>
                        <a:pt x="1" y="19"/>
                      </a:cubicBezTo>
                      <a:cubicBezTo>
                        <a:pt x="1" y="28"/>
                        <a:pt x="59" y="38"/>
                        <a:pt x="135" y="38"/>
                      </a:cubicBezTo>
                      <a:cubicBezTo>
                        <a:pt x="147" y="38"/>
                        <a:pt x="158" y="37"/>
                        <a:pt x="170" y="37"/>
                      </a:cubicBezTo>
                      <a:cubicBezTo>
                        <a:pt x="259" y="37"/>
                        <a:pt x="335" y="29"/>
                        <a:pt x="335" y="19"/>
                      </a:cubicBezTo>
                      <a:cubicBezTo>
                        <a:pt x="335" y="9"/>
                        <a:pt x="278" y="0"/>
                        <a:pt x="2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flipH="1">
                  <a:off x="8296432" y="4940430"/>
                  <a:ext cx="27893" cy="4026"/>
                </a:xfrm>
                <a:custGeom>
                  <a:avLst/>
                  <a:gdLst/>
                  <a:ahLst/>
                  <a:cxnLst/>
                  <a:rect l="l" t="t" r="r" b="b"/>
                  <a:pathLst>
                    <a:path w="388" h="56" extrusionOk="0">
                      <a:moveTo>
                        <a:pt x="18" y="0"/>
                      </a:moveTo>
                      <a:cubicBezTo>
                        <a:pt x="10" y="0"/>
                        <a:pt x="5" y="1"/>
                        <a:pt x="5" y="4"/>
                      </a:cubicBezTo>
                      <a:cubicBezTo>
                        <a:pt x="0" y="14"/>
                        <a:pt x="83" y="51"/>
                        <a:pt x="194" y="54"/>
                      </a:cubicBezTo>
                      <a:cubicBezTo>
                        <a:pt x="208" y="55"/>
                        <a:pt x="221" y="55"/>
                        <a:pt x="234" y="55"/>
                      </a:cubicBezTo>
                      <a:cubicBezTo>
                        <a:pt x="322" y="55"/>
                        <a:pt x="387" y="35"/>
                        <a:pt x="384" y="26"/>
                      </a:cubicBezTo>
                      <a:cubicBezTo>
                        <a:pt x="384" y="20"/>
                        <a:pt x="365" y="19"/>
                        <a:pt x="334" y="19"/>
                      </a:cubicBezTo>
                      <a:cubicBezTo>
                        <a:pt x="313" y="19"/>
                        <a:pt x="288" y="20"/>
                        <a:pt x="259" y="20"/>
                      </a:cubicBezTo>
                      <a:cubicBezTo>
                        <a:pt x="239" y="20"/>
                        <a:pt x="217" y="19"/>
                        <a:pt x="194" y="19"/>
                      </a:cubicBezTo>
                      <a:cubicBezTo>
                        <a:pt x="114" y="13"/>
                        <a:pt x="46"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flipH="1">
                  <a:off x="8237553" y="4945750"/>
                  <a:ext cx="43709" cy="25161"/>
                </a:xfrm>
                <a:custGeom>
                  <a:avLst/>
                  <a:gdLst/>
                  <a:ahLst/>
                  <a:cxnLst/>
                  <a:rect l="l" t="t" r="r" b="b"/>
                  <a:pathLst>
                    <a:path w="608" h="350" extrusionOk="0">
                      <a:moveTo>
                        <a:pt x="415" y="38"/>
                      </a:moveTo>
                      <a:cubicBezTo>
                        <a:pt x="460" y="38"/>
                        <a:pt x="505" y="47"/>
                        <a:pt x="543" y="70"/>
                      </a:cubicBezTo>
                      <a:cubicBezTo>
                        <a:pt x="575" y="91"/>
                        <a:pt x="564" y="131"/>
                        <a:pt x="529" y="152"/>
                      </a:cubicBezTo>
                      <a:cubicBezTo>
                        <a:pt x="493" y="174"/>
                        <a:pt x="450" y="188"/>
                        <a:pt x="413" y="203"/>
                      </a:cubicBezTo>
                      <a:cubicBezTo>
                        <a:pt x="335" y="232"/>
                        <a:pt x="263" y="250"/>
                        <a:pt x="202" y="263"/>
                      </a:cubicBezTo>
                      <a:cubicBezTo>
                        <a:pt x="142" y="274"/>
                        <a:pt x="91" y="281"/>
                        <a:pt x="56" y="285"/>
                      </a:cubicBezTo>
                      <a:lnTo>
                        <a:pt x="56" y="285"/>
                      </a:lnTo>
                      <a:cubicBezTo>
                        <a:pt x="69" y="254"/>
                        <a:pt x="89" y="214"/>
                        <a:pt x="123" y="174"/>
                      </a:cubicBezTo>
                      <a:cubicBezTo>
                        <a:pt x="163" y="124"/>
                        <a:pt x="220" y="81"/>
                        <a:pt x="299" y="56"/>
                      </a:cubicBezTo>
                      <a:cubicBezTo>
                        <a:pt x="333" y="46"/>
                        <a:pt x="374" y="38"/>
                        <a:pt x="415" y="38"/>
                      </a:cubicBezTo>
                      <a:close/>
                      <a:moveTo>
                        <a:pt x="409" y="0"/>
                      </a:moveTo>
                      <a:cubicBezTo>
                        <a:pt x="271" y="0"/>
                        <a:pt x="154" y="80"/>
                        <a:pt x="102" y="156"/>
                      </a:cubicBezTo>
                      <a:cubicBezTo>
                        <a:pt x="64" y="204"/>
                        <a:pt x="46" y="254"/>
                        <a:pt x="38" y="287"/>
                      </a:cubicBezTo>
                      <a:lnTo>
                        <a:pt x="38" y="287"/>
                      </a:lnTo>
                      <a:cubicBezTo>
                        <a:pt x="14" y="290"/>
                        <a:pt x="1" y="291"/>
                        <a:pt x="1" y="293"/>
                      </a:cubicBezTo>
                      <a:cubicBezTo>
                        <a:pt x="1" y="295"/>
                        <a:pt x="13" y="298"/>
                        <a:pt x="36" y="299"/>
                      </a:cubicBezTo>
                      <a:lnTo>
                        <a:pt x="36" y="299"/>
                      </a:lnTo>
                      <a:cubicBezTo>
                        <a:pt x="30" y="331"/>
                        <a:pt x="30" y="350"/>
                        <a:pt x="34" y="350"/>
                      </a:cubicBezTo>
                      <a:cubicBezTo>
                        <a:pt x="34" y="350"/>
                        <a:pt x="34" y="350"/>
                        <a:pt x="34" y="350"/>
                      </a:cubicBezTo>
                      <a:cubicBezTo>
                        <a:pt x="37" y="350"/>
                        <a:pt x="40" y="330"/>
                        <a:pt x="51" y="300"/>
                      </a:cubicBezTo>
                      <a:lnTo>
                        <a:pt x="51" y="300"/>
                      </a:lnTo>
                      <a:cubicBezTo>
                        <a:pt x="55" y="300"/>
                        <a:pt x="59" y="300"/>
                        <a:pt x="64" y="300"/>
                      </a:cubicBezTo>
                      <a:cubicBezTo>
                        <a:pt x="99" y="300"/>
                        <a:pt x="147" y="297"/>
                        <a:pt x="206" y="289"/>
                      </a:cubicBezTo>
                      <a:cubicBezTo>
                        <a:pt x="270" y="281"/>
                        <a:pt x="345" y="263"/>
                        <a:pt x="425" y="238"/>
                      </a:cubicBezTo>
                      <a:cubicBezTo>
                        <a:pt x="464" y="225"/>
                        <a:pt x="507" y="210"/>
                        <a:pt x="550" y="185"/>
                      </a:cubicBezTo>
                      <a:cubicBezTo>
                        <a:pt x="569" y="170"/>
                        <a:pt x="593" y="152"/>
                        <a:pt x="600" y="120"/>
                      </a:cubicBezTo>
                      <a:cubicBezTo>
                        <a:pt x="607" y="88"/>
                        <a:pt x="590" y="56"/>
                        <a:pt x="569" y="38"/>
                      </a:cubicBezTo>
                      <a:cubicBezTo>
                        <a:pt x="514" y="11"/>
                        <a:pt x="460" y="0"/>
                        <a:pt x="4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flipH="1">
                  <a:off x="8275008" y="4939136"/>
                  <a:ext cx="22430" cy="28468"/>
                </a:xfrm>
                <a:custGeom>
                  <a:avLst/>
                  <a:gdLst/>
                  <a:ahLst/>
                  <a:cxnLst/>
                  <a:rect l="l" t="t" r="r" b="b"/>
                  <a:pathLst>
                    <a:path w="312" h="396" extrusionOk="0">
                      <a:moveTo>
                        <a:pt x="75" y="0"/>
                      </a:moveTo>
                      <a:cubicBezTo>
                        <a:pt x="73" y="0"/>
                        <a:pt x="71" y="0"/>
                        <a:pt x="68" y="0"/>
                      </a:cubicBezTo>
                      <a:cubicBezTo>
                        <a:pt x="22" y="7"/>
                        <a:pt x="0" y="62"/>
                        <a:pt x="7" y="97"/>
                      </a:cubicBezTo>
                      <a:cubicBezTo>
                        <a:pt x="10" y="133"/>
                        <a:pt x="29" y="162"/>
                        <a:pt x="43" y="187"/>
                      </a:cubicBezTo>
                      <a:cubicBezTo>
                        <a:pt x="75" y="237"/>
                        <a:pt x="111" y="280"/>
                        <a:pt x="143" y="312"/>
                      </a:cubicBezTo>
                      <a:cubicBezTo>
                        <a:pt x="203" y="369"/>
                        <a:pt x="252" y="392"/>
                        <a:pt x="261" y="392"/>
                      </a:cubicBezTo>
                      <a:cubicBezTo>
                        <a:pt x="261" y="392"/>
                        <a:pt x="262" y="392"/>
                        <a:pt x="262" y="392"/>
                      </a:cubicBezTo>
                      <a:cubicBezTo>
                        <a:pt x="265" y="388"/>
                        <a:pt x="219" y="355"/>
                        <a:pt x="161" y="291"/>
                      </a:cubicBezTo>
                      <a:cubicBezTo>
                        <a:pt x="133" y="259"/>
                        <a:pt x="104" y="219"/>
                        <a:pt x="75" y="169"/>
                      </a:cubicBezTo>
                      <a:cubicBezTo>
                        <a:pt x="47" y="126"/>
                        <a:pt x="25" y="50"/>
                        <a:pt x="75" y="40"/>
                      </a:cubicBezTo>
                      <a:cubicBezTo>
                        <a:pt x="79" y="40"/>
                        <a:pt x="83" y="39"/>
                        <a:pt x="86" y="39"/>
                      </a:cubicBezTo>
                      <a:cubicBezTo>
                        <a:pt x="136" y="39"/>
                        <a:pt x="182" y="86"/>
                        <a:pt x="212" y="123"/>
                      </a:cubicBezTo>
                      <a:cubicBezTo>
                        <a:pt x="247" y="169"/>
                        <a:pt x="265" y="216"/>
                        <a:pt x="272" y="255"/>
                      </a:cubicBezTo>
                      <a:cubicBezTo>
                        <a:pt x="290" y="342"/>
                        <a:pt x="272" y="395"/>
                        <a:pt x="280" y="395"/>
                      </a:cubicBezTo>
                      <a:cubicBezTo>
                        <a:pt x="280" y="395"/>
                        <a:pt x="280" y="395"/>
                        <a:pt x="280" y="395"/>
                      </a:cubicBezTo>
                      <a:cubicBezTo>
                        <a:pt x="285" y="395"/>
                        <a:pt x="312" y="342"/>
                        <a:pt x="302" y="252"/>
                      </a:cubicBezTo>
                      <a:cubicBezTo>
                        <a:pt x="294" y="209"/>
                        <a:pt x="277" y="155"/>
                        <a:pt x="240" y="105"/>
                      </a:cubicBezTo>
                      <a:cubicBezTo>
                        <a:pt x="205" y="59"/>
                        <a:pt x="160" y="0"/>
                        <a:pt x="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flipH="1">
                  <a:off x="8443739" y="4954305"/>
                  <a:ext cx="83105" cy="65420"/>
                </a:xfrm>
                <a:custGeom>
                  <a:avLst/>
                  <a:gdLst/>
                  <a:ahLst/>
                  <a:cxnLst/>
                  <a:rect l="l" t="t" r="r" b="b"/>
                  <a:pathLst>
                    <a:path w="1156" h="910" extrusionOk="0">
                      <a:moveTo>
                        <a:pt x="183" y="0"/>
                      </a:moveTo>
                      <a:cubicBezTo>
                        <a:pt x="134" y="0"/>
                        <a:pt x="93" y="3"/>
                        <a:pt x="65" y="8"/>
                      </a:cubicBezTo>
                      <a:cubicBezTo>
                        <a:pt x="22" y="15"/>
                        <a:pt x="0" y="23"/>
                        <a:pt x="0" y="23"/>
                      </a:cubicBezTo>
                      <a:cubicBezTo>
                        <a:pt x="0" y="25"/>
                        <a:pt x="5" y="25"/>
                        <a:pt x="13" y="25"/>
                      </a:cubicBezTo>
                      <a:cubicBezTo>
                        <a:pt x="21" y="25"/>
                        <a:pt x="34" y="25"/>
                        <a:pt x="50" y="23"/>
                      </a:cubicBezTo>
                      <a:cubicBezTo>
                        <a:pt x="70" y="23"/>
                        <a:pt x="96" y="22"/>
                        <a:pt x="128" y="22"/>
                      </a:cubicBezTo>
                      <a:cubicBezTo>
                        <a:pt x="159" y="22"/>
                        <a:pt x="196" y="23"/>
                        <a:pt x="237" y="26"/>
                      </a:cubicBezTo>
                      <a:cubicBezTo>
                        <a:pt x="380" y="41"/>
                        <a:pt x="582" y="98"/>
                        <a:pt x="758" y="231"/>
                      </a:cubicBezTo>
                      <a:cubicBezTo>
                        <a:pt x="933" y="367"/>
                        <a:pt x="1038" y="547"/>
                        <a:pt x="1088" y="683"/>
                      </a:cubicBezTo>
                      <a:cubicBezTo>
                        <a:pt x="1137" y="817"/>
                        <a:pt x="1145" y="909"/>
                        <a:pt x="1152" y="909"/>
                      </a:cubicBezTo>
                      <a:cubicBezTo>
                        <a:pt x="1152" y="909"/>
                        <a:pt x="1152" y="909"/>
                        <a:pt x="1152" y="909"/>
                      </a:cubicBezTo>
                      <a:cubicBezTo>
                        <a:pt x="1152" y="909"/>
                        <a:pt x="1156" y="888"/>
                        <a:pt x="1152" y="845"/>
                      </a:cubicBezTo>
                      <a:cubicBezTo>
                        <a:pt x="1145" y="805"/>
                        <a:pt x="1134" y="744"/>
                        <a:pt x="1112" y="672"/>
                      </a:cubicBezTo>
                      <a:cubicBezTo>
                        <a:pt x="1069" y="532"/>
                        <a:pt x="965" y="343"/>
                        <a:pt x="783" y="202"/>
                      </a:cubicBezTo>
                      <a:cubicBezTo>
                        <a:pt x="599" y="63"/>
                        <a:pt x="388" y="8"/>
                        <a:pt x="241" y="1"/>
                      </a:cubicBezTo>
                      <a:cubicBezTo>
                        <a:pt x="220" y="0"/>
                        <a:pt x="201" y="0"/>
                        <a:pt x="1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flipH="1">
                  <a:off x="8502832" y="4859911"/>
                  <a:ext cx="2876" cy="94535"/>
                </a:xfrm>
                <a:custGeom>
                  <a:avLst/>
                  <a:gdLst/>
                  <a:ahLst/>
                  <a:cxnLst/>
                  <a:rect l="l" t="t" r="r" b="b"/>
                  <a:pathLst>
                    <a:path w="40" h="1315" extrusionOk="0">
                      <a:moveTo>
                        <a:pt x="18" y="1"/>
                      </a:moveTo>
                      <a:cubicBezTo>
                        <a:pt x="18" y="1"/>
                        <a:pt x="18" y="1"/>
                        <a:pt x="18" y="1"/>
                      </a:cubicBezTo>
                      <a:cubicBezTo>
                        <a:pt x="8" y="1"/>
                        <a:pt x="0" y="294"/>
                        <a:pt x="0" y="657"/>
                      </a:cubicBezTo>
                      <a:cubicBezTo>
                        <a:pt x="0" y="1020"/>
                        <a:pt x="11" y="1314"/>
                        <a:pt x="22" y="1314"/>
                      </a:cubicBezTo>
                      <a:cubicBezTo>
                        <a:pt x="33" y="1314"/>
                        <a:pt x="40" y="1020"/>
                        <a:pt x="40" y="657"/>
                      </a:cubicBezTo>
                      <a:cubicBezTo>
                        <a:pt x="40" y="297"/>
                        <a:pt x="30" y="1"/>
                        <a:pt x="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p:nvPr/>
              </p:nvSpPr>
              <p:spPr>
                <a:xfrm flipH="1">
                  <a:off x="8347763" y="4997440"/>
                  <a:ext cx="67361" cy="3666"/>
                </a:xfrm>
                <a:custGeom>
                  <a:avLst/>
                  <a:gdLst/>
                  <a:ahLst/>
                  <a:cxnLst/>
                  <a:rect l="l" t="t" r="r" b="b"/>
                  <a:pathLst>
                    <a:path w="937" h="51" extrusionOk="0">
                      <a:moveTo>
                        <a:pt x="894" y="0"/>
                      </a:moveTo>
                      <a:cubicBezTo>
                        <a:pt x="820" y="0"/>
                        <a:pt x="657" y="9"/>
                        <a:pt x="471" y="11"/>
                      </a:cubicBezTo>
                      <a:cubicBezTo>
                        <a:pt x="298" y="11"/>
                        <a:pt x="147" y="7"/>
                        <a:pt x="65" y="7"/>
                      </a:cubicBezTo>
                      <a:cubicBezTo>
                        <a:pt x="24" y="7"/>
                        <a:pt x="0" y="8"/>
                        <a:pt x="0" y="11"/>
                      </a:cubicBezTo>
                      <a:cubicBezTo>
                        <a:pt x="0" y="22"/>
                        <a:pt x="208" y="51"/>
                        <a:pt x="471" y="51"/>
                      </a:cubicBezTo>
                      <a:cubicBezTo>
                        <a:pt x="729" y="47"/>
                        <a:pt x="937" y="15"/>
                        <a:pt x="937" y="4"/>
                      </a:cubicBezTo>
                      <a:cubicBezTo>
                        <a:pt x="937" y="1"/>
                        <a:pt x="922" y="0"/>
                        <a:pt x="89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9"/>
                <p:cNvSpPr/>
                <p:nvPr/>
              </p:nvSpPr>
              <p:spPr>
                <a:xfrm flipH="1">
                  <a:off x="8453011" y="4998662"/>
                  <a:ext cx="7836" cy="13300"/>
                </a:xfrm>
                <a:custGeom>
                  <a:avLst/>
                  <a:gdLst/>
                  <a:ahLst/>
                  <a:cxnLst/>
                  <a:rect l="l" t="t" r="r" b="b"/>
                  <a:pathLst>
                    <a:path w="109" h="185" extrusionOk="0">
                      <a:moveTo>
                        <a:pt x="11" y="0"/>
                      </a:moveTo>
                      <a:cubicBezTo>
                        <a:pt x="10" y="0"/>
                        <a:pt x="9" y="0"/>
                        <a:pt x="8" y="1"/>
                      </a:cubicBezTo>
                      <a:cubicBezTo>
                        <a:pt x="1" y="9"/>
                        <a:pt x="26" y="49"/>
                        <a:pt x="47" y="95"/>
                      </a:cubicBezTo>
                      <a:cubicBezTo>
                        <a:pt x="73" y="142"/>
                        <a:pt x="83" y="185"/>
                        <a:pt x="95" y="185"/>
                      </a:cubicBezTo>
                      <a:cubicBezTo>
                        <a:pt x="105" y="185"/>
                        <a:pt x="108" y="130"/>
                        <a:pt x="83" y="77"/>
                      </a:cubicBezTo>
                      <a:cubicBezTo>
                        <a:pt x="61" y="28"/>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9"/>
                <p:cNvSpPr/>
                <p:nvPr/>
              </p:nvSpPr>
              <p:spPr>
                <a:xfrm flipH="1">
                  <a:off x="8468252" y="4977741"/>
                  <a:ext cx="9849" cy="9058"/>
                </a:xfrm>
                <a:custGeom>
                  <a:avLst/>
                  <a:gdLst/>
                  <a:ahLst/>
                  <a:cxnLst/>
                  <a:rect l="l" t="t" r="r" b="b"/>
                  <a:pathLst>
                    <a:path w="137" h="126" extrusionOk="0">
                      <a:moveTo>
                        <a:pt x="11" y="1"/>
                      </a:moveTo>
                      <a:cubicBezTo>
                        <a:pt x="10" y="1"/>
                        <a:pt x="8" y="1"/>
                        <a:pt x="7" y="2"/>
                      </a:cubicBezTo>
                      <a:cubicBezTo>
                        <a:pt x="0" y="9"/>
                        <a:pt x="22" y="45"/>
                        <a:pt x="55" y="77"/>
                      </a:cubicBezTo>
                      <a:cubicBezTo>
                        <a:pt x="85" y="105"/>
                        <a:pt x="114" y="125"/>
                        <a:pt x="126" y="125"/>
                      </a:cubicBezTo>
                      <a:cubicBezTo>
                        <a:pt x="127" y="125"/>
                        <a:pt x="129" y="125"/>
                        <a:pt x="130" y="124"/>
                      </a:cubicBezTo>
                      <a:cubicBezTo>
                        <a:pt x="136" y="116"/>
                        <a:pt x="115" y="81"/>
                        <a:pt x="83" y="48"/>
                      </a:cubicBezTo>
                      <a:cubicBezTo>
                        <a:pt x="54" y="21"/>
                        <a:pt x="24" y="1"/>
                        <a:pt x="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9"/>
                <p:cNvSpPr/>
                <p:nvPr/>
              </p:nvSpPr>
              <p:spPr>
                <a:xfrm flipH="1">
                  <a:off x="8488382" y="4967245"/>
                  <a:ext cx="13947" cy="5823"/>
                </a:xfrm>
                <a:custGeom>
                  <a:avLst/>
                  <a:gdLst/>
                  <a:ahLst/>
                  <a:cxnLst/>
                  <a:rect l="l" t="t" r="r" b="b"/>
                  <a:pathLst>
                    <a:path w="194" h="81" extrusionOk="0">
                      <a:moveTo>
                        <a:pt x="63" y="1"/>
                      </a:moveTo>
                      <a:cubicBezTo>
                        <a:pt x="27" y="1"/>
                        <a:pt x="1" y="14"/>
                        <a:pt x="4" y="19"/>
                      </a:cubicBezTo>
                      <a:cubicBezTo>
                        <a:pt x="7" y="29"/>
                        <a:pt x="50" y="29"/>
                        <a:pt x="97" y="44"/>
                      </a:cubicBezTo>
                      <a:cubicBezTo>
                        <a:pt x="138" y="60"/>
                        <a:pt x="171" y="81"/>
                        <a:pt x="183" y="81"/>
                      </a:cubicBezTo>
                      <a:cubicBezTo>
                        <a:pt x="185" y="81"/>
                        <a:pt x="186" y="81"/>
                        <a:pt x="187" y="80"/>
                      </a:cubicBezTo>
                      <a:cubicBezTo>
                        <a:pt x="193" y="72"/>
                        <a:pt x="168" y="26"/>
                        <a:pt x="107" y="7"/>
                      </a:cubicBezTo>
                      <a:cubicBezTo>
                        <a:pt x="92" y="3"/>
                        <a:pt x="77" y="1"/>
                        <a:pt x="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9"/>
                <p:cNvSpPr/>
                <p:nvPr/>
              </p:nvSpPr>
              <p:spPr>
                <a:xfrm flipH="1">
                  <a:off x="8512106" y="4963866"/>
                  <a:ext cx="7548" cy="3666"/>
                </a:xfrm>
                <a:custGeom>
                  <a:avLst/>
                  <a:gdLst/>
                  <a:ahLst/>
                  <a:cxnLst/>
                  <a:rect l="l" t="t" r="r" b="b"/>
                  <a:pathLst>
                    <a:path w="105" h="51" extrusionOk="0">
                      <a:moveTo>
                        <a:pt x="23" y="0"/>
                      </a:moveTo>
                      <a:cubicBezTo>
                        <a:pt x="13" y="0"/>
                        <a:pt x="6" y="3"/>
                        <a:pt x="4" y="8"/>
                      </a:cubicBezTo>
                      <a:cubicBezTo>
                        <a:pt x="0" y="19"/>
                        <a:pt x="18" y="33"/>
                        <a:pt x="43" y="44"/>
                      </a:cubicBezTo>
                      <a:cubicBezTo>
                        <a:pt x="57" y="49"/>
                        <a:pt x="69" y="51"/>
                        <a:pt x="79" y="51"/>
                      </a:cubicBezTo>
                      <a:cubicBezTo>
                        <a:pt x="91" y="51"/>
                        <a:pt x="99" y="48"/>
                        <a:pt x="101" y="44"/>
                      </a:cubicBezTo>
                      <a:cubicBezTo>
                        <a:pt x="105" y="33"/>
                        <a:pt x="86" y="16"/>
                        <a:pt x="58" y="8"/>
                      </a:cubicBezTo>
                      <a:cubicBezTo>
                        <a:pt x="46" y="3"/>
                        <a:pt x="33" y="0"/>
                        <a:pt x="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9"/>
                <p:cNvSpPr/>
                <p:nvPr/>
              </p:nvSpPr>
              <p:spPr>
                <a:xfrm flipH="1">
                  <a:off x="8296647" y="4914836"/>
                  <a:ext cx="791" cy="27462"/>
                </a:xfrm>
                <a:custGeom>
                  <a:avLst/>
                  <a:gdLst/>
                  <a:ahLst/>
                  <a:cxnLst/>
                  <a:rect l="l" t="t" r="r" b="b"/>
                  <a:pathLst>
                    <a:path w="11" h="382" extrusionOk="0">
                      <a:moveTo>
                        <a:pt x="0" y="1"/>
                      </a:moveTo>
                      <a:lnTo>
                        <a:pt x="7" y="382"/>
                      </a:lnTo>
                      <a:lnTo>
                        <a:pt x="10" y="382"/>
                      </a:lnTo>
                      <a:lnTo>
                        <a:pt x="0"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9"/>
                <p:cNvSpPr/>
                <p:nvPr/>
              </p:nvSpPr>
              <p:spPr>
                <a:xfrm flipH="1">
                  <a:off x="8296867" y="4914621"/>
                  <a:ext cx="206540" cy="34363"/>
                </a:xfrm>
                <a:custGeom>
                  <a:avLst/>
                  <a:gdLst/>
                  <a:ahLst/>
                  <a:cxnLst/>
                  <a:rect l="l" t="t" r="r" b="b"/>
                  <a:pathLst>
                    <a:path w="2873" h="478" extrusionOk="0">
                      <a:moveTo>
                        <a:pt x="2865" y="0"/>
                      </a:moveTo>
                      <a:lnTo>
                        <a:pt x="4" y="255"/>
                      </a:lnTo>
                      <a:cubicBezTo>
                        <a:pt x="4" y="348"/>
                        <a:pt x="1" y="428"/>
                        <a:pt x="1" y="478"/>
                      </a:cubicBezTo>
                      <a:lnTo>
                        <a:pt x="2567" y="395"/>
                      </a:lnTo>
                      <a:cubicBezTo>
                        <a:pt x="2524" y="385"/>
                        <a:pt x="2496" y="370"/>
                        <a:pt x="2496" y="363"/>
                      </a:cubicBezTo>
                      <a:cubicBezTo>
                        <a:pt x="2499" y="360"/>
                        <a:pt x="2502" y="360"/>
                        <a:pt x="2509" y="360"/>
                      </a:cubicBezTo>
                      <a:cubicBezTo>
                        <a:pt x="2539" y="360"/>
                        <a:pt x="2607" y="370"/>
                        <a:pt x="2685" y="378"/>
                      </a:cubicBezTo>
                      <a:cubicBezTo>
                        <a:pt x="2779" y="381"/>
                        <a:pt x="2857" y="378"/>
                        <a:pt x="2872" y="385"/>
                      </a:cubicBezTo>
                      <a:lnTo>
                        <a:pt x="2865" y="4"/>
                      </a:lnTo>
                      <a:lnTo>
                        <a:pt x="2865" y="0"/>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flipH="1">
                  <a:off x="8296647" y="4940430"/>
                  <a:ext cx="27390" cy="2588"/>
                </a:xfrm>
                <a:custGeom>
                  <a:avLst/>
                  <a:gdLst/>
                  <a:ahLst/>
                  <a:cxnLst/>
                  <a:rect l="l" t="t" r="r" b="b"/>
                  <a:pathLst>
                    <a:path w="381" h="36" extrusionOk="0">
                      <a:moveTo>
                        <a:pt x="14" y="1"/>
                      </a:moveTo>
                      <a:cubicBezTo>
                        <a:pt x="7" y="1"/>
                        <a:pt x="4" y="1"/>
                        <a:pt x="1" y="4"/>
                      </a:cubicBezTo>
                      <a:cubicBezTo>
                        <a:pt x="1" y="11"/>
                        <a:pt x="29" y="26"/>
                        <a:pt x="72" y="36"/>
                      </a:cubicBezTo>
                      <a:lnTo>
                        <a:pt x="380" y="26"/>
                      </a:lnTo>
                      <a:lnTo>
                        <a:pt x="377" y="26"/>
                      </a:lnTo>
                      <a:cubicBezTo>
                        <a:pt x="362" y="19"/>
                        <a:pt x="284" y="22"/>
                        <a:pt x="190" y="19"/>
                      </a:cubicBezTo>
                      <a:cubicBezTo>
                        <a:pt x="112" y="11"/>
                        <a:pt x="44" y="1"/>
                        <a:pt x="14"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flipH="1">
                  <a:off x="8528066" y="4935254"/>
                  <a:ext cx="647" cy="3163"/>
                </a:xfrm>
                <a:custGeom>
                  <a:avLst/>
                  <a:gdLst/>
                  <a:ahLst/>
                  <a:cxnLst/>
                  <a:rect l="l" t="t" r="r" b="b"/>
                  <a:pathLst>
                    <a:path w="9" h="44" extrusionOk="0">
                      <a:moveTo>
                        <a:pt x="1" y="0"/>
                      </a:moveTo>
                      <a:lnTo>
                        <a:pt x="8" y="43"/>
                      </a:lnTo>
                      <a:lnTo>
                        <a:pt x="8" y="0"/>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flipH="1">
                  <a:off x="8504630" y="4933169"/>
                  <a:ext cx="23508" cy="16607"/>
                </a:xfrm>
                <a:custGeom>
                  <a:avLst/>
                  <a:gdLst/>
                  <a:ahLst/>
                  <a:cxnLst/>
                  <a:rect l="l" t="t" r="r" b="b"/>
                  <a:pathLst>
                    <a:path w="327" h="231" extrusionOk="0">
                      <a:moveTo>
                        <a:pt x="316" y="1"/>
                      </a:moveTo>
                      <a:lnTo>
                        <a:pt x="0" y="29"/>
                      </a:lnTo>
                      <a:lnTo>
                        <a:pt x="0" y="72"/>
                      </a:lnTo>
                      <a:lnTo>
                        <a:pt x="22" y="231"/>
                      </a:lnTo>
                      <a:lnTo>
                        <a:pt x="327" y="223"/>
                      </a:lnTo>
                      <a:cubicBezTo>
                        <a:pt x="323" y="170"/>
                        <a:pt x="320" y="94"/>
                        <a:pt x="316"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flipH="1">
                  <a:off x="8503048" y="4932953"/>
                  <a:ext cx="2444" cy="16319"/>
                </a:xfrm>
                <a:custGeom>
                  <a:avLst/>
                  <a:gdLst/>
                  <a:ahLst/>
                  <a:cxnLst/>
                  <a:rect l="l" t="t" r="r" b="b"/>
                  <a:pathLst>
                    <a:path w="34" h="227" extrusionOk="0">
                      <a:moveTo>
                        <a:pt x="33" y="0"/>
                      </a:moveTo>
                      <a:lnTo>
                        <a:pt x="1" y="4"/>
                      </a:lnTo>
                      <a:cubicBezTo>
                        <a:pt x="5" y="97"/>
                        <a:pt x="8" y="173"/>
                        <a:pt x="12" y="226"/>
                      </a:cubicBezTo>
                      <a:lnTo>
                        <a:pt x="30" y="223"/>
                      </a:lnTo>
                      <a:cubicBezTo>
                        <a:pt x="30" y="173"/>
                        <a:pt x="33" y="93"/>
                        <a:pt x="33"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flipH="1">
                  <a:off x="7605347" y="4840573"/>
                  <a:ext cx="430190" cy="187633"/>
                </a:xfrm>
                <a:custGeom>
                  <a:avLst/>
                  <a:gdLst/>
                  <a:ahLst/>
                  <a:cxnLst/>
                  <a:rect l="l" t="t" r="r" b="b"/>
                  <a:pathLst>
                    <a:path w="5984" h="2610" extrusionOk="0">
                      <a:moveTo>
                        <a:pt x="3202" y="0"/>
                      </a:moveTo>
                      <a:lnTo>
                        <a:pt x="0" y="68"/>
                      </a:lnTo>
                      <a:lnTo>
                        <a:pt x="43" y="2571"/>
                      </a:lnTo>
                      <a:lnTo>
                        <a:pt x="240" y="2577"/>
                      </a:lnTo>
                      <a:cubicBezTo>
                        <a:pt x="641" y="2590"/>
                        <a:pt x="1598" y="2610"/>
                        <a:pt x="2581" y="2610"/>
                      </a:cubicBezTo>
                      <a:cubicBezTo>
                        <a:pt x="3774" y="2610"/>
                        <a:pt x="5006" y="2581"/>
                        <a:pt x="5326" y="2477"/>
                      </a:cubicBezTo>
                      <a:cubicBezTo>
                        <a:pt x="5984" y="2261"/>
                        <a:pt x="3249" y="1709"/>
                        <a:pt x="3249" y="1709"/>
                      </a:cubicBezTo>
                      <a:lnTo>
                        <a:pt x="3202"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flipH="1">
                  <a:off x="7644303" y="4986081"/>
                  <a:ext cx="61466" cy="28468"/>
                </a:xfrm>
                <a:custGeom>
                  <a:avLst/>
                  <a:gdLst/>
                  <a:ahLst/>
                  <a:cxnLst/>
                  <a:rect l="l" t="t" r="r" b="b"/>
                  <a:pathLst>
                    <a:path w="855" h="396" extrusionOk="0">
                      <a:moveTo>
                        <a:pt x="0" y="0"/>
                      </a:moveTo>
                      <a:lnTo>
                        <a:pt x="0" y="0"/>
                      </a:lnTo>
                      <a:cubicBezTo>
                        <a:pt x="11" y="4"/>
                        <a:pt x="101" y="30"/>
                        <a:pt x="223" y="68"/>
                      </a:cubicBezTo>
                      <a:cubicBezTo>
                        <a:pt x="151" y="44"/>
                        <a:pt x="75" y="22"/>
                        <a:pt x="0" y="0"/>
                      </a:cubicBezTo>
                      <a:close/>
                      <a:moveTo>
                        <a:pt x="833" y="345"/>
                      </a:moveTo>
                      <a:cubicBezTo>
                        <a:pt x="844" y="363"/>
                        <a:pt x="844" y="381"/>
                        <a:pt x="833" y="396"/>
                      </a:cubicBezTo>
                      <a:lnTo>
                        <a:pt x="851" y="396"/>
                      </a:lnTo>
                      <a:cubicBezTo>
                        <a:pt x="855" y="381"/>
                        <a:pt x="847" y="363"/>
                        <a:pt x="833" y="3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flipH="1">
                  <a:off x="7811239" y="5025334"/>
                  <a:ext cx="221206" cy="3666"/>
                </a:xfrm>
                <a:custGeom>
                  <a:avLst/>
                  <a:gdLst/>
                  <a:ahLst/>
                  <a:cxnLst/>
                  <a:rect l="l" t="t" r="r" b="b"/>
                  <a:pathLst>
                    <a:path w="3077" h="51" extrusionOk="0">
                      <a:moveTo>
                        <a:pt x="0" y="1"/>
                      </a:moveTo>
                      <a:cubicBezTo>
                        <a:pt x="517" y="32"/>
                        <a:pt x="1242" y="51"/>
                        <a:pt x="1996" y="51"/>
                      </a:cubicBezTo>
                      <a:cubicBezTo>
                        <a:pt x="2355" y="51"/>
                        <a:pt x="2724" y="47"/>
                        <a:pt x="3076" y="39"/>
                      </a:cubicBezTo>
                      <a:lnTo>
                        <a:pt x="2530" y="39"/>
                      </a:lnTo>
                      <a:cubicBezTo>
                        <a:pt x="1551" y="39"/>
                        <a:pt x="596" y="22"/>
                        <a:pt x="197" y="7"/>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flipH="1">
                  <a:off x="7645102" y="4986081"/>
                  <a:ext cx="387343" cy="42128"/>
                </a:xfrm>
                <a:custGeom>
                  <a:avLst/>
                  <a:gdLst/>
                  <a:ahLst/>
                  <a:cxnLst/>
                  <a:rect l="l" t="t" r="r" b="b"/>
                  <a:pathLst>
                    <a:path w="5388" h="586" extrusionOk="0">
                      <a:moveTo>
                        <a:pt x="4541" y="0"/>
                      </a:moveTo>
                      <a:cubicBezTo>
                        <a:pt x="4357" y="15"/>
                        <a:pt x="4268" y="421"/>
                        <a:pt x="4268" y="421"/>
                      </a:cubicBezTo>
                      <a:lnTo>
                        <a:pt x="1156" y="460"/>
                      </a:lnTo>
                      <a:lnTo>
                        <a:pt x="1156" y="478"/>
                      </a:lnTo>
                      <a:cubicBezTo>
                        <a:pt x="1152" y="478"/>
                        <a:pt x="1152" y="471"/>
                        <a:pt x="1148" y="460"/>
                      </a:cubicBezTo>
                      <a:lnTo>
                        <a:pt x="4" y="474"/>
                      </a:lnTo>
                      <a:lnTo>
                        <a:pt x="0" y="547"/>
                      </a:lnTo>
                      <a:lnTo>
                        <a:pt x="197" y="553"/>
                      </a:lnTo>
                      <a:cubicBezTo>
                        <a:pt x="596" y="568"/>
                        <a:pt x="1551" y="585"/>
                        <a:pt x="2530" y="585"/>
                      </a:cubicBezTo>
                      <a:lnTo>
                        <a:pt x="3076" y="585"/>
                      </a:lnTo>
                      <a:cubicBezTo>
                        <a:pt x="4059" y="564"/>
                        <a:pt x="4935" y="521"/>
                        <a:pt x="5255" y="460"/>
                      </a:cubicBezTo>
                      <a:cubicBezTo>
                        <a:pt x="5265" y="456"/>
                        <a:pt x="5276" y="456"/>
                        <a:pt x="5283" y="453"/>
                      </a:cubicBezTo>
                      <a:cubicBezTo>
                        <a:pt x="5334" y="435"/>
                        <a:pt x="5366" y="417"/>
                        <a:pt x="5377" y="396"/>
                      </a:cubicBezTo>
                      <a:cubicBezTo>
                        <a:pt x="5388" y="381"/>
                        <a:pt x="5388" y="363"/>
                        <a:pt x="5377" y="345"/>
                      </a:cubicBezTo>
                      <a:cubicBezTo>
                        <a:pt x="5298" y="249"/>
                        <a:pt x="4985" y="137"/>
                        <a:pt x="4767" y="68"/>
                      </a:cubicBezTo>
                      <a:cubicBezTo>
                        <a:pt x="4695" y="44"/>
                        <a:pt x="4619" y="22"/>
                        <a:pt x="4544" y="0"/>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flipH="1">
                  <a:off x="7645317" y="5011962"/>
                  <a:ext cx="390506" cy="10136"/>
                </a:xfrm>
                <a:custGeom>
                  <a:avLst/>
                  <a:gdLst/>
                  <a:ahLst/>
                  <a:cxnLst/>
                  <a:rect l="l" t="t" r="r" b="b"/>
                  <a:pathLst>
                    <a:path w="5432" h="141" extrusionOk="0">
                      <a:moveTo>
                        <a:pt x="5418" y="1"/>
                      </a:moveTo>
                      <a:cubicBezTo>
                        <a:pt x="5409" y="1"/>
                        <a:pt x="5395" y="1"/>
                        <a:pt x="5377" y="3"/>
                      </a:cubicBezTo>
                      <a:cubicBezTo>
                        <a:pt x="5330" y="3"/>
                        <a:pt x="5277" y="7"/>
                        <a:pt x="5219" y="7"/>
                      </a:cubicBezTo>
                      <a:cubicBezTo>
                        <a:pt x="5062" y="14"/>
                        <a:pt x="4868" y="21"/>
                        <a:pt x="4638" y="32"/>
                      </a:cubicBezTo>
                      <a:cubicBezTo>
                        <a:pt x="4146" y="50"/>
                        <a:pt x="3468" y="75"/>
                        <a:pt x="2718" y="89"/>
                      </a:cubicBezTo>
                      <a:cubicBezTo>
                        <a:pt x="2134" y="103"/>
                        <a:pt x="1594" y="109"/>
                        <a:pt x="1152" y="109"/>
                      </a:cubicBezTo>
                      <a:cubicBezTo>
                        <a:pt x="1025" y="109"/>
                        <a:pt x="907" y="108"/>
                        <a:pt x="798" y="107"/>
                      </a:cubicBezTo>
                      <a:lnTo>
                        <a:pt x="213" y="107"/>
                      </a:lnTo>
                      <a:cubicBezTo>
                        <a:pt x="155" y="107"/>
                        <a:pt x="105" y="107"/>
                        <a:pt x="54" y="111"/>
                      </a:cubicBezTo>
                      <a:lnTo>
                        <a:pt x="1" y="111"/>
                      </a:lnTo>
                      <a:cubicBezTo>
                        <a:pt x="1" y="114"/>
                        <a:pt x="19" y="114"/>
                        <a:pt x="54" y="118"/>
                      </a:cubicBezTo>
                      <a:cubicBezTo>
                        <a:pt x="101" y="118"/>
                        <a:pt x="155" y="122"/>
                        <a:pt x="213" y="122"/>
                      </a:cubicBezTo>
                      <a:cubicBezTo>
                        <a:pt x="370" y="125"/>
                        <a:pt x="568" y="132"/>
                        <a:pt x="798" y="136"/>
                      </a:cubicBezTo>
                      <a:cubicBezTo>
                        <a:pt x="1005" y="139"/>
                        <a:pt x="1245" y="141"/>
                        <a:pt x="1510" y="141"/>
                      </a:cubicBezTo>
                      <a:cubicBezTo>
                        <a:pt x="1873" y="141"/>
                        <a:pt x="2283" y="137"/>
                        <a:pt x="2718" y="129"/>
                      </a:cubicBezTo>
                      <a:cubicBezTo>
                        <a:pt x="3468" y="114"/>
                        <a:pt x="4146" y="86"/>
                        <a:pt x="4638" y="57"/>
                      </a:cubicBezTo>
                      <a:cubicBezTo>
                        <a:pt x="4868" y="43"/>
                        <a:pt x="5062" y="32"/>
                        <a:pt x="5219" y="21"/>
                      </a:cubicBezTo>
                      <a:cubicBezTo>
                        <a:pt x="5280" y="18"/>
                        <a:pt x="5330" y="14"/>
                        <a:pt x="5377" y="10"/>
                      </a:cubicBezTo>
                      <a:cubicBezTo>
                        <a:pt x="5413" y="7"/>
                        <a:pt x="5431" y="3"/>
                        <a:pt x="5431" y="3"/>
                      </a:cubicBezTo>
                      <a:cubicBezTo>
                        <a:pt x="5431" y="1"/>
                        <a:pt x="5427" y="1"/>
                        <a:pt x="5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flipH="1">
                  <a:off x="7703685" y="4983421"/>
                  <a:ext cx="23508" cy="36520"/>
                </a:xfrm>
                <a:custGeom>
                  <a:avLst/>
                  <a:gdLst/>
                  <a:ahLst/>
                  <a:cxnLst/>
                  <a:rect l="l" t="t" r="r" b="b"/>
                  <a:pathLst>
                    <a:path w="327" h="508" extrusionOk="0">
                      <a:moveTo>
                        <a:pt x="317" y="1"/>
                      </a:moveTo>
                      <a:cubicBezTo>
                        <a:pt x="296" y="1"/>
                        <a:pt x="173" y="64"/>
                        <a:pt x="90" y="206"/>
                      </a:cubicBezTo>
                      <a:cubicBezTo>
                        <a:pt x="0" y="360"/>
                        <a:pt x="11" y="508"/>
                        <a:pt x="22" y="508"/>
                      </a:cubicBezTo>
                      <a:cubicBezTo>
                        <a:pt x="33" y="508"/>
                        <a:pt x="40" y="368"/>
                        <a:pt x="126" y="228"/>
                      </a:cubicBezTo>
                      <a:cubicBezTo>
                        <a:pt x="209" y="84"/>
                        <a:pt x="327" y="9"/>
                        <a:pt x="320" y="2"/>
                      </a:cubicBezTo>
                      <a:cubicBezTo>
                        <a:pt x="320" y="1"/>
                        <a:pt x="318" y="1"/>
                        <a:pt x="3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flipH="1">
                  <a:off x="7781831" y="4967461"/>
                  <a:ext cx="13012" cy="19482"/>
                </a:xfrm>
                <a:custGeom>
                  <a:avLst/>
                  <a:gdLst/>
                  <a:ahLst/>
                  <a:cxnLst/>
                  <a:rect l="l" t="t" r="r" b="b"/>
                  <a:pathLst>
                    <a:path w="181" h="271" extrusionOk="0">
                      <a:moveTo>
                        <a:pt x="171" y="0"/>
                      </a:moveTo>
                      <a:cubicBezTo>
                        <a:pt x="158" y="0"/>
                        <a:pt x="117" y="56"/>
                        <a:pt x="73" y="123"/>
                      </a:cubicBezTo>
                      <a:cubicBezTo>
                        <a:pt x="30" y="198"/>
                        <a:pt x="1" y="263"/>
                        <a:pt x="8" y="271"/>
                      </a:cubicBezTo>
                      <a:cubicBezTo>
                        <a:pt x="9" y="271"/>
                        <a:pt x="9" y="271"/>
                        <a:pt x="9" y="271"/>
                      </a:cubicBezTo>
                      <a:cubicBezTo>
                        <a:pt x="21" y="271"/>
                        <a:pt x="63" y="218"/>
                        <a:pt x="105" y="145"/>
                      </a:cubicBezTo>
                      <a:cubicBezTo>
                        <a:pt x="151" y="69"/>
                        <a:pt x="181" y="4"/>
                        <a:pt x="173" y="1"/>
                      </a:cubicBezTo>
                      <a:cubicBezTo>
                        <a:pt x="172" y="1"/>
                        <a:pt x="172" y="0"/>
                        <a:pt x="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flipH="1">
                  <a:off x="7798366" y="4964082"/>
                  <a:ext cx="15313" cy="13372"/>
                </a:xfrm>
                <a:custGeom>
                  <a:avLst/>
                  <a:gdLst/>
                  <a:ahLst/>
                  <a:cxnLst/>
                  <a:rect l="l" t="t" r="r" b="b"/>
                  <a:pathLst>
                    <a:path w="213" h="186" extrusionOk="0">
                      <a:moveTo>
                        <a:pt x="203" y="1"/>
                      </a:moveTo>
                      <a:cubicBezTo>
                        <a:pt x="189" y="1"/>
                        <a:pt x="143" y="31"/>
                        <a:pt x="95" y="81"/>
                      </a:cubicBezTo>
                      <a:cubicBezTo>
                        <a:pt x="40" y="131"/>
                        <a:pt x="1" y="177"/>
                        <a:pt x="8" y="185"/>
                      </a:cubicBezTo>
                      <a:cubicBezTo>
                        <a:pt x="9" y="186"/>
                        <a:pt x="10" y="186"/>
                        <a:pt x="11" y="186"/>
                      </a:cubicBezTo>
                      <a:cubicBezTo>
                        <a:pt x="24" y="186"/>
                        <a:pt x="70" y="154"/>
                        <a:pt x="120" y="106"/>
                      </a:cubicBezTo>
                      <a:cubicBezTo>
                        <a:pt x="173" y="56"/>
                        <a:pt x="213" y="8"/>
                        <a:pt x="206" y="1"/>
                      </a:cubicBezTo>
                      <a:cubicBezTo>
                        <a:pt x="205" y="1"/>
                        <a:pt x="204" y="1"/>
                        <a:pt x="2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flipH="1">
                  <a:off x="7801242" y="4954377"/>
                  <a:ext cx="24011" cy="2876"/>
                </a:xfrm>
                <a:custGeom>
                  <a:avLst/>
                  <a:gdLst/>
                  <a:ahLst/>
                  <a:cxnLst/>
                  <a:rect l="l" t="t" r="r" b="b"/>
                  <a:pathLst>
                    <a:path w="334" h="40" extrusionOk="0">
                      <a:moveTo>
                        <a:pt x="165" y="0"/>
                      </a:moveTo>
                      <a:cubicBezTo>
                        <a:pt x="72" y="0"/>
                        <a:pt x="1" y="11"/>
                        <a:pt x="1" y="22"/>
                      </a:cubicBezTo>
                      <a:cubicBezTo>
                        <a:pt x="1" y="32"/>
                        <a:pt x="76" y="40"/>
                        <a:pt x="165" y="40"/>
                      </a:cubicBezTo>
                      <a:cubicBezTo>
                        <a:pt x="259" y="40"/>
                        <a:pt x="334" y="29"/>
                        <a:pt x="334" y="18"/>
                      </a:cubicBezTo>
                      <a:cubicBezTo>
                        <a:pt x="334" y="7"/>
                        <a:pt x="259" y="0"/>
                        <a:pt x="1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flipH="1">
                  <a:off x="7802249" y="4940430"/>
                  <a:ext cx="27678" cy="4026"/>
                </a:xfrm>
                <a:custGeom>
                  <a:avLst/>
                  <a:gdLst/>
                  <a:ahLst/>
                  <a:cxnLst/>
                  <a:rect l="l" t="t" r="r" b="b"/>
                  <a:pathLst>
                    <a:path w="385" h="56" extrusionOk="0">
                      <a:moveTo>
                        <a:pt x="19" y="0"/>
                      </a:moveTo>
                      <a:cubicBezTo>
                        <a:pt x="10" y="0"/>
                        <a:pt x="5" y="1"/>
                        <a:pt x="4" y="4"/>
                      </a:cubicBezTo>
                      <a:cubicBezTo>
                        <a:pt x="1" y="14"/>
                        <a:pt x="84" y="47"/>
                        <a:pt x="191" y="54"/>
                      </a:cubicBezTo>
                      <a:cubicBezTo>
                        <a:pt x="204" y="55"/>
                        <a:pt x="216" y="55"/>
                        <a:pt x="228" y="55"/>
                      </a:cubicBezTo>
                      <a:cubicBezTo>
                        <a:pt x="318" y="55"/>
                        <a:pt x="385" y="32"/>
                        <a:pt x="381" y="26"/>
                      </a:cubicBezTo>
                      <a:cubicBezTo>
                        <a:pt x="381" y="14"/>
                        <a:pt x="295" y="22"/>
                        <a:pt x="195" y="14"/>
                      </a:cubicBezTo>
                      <a:cubicBezTo>
                        <a:pt x="115" y="12"/>
                        <a:pt x="47" y="0"/>
                        <a:pt x="1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flipH="1">
                  <a:off x="7743370" y="4945247"/>
                  <a:ext cx="43422" cy="25449"/>
                </a:xfrm>
                <a:custGeom>
                  <a:avLst/>
                  <a:gdLst/>
                  <a:ahLst/>
                  <a:cxnLst/>
                  <a:rect l="l" t="t" r="r" b="b"/>
                  <a:pathLst>
                    <a:path w="604" h="354" extrusionOk="0">
                      <a:moveTo>
                        <a:pt x="410" y="38"/>
                      </a:moveTo>
                      <a:cubicBezTo>
                        <a:pt x="456" y="38"/>
                        <a:pt x="502" y="47"/>
                        <a:pt x="539" y="70"/>
                      </a:cubicBezTo>
                      <a:cubicBezTo>
                        <a:pt x="574" y="91"/>
                        <a:pt x="560" y="131"/>
                        <a:pt x="524" y="152"/>
                      </a:cubicBezTo>
                      <a:cubicBezTo>
                        <a:pt x="492" y="174"/>
                        <a:pt x="448" y="189"/>
                        <a:pt x="410" y="206"/>
                      </a:cubicBezTo>
                      <a:cubicBezTo>
                        <a:pt x="334" y="235"/>
                        <a:pt x="262" y="253"/>
                        <a:pt x="201" y="263"/>
                      </a:cubicBezTo>
                      <a:cubicBezTo>
                        <a:pt x="139" y="276"/>
                        <a:pt x="89" y="283"/>
                        <a:pt x="55" y="287"/>
                      </a:cubicBezTo>
                      <a:lnTo>
                        <a:pt x="55" y="287"/>
                      </a:lnTo>
                      <a:cubicBezTo>
                        <a:pt x="67" y="256"/>
                        <a:pt x="87" y="216"/>
                        <a:pt x="122" y="174"/>
                      </a:cubicBezTo>
                      <a:cubicBezTo>
                        <a:pt x="158" y="127"/>
                        <a:pt x="219" y="81"/>
                        <a:pt x="294" y="55"/>
                      </a:cubicBezTo>
                      <a:cubicBezTo>
                        <a:pt x="328" y="45"/>
                        <a:pt x="369" y="38"/>
                        <a:pt x="410" y="38"/>
                      </a:cubicBezTo>
                      <a:close/>
                      <a:moveTo>
                        <a:pt x="408" y="1"/>
                      </a:moveTo>
                      <a:cubicBezTo>
                        <a:pt x="270" y="1"/>
                        <a:pt x="150" y="83"/>
                        <a:pt x="100" y="159"/>
                      </a:cubicBezTo>
                      <a:cubicBezTo>
                        <a:pt x="63" y="207"/>
                        <a:pt x="46" y="254"/>
                        <a:pt x="37" y="290"/>
                      </a:cubicBezTo>
                      <a:lnTo>
                        <a:pt x="37" y="290"/>
                      </a:lnTo>
                      <a:cubicBezTo>
                        <a:pt x="13" y="293"/>
                        <a:pt x="1" y="294"/>
                        <a:pt x="1" y="296"/>
                      </a:cubicBezTo>
                      <a:cubicBezTo>
                        <a:pt x="1" y="299"/>
                        <a:pt x="12" y="302"/>
                        <a:pt x="35" y="303"/>
                      </a:cubicBezTo>
                      <a:lnTo>
                        <a:pt x="35" y="303"/>
                      </a:lnTo>
                      <a:cubicBezTo>
                        <a:pt x="29" y="334"/>
                        <a:pt x="29" y="353"/>
                        <a:pt x="32" y="353"/>
                      </a:cubicBezTo>
                      <a:cubicBezTo>
                        <a:pt x="36" y="353"/>
                        <a:pt x="38" y="334"/>
                        <a:pt x="49" y="303"/>
                      </a:cubicBezTo>
                      <a:lnTo>
                        <a:pt x="49" y="303"/>
                      </a:lnTo>
                      <a:cubicBezTo>
                        <a:pt x="53" y="303"/>
                        <a:pt x="57" y="303"/>
                        <a:pt x="61" y="303"/>
                      </a:cubicBezTo>
                      <a:cubicBezTo>
                        <a:pt x="96" y="303"/>
                        <a:pt x="145" y="300"/>
                        <a:pt x="205" y="292"/>
                      </a:cubicBezTo>
                      <a:cubicBezTo>
                        <a:pt x="269" y="282"/>
                        <a:pt x="341" y="267"/>
                        <a:pt x="423" y="239"/>
                      </a:cubicBezTo>
                      <a:cubicBezTo>
                        <a:pt x="463" y="224"/>
                        <a:pt x="503" y="214"/>
                        <a:pt x="546" y="184"/>
                      </a:cubicBezTo>
                      <a:cubicBezTo>
                        <a:pt x="567" y="170"/>
                        <a:pt x="589" y="152"/>
                        <a:pt x="596" y="120"/>
                      </a:cubicBezTo>
                      <a:cubicBezTo>
                        <a:pt x="604" y="88"/>
                        <a:pt x="589" y="55"/>
                        <a:pt x="564" y="38"/>
                      </a:cubicBezTo>
                      <a:cubicBezTo>
                        <a:pt x="511" y="12"/>
                        <a:pt x="458" y="1"/>
                        <a:pt x="4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flipH="1">
                  <a:off x="7780537" y="4938848"/>
                  <a:ext cx="22789" cy="28468"/>
                </a:xfrm>
                <a:custGeom>
                  <a:avLst/>
                  <a:gdLst/>
                  <a:ahLst/>
                  <a:cxnLst/>
                  <a:rect l="l" t="t" r="r" b="b"/>
                  <a:pathLst>
                    <a:path w="317" h="396" extrusionOk="0">
                      <a:moveTo>
                        <a:pt x="79" y="1"/>
                      </a:moveTo>
                      <a:cubicBezTo>
                        <a:pt x="77" y="1"/>
                        <a:pt x="74" y="1"/>
                        <a:pt x="72" y="1"/>
                      </a:cubicBezTo>
                      <a:cubicBezTo>
                        <a:pt x="22" y="8"/>
                        <a:pt x="1" y="62"/>
                        <a:pt x="7" y="97"/>
                      </a:cubicBezTo>
                      <a:cubicBezTo>
                        <a:pt x="15" y="134"/>
                        <a:pt x="29" y="166"/>
                        <a:pt x="47" y="187"/>
                      </a:cubicBezTo>
                      <a:cubicBezTo>
                        <a:pt x="80" y="241"/>
                        <a:pt x="112" y="281"/>
                        <a:pt x="144" y="313"/>
                      </a:cubicBezTo>
                      <a:cubicBezTo>
                        <a:pt x="208" y="370"/>
                        <a:pt x="256" y="392"/>
                        <a:pt x="265" y="392"/>
                      </a:cubicBezTo>
                      <a:cubicBezTo>
                        <a:pt x="265" y="392"/>
                        <a:pt x="266" y="392"/>
                        <a:pt x="266" y="392"/>
                      </a:cubicBezTo>
                      <a:cubicBezTo>
                        <a:pt x="269" y="389"/>
                        <a:pt x="223" y="356"/>
                        <a:pt x="166" y="291"/>
                      </a:cubicBezTo>
                      <a:cubicBezTo>
                        <a:pt x="137" y="259"/>
                        <a:pt x="105" y="220"/>
                        <a:pt x="75" y="170"/>
                      </a:cubicBezTo>
                      <a:cubicBezTo>
                        <a:pt x="47" y="127"/>
                        <a:pt x="25" y="51"/>
                        <a:pt x="80" y="41"/>
                      </a:cubicBezTo>
                      <a:cubicBezTo>
                        <a:pt x="83" y="40"/>
                        <a:pt x="87" y="40"/>
                        <a:pt x="90" y="40"/>
                      </a:cubicBezTo>
                      <a:cubicBezTo>
                        <a:pt x="137" y="40"/>
                        <a:pt x="185" y="86"/>
                        <a:pt x="216" y="122"/>
                      </a:cubicBezTo>
                      <a:cubicBezTo>
                        <a:pt x="248" y="170"/>
                        <a:pt x="266" y="216"/>
                        <a:pt x="277" y="256"/>
                      </a:cubicBezTo>
                      <a:cubicBezTo>
                        <a:pt x="295" y="338"/>
                        <a:pt x="277" y="392"/>
                        <a:pt x="284" y="396"/>
                      </a:cubicBezTo>
                      <a:cubicBezTo>
                        <a:pt x="284" y="396"/>
                        <a:pt x="317" y="346"/>
                        <a:pt x="302" y="252"/>
                      </a:cubicBezTo>
                      <a:cubicBezTo>
                        <a:pt x="299" y="205"/>
                        <a:pt x="280" y="152"/>
                        <a:pt x="244" y="101"/>
                      </a:cubicBezTo>
                      <a:cubicBezTo>
                        <a:pt x="206" y="59"/>
                        <a:pt x="161" y="1"/>
                        <a:pt x="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9"/>
                <p:cNvSpPr/>
                <p:nvPr/>
              </p:nvSpPr>
              <p:spPr>
                <a:xfrm flipH="1">
                  <a:off x="7949053" y="4955024"/>
                  <a:ext cx="83392" cy="65420"/>
                </a:xfrm>
                <a:custGeom>
                  <a:avLst/>
                  <a:gdLst/>
                  <a:ahLst/>
                  <a:cxnLst/>
                  <a:rect l="l" t="t" r="r" b="b"/>
                  <a:pathLst>
                    <a:path w="1160" h="910" extrusionOk="0">
                      <a:moveTo>
                        <a:pt x="199" y="1"/>
                      </a:moveTo>
                      <a:cubicBezTo>
                        <a:pt x="144" y="1"/>
                        <a:pt x="97" y="7"/>
                        <a:pt x="61" y="13"/>
                      </a:cubicBezTo>
                      <a:cubicBezTo>
                        <a:pt x="22" y="16"/>
                        <a:pt x="0" y="23"/>
                        <a:pt x="0" y="27"/>
                      </a:cubicBezTo>
                      <a:cubicBezTo>
                        <a:pt x="0" y="28"/>
                        <a:pt x="2" y="29"/>
                        <a:pt x="6" y="29"/>
                      </a:cubicBezTo>
                      <a:cubicBezTo>
                        <a:pt x="14" y="29"/>
                        <a:pt x="29" y="27"/>
                        <a:pt x="50" y="27"/>
                      </a:cubicBezTo>
                      <a:cubicBezTo>
                        <a:pt x="66" y="25"/>
                        <a:pt x="86" y="24"/>
                        <a:pt x="109" y="24"/>
                      </a:cubicBezTo>
                      <a:cubicBezTo>
                        <a:pt x="144" y="24"/>
                        <a:pt x="187" y="26"/>
                        <a:pt x="237" y="31"/>
                      </a:cubicBezTo>
                      <a:cubicBezTo>
                        <a:pt x="381" y="45"/>
                        <a:pt x="582" y="99"/>
                        <a:pt x="757" y="232"/>
                      </a:cubicBezTo>
                      <a:cubicBezTo>
                        <a:pt x="933" y="368"/>
                        <a:pt x="1037" y="548"/>
                        <a:pt x="1087" y="681"/>
                      </a:cubicBezTo>
                      <a:cubicBezTo>
                        <a:pt x="1142" y="817"/>
                        <a:pt x="1148" y="910"/>
                        <a:pt x="1156" y="910"/>
                      </a:cubicBezTo>
                      <a:cubicBezTo>
                        <a:pt x="1156" y="910"/>
                        <a:pt x="1160" y="885"/>
                        <a:pt x="1152" y="845"/>
                      </a:cubicBezTo>
                      <a:cubicBezTo>
                        <a:pt x="1148" y="802"/>
                        <a:pt x="1138" y="742"/>
                        <a:pt x="1117" y="673"/>
                      </a:cubicBezTo>
                      <a:cubicBezTo>
                        <a:pt x="1070" y="530"/>
                        <a:pt x="966" y="343"/>
                        <a:pt x="779" y="203"/>
                      </a:cubicBezTo>
                      <a:cubicBezTo>
                        <a:pt x="596" y="63"/>
                        <a:pt x="388" y="9"/>
                        <a:pt x="237" y="2"/>
                      </a:cubicBezTo>
                      <a:cubicBezTo>
                        <a:pt x="224" y="1"/>
                        <a:pt x="211" y="1"/>
                        <a:pt x="1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9"/>
                <p:cNvSpPr/>
                <p:nvPr/>
              </p:nvSpPr>
              <p:spPr>
                <a:xfrm flipH="1">
                  <a:off x="8008649" y="4860702"/>
                  <a:ext cx="3163" cy="94751"/>
                </a:xfrm>
                <a:custGeom>
                  <a:avLst/>
                  <a:gdLst/>
                  <a:ahLst/>
                  <a:cxnLst/>
                  <a:rect l="l" t="t" r="r" b="b"/>
                  <a:pathLst>
                    <a:path w="44" h="1318" extrusionOk="0">
                      <a:moveTo>
                        <a:pt x="18" y="0"/>
                      </a:moveTo>
                      <a:cubicBezTo>
                        <a:pt x="8" y="0"/>
                        <a:pt x="0" y="295"/>
                        <a:pt x="4" y="657"/>
                      </a:cubicBezTo>
                      <a:cubicBezTo>
                        <a:pt x="8" y="1020"/>
                        <a:pt x="18" y="1317"/>
                        <a:pt x="29" y="1317"/>
                      </a:cubicBezTo>
                      <a:cubicBezTo>
                        <a:pt x="40" y="1314"/>
                        <a:pt x="43" y="1020"/>
                        <a:pt x="43" y="657"/>
                      </a:cubicBezTo>
                      <a:cubicBezTo>
                        <a:pt x="40" y="295"/>
                        <a:pt x="29"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flipH="1">
                  <a:off x="7853077" y="4997440"/>
                  <a:ext cx="67648" cy="3954"/>
                </a:xfrm>
                <a:custGeom>
                  <a:avLst/>
                  <a:gdLst/>
                  <a:ahLst/>
                  <a:cxnLst/>
                  <a:rect l="l" t="t" r="r" b="b"/>
                  <a:pathLst>
                    <a:path w="941" h="55" extrusionOk="0">
                      <a:moveTo>
                        <a:pt x="906" y="1"/>
                      </a:moveTo>
                      <a:cubicBezTo>
                        <a:pt x="838" y="1"/>
                        <a:pt x="669" y="12"/>
                        <a:pt x="471" y="15"/>
                      </a:cubicBezTo>
                      <a:cubicBezTo>
                        <a:pt x="441" y="15"/>
                        <a:pt x="411" y="15"/>
                        <a:pt x="383" y="15"/>
                      </a:cubicBezTo>
                      <a:cubicBezTo>
                        <a:pt x="236" y="15"/>
                        <a:pt x="113" y="11"/>
                        <a:pt x="50" y="11"/>
                      </a:cubicBezTo>
                      <a:cubicBezTo>
                        <a:pt x="20" y="11"/>
                        <a:pt x="4" y="12"/>
                        <a:pt x="4" y="15"/>
                      </a:cubicBezTo>
                      <a:cubicBezTo>
                        <a:pt x="0" y="26"/>
                        <a:pt x="212" y="54"/>
                        <a:pt x="471" y="54"/>
                      </a:cubicBezTo>
                      <a:cubicBezTo>
                        <a:pt x="732" y="51"/>
                        <a:pt x="941" y="15"/>
                        <a:pt x="937" y="4"/>
                      </a:cubicBezTo>
                      <a:cubicBezTo>
                        <a:pt x="937" y="2"/>
                        <a:pt x="926" y="1"/>
                        <a:pt x="9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flipH="1">
                  <a:off x="7958325" y="4999453"/>
                  <a:ext cx="7836" cy="13012"/>
                </a:xfrm>
                <a:custGeom>
                  <a:avLst/>
                  <a:gdLst/>
                  <a:ahLst/>
                  <a:cxnLst/>
                  <a:rect l="l" t="t" r="r" b="b"/>
                  <a:pathLst>
                    <a:path w="109" h="181" extrusionOk="0">
                      <a:moveTo>
                        <a:pt x="11" y="0"/>
                      </a:moveTo>
                      <a:cubicBezTo>
                        <a:pt x="10" y="0"/>
                        <a:pt x="8" y="1"/>
                        <a:pt x="8" y="1"/>
                      </a:cubicBezTo>
                      <a:cubicBezTo>
                        <a:pt x="1" y="8"/>
                        <a:pt x="26" y="44"/>
                        <a:pt x="47" y="91"/>
                      </a:cubicBezTo>
                      <a:cubicBezTo>
                        <a:pt x="69" y="137"/>
                        <a:pt x="84" y="181"/>
                        <a:pt x="94" y="181"/>
                      </a:cubicBezTo>
                      <a:cubicBezTo>
                        <a:pt x="105" y="181"/>
                        <a:pt x="108" y="131"/>
                        <a:pt x="84" y="76"/>
                      </a:cubicBezTo>
                      <a:cubicBezTo>
                        <a:pt x="60" y="26"/>
                        <a:pt x="24" y="0"/>
                        <a:pt x="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flipH="1">
                  <a:off x="7973782" y="4978460"/>
                  <a:ext cx="9921" cy="8842"/>
                </a:xfrm>
                <a:custGeom>
                  <a:avLst/>
                  <a:gdLst/>
                  <a:ahLst/>
                  <a:cxnLst/>
                  <a:rect l="l" t="t" r="r" b="b"/>
                  <a:pathLst>
                    <a:path w="138" h="123" extrusionOk="0">
                      <a:moveTo>
                        <a:pt x="12" y="1"/>
                      </a:moveTo>
                      <a:cubicBezTo>
                        <a:pt x="10" y="1"/>
                        <a:pt x="9" y="1"/>
                        <a:pt x="8" y="2"/>
                      </a:cubicBezTo>
                      <a:cubicBezTo>
                        <a:pt x="0" y="10"/>
                        <a:pt x="22" y="42"/>
                        <a:pt x="54" y="78"/>
                      </a:cubicBezTo>
                      <a:cubicBezTo>
                        <a:pt x="85" y="105"/>
                        <a:pt x="113" y="123"/>
                        <a:pt x="125" y="123"/>
                      </a:cubicBezTo>
                      <a:cubicBezTo>
                        <a:pt x="127" y="123"/>
                        <a:pt x="128" y="122"/>
                        <a:pt x="129" y="121"/>
                      </a:cubicBezTo>
                      <a:cubicBezTo>
                        <a:pt x="137" y="114"/>
                        <a:pt x="116" y="81"/>
                        <a:pt x="83" y="50"/>
                      </a:cubicBezTo>
                      <a:cubicBezTo>
                        <a:pt x="55" y="21"/>
                        <a:pt x="24" y="1"/>
                        <a:pt x="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flipH="1">
                  <a:off x="7993911" y="4968036"/>
                  <a:ext cx="13947" cy="5823"/>
                </a:xfrm>
                <a:custGeom>
                  <a:avLst/>
                  <a:gdLst/>
                  <a:ahLst/>
                  <a:cxnLst/>
                  <a:rect l="l" t="t" r="r" b="b"/>
                  <a:pathLst>
                    <a:path w="194" h="81" extrusionOk="0">
                      <a:moveTo>
                        <a:pt x="62" y="1"/>
                      </a:moveTo>
                      <a:cubicBezTo>
                        <a:pt x="26" y="1"/>
                        <a:pt x="0" y="14"/>
                        <a:pt x="3" y="22"/>
                      </a:cubicBezTo>
                      <a:cubicBezTo>
                        <a:pt x="6" y="33"/>
                        <a:pt x="49" y="29"/>
                        <a:pt x="96" y="47"/>
                      </a:cubicBezTo>
                      <a:cubicBezTo>
                        <a:pt x="136" y="59"/>
                        <a:pt x="169" y="81"/>
                        <a:pt x="181" y="81"/>
                      </a:cubicBezTo>
                      <a:cubicBezTo>
                        <a:pt x="183" y="81"/>
                        <a:pt x="185" y="80"/>
                        <a:pt x="185" y="79"/>
                      </a:cubicBezTo>
                      <a:cubicBezTo>
                        <a:pt x="193" y="72"/>
                        <a:pt x="168" y="26"/>
                        <a:pt x="107" y="8"/>
                      </a:cubicBezTo>
                      <a:cubicBezTo>
                        <a:pt x="91" y="3"/>
                        <a:pt x="76" y="1"/>
                        <a:pt x="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flipH="1">
                  <a:off x="8017707" y="4964657"/>
                  <a:ext cx="7548" cy="3738"/>
                </a:xfrm>
                <a:custGeom>
                  <a:avLst/>
                  <a:gdLst/>
                  <a:ahLst/>
                  <a:cxnLst/>
                  <a:rect l="l" t="t" r="r" b="b"/>
                  <a:pathLst>
                    <a:path w="105" h="52" extrusionOk="0">
                      <a:moveTo>
                        <a:pt x="26" y="1"/>
                      </a:moveTo>
                      <a:cubicBezTo>
                        <a:pt x="15" y="1"/>
                        <a:pt x="6" y="4"/>
                        <a:pt x="4" y="8"/>
                      </a:cubicBezTo>
                      <a:cubicBezTo>
                        <a:pt x="1" y="18"/>
                        <a:pt x="18" y="37"/>
                        <a:pt x="44" y="43"/>
                      </a:cubicBezTo>
                      <a:cubicBezTo>
                        <a:pt x="58" y="49"/>
                        <a:pt x="72" y="52"/>
                        <a:pt x="82" y="52"/>
                      </a:cubicBezTo>
                      <a:cubicBezTo>
                        <a:pt x="92" y="52"/>
                        <a:pt x="99" y="49"/>
                        <a:pt x="101" y="43"/>
                      </a:cubicBezTo>
                      <a:cubicBezTo>
                        <a:pt x="104" y="33"/>
                        <a:pt x="83" y="18"/>
                        <a:pt x="58" y="8"/>
                      </a:cubicBezTo>
                      <a:cubicBezTo>
                        <a:pt x="46" y="3"/>
                        <a:pt x="35" y="1"/>
                        <a:pt x="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flipH="1">
                  <a:off x="7802535" y="4914333"/>
                  <a:ext cx="791" cy="27965"/>
                </a:xfrm>
                <a:custGeom>
                  <a:avLst/>
                  <a:gdLst/>
                  <a:ahLst/>
                  <a:cxnLst/>
                  <a:rect l="l" t="t" r="r" b="b"/>
                  <a:pathLst>
                    <a:path w="11" h="389" extrusionOk="0">
                      <a:moveTo>
                        <a:pt x="1" y="1"/>
                      </a:moveTo>
                      <a:lnTo>
                        <a:pt x="11" y="389"/>
                      </a:lnTo>
                      <a:lnTo>
                        <a:pt x="11" y="385"/>
                      </a:lnTo>
                      <a:lnTo>
                        <a:pt x="1"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flipH="1">
                  <a:off x="7802540" y="4914333"/>
                  <a:ext cx="206684" cy="35729"/>
                </a:xfrm>
                <a:custGeom>
                  <a:avLst/>
                  <a:gdLst/>
                  <a:ahLst/>
                  <a:cxnLst/>
                  <a:rect l="l" t="t" r="r" b="b"/>
                  <a:pathLst>
                    <a:path w="2875" h="497" extrusionOk="0">
                      <a:moveTo>
                        <a:pt x="2865" y="1"/>
                      </a:moveTo>
                      <a:lnTo>
                        <a:pt x="7" y="270"/>
                      </a:lnTo>
                      <a:cubicBezTo>
                        <a:pt x="4" y="367"/>
                        <a:pt x="4" y="442"/>
                        <a:pt x="0" y="496"/>
                      </a:cubicBezTo>
                      <a:lnTo>
                        <a:pt x="2566" y="399"/>
                      </a:lnTo>
                      <a:cubicBezTo>
                        <a:pt x="2523" y="385"/>
                        <a:pt x="2495" y="370"/>
                        <a:pt x="2498" y="367"/>
                      </a:cubicBezTo>
                      <a:cubicBezTo>
                        <a:pt x="2498" y="364"/>
                        <a:pt x="2502" y="364"/>
                        <a:pt x="2513" y="364"/>
                      </a:cubicBezTo>
                      <a:cubicBezTo>
                        <a:pt x="2541" y="364"/>
                        <a:pt x="2606" y="374"/>
                        <a:pt x="2689" y="377"/>
                      </a:cubicBezTo>
                      <a:cubicBezTo>
                        <a:pt x="2735" y="381"/>
                        <a:pt x="2778" y="381"/>
                        <a:pt x="2812" y="381"/>
                      </a:cubicBezTo>
                      <a:cubicBezTo>
                        <a:pt x="2845" y="381"/>
                        <a:pt x="2868" y="381"/>
                        <a:pt x="2875" y="385"/>
                      </a:cubicBezTo>
                      <a:lnTo>
                        <a:pt x="2865" y="1"/>
                      </a:ln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flipH="1">
                  <a:off x="7802536" y="4940430"/>
                  <a:ext cx="27390" cy="2588"/>
                </a:xfrm>
                <a:custGeom>
                  <a:avLst/>
                  <a:gdLst/>
                  <a:ahLst/>
                  <a:cxnLst/>
                  <a:rect l="l" t="t" r="r" b="b"/>
                  <a:pathLst>
                    <a:path w="381" h="36" extrusionOk="0">
                      <a:moveTo>
                        <a:pt x="19" y="1"/>
                      </a:moveTo>
                      <a:cubicBezTo>
                        <a:pt x="8" y="1"/>
                        <a:pt x="4" y="1"/>
                        <a:pt x="4" y="4"/>
                      </a:cubicBezTo>
                      <a:cubicBezTo>
                        <a:pt x="1" y="7"/>
                        <a:pt x="29" y="22"/>
                        <a:pt x="72" y="36"/>
                      </a:cubicBezTo>
                      <a:lnTo>
                        <a:pt x="381" y="26"/>
                      </a:lnTo>
                      <a:lnTo>
                        <a:pt x="381" y="22"/>
                      </a:lnTo>
                      <a:cubicBezTo>
                        <a:pt x="374" y="18"/>
                        <a:pt x="351" y="18"/>
                        <a:pt x="318" y="18"/>
                      </a:cubicBezTo>
                      <a:cubicBezTo>
                        <a:pt x="284" y="18"/>
                        <a:pt x="241" y="18"/>
                        <a:pt x="195" y="14"/>
                      </a:cubicBezTo>
                      <a:cubicBezTo>
                        <a:pt x="112" y="11"/>
                        <a:pt x="47" y="1"/>
                        <a:pt x="19"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flipH="1">
                  <a:off x="8033955" y="4936260"/>
                  <a:ext cx="575" cy="2947"/>
                </a:xfrm>
                <a:custGeom>
                  <a:avLst/>
                  <a:gdLst/>
                  <a:ahLst/>
                  <a:cxnLst/>
                  <a:rect l="l" t="t" r="r" b="b"/>
                  <a:pathLst>
                    <a:path w="8" h="41" extrusionOk="0">
                      <a:moveTo>
                        <a:pt x="1" y="1"/>
                      </a:moveTo>
                      <a:lnTo>
                        <a:pt x="8" y="40"/>
                      </a:lnTo>
                      <a:lnTo>
                        <a:pt x="8" y="1"/>
                      </a:ln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flipH="1">
                  <a:off x="8010447" y="4933960"/>
                  <a:ext cx="23580" cy="16822"/>
                </a:xfrm>
                <a:custGeom>
                  <a:avLst/>
                  <a:gdLst/>
                  <a:ahLst/>
                  <a:cxnLst/>
                  <a:rect l="l" t="t" r="r" b="b"/>
                  <a:pathLst>
                    <a:path w="328" h="234" extrusionOk="0">
                      <a:moveTo>
                        <a:pt x="320" y="1"/>
                      </a:moveTo>
                      <a:lnTo>
                        <a:pt x="1" y="33"/>
                      </a:lnTo>
                      <a:lnTo>
                        <a:pt x="1" y="72"/>
                      </a:lnTo>
                      <a:lnTo>
                        <a:pt x="26" y="234"/>
                      </a:lnTo>
                      <a:lnTo>
                        <a:pt x="327" y="223"/>
                      </a:lnTo>
                      <a:cubicBezTo>
                        <a:pt x="324" y="169"/>
                        <a:pt x="320" y="94"/>
                        <a:pt x="320" y="1"/>
                      </a:cubicBezTo>
                      <a:close/>
                    </a:path>
                  </a:pathLst>
                </a:custGeom>
                <a:solidFill>
                  <a:srgbClr val="BF9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flipH="1">
                  <a:off x="8008649" y="4933672"/>
                  <a:ext cx="2372" cy="16391"/>
                </a:xfrm>
                <a:custGeom>
                  <a:avLst/>
                  <a:gdLst/>
                  <a:ahLst/>
                  <a:cxnLst/>
                  <a:rect l="l" t="t" r="r" b="b"/>
                  <a:pathLst>
                    <a:path w="33" h="228" extrusionOk="0">
                      <a:moveTo>
                        <a:pt x="32" y="1"/>
                      </a:moveTo>
                      <a:lnTo>
                        <a:pt x="0" y="5"/>
                      </a:lnTo>
                      <a:cubicBezTo>
                        <a:pt x="0" y="98"/>
                        <a:pt x="4" y="173"/>
                        <a:pt x="7" y="227"/>
                      </a:cubicBezTo>
                      <a:lnTo>
                        <a:pt x="25" y="227"/>
                      </a:lnTo>
                      <a:cubicBezTo>
                        <a:pt x="29" y="173"/>
                        <a:pt x="29" y="98"/>
                        <a:pt x="32"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9"/>
              <p:cNvSpPr/>
              <p:nvPr/>
            </p:nvSpPr>
            <p:spPr>
              <a:xfrm flipH="1">
                <a:off x="7352169" y="2317256"/>
                <a:ext cx="531159" cy="563531"/>
              </a:xfrm>
              <a:custGeom>
                <a:avLst/>
                <a:gdLst/>
                <a:ahLst/>
                <a:cxnLst/>
                <a:rect l="l" t="t" r="r" b="b"/>
                <a:pathLst>
                  <a:path w="10967" h="11636" extrusionOk="0">
                    <a:moveTo>
                      <a:pt x="9968" y="0"/>
                    </a:moveTo>
                    <a:cubicBezTo>
                      <a:pt x="9815" y="0"/>
                      <a:pt x="9735" y="286"/>
                      <a:pt x="9735" y="286"/>
                    </a:cubicBezTo>
                    <a:cubicBezTo>
                      <a:pt x="9735" y="286"/>
                      <a:pt x="9081" y="1726"/>
                      <a:pt x="8906" y="1726"/>
                    </a:cubicBezTo>
                    <a:cubicBezTo>
                      <a:pt x="8902" y="1726"/>
                      <a:pt x="8899" y="1726"/>
                      <a:pt x="8895" y="1724"/>
                    </a:cubicBezTo>
                    <a:cubicBezTo>
                      <a:pt x="8737" y="1660"/>
                      <a:pt x="9111" y="763"/>
                      <a:pt x="9257" y="468"/>
                    </a:cubicBezTo>
                    <a:cubicBezTo>
                      <a:pt x="9387" y="206"/>
                      <a:pt x="9335" y="28"/>
                      <a:pt x="9189" y="28"/>
                    </a:cubicBezTo>
                    <a:cubicBezTo>
                      <a:pt x="9173" y="28"/>
                      <a:pt x="9157" y="30"/>
                      <a:pt x="9139" y="34"/>
                    </a:cubicBezTo>
                    <a:cubicBezTo>
                      <a:pt x="9017" y="63"/>
                      <a:pt x="8543" y="953"/>
                      <a:pt x="8407" y="1247"/>
                    </a:cubicBezTo>
                    <a:cubicBezTo>
                      <a:pt x="8300" y="1471"/>
                      <a:pt x="8064" y="1992"/>
                      <a:pt x="7894" y="1992"/>
                    </a:cubicBezTo>
                    <a:cubicBezTo>
                      <a:pt x="7839" y="1992"/>
                      <a:pt x="7792" y="1939"/>
                      <a:pt x="7757" y="1807"/>
                    </a:cubicBezTo>
                    <a:cubicBezTo>
                      <a:pt x="7610" y="1258"/>
                      <a:pt x="7290" y="892"/>
                      <a:pt x="7136" y="853"/>
                    </a:cubicBezTo>
                    <a:cubicBezTo>
                      <a:pt x="7123" y="849"/>
                      <a:pt x="7110" y="848"/>
                      <a:pt x="7098" y="848"/>
                    </a:cubicBezTo>
                    <a:cubicBezTo>
                      <a:pt x="6965" y="848"/>
                      <a:pt x="6881" y="1029"/>
                      <a:pt x="6985" y="1151"/>
                    </a:cubicBezTo>
                    <a:cubicBezTo>
                      <a:pt x="7075" y="1262"/>
                      <a:pt x="7168" y="1492"/>
                      <a:pt x="7233" y="1664"/>
                    </a:cubicBezTo>
                    <a:cubicBezTo>
                      <a:pt x="7287" y="1811"/>
                      <a:pt x="7315" y="1961"/>
                      <a:pt x="7315" y="2116"/>
                    </a:cubicBezTo>
                    <a:cubicBezTo>
                      <a:pt x="7319" y="2612"/>
                      <a:pt x="7272" y="2920"/>
                      <a:pt x="7254" y="3010"/>
                    </a:cubicBezTo>
                    <a:lnTo>
                      <a:pt x="3224" y="8340"/>
                    </a:lnTo>
                    <a:lnTo>
                      <a:pt x="1555" y="7335"/>
                    </a:lnTo>
                    <a:lnTo>
                      <a:pt x="1" y="10034"/>
                    </a:lnTo>
                    <a:lnTo>
                      <a:pt x="2244" y="11304"/>
                    </a:lnTo>
                    <a:cubicBezTo>
                      <a:pt x="2639" y="11529"/>
                      <a:pt x="3069" y="11636"/>
                      <a:pt x="3494" y="11636"/>
                    </a:cubicBezTo>
                    <a:cubicBezTo>
                      <a:pt x="4341" y="11636"/>
                      <a:pt x="5166" y="11211"/>
                      <a:pt x="5647" y="10446"/>
                    </a:cubicBezTo>
                    <a:lnTo>
                      <a:pt x="9800" y="3031"/>
                    </a:lnTo>
                    <a:cubicBezTo>
                      <a:pt x="10094" y="2662"/>
                      <a:pt x="10367" y="2306"/>
                      <a:pt x="10517" y="2066"/>
                    </a:cubicBezTo>
                    <a:cubicBezTo>
                      <a:pt x="10966" y="1351"/>
                      <a:pt x="10902" y="1308"/>
                      <a:pt x="10812" y="1272"/>
                    </a:cubicBezTo>
                    <a:cubicBezTo>
                      <a:pt x="10803" y="1268"/>
                      <a:pt x="10793" y="1266"/>
                      <a:pt x="10783" y="1266"/>
                    </a:cubicBezTo>
                    <a:cubicBezTo>
                      <a:pt x="10553" y="1266"/>
                      <a:pt x="10105" y="2199"/>
                      <a:pt x="9972" y="2199"/>
                    </a:cubicBezTo>
                    <a:cubicBezTo>
                      <a:pt x="9953" y="2199"/>
                      <a:pt x="9941" y="2181"/>
                      <a:pt x="9936" y="2138"/>
                    </a:cubicBezTo>
                    <a:cubicBezTo>
                      <a:pt x="9896" y="1779"/>
                      <a:pt x="10844" y="598"/>
                      <a:pt x="10582" y="501"/>
                    </a:cubicBezTo>
                    <a:cubicBezTo>
                      <a:pt x="10567" y="496"/>
                      <a:pt x="10552" y="493"/>
                      <a:pt x="10536" y="493"/>
                    </a:cubicBezTo>
                    <a:cubicBezTo>
                      <a:pt x="10188" y="493"/>
                      <a:pt x="9647" y="1784"/>
                      <a:pt x="9591" y="1893"/>
                    </a:cubicBezTo>
                    <a:cubicBezTo>
                      <a:pt x="9571" y="1932"/>
                      <a:pt x="9537" y="1948"/>
                      <a:pt x="9504" y="1948"/>
                    </a:cubicBezTo>
                    <a:cubicBezTo>
                      <a:pt x="9443" y="1948"/>
                      <a:pt x="9385" y="1894"/>
                      <a:pt x="9422" y="1829"/>
                    </a:cubicBezTo>
                    <a:cubicBezTo>
                      <a:pt x="9505" y="1681"/>
                      <a:pt x="10352" y="135"/>
                      <a:pt x="10015" y="9"/>
                    </a:cubicBezTo>
                    <a:cubicBezTo>
                      <a:pt x="9999" y="3"/>
                      <a:pt x="9983" y="0"/>
                      <a:pt x="9968"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flipH="1">
                <a:off x="8108534" y="2060426"/>
                <a:ext cx="254077" cy="497618"/>
              </a:xfrm>
              <a:custGeom>
                <a:avLst/>
                <a:gdLst/>
                <a:ahLst/>
                <a:cxnLst/>
                <a:rect l="l" t="t" r="r" b="b"/>
                <a:pathLst>
                  <a:path w="5246" h="10275" extrusionOk="0">
                    <a:moveTo>
                      <a:pt x="2880" y="0"/>
                    </a:moveTo>
                    <a:cubicBezTo>
                      <a:pt x="1946" y="0"/>
                      <a:pt x="1019" y="263"/>
                      <a:pt x="220" y="804"/>
                    </a:cubicBezTo>
                    <a:lnTo>
                      <a:pt x="1" y="951"/>
                    </a:lnTo>
                    <a:lnTo>
                      <a:pt x="72" y="8561"/>
                    </a:lnTo>
                    <a:cubicBezTo>
                      <a:pt x="84" y="9457"/>
                      <a:pt x="776" y="10201"/>
                      <a:pt x="1670" y="10269"/>
                    </a:cubicBezTo>
                    <a:cubicBezTo>
                      <a:pt x="1715" y="10272"/>
                      <a:pt x="1760" y="10274"/>
                      <a:pt x="1805" y="10274"/>
                    </a:cubicBezTo>
                    <a:cubicBezTo>
                      <a:pt x="2726" y="10274"/>
                      <a:pt x="3498" y="9545"/>
                      <a:pt x="3536" y="8611"/>
                    </a:cubicBezTo>
                    <a:cubicBezTo>
                      <a:pt x="3572" y="7667"/>
                      <a:pt x="3604" y="6712"/>
                      <a:pt x="3604" y="6712"/>
                    </a:cubicBezTo>
                    <a:cubicBezTo>
                      <a:pt x="3604" y="6712"/>
                      <a:pt x="5033" y="6579"/>
                      <a:pt x="5141" y="5165"/>
                    </a:cubicBezTo>
                    <a:cubicBezTo>
                      <a:pt x="5245" y="3750"/>
                      <a:pt x="5166" y="574"/>
                      <a:pt x="5166" y="574"/>
                    </a:cubicBezTo>
                    <a:lnTo>
                      <a:pt x="5209" y="560"/>
                    </a:lnTo>
                    <a:cubicBezTo>
                      <a:pt x="4476" y="190"/>
                      <a:pt x="3676" y="0"/>
                      <a:pt x="288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flipH="1">
                <a:off x="8125245" y="2187557"/>
                <a:ext cx="22134" cy="20002"/>
              </a:xfrm>
              <a:custGeom>
                <a:avLst/>
                <a:gdLst/>
                <a:ahLst/>
                <a:cxnLst/>
                <a:rect l="l" t="t" r="r" b="b"/>
                <a:pathLst>
                  <a:path w="457" h="413" extrusionOk="0">
                    <a:moveTo>
                      <a:pt x="228" y="1"/>
                    </a:moveTo>
                    <a:cubicBezTo>
                      <a:pt x="176" y="1"/>
                      <a:pt x="124" y="21"/>
                      <a:pt x="83" y="60"/>
                    </a:cubicBezTo>
                    <a:cubicBezTo>
                      <a:pt x="4" y="138"/>
                      <a:pt x="0" y="267"/>
                      <a:pt x="79" y="350"/>
                    </a:cubicBezTo>
                    <a:cubicBezTo>
                      <a:pt x="119" y="392"/>
                      <a:pt x="173" y="413"/>
                      <a:pt x="227" y="413"/>
                    </a:cubicBezTo>
                    <a:cubicBezTo>
                      <a:pt x="280" y="413"/>
                      <a:pt x="333" y="393"/>
                      <a:pt x="374" y="354"/>
                    </a:cubicBezTo>
                    <a:cubicBezTo>
                      <a:pt x="452" y="275"/>
                      <a:pt x="457" y="146"/>
                      <a:pt x="377" y="63"/>
                    </a:cubicBezTo>
                    <a:cubicBezTo>
                      <a:pt x="336" y="22"/>
                      <a:pt x="282" y="1"/>
                      <a:pt x="2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flipH="1">
                <a:off x="8116237" y="2182036"/>
                <a:ext cx="35501" cy="11139"/>
              </a:xfrm>
              <a:custGeom>
                <a:avLst/>
                <a:gdLst/>
                <a:ahLst/>
                <a:cxnLst/>
                <a:rect l="l" t="t" r="r" b="b"/>
                <a:pathLst>
                  <a:path w="733" h="230" extrusionOk="0">
                    <a:moveTo>
                      <a:pt x="350" y="1"/>
                    </a:moveTo>
                    <a:cubicBezTo>
                      <a:pt x="241" y="1"/>
                      <a:pt x="146" y="37"/>
                      <a:pt x="87" y="77"/>
                    </a:cubicBezTo>
                    <a:cubicBezTo>
                      <a:pt x="22" y="120"/>
                      <a:pt x="1" y="163"/>
                      <a:pt x="8" y="174"/>
                    </a:cubicBezTo>
                    <a:cubicBezTo>
                      <a:pt x="11" y="177"/>
                      <a:pt x="15" y="178"/>
                      <a:pt x="21" y="178"/>
                    </a:cubicBezTo>
                    <a:cubicBezTo>
                      <a:pt x="62" y="178"/>
                      <a:pt x="179" y="118"/>
                      <a:pt x="330" y="118"/>
                    </a:cubicBezTo>
                    <a:cubicBezTo>
                      <a:pt x="343" y="118"/>
                      <a:pt x="357" y="119"/>
                      <a:pt x="370" y="120"/>
                    </a:cubicBezTo>
                    <a:cubicBezTo>
                      <a:pt x="551" y="133"/>
                      <a:pt x="675" y="230"/>
                      <a:pt x="714" y="230"/>
                    </a:cubicBezTo>
                    <a:cubicBezTo>
                      <a:pt x="717" y="230"/>
                      <a:pt x="720" y="229"/>
                      <a:pt x="722" y="227"/>
                    </a:cubicBezTo>
                    <a:cubicBezTo>
                      <a:pt x="733" y="217"/>
                      <a:pt x="715" y="170"/>
                      <a:pt x="658" y="116"/>
                    </a:cubicBezTo>
                    <a:cubicBezTo>
                      <a:pt x="600" y="66"/>
                      <a:pt x="504" y="12"/>
                      <a:pt x="381" y="2"/>
                    </a:cubicBezTo>
                    <a:cubicBezTo>
                      <a:pt x="371" y="1"/>
                      <a:pt x="361" y="1"/>
                      <a:pt x="3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flipH="1">
                <a:off x="8227291" y="2189688"/>
                <a:ext cx="22812" cy="19953"/>
              </a:xfrm>
              <a:custGeom>
                <a:avLst/>
                <a:gdLst/>
                <a:ahLst/>
                <a:cxnLst/>
                <a:rect l="l" t="t" r="r" b="b"/>
                <a:pathLst>
                  <a:path w="471" h="412" extrusionOk="0">
                    <a:moveTo>
                      <a:pt x="236" y="0"/>
                    </a:moveTo>
                    <a:cubicBezTo>
                      <a:pt x="172" y="0"/>
                      <a:pt x="108" y="30"/>
                      <a:pt x="68" y="87"/>
                    </a:cubicBezTo>
                    <a:cubicBezTo>
                      <a:pt x="0" y="180"/>
                      <a:pt x="25" y="310"/>
                      <a:pt x="118" y="374"/>
                    </a:cubicBezTo>
                    <a:cubicBezTo>
                      <a:pt x="155" y="399"/>
                      <a:pt x="196" y="411"/>
                      <a:pt x="237" y="411"/>
                    </a:cubicBezTo>
                    <a:cubicBezTo>
                      <a:pt x="301" y="411"/>
                      <a:pt x="364" y="381"/>
                      <a:pt x="406" y="324"/>
                    </a:cubicBezTo>
                    <a:cubicBezTo>
                      <a:pt x="471" y="231"/>
                      <a:pt x="449" y="105"/>
                      <a:pt x="355" y="37"/>
                    </a:cubicBezTo>
                    <a:cubicBezTo>
                      <a:pt x="319" y="12"/>
                      <a:pt x="278" y="0"/>
                      <a:pt x="2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9"/>
              <p:cNvSpPr/>
              <p:nvPr/>
            </p:nvSpPr>
            <p:spPr>
              <a:xfrm flipH="1">
                <a:off x="8219106" y="2184264"/>
                <a:ext cx="35743" cy="11042"/>
              </a:xfrm>
              <a:custGeom>
                <a:avLst/>
                <a:gdLst/>
                <a:ahLst/>
                <a:cxnLst/>
                <a:rect l="l" t="t" r="r" b="b"/>
                <a:pathLst>
                  <a:path w="738" h="228" extrusionOk="0">
                    <a:moveTo>
                      <a:pt x="340" y="0"/>
                    </a:moveTo>
                    <a:cubicBezTo>
                      <a:pt x="236" y="0"/>
                      <a:pt x="148" y="36"/>
                      <a:pt x="91" y="74"/>
                    </a:cubicBezTo>
                    <a:cubicBezTo>
                      <a:pt x="27" y="117"/>
                      <a:pt x="1" y="160"/>
                      <a:pt x="12" y="171"/>
                    </a:cubicBezTo>
                    <a:cubicBezTo>
                      <a:pt x="14" y="174"/>
                      <a:pt x="18" y="175"/>
                      <a:pt x="24" y="175"/>
                    </a:cubicBezTo>
                    <a:cubicBezTo>
                      <a:pt x="63" y="175"/>
                      <a:pt x="183" y="115"/>
                      <a:pt x="335" y="115"/>
                    </a:cubicBezTo>
                    <a:cubicBezTo>
                      <a:pt x="348" y="115"/>
                      <a:pt x="361" y="116"/>
                      <a:pt x="375" y="117"/>
                    </a:cubicBezTo>
                    <a:cubicBezTo>
                      <a:pt x="552" y="130"/>
                      <a:pt x="678" y="227"/>
                      <a:pt x="718" y="227"/>
                    </a:cubicBezTo>
                    <a:cubicBezTo>
                      <a:pt x="721" y="227"/>
                      <a:pt x="724" y="226"/>
                      <a:pt x="726" y="224"/>
                    </a:cubicBezTo>
                    <a:cubicBezTo>
                      <a:pt x="737" y="214"/>
                      <a:pt x="719" y="168"/>
                      <a:pt x="662" y="117"/>
                    </a:cubicBezTo>
                    <a:cubicBezTo>
                      <a:pt x="604" y="63"/>
                      <a:pt x="504" y="9"/>
                      <a:pt x="382" y="2"/>
                    </a:cubicBezTo>
                    <a:cubicBezTo>
                      <a:pt x="367" y="1"/>
                      <a:pt x="353" y="0"/>
                      <a:pt x="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9"/>
              <p:cNvSpPr/>
              <p:nvPr/>
            </p:nvSpPr>
            <p:spPr>
              <a:xfrm flipH="1">
                <a:off x="8110277" y="2038196"/>
                <a:ext cx="255433" cy="208249"/>
              </a:xfrm>
              <a:custGeom>
                <a:avLst/>
                <a:gdLst/>
                <a:ahLst/>
                <a:cxnLst/>
                <a:rect l="l" t="t" r="r" b="b"/>
                <a:pathLst>
                  <a:path w="5274" h="4300" extrusionOk="0">
                    <a:moveTo>
                      <a:pt x="2832" y="0"/>
                    </a:moveTo>
                    <a:cubicBezTo>
                      <a:pt x="2374" y="0"/>
                      <a:pt x="1874" y="49"/>
                      <a:pt x="1350" y="175"/>
                    </a:cubicBezTo>
                    <a:cubicBezTo>
                      <a:pt x="1350" y="175"/>
                      <a:pt x="126" y="631"/>
                      <a:pt x="65" y="1281"/>
                    </a:cubicBezTo>
                    <a:cubicBezTo>
                      <a:pt x="0" y="1930"/>
                      <a:pt x="79" y="3007"/>
                      <a:pt x="79" y="3007"/>
                    </a:cubicBezTo>
                    <a:lnTo>
                      <a:pt x="154" y="3015"/>
                    </a:lnTo>
                    <a:lnTo>
                      <a:pt x="123" y="4299"/>
                    </a:lnTo>
                    <a:lnTo>
                      <a:pt x="600" y="4231"/>
                    </a:lnTo>
                    <a:lnTo>
                      <a:pt x="668" y="2630"/>
                    </a:lnTo>
                    <a:cubicBezTo>
                      <a:pt x="668" y="2630"/>
                      <a:pt x="1501" y="2056"/>
                      <a:pt x="1515" y="1163"/>
                    </a:cubicBezTo>
                    <a:cubicBezTo>
                      <a:pt x="1731" y="1134"/>
                      <a:pt x="2388" y="1054"/>
                      <a:pt x="3160" y="1054"/>
                    </a:cubicBezTo>
                    <a:cubicBezTo>
                      <a:pt x="3851" y="1054"/>
                      <a:pt x="4633" y="1118"/>
                      <a:pt x="5273" y="1338"/>
                    </a:cubicBezTo>
                    <a:lnTo>
                      <a:pt x="5273" y="1019"/>
                    </a:lnTo>
                    <a:cubicBezTo>
                      <a:pt x="5273" y="821"/>
                      <a:pt x="5129" y="423"/>
                      <a:pt x="4943" y="355"/>
                    </a:cubicBezTo>
                    <a:cubicBezTo>
                      <a:pt x="4535" y="205"/>
                      <a:pt x="3774" y="0"/>
                      <a:pt x="283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9"/>
              <p:cNvSpPr/>
              <p:nvPr/>
            </p:nvSpPr>
            <p:spPr>
              <a:xfrm flipH="1">
                <a:off x="8186995" y="2351061"/>
                <a:ext cx="87275" cy="52353"/>
              </a:xfrm>
              <a:custGeom>
                <a:avLst/>
                <a:gdLst/>
                <a:ahLst/>
                <a:cxnLst/>
                <a:rect l="l" t="t" r="r" b="b"/>
                <a:pathLst>
                  <a:path w="1802" h="1081" extrusionOk="0">
                    <a:moveTo>
                      <a:pt x="0" y="0"/>
                    </a:moveTo>
                    <a:cubicBezTo>
                      <a:pt x="1" y="1"/>
                      <a:pt x="337" y="1066"/>
                      <a:pt x="1770" y="1081"/>
                    </a:cubicBezTo>
                    <a:lnTo>
                      <a:pt x="1802" y="711"/>
                    </a:lnTo>
                    <a:cubicBezTo>
                      <a:pt x="1802" y="711"/>
                      <a:pt x="897" y="693"/>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9"/>
              <p:cNvSpPr/>
              <p:nvPr/>
            </p:nvSpPr>
            <p:spPr>
              <a:xfrm flipH="1">
                <a:off x="8220172" y="2167119"/>
                <a:ext cx="35888" cy="5521"/>
              </a:xfrm>
              <a:custGeom>
                <a:avLst/>
                <a:gdLst/>
                <a:ahLst/>
                <a:cxnLst/>
                <a:rect l="l" t="t" r="r" b="b"/>
                <a:pathLst>
                  <a:path w="741" h="114" extrusionOk="0">
                    <a:moveTo>
                      <a:pt x="554" y="1"/>
                    </a:moveTo>
                    <a:cubicBezTo>
                      <a:pt x="499" y="1"/>
                      <a:pt x="435" y="3"/>
                      <a:pt x="367" y="8"/>
                    </a:cubicBezTo>
                    <a:cubicBezTo>
                      <a:pt x="163" y="26"/>
                      <a:pt x="1" y="62"/>
                      <a:pt x="4" y="86"/>
                    </a:cubicBezTo>
                    <a:cubicBezTo>
                      <a:pt x="4" y="103"/>
                      <a:pt x="77" y="114"/>
                      <a:pt x="183" y="114"/>
                    </a:cubicBezTo>
                    <a:cubicBezTo>
                      <a:pt x="239" y="114"/>
                      <a:pt x="305" y="111"/>
                      <a:pt x="375" y="105"/>
                    </a:cubicBezTo>
                    <a:cubicBezTo>
                      <a:pt x="576" y="91"/>
                      <a:pt x="741" y="55"/>
                      <a:pt x="737" y="30"/>
                    </a:cubicBezTo>
                    <a:cubicBezTo>
                      <a:pt x="734" y="10"/>
                      <a:pt x="661" y="1"/>
                      <a:pt x="5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9"/>
              <p:cNvSpPr/>
              <p:nvPr/>
            </p:nvSpPr>
            <p:spPr>
              <a:xfrm flipH="1">
                <a:off x="8121855" y="2150992"/>
                <a:ext cx="35259" cy="8863"/>
              </a:xfrm>
              <a:custGeom>
                <a:avLst/>
                <a:gdLst/>
                <a:ahLst/>
                <a:cxnLst/>
                <a:rect l="l" t="t" r="r" b="b"/>
                <a:pathLst>
                  <a:path w="728" h="183" extrusionOk="0">
                    <a:moveTo>
                      <a:pt x="409" y="1"/>
                    </a:moveTo>
                    <a:cubicBezTo>
                      <a:pt x="390" y="1"/>
                      <a:pt x="371" y="2"/>
                      <a:pt x="352" y="3"/>
                    </a:cubicBezTo>
                    <a:cubicBezTo>
                      <a:pt x="130" y="22"/>
                      <a:pt x="0" y="161"/>
                      <a:pt x="22" y="179"/>
                    </a:cubicBezTo>
                    <a:cubicBezTo>
                      <a:pt x="24" y="182"/>
                      <a:pt x="27" y="183"/>
                      <a:pt x="31" y="183"/>
                    </a:cubicBezTo>
                    <a:cubicBezTo>
                      <a:pt x="67" y="183"/>
                      <a:pt x="194" y="113"/>
                      <a:pt x="363" y="101"/>
                    </a:cubicBezTo>
                    <a:cubicBezTo>
                      <a:pt x="392" y="97"/>
                      <a:pt x="421" y="96"/>
                      <a:pt x="448" y="96"/>
                    </a:cubicBezTo>
                    <a:cubicBezTo>
                      <a:pt x="563" y="96"/>
                      <a:pt x="655" y="121"/>
                      <a:pt x="693" y="121"/>
                    </a:cubicBezTo>
                    <a:cubicBezTo>
                      <a:pt x="703" y="121"/>
                      <a:pt x="709" y="119"/>
                      <a:pt x="711" y="115"/>
                    </a:cubicBezTo>
                    <a:cubicBezTo>
                      <a:pt x="728" y="95"/>
                      <a:pt x="601" y="1"/>
                      <a:pt x="4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9"/>
              <p:cNvSpPr/>
              <p:nvPr/>
            </p:nvSpPr>
            <p:spPr>
              <a:xfrm flipH="1">
                <a:off x="8173241" y="2285291"/>
                <a:ext cx="42475" cy="14965"/>
              </a:xfrm>
              <a:custGeom>
                <a:avLst/>
                <a:gdLst/>
                <a:ahLst/>
                <a:cxnLst/>
                <a:rect l="l" t="t" r="r" b="b"/>
                <a:pathLst>
                  <a:path w="877" h="309" extrusionOk="0">
                    <a:moveTo>
                      <a:pt x="31" y="0"/>
                    </a:moveTo>
                    <a:cubicBezTo>
                      <a:pt x="29" y="0"/>
                      <a:pt x="27" y="1"/>
                      <a:pt x="26" y="2"/>
                    </a:cubicBezTo>
                    <a:cubicBezTo>
                      <a:pt x="1" y="15"/>
                      <a:pt x="134" y="209"/>
                      <a:pt x="399" y="282"/>
                    </a:cubicBezTo>
                    <a:cubicBezTo>
                      <a:pt x="469" y="301"/>
                      <a:pt x="536" y="309"/>
                      <a:pt x="596" y="309"/>
                    </a:cubicBezTo>
                    <a:cubicBezTo>
                      <a:pt x="763" y="309"/>
                      <a:pt x="877" y="250"/>
                      <a:pt x="866" y="231"/>
                    </a:cubicBezTo>
                    <a:cubicBezTo>
                      <a:pt x="864" y="224"/>
                      <a:pt x="849" y="223"/>
                      <a:pt x="823" y="223"/>
                    </a:cubicBezTo>
                    <a:cubicBezTo>
                      <a:pt x="798" y="223"/>
                      <a:pt x="763" y="224"/>
                      <a:pt x="720" y="224"/>
                    </a:cubicBezTo>
                    <a:cubicBezTo>
                      <a:pt x="641" y="224"/>
                      <a:pt x="536" y="219"/>
                      <a:pt x="425" y="188"/>
                    </a:cubicBezTo>
                    <a:cubicBezTo>
                      <a:pt x="205" y="131"/>
                      <a:pt x="65" y="0"/>
                      <a:pt x="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9"/>
              <p:cNvSpPr/>
              <p:nvPr/>
            </p:nvSpPr>
            <p:spPr>
              <a:xfrm flipH="1">
                <a:off x="8315292" y="1999451"/>
                <a:ext cx="80495" cy="77682"/>
              </a:xfrm>
              <a:custGeom>
                <a:avLst/>
                <a:gdLst/>
                <a:ahLst/>
                <a:cxnLst/>
                <a:rect l="l" t="t" r="r" b="b"/>
                <a:pathLst>
                  <a:path w="1662" h="1604" extrusionOk="0">
                    <a:moveTo>
                      <a:pt x="1415" y="1366"/>
                    </a:moveTo>
                    <a:lnTo>
                      <a:pt x="1369" y="1399"/>
                    </a:lnTo>
                    <a:lnTo>
                      <a:pt x="1369" y="1399"/>
                    </a:lnTo>
                    <a:cubicBezTo>
                      <a:pt x="1385" y="1389"/>
                      <a:pt x="1400" y="1378"/>
                      <a:pt x="1415" y="1366"/>
                    </a:cubicBezTo>
                    <a:close/>
                    <a:moveTo>
                      <a:pt x="769" y="0"/>
                    </a:moveTo>
                    <a:cubicBezTo>
                      <a:pt x="731" y="0"/>
                      <a:pt x="692" y="3"/>
                      <a:pt x="654" y="10"/>
                    </a:cubicBezTo>
                    <a:cubicBezTo>
                      <a:pt x="331" y="60"/>
                      <a:pt x="65" y="351"/>
                      <a:pt x="33" y="677"/>
                    </a:cubicBezTo>
                    <a:cubicBezTo>
                      <a:pt x="0" y="1000"/>
                      <a:pt x="197" y="1330"/>
                      <a:pt x="489" y="1474"/>
                    </a:cubicBezTo>
                    <a:cubicBezTo>
                      <a:pt x="602" y="1530"/>
                      <a:pt x="728" y="1556"/>
                      <a:pt x="854" y="1556"/>
                    </a:cubicBezTo>
                    <a:cubicBezTo>
                      <a:pt x="981" y="1556"/>
                      <a:pt x="1109" y="1529"/>
                      <a:pt x="1226" y="1478"/>
                    </a:cubicBezTo>
                    <a:lnTo>
                      <a:pt x="1226" y="1478"/>
                    </a:lnTo>
                    <a:cubicBezTo>
                      <a:pt x="1181" y="1521"/>
                      <a:pt x="1135" y="1563"/>
                      <a:pt x="1088" y="1603"/>
                    </a:cubicBezTo>
                    <a:lnTo>
                      <a:pt x="1369" y="1399"/>
                    </a:lnTo>
                    <a:lnTo>
                      <a:pt x="1369" y="1399"/>
                    </a:lnTo>
                    <a:cubicBezTo>
                      <a:pt x="1324" y="1430"/>
                      <a:pt x="1276" y="1456"/>
                      <a:pt x="1226" y="1478"/>
                    </a:cubicBezTo>
                    <a:lnTo>
                      <a:pt x="1226" y="1478"/>
                    </a:lnTo>
                    <a:cubicBezTo>
                      <a:pt x="1343" y="1366"/>
                      <a:pt x="1450" y="1244"/>
                      <a:pt x="1526" y="1101"/>
                    </a:cubicBezTo>
                    <a:cubicBezTo>
                      <a:pt x="1627" y="904"/>
                      <a:pt x="1662" y="656"/>
                      <a:pt x="1565" y="455"/>
                    </a:cubicBezTo>
                    <a:cubicBezTo>
                      <a:pt x="1497" y="311"/>
                      <a:pt x="1365" y="200"/>
                      <a:pt x="1224" y="124"/>
                    </a:cubicBezTo>
                    <a:cubicBezTo>
                      <a:pt x="1083" y="50"/>
                      <a:pt x="926" y="0"/>
                      <a:pt x="7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9"/>
              <p:cNvSpPr/>
              <p:nvPr/>
            </p:nvSpPr>
            <p:spPr>
              <a:xfrm flipH="1">
                <a:off x="8355587" y="2171817"/>
                <a:ext cx="47900" cy="78892"/>
              </a:xfrm>
              <a:custGeom>
                <a:avLst/>
                <a:gdLst/>
                <a:ahLst/>
                <a:cxnLst/>
                <a:rect l="l" t="t" r="r" b="b"/>
                <a:pathLst>
                  <a:path w="989" h="1629" extrusionOk="0">
                    <a:moveTo>
                      <a:pt x="750" y="0"/>
                    </a:moveTo>
                    <a:cubicBezTo>
                      <a:pt x="486" y="0"/>
                      <a:pt x="75" y="118"/>
                      <a:pt x="38" y="826"/>
                    </a:cubicBezTo>
                    <a:cubicBezTo>
                      <a:pt x="1" y="1497"/>
                      <a:pt x="402" y="1628"/>
                      <a:pt x="694" y="1628"/>
                    </a:cubicBezTo>
                    <a:cubicBezTo>
                      <a:pt x="856" y="1628"/>
                      <a:pt x="984" y="1588"/>
                      <a:pt x="985" y="1576"/>
                    </a:cubicBezTo>
                    <a:cubicBezTo>
                      <a:pt x="989" y="1555"/>
                      <a:pt x="981" y="618"/>
                      <a:pt x="977" y="213"/>
                    </a:cubicBezTo>
                    <a:cubicBezTo>
                      <a:pt x="977" y="101"/>
                      <a:pt x="888" y="4"/>
                      <a:pt x="773" y="1"/>
                    </a:cubicBezTo>
                    <a:cubicBezTo>
                      <a:pt x="766" y="0"/>
                      <a:pt x="758" y="0"/>
                      <a:pt x="750"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9"/>
              <p:cNvSpPr/>
              <p:nvPr/>
            </p:nvSpPr>
            <p:spPr>
              <a:xfrm flipH="1">
                <a:off x="8366727" y="2187945"/>
                <a:ext cx="21940" cy="44168"/>
              </a:xfrm>
              <a:custGeom>
                <a:avLst/>
                <a:gdLst/>
                <a:ahLst/>
                <a:cxnLst/>
                <a:rect l="l" t="t" r="r" b="b"/>
                <a:pathLst>
                  <a:path w="453" h="912" extrusionOk="0">
                    <a:moveTo>
                      <a:pt x="295" y="1"/>
                    </a:moveTo>
                    <a:cubicBezTo>
                      <a:pt x="291" y="1"/>
                      <a:pt x="287" y="1"/>
                      <a:pt x="284" y="1"/>
                    </a:cubicBezTo>
                    <a:cubicBezTo>
                      <a:pt x="201" y="1"/>
                      <a:pt x="126" y="73"/>
                      <a:pt x="83" y="152"/>
                    </a:cubicBezTo>
                    <a:cubicBezTo>
                      <a:pt x="40" y="231"/>
                      <a:pt x="7" y="332"/>
                      <a:pt x="4" y="440"/>
                    </a:cubicBezTo>
                    <a:cubicBezTo>
                      <a:pt x="0" y="647"/>
                      <a:pt x="98" y="852"/>
                      <a:pt x="244" y="902"/>
                    </a:cubicBezTo>
                    <a:cubicBezTo>
                      <a:pt x="267" y="909"/>
                      <a:pt x="289" y="912"/>
                      <a:pt x="310" y="912"/>
                    </a:cubicBezTo>
                    <a:cubicBezTo>
                      <a:pt x="354" y="912"/>
                      <a:pt x="391" y="899"/>
                      <a:pt x="413" y="884"/>
                    </a:cubicBezTo>
                    <a:cubicBezTo>
                      <a:pt x="446" y="859"/>
                      <a:pt x="453" y="838"/>
                      <a:pt x="449" y="834"/>
                    </a:cubicBezTo>
                    <a:cubicBezTo>
                      <a:pt x="449" y="834"/>
                      <a:pt x="449" y="834"/>
                      <a:pt x="448" y="834"/>
                    </a:cubicBezTo>
                    <a:cubicBezTo>
                      <a:pt x="443" y="834"/>
                      <a:pt x="428" y="850"/>
                      <a:pt x="399" y="859"/>
                    </a:cubicBezTo>
                    <a:cubicBezTo>
                      <a:pt x="382" y="865"/>
                      <a:pt x="360" y="870"/>
                      <a:pt x="335" y="870"/>
                    </a:cubicBezTo>
                    <a:cubicBezTo>
                      <a:pt x="313" y="870"/>
                      <a:pt x="288" y="866"/>
                      <a:pt x="262" y="856"/>
                    </a:cubicBezTo>
                    <a:cubicBezTo>
                      <a:pt x="155" y="809"/>
                      <a:pt x="72" y="630"/>
                      <a:pt x="80" y="440"/>
                    </a:cubicBezTo>
                    <a:cubicBezTo>
                      <a:pt x="80" y="346"/>
                      <a:pt x="105" y="256"/>
                      <a:pt x="144" y="185"/>
                    </a:cubicBezTo>
                    <a:cubicBezTo>
                      <a:pt x="180" y="109"/>
                      <a:pt x="230" y="59"/>
                      <a:pt x="287" y="52"/>
                    </a:cubicBezTo>
                    <a:cubicBezTo>
                      <a:pt x="294" y="50"/>
                      <a:pt x="301" y="50"/>
                      <a:pt x="307" y="50"/>
                    </a:cubicBezTo>
                    <a:cubicBezTo>
                      <a:pt x="351" y="50"/>
                      <a:pt x="382" y="81"/>
                      <a:pt x="392" y="109"/>
                    </a:cubicBezTo>
                    <a:cubicBezTo>
                      <a:pt x="403" y="138"/>
                      <a:pt x="395" y="160"/>
                      <a:pt x="403" y="160"/>
                    </a:cubicBezTo>
                    <a:cubicBezTo>
                      <a:pt x="403" y="160"/>
                      <a:pt x="403" y="160"/>
                      <a:pt x="404" y="160"/>
                    </a:cubicBezTo>
                    <a:cubicBezTo>
                      <a:pt x="409" y="160"/>
                      <a:pt x="424" y="141"/>
                      <a:pt x="421" y="102"/>
                    </a:cubicBezTo>
                    <a:cubicBezTo>
                      <a:pt x="417" y="80"/>
                      <a:pt x="406" y="55"/>
                      <a:pt x="381" y="34"/>
                    </a:cubicBezTo>
                    <a:cubicBezTo>
                      <a:pt x="362" y="14"/>
                      <a:pt x="328" y="1"/>
                      <a:pt x="295"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9"/>
              <p:cNvSpPr/>
              <p:nvPr/>
            </p:nvSpPr>
            <p:spPr>
              <a:xfrm flipH="1">
                <a:off x="7720053" y="2405110"/>
                <a:ext cx="955428" cy="792751"/>
              </a:xfrm>
              <a:custGeom>
                <a:avLst/>
                <a:gdLst/>
                <a:ahLst/>
                <a:cxnLst/>
                <a:rect l="l" t="t" r="r" b="b"/>
                <a:pathLst>
                  <a:path w="19727" h="16369" extrusionOk="0">
                    <a:moveTo>
                      <a:pt x="10287" y="1"/>
                    </a:moveTo>
                    <a:cubicBezTo>
                      <a:pt x="9167" y="112"/>
                      <a:pt x="8586" y="1436"/>
                      <a:pt x="8586" y="1436"/>
                    </a:cubicBezTo>
                    <a:cubicBezTo>
                      <a:pt x="8123" y="316"/>
                      <a:pt x="6378" y="152"/>
                      <a:pt x="6378" y="152"/>
                    </a:cubicBezTo>
                    <a:lnTo>
                      <a:pt x="6378" y="152"/>
                    </a:lnTo>
                    <a:lnTo>
                      <a:pt x="6411" y="1310"/>
                    </a:lnTo>
                    <a:cubicBezTo>
                      <a:pt x="5851" y="1346"/>
                      <a:pt x="5008" y="1490"/>
                      <a:pt x="4584" y="1644"/>
                    </a:cubicBezTo>
                    <a:cubicBezTo>
                      <a:pt x="3611" y="1996"/>
                      <a:pt x="2757" y="2470"/>
                      <a:pt x="2092" y="3248"/>
                    </a:cubicBezTo>
                    <a:cubicBezTo>
                      <a:pt x="1536" y="3899"/>
                      <a:pt x="1199" y="4706"/>
                      <a:pt x="1070" y="5553"/>
                    </a:cubicBezTo>
                    <a:lnTo>
                      <a:pt x="0" y="12474"/>
                    </a:lnTo>
                    <a:lnTo>
                      <a:pt x="3877" y="12843"/>
                    </a:lnTo>
                    <a:lnTo>
                      <a:pt x="4501" y="7588"/>
                    </a:lnTo>
                    <a:lnTo>
                      <a:pt x="4584" y="11526"/>
                    </a:lnTo>
                    <a:lnTo>
                      <a:pt x="4627" y="15794"/>
                    </a:lnTo>
                    <a:lnTo>
                      <a:pt x="14699" y="16368"/>
                    </a:lnTo>
                    <a:lnTo>
                      <a:pt x="14699" y="16368"/>
                    </a:lnTo>
                    <a:lnTo>
                      <a:pt x="14027" y="11677"/>
                    </a:lnTo>
                    <a:lnTo>
                      <a:pt x="13482" y="6831"/>
                    </a:lnTo>
                    <a:lnTo>
                      <a:pt x="13482" y="6831"/>
                    </a:lnTo>
                    <a:lnTo>
                      <a:pt x="17527" y="9110"/>
                    </a:lnTo>
                    <a:lnTo>
                      <a:pt x="19727" y="6296"/>
                    </a:lnTo>
                    <a:cubicBezTo>
                      <a:pt x="19727" y="6296"/>
                      <a:pt x="14763" y="2962"/>
                      <a:pt x="14278" y="2682"/>
                    </a:cubicBezTo>
                    <a:cubicBezTo>
                      <a:pt x="12067" y="1389"/>
                      <a:pt x="10947" y="1296"/>
                      <a:pt x="10280" y="1260"/>
                    </a:cubicBezTo>
                    <a:lnTo>
                      <a:pt x="10287"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9"/>
              <p:cNvSpPr/>
              <p:nvPr/>
            </p:nvSpPr>
            <p:spPr>
              <a:xfrm flipH="1">
                <a:off x="8407070" y="2495676"/>
                <a:ext cx="61025" cy="275567"/>
              </a:xfrm>
              <a:custGeom>
                <a:avLst/>
                <a:gdLst/>
                <a:ahLst/>
                <a:cxnLst/>
                <a:rect l="l" t="t" r="r" b="b"/>
                <a:pathLst>
                  <a:path w="1260" h="5690" extrusionOk="0">
                    <a:moveTo>
                      <a:pt x="18" y="0"/>
                    </a:moveTo>
                    <a:cubicBezTo>
                      <a:pt x="0" y="22"/>
                      <a:pt x="359" y="141"/>
                      <a:pt x="689" y="596"/>
                    </a:cubicBezTo>
                    <a:cubicBezTo>
                      <a:pt x="855" y="823"/>
                      <a:pt x="1001" y="1128"/>
                      <a:pt x="1080" y="1486"/>
                    </a:cubicBezTo>
                    <a:cubicBezTo>
                      <a:pt x="1160" y="1845"/>
                      <a:pt x="1163" y="2258"/>
                      <a:pt x="1102" y="2678"/>
                    </a:cubicBezTo>
                    <a:cubicBezTo>
                      <a:pt x="969" y="3529"/>
                      <a:pt x="661" y="4254"/>
                      <a:pt x="499" y="4796"/>
                    </a:cubicBezTo>
                    <a:cubicBezTo>
                      <a:pt x="413" y="5069"/>
                      <a:pt x="352" y="5291"/>
                      <a:pt x="320" y="5445"/>
                    </a:cubicBezTo>
                    <a:cubicBezTo>
                      <a:pt x="284" y="5599"/>
                      <a:pt x="273" y="5686"/>
                      <a:pt x="280" y="5690"/>
                    </a:cubicBezTo>
                    <a:cubicBezTo>
                      <a:pt x="287" y="5690"/>
                      <a:pt x="312" y="5607"/>
                      <a:pt x="355" y="5453"/>
                    </a:cubicBezTo>
                    <a:cubicBezTo>
                      <a:pt x="403" y="5302"/>
                      <a:pt x="471" y="5087"/>
                      <a:pt x="564" y="4817"/>
                    </a:cubicBezTo>
                    <a:cubicBezTo>
                      <a:pt x="657" y="4552"/>
                      <a:pt x="776" y="4236"/>
                      <a:pt x="894" y="3881"/>
                    </a:cubicBezTo>
                    <a:cubicBezTo>
                      <a:pt x="1016" y="3525"/>
                      <a:pt x="1135" y="3127"/>
                      <a:pt x="1195" y="2692"/>
                    </a:cubicBezTo>
                    <a:cubicBezTo>
                      <a:pt x="1260" y="2261"/>
                      <a:pt x="1256" y="1838"/>
                      <a:pt x="1167" y="1465"/>
                    </a:cubicBezTo>
                    <a:cubicBezTo>
                      <a:pt x="1080" y="1095"/>
                      <a:pt x="923" y="783"/>
                      <a:pt x="747" y="557"/>
                    </a:cubicBezTo>
                    <a:cubicBezTo>
                      <a:pt x="567" y="327"/>
                      <a:pt x="381" y="184"/>
                      <a:pt x="244" y="104"/>
                    </a:cubicBezTo>
                    <a:cubicBezTo>
                      <a:pt x="173" y="65"/>
                      <a:pt x="118" y="36"/>
                      <a:pt x="80" y="22"/>
                    </a:cubicBezTo>
                    <a:cubicBezTo>
                      <a:pt x="40" y="8"/>
                      <a:pt x="18" y="0"/>
                      <a:pt x="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9"/>
              <p:cNvSpPr/>
              <p:nvPr/>
            </p:nvSpPr>
            <p:spPr>
              <a:xfrm flipH="1">
                <a:off x="8016273" y="2499309"/>
                <a:ext cx="35985" cy="288643"/>
              </a:xfrm>
              <a:custGeom>
                <a:avLst/>
                <a:gdLst/>
                <a:ahLst/>
                <a:cxnLst/>
                <a:rect l="l" t="t" r="r" b="b"/>
                <a:pathLst>
                  <a:path w="743" h="5960" extrusionOk="0">
                    <a:moveTo>
                      <a:pt x="7" y="1"/>
                    </a:moveTo>
                    <a:cubicBezTo>
                      <a:pt x="7" y="1"/>
                      <a:pt x="7" y="1"/>
                      <a:pt x="7" y="1"/>
                    </a:cubicBezTo>
                    <a:cubicBezTo>
                      <a:pt x="0" y="1"/>
                      <a:pt x="7" y="87"/>
                      <a:pt x="25" y="234"/>
                    </a:cubicBezTo>
                    <a:cubicBezTo>
                      <a:pt x="47" y="407"/>
                      <a:pt x="72" y="622"/>
                      <a:pt x="104" y="873"/>
                    </a:cubicBezTo>
                    <a:cubicBezTo>
                      <a:pt x="172" y="1433"/>
                      <a:pt x="259" y="2169"/>
                      <a:pt x="359" y="2980"/>
                    </a:cubicBezTo>
                    <a:cubicBezTo>
                      <a:pt x="456" y="3795"/>
                      <a:pt x="545" y="4530"/>
                      <a:pt x="614" y="5087"/>
                    </a:cubicBezTo>
                    <a:cubicBezTo>
                      <a:pt x="646" y="5342"/>
                      <a:pt x="675" y="5557"/>
                      <a:pt x="696" y="5726"/>
                    </a:cubicBezTo>
                    <a:cubicBezTo>
                      <a:pt x="714" y="5877"/>
                      <a:pt x="728" y="5959"/>
                      <a:pt x="736" y="5959"/>
                    </a:cubicBezTo>
                    <a:cubicBezTo>
                      <a:pt x="743" y="5959"/>
                      <a:pt x="739" y="5877"/>
                      <a:pt x="732" y="5723"/>
                    </a:cubicBezTo>
                    <a:cubicBezTo>
                      <a:pt x="725" y="5572"/>
                      <a:pt x="707" y="5352"/>
                      <a:pt x="682" y="5080"/>
                    </a:cubicBezTo>
                    <a:cubicBezTo>
                      <a:pt x="635" y="4542"/>
                      <a:pt x="552" y="3795"/>
                      <a:pt x="456" y="2969"/>
                    </a:cubicBezTo>
                    <a:cubicBezTo>
                      <a:pt x="355" y="2148"/>
                      <a:pt x="254" y="1401"/>
                      <a:pt x="168" y="866"/>
                    </a:cubicBezTo>
                    <a:cubicBezTo>
                      <a:pt x="129" y="597"/>
                      <a:pt x="90" y="382"/>
                      <a:pt x="60" y="231"/>
                    </a:cubicBezTo>
                    <a:cubicBezTo>
                      <a:pt x="33" y="83"/>
                      <a:pt x="15" y="1"/>
                      <a:pt x="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9"/>
              <p:cNvSpPr/>
              <p:nvPr/>
            </p:nvSpPr>
            <p:spPr>
              <a:xfrm flipH="1">
                <a:off x="8275432" y="2450296"/>
                <a:ext cx="90617" cy="42279"/>
              </a:xfrm>
              <a:custGeom>
                <a:avLst/>
                <a:gdLst/>
                <a:ahLst/>
                <a:cxnLst/>
                <a:rect l="l" t="t" r="r" b="b"/>
                <a:pathLst>
                  <a:path w="1871" h="873" extrusionOk="0">
                    <a:moveTo>
                      <a:pt x="1697" y="1"/>
                    </a:moveTo>
                    <a:cubicBezTo>
                      <a:pt x="1642" y="1"/>
                      <a:pt x="1576" y="12"/>
                      <a:pt x="1508" y="44"/>
                    </a:cubicBezTo>
                    <a:cubicBezTo>
                      <a:pt x="1400" y="90"/>
                      <a:pt x="1296" y="198"/>
                      <a:pt x="1228" y="334"/>
                    </a:cubicBezTo>
                    <a:cubicBezTo>
                      <a:pt x="1195" y="403"/>
                      <a:pt x="1167" y="478"/>
                      <a:pt x="1145" y="554"/>
                    </a:cubicBezTo>
                    <a:cubicBezTo>
                      <a:pt x="1120" y="629"/>
                      <a:pt x="1109" y="726"/>
                      <a:pt x="1074" y="761"/>
                    </a:cubicBezTo>
                    <a:cubicBezTo>
                      <a:pt x="1066" y="771"/>
                      <a:pt x="1058" y="775"/>
                      <a:pt x="1048" y="775"/>
                    </a:cubicBezTo>
                    <a:cubicBezTo>
                      <a:pt x="1039" y="775"/>
                      <a:pt x="1028" y="772"/>
                      <a:pt x="1013" y="765"/>
                    </a:cubicBezTo>
                    <a:cubicBezTo>
                      <a:pt x="976" y="751"/>
                      <a:pt x="940" y="733"/>
                      <a:pt x="905" y="718"/>
                    </a:cubicBezTo>
                    <a:cubicBezTo>
                      <a:pt x="832" y="686"/>
                      <a:pt x="764" y="654"/>
                      <a:pt x="696" y="622"/>
                    </a:cubicBezTo>
                    <a:cubicBezTo>
                      <a:pt x="574" y="568"/>
                      <a:pt x="456" y="514"/>
                      <a:pt x="341" y="463"/>
                    </a:cubicBezTo>
                    <a:cubicBezTo>
                      <a:pt x="160" y="386"/>
                      <a:pt x="37" y="340"/>
                      <a:pt x="12" y="340"/>
                    </a:cubicBezTo>
                    <a:cubicBezTo>
                      <a:pt x="9" y="340"/>
                      <a:pt x="8" y="341"/>
                      <a:pt x="7" y="342"/>
                    </a:cubicBezTo>
                    <a:cubicBezTo>
                      <a:pt x="0" y="356"/>
                      <a:pt x="118" y="425"/>
                      <a:pt x="312" y="525"/>
                    </a:cubicBezTo>
                    <a:cubicBezTo>
                      <a:pt x="423" y="582"/>
                      <a:pt x="539" y="640"/>
                      <a:pt x="657" y="700"/>
                    </a:cubicBezTo>
                    <a:cubicBezTo>
                      <a:pt x="725" y="736"/>
                      <a:pt x="794" y="769"/>
                      <a:pt x="865" y="804"/>
                    </a:cubicBezTo>
                    <a:cubicBezTo>
                      <a:pt x="901" y="819"/>
                      <a:pt x="933" y="837"/>
                      <a:pt x="976" y="855"/>
                    </a:cubicBezTo>
                    <a:cubicBezTo>
                      <a:pt x="998" y="866"/>
                      <a:pt x="1023" y="873"/>
                      <a:pt x="1056" y="873"/>
                    </a:cubicBezTo>
                    <a:cubicBezTo>
                      <a:pt x="1091" y="869"/>
                      <a:pt x="1124" y="851"/>
                      <a:pt x="1142" y="829"/>
                    </a:cubicBezTo>
                    <a:cubicBezTo>
                      <a:pt x="1185" y="783"/>
                      <a:pt x="1195" y="736"/>
                      <a:pt x="1206" y="697"/>
                    </a:cubicBezTo>
                    <a:cubicBezTo>
                      <a:pt x="1217" y="657"/>
                      <a:pt x="1224" y="618"/>
                      <a:pt x="1235" y="582"/>
                    </a:cubicBezTo>
                    <a:cubicBezTo>
                      <a:pt x="1256" y="506"/>
                      <a:pt x="1278" y="435"/>
                      <a:pt x="1311" y="374"/>
                    </a:cubicBezTo>
                    <a:cubicBezTo>
                      <a:pt x="1364" y="245"/>
                      <a:pt x="1450" y="152"/>
                      <a:pt x="1540" y="105"/>
                    </a:cubicBezTo>
                    <a:cubicBezTo>
                      <a:pt x="1619" y="59"/>
                      <a:pt x="1689" y="47"/>
                      <a:pt x="1745" y="47"/>
                    </a:cubicBezTo>
                    <a:cubicBezTo>
                      <a:pt x="1809" y="47"/>
                      <a:pt x="1852" y="64"/>
                      <a:pt x="1863" y="64"/>
                    </a:cubicBezTo>
                    <a:cubicBezTo>
                      <a:pt x="1865" y="64"/>
                      <a:pt x="1866" y="63"/>
                      <a:pt x="1866" y="62"/>
                    </a:cubicBezTo>
                    <a:cubicBezTo>
                      <a:pt x="1871" y="58"/>
                      <a:pt x="1845" y="29"/>
                      <a:pt x="1780" y="11"/>
                    </a:cubicBezTo>
                    <a:cubicBezTo>
                      <a:pt x="1758" y="5"/>
                      <a:pt x="1729" y="1"/>
                      <a:pt x="169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9"/>
              <p:cNvSpPr/>
              <p:nvPr/>
            </p:nvSpPr>
            <p:spPr>
              <a:xfrm flipH="1">
                <a:off x="8175662" y="2446277"/>
                <a:ext cx="68338" cy="49108"/>
              </a:xfrm>
              <a:custGeom>
                <a:avLst/>
                <a:gdLst/>
                <a:ahLst/>
                <a:cxnLst/>
                <a:rect l="l" t="t" r="r" b="b"/>
                <a:pathLst>
                  <a:path w="1411" h="1014" extrusionOk="0">
                    <a:moveTo>
                      <a:pt x="29" y="0"/>
                    </a:moveTo>
                    <a:cubicBezTo>
                      <a:pt x="12" y="0"/>
                      <a:pt x="3" y="3"/>
                      <a:pt x="3" y="5"/>
                    </a:cubicBezTo>
                    <a:cubicBezTo>
                      <a:pt x="0" y="23"/>
                      <a:pt x="126" y="37"/>
                      <a:pt x="262" y="170"/>
                    </a:cubicBezTo>
                    <a:cubicBezTo>
                      <a:pt x="401" y="296"/>
                      <a:pt x="502" y="543"/>
                      <a:pt x="545" y="838"/>
                    </a:cubicBezTo>
                    <a:cubicBezTo>
                      <a:pt x="552" y="869"/>
                      <a:pt x="557" y="906"/>
                      <a:pt x="563" y="934"/>
                    </a:cubicBezTo>
                    <a:lnTo>
                      <a:pt x="578" y="1013"/>
                    </a:lnTo>
                    <a:lnTo>
                      <a:pt x="638" y="967"/>
                    </a:lnTo>
                    <a:cubicBezTo>
                      <a:pt x="1080" y="632"/>
                      <a:pt x="1410" y="360"/>
                      <a:pt x="1396" y="339"/>
                    </a:cubicBezTo>
                    <a:cubicBezTo>
                      <a:pt x="1396" y="338"/>
                      <a:pt x="1395" y="337"/>
                      <a:pt x="1393" y="337"/>
                    </a:cubicBezTo>
                    <a:cubicBezTo>
                      <a:pt x="1354" y="337"/>
                      <a:pt x="1039" y="551"/>
                      <a:pt x="645" y="841"/>
                    </a:cubicBezTo>
                    <a:lnTo>
                      <a:pt x="645" y="841"/>
                    </a:lnTo>
                    <a:cubicBezTo>
                      <a:pt x="644" y="834"/>
                      <a:pt x="643" y="827"/>
                      <a:pt x="643" y="819"/>
                    </a:cubicBezTo>
                    <a:cubicBezTo>
                      <a:pt x="613" y="672"/>
                      <a:pt x="578" y="529"/>
                      <a:pt x="524" y="407"/>
                    </a:cubicBezTo>
                    <a:cubicBezTo>
                      <a:pt x="466" y="281"/>
                      <a:pt x="388" y="185"/>
                      <a:pt x="308" y="120"/>
                    </a:cubicBezTo>
                    <a:cubicBezTo>
                      <a:pt x="186" y="19"/>
                      <a:pt x="77" y="0"/>
                      <a:pt x="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9"/>
              <p:cNvSpPr/>
              <p:nvPr/>
            </p:nvSpPr>
            <p:spPr>
              <a:xfrm flipH="1">
                <a:off x="8248311" y="2475335"/>
                <a:ext cx="15014" cy="131148"/>
              </a:xfrm>
              <a:custGeom>
                <a:avLst/>
                <a:gdLst/>
                <a:ahLst/>
                <a:cxnLst/>
                <a:rect l="l" t="t" r="r" b="b"/>
                <a:pathLst>
                  <a:path w="310" h="2708" extrusionOk="0">
                    <a:moveTo>
                      <a:pt x="15" y="1"/>
                    </a:moveTo>
                    <a:cubicBezTo>
                      <a:pt x="0" y="4"/>
                      <a:pt x="4" y="155"/>
                      <a:pt x="22" y="403"/>
                    </a:cubicBezTo>
                    <a:cubicBezTo>
                      <a:pt x="40" y="647"/>
                      <a:pt x="68" y="988"/>
                      <a:pt x="104" y="1361"/>
                    </a:cubicBezTo>
                    <a:cubicBezTo>
                      <a:pt x="172" y="2000"/>
                      <a:pt x="241" y="2535"/>
                      <a:pt x="277" y="2671"/>
                    </a:cubicBezTo>
                    <a:lnTo>
                      <a:pt x="280" y="2675"/>
                    </a:lnTo>
                    <a:cubicBezTo>
                      <a:pt x="291" y="2696"/>
                      <a:pt x="298" y="2707"/>
                      <a:pt x="302" y="2707"/>
                    </a:cubicBezTo>
                    <a:cubicBezTo>
                      <a:pt x="305" y="2703"/>
                      <a:pt x="305" y="2693"/>
                      <a:pt x="298" y="2668"/>
                    </a:cubicBezTo>
                    <a:lnTo>
                      <a:pt x="302" y="2668"/>
                    </a:lnTo>
                    <a:cubicBezTo>
                      <a:pt x="309" y="2531"/>
                      <a:pt x="270" y="1992"/>
                      <a:pt x="202" y="1350"/>
                    </a:cubicBezTo>
                    <a:cubicBezTo>
                      <a:pt x="166" y="977"/>
                      <a:pt x="123" y="635"/>
                      <a:pt x="90" y="395"/>
                    </a:cubicBezTo>
                    <a:cubicBezTo>
                      <a:pt x="58" y="151"/>
                      <a:pt x="29" y="1"/>
                      <a:pt x="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9"/>
              <p:cNvSpPr/>
              <p:nvPr/>
            </p:nvSpPr>
            <p:spPr>
              <a:xfrm flipH="1">
                <a:off x="8495167" y="2979504"/>
                <a:ext cx="156195" cy="39519"/>
              </a:xfrm>
              <a:custGeom>
                <a:avLst/>
                <a:gdLst/>
                <a:ahLst/>
                <a:cxnLst/>
                <a:rect l="l" t="t" r="r" b="b"/>
                <a:pathLst>
                  <a:path w="3225" h="816" extrusionOk="0">
                    <a:moveTo>
                      <a:pt x="47" y="1"/>
                    </a:moveTo>
                    <a:cubicBezTo>
                      <a:pt x="19" y="1"/>
                      <a:pt x="4" y="3"/>
                      <a:pt x="4" y="7"/>
                    </a:cubicBezTo>
                    <a:cubicBezTo>
                      <a:pt x="1" y="21"/>
                      <a:pt x="184" y="54"/>
                      <a:pt x="478" y="110"/>
                    </a:cubicBezTo>
                    <a:cubicBezTo>
                      <a:pt x="773" y="172"/>
                      <a:pt x="1178" y="254"/>
                      <a:pt x="1624" y="365"/>
                    </a:cubicBezTo>
                    <a:cubicBezTo>
                      <a:pt x="2065" y="477"/>
                      <a:pt x="2464" y="595"/>
                      <a:pt x="2751" y="682"/>
                    </a:cubicBezTo>
                    <a:cubicBezTo>
                      <a:pt x="3009" y="763"/>
                      <a:pt x="3181" y="816"/>
                      <a:pt x="3212" y="816"/>
                    </a:cubicBezTo>
                    <a:cubicBezTo>
                      <a:pt x="3215" y="816"/>
                      <a:pt x="3217" y="815"/>
                      <a:pt x="3217" y="814"/>
                    </a:cubicBezTo>
                    <a:cubicBezTo>
                      <a:pt x="3224" y="800"/>
                      <a:pt x="3052" y="725"/>
                      <a:pt x="2772" y="617"/>
                    </a:cubicBezTo>
                    <a:cubicBezTo>
                      <a:pt x="2489" y="513"/>
                      <a:pt x="2090" y="384"/>
                      <a:pt x="1645" y="272"/>
                    </a:cubicBezTo>
                    <a:cubicBezTo>
                      <a:pt x="1200" y="161"/>
                      <a:pt x="787" y="85"/>
                      <a:pt x="489" y="46"/>
                    </a:cubicBezTo>
                    <a:cubicBezTo>
                      <a:pt x="275" y="15"/>
                      <a:pt x="118" y="1"/>
                      <a:pt x="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9"/>
              <p:cNvSpPr/>
              <p:nvPr/>
            </p:nvSpPr>
            <p:spPr>
              <a:xfrm flipH="1">
                <a:off x="8493811" y="2960180"/>
                <a:ext cx="142392" cy="59666"/>
              </a:xfrm>
              <a:custGeom>
                <a:avLst/>
                <a:gdLst/>
                <a:ahLst/>
                <a:cxnLst/>
                <a:rect l="l" t="t" r="r" b="b"/>
                <a:pathLst>
                  <a:path w="2940" h="1232" extrusionOk="0">
                    <a:moveTo>
                      <a:pt x="17" y="1"/>
                    </a:moveTo>
                    <a:cubicBezTo>
                      <a:pt x="9" y="1"/>
                      <a:pt x="4" y="2"/>
                      <a:pt x="4" y="4"/>
                    </a:cubicBezTo>
                    <a:cubicBezTo>
                      <a:pt x="1" y="18"/>
                      <a:pt x="173" y="75"/>
                      <a:pt x="449" y="165"/>
                    </a:cubicBezTo>
                    <a:cubicBezTo>
                      <a:pt x="725" y="255"/>
                      <a:pt x="1109" y="377"/>
                      <a:pt x="1526" y="524"/>
                    </a:cubicBezTo>
                    <a:cubicBezTo>
                      <a:pt x="1734" y="600"/>
                      <a:pt x="1931" y="671"/>
                      <a:pt x="2114" y="736"/>
                    </a:cubicBezTo>
                    <a:cubicBezTo>
                      <a:pt x="2297" y="804"/>
                      <a:pt x="2459" y="862"/>
                      <a:pt x="2585" y="930"/>
                    </a:cubicBezTo>
                    <a:cubicBezTo>
                      <a:pt x="2835" y="1060"/>
                      <a:pt x="2912" y="1232"/>
                      <a:pt x="2925" y="1232"/>
                    </a:cubicBezTo>
                    <a:cubicBezTo>
                      <a:pt x="2926" y="1232"/>
                      <a:pt x="2926" y="1231"/>
                      <a:pt x="2926" y="1231"/>
                    </a:cubicBezTo>
                    <a:cubicBezTo>
                      <a:pt x="2940" y="1231"/>
                      <a:pt x="2883" y="1031"/>
                      <a:pt x="2617" y="872"/>
                    </a:cubicBezTo>
                    <a:cubicBezTo>
                      <a:pt x="2491" y="789"/>
                      <a:pt x="2326" y="725"/>
                      <a:pt x="2146" y="653"/>
                    </a:cubicBezTo>
                    <a:cubicBezTo>
                      <a:pt x="1967" y="582"/>
                      <a:pt x="1770" y="506"/>
                      <a:pt x="1558" y="435"/>
                    </a:cubicBezTo>
                    <a:cubicBezTo>
                      <a:pt x="1138" y="287"/>
                      <a:pt x="751" y="173"/>
                      <a:pt x="467" y="97"/>
                    </a:cubicBezTo>
                    <a:cubicBezTo>
                      <a:pt x="228" y="36"/>
                      <a:pt x="62" y="1"/>
                      <a:pt x="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9"/>
              <p:cNvSpPr/>
              <p:nvPr/>
            </p:nvSpPr>
            <p:spPr>
              <a:xfrm flipH="1">
                <a:off x="7734980" y="2699911"/>
                <a:ext cx="77250" cy="110469"/>
              </a:xfrm>
              <a:custGeom>
                <a:avLst/>
                <a:gdLst/>
                <a:ahLst/>
                <a:cxnLst/>
                <a:rect l="l" t="t" r="r" b="b"/>
                <a:pathLst>
                  <a:path w="1595" h="2281" extrusionOk="0">
                    <a:moveTo>
                      <a:pt x="1572" y="0"/>
                    </a:moveTo>
                    <a:cubicBezTo>
                      <a:pt x="1555" y="0"/>
                      <a:pt x="1446" y="107"/>
                      <a:pt x="1285" y="288"/>
                    </a:cubicBezTo>
                    <a:cubicBezTo>
                      <a:pt x="1121" y="478"/>
                      <a:pt x="902" y="751"/>
                      <a:pt x="687" y="1067"/>
                    </a:cubicBezTo>
                    <a:cubicBezTo>
                      <a:pt x="467" y="1382"/>
                      <a:pt x="291" y="1684"/>
                      <a:pt x="177" y="1907"/>
                    </a:cubicBezTo>
                    <a:cubicBezTo>
                      <a:pt x="58" y="2129"/>
                      <a:pt x="1" y="2273"/>
                      <a:pt x="11" y="2280"/>
                    </a:cubicBezTo>
                    <a:cubicBezTo>
                      <a:pt x="11" y="2280"/>
                      <a:pt x="12" y="2280"/>
                      <a:pt x="12" y="2280"/>
                    </a:cubicBezTo>
                    <a:cubicBezTo>
                      <a:pt x="42" y="2280"/>
                      <a:pt x="335" y="1742"/>
                      <a:pt x="765" y="1121"/>
                    </a:cubicBezTo>
                    <a:cubicBezTo>
                      <a:pt x="1192" y="493"/>
                      <a:pt x="1595" y="22"/>
                      <a:pt x="1573" y="1"/>
                    </a:cubicBezTo>
                    <a:cubicBezTo>
                      <a:pt x="1573" y="1"/>
                      <a:pt x="1572" y="0"/>
                      <a:pt x="157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9"/>
              <p:cNvSpPr/>
              <p:nvPr/>
            </p:nvSpPr>
            <p:spPr>
              <a:xfrm flipH="1">
                <a:off x="7738128" y="2702332"/>
                <a:ext cx="88196" cy="85963"/>
              </a:xfrm>
              <a:custGeom>
                <a:avLst/>
                <a:gdLst/>
                <a:ahLst/>
                <a:cxnLst/>
                <a:rect l="l" t="t" r="r" b="b"/>
                <a:pathLst>
                  <a:path w="1821" h="1775" extrusionOk="0">
                    <a:moveTo>
                      <a:pt x="1799" y="0"/>
                    </a:moveTo>
                    <a:cubicBezTo>
                      <a:pt x="1777" y="0"/>
                      <a:pt x="1650" y="58"/>
                      <a:pt x="1465" y="166"/>
                    </a:cubicBezTo>
                    <a:cubicBezTo>
                      <a:pt x="1268" y="288"/>
                      <a:pt x="1006" y="479"/>
                      <a:pt x="754" y="729"/>
                    </a:cubicBezTo>
                    <a:cubicBezTo>
                      <a:pt x="499" y="981"/>
                      <a:pt x="306" y="1239"/>
                      <a:pt x="184" y="1437"/>
                    </a:cubicBezTo>
                    <a:cubicBezTo>
                      <a:pt x="58" y="1634"/>
                      <a:pt x="1" y="1767"/>
                      <a:pt x="12" y="1774"/>
                    </a:cubicBezTo>
                    <a:cubicBezTo>
                      <a:pt x="12" y="1775"/>
                      <a:pt x="13" y="1775"/>
                      <a:pt x="13" y="1775"/>
                    </a:cubicBezTo>
                    <a:cubicBezTo>
                      <a:pt x="48" y="1775"/>
                      <a:pt x="327" y="1282"/>
                      <a:pt x="823" y="798"/>
                    </a:cubicBezTo>
                    <a:cubicBezTo>
                      <a:pt x="1318" y="306"/>
                      <a:pt x="1821" y="27"/>
                      <a:pt x="1803" y="2"/>
                    </a:cubicBezTo>
                    <a:cubicBezTo>
                      <a:pt x="1803" y="1"/>
                      <a:pt x="1801" y="0"/>
                      <a:pt x="17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9"/>
              <p:cNvSpPr/>
              <p:nvPr/>
            </p:nvSpPr>
            <p:spPr>
              <a:xfrm flipH="1">
                <a:off x="8307785" y="2605131"/>
                <a:ext cx="42136" cy="39906"/>
              </a:xfrm>
              <a:custGeom>
                <a:avLst/>
                <a:gdLst/>
                <a:ahLst/>
                <a:cxnLst/>
                <a:rect l="l" t="t" r="r" b="b"/>
                <a:pathLst>
                  <a:path w="870" h="824" extrusionOk="0">
                    <a:moveTo>
                      <a:pt x="451" y="1"/>
                    </a:moveTo>
                    <a:cubicBezTo>
                      <a:pt x="401" y="1"/>
                      <a:pt x="348" y="16"/>
                      <a:pt x="302" y="38"/>
                    </a:cubicBezTo>
                    <a:lnTo>
                      <a:pt x="234" y="74"/>
                    </a:lnTo>
                    <a:cubicBezTo>
                      <a:pt x="148" y="113"/>
                      <a:pt x="77" y="181"/>
                      <a:pt x="52" y="271"/>
                    </a:cubicBezTo>
                    <a:cubicBezTo>
                      <a:pt x="1" y="458"/>
                      <a:pt x="80" y="695"/>
                      <a:pt x="249" y="784"/>
                    </a:cubicBezTo>
                    <a:cubicBezTo>
                      <a:pt x="301" y="811"/>
                      <a:pt x="357" y="824"/>
                      <a:pt x="415" y="824"/>
                    </a:cubicBezTo>
                    <a:cubicBezTo>
                      <a:pt x="608" y="824"/>
                      <a:pt x="807" y="684"/>
                      <a:pt x="837" y="490"/>
                    </a:cubicBezTo>
                    <a:cubicBezTo>
                      <a:pt x="870" y="278"/>
                      <a:pt x="704" y="52"/>
                      <a:pt x="499" y="6"/>
                    </a:cubicBezTo>
                    <a:cubicBezTo>
                      <a:pt x="484" y="2"/>
                      <a:pt x="468" y="1"/>
                      <a:pt x="4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flipH="1">
                <a:off x="8571303" y="2808493"/>
                <a:ext cx="42330" cy="39858"/>
              </a:xfrm>
              <a:custGeom>
                <a:avLst/>
                <a:gdLst/>
                <a:ahLst/>
                <a:cxnLst/>
                <a:rect l="l" t="t" r="r" b="b"/>
                <a:pathLst>
                  <a:path w="874" h="823" extrusionOk="0">
                    <a:moveTo>
                      <a:pt x="448" y="1"/>
                    </a:moveTo>
                    <a:cubicBezTo>
                      <a:pt x="398" y="1"/>
                      <a:pt x="347" y="15"/>
                      <a:pt x="302" y="38"/>
                    </a:cubicBezTo>
                    <a:lnTo>
                      <a:pt x="234" y="71"/>
                    </a:lnTo>
                    <a:cubicBezTo>
                      <a:pt x="148" y="110"/>
                      <a:pt x="76" y="182"/>
                      <a:pt x="51" y="272"/>
                    </a:cubicBezTo>
                    <a:cubicBezTo>
                      <a:pt x="1" y="454"/>
                      <a:pt x="80" y="691"/>
                      <a:pt x="249" y="781"/>
                    </a:cubicBezTo>
                    <a:cubicBezTo>
                      <a:pt x="301" y="810"/>
                      <a:pt x="359" y="823"/>
                      <a:pt x="418" y="823"/>
                    </a:cubicBezTo>
                    <a:cubicBezTo>
                      <a:pt x="610" y="823"/>
                      <a:pt x="807" y="682"/>
                      <a:pt x="837" y="487"/>
                    </a:cubicBezTo>
                    <a:cubicBezTo>
                      <a:pt x="873" y="278"/>
                      <a:pt x="704" y="49"/>
                      <a:pt x="500" y="6"/>
                    </a:cubicBezTo>
                    <a:cubicBezTo>
                      <a:pt x="483" y="2"/>
                      <a:pt x="466" y="1"/>
                      <a:pt x="4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flipH="1">
                <a:off x="7945853" y="2606293"/>
                <a:ext cx="42136" cy="39906"/>
              </a:xfrm>
              <a:custGeom>
                <a:avLst/>
                <a:gdLst/>
                <a:ahLst/>
                <a:cxnLst/>
                <a:rect l="l" t="t" r="r" b="b"/>
                <a:pathLst>
                  <a:path w="870" h="824" extrusionOk="0">
                    <a:moveTo>
                      <a:pt x="446" y="1"/>
                    </a:moveTo>
                    <a:cubicBezTo>
                      <a:pt x="396" y="1"/>
                      <a:pt x="347" y="15"/>
                      <a:pt x="302" y="39"/>
                    </a:cubicBezTo>
                    <a:lnTo>
                      <a:pt x="234" y="71"/>
                    </a:lnTo>
                    <a:cubicBezTo>
                      <a:pt x="148" y="111"/>
                      <a:pt x="76" y="182"/>
                      <a:pt x="51" y="272"/>
                    </a:cubicBezTo>
                    <a:cubicBezTo>
                      <a:pt x="1" y="456"/>
                      <a:pt x="80" y="692"/>
                      <a:pt x="249" y="782"/>
                    </a:cubicBezTo>
                    <a:cubicBezTo>
                      <a:pt x="301" y="810"/>
                      <a:pt x="359" y="823"/>
                      <a:pt x="418" y="823"/>
                    </a:cubicBezTo>
                    <a:cubicBezTo>
                      <a:pt x="610" y="823"/>
                      <a:pt x="807" y="683"/>
                      <a:pt x="837" y="487"/>
                    </a:cubicBezTo>
                    <a:cubicBezTo>
                      <a:pt x="870" y="279"/>
                      <a:pt x="704" y="50"/>
                      <a:pt x="499" y="7"/>
                    </a:cubicBezTo>
                    <a:cubicBezTo>
                      <a:pt x="481" y="3"/>
                      <a:pt x="463" y="1"/>
                      <a:pt x="4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9"/>
              <p:cNvSpPr/>
              <p:nvPr/>
            </p:nvSpPr>
            <p:spPr>
              <a:xfrm flipH="1">
                <a:off x="8026880" y="3084357"/>
                <a:ext cx="42282" cy="39955"/>
              </a:xfrm>
              <a:custGeom>
                <a:avLst/>
                <a:gdLst/>
                <a:ahLst/>
                <a:cxnLst/>
                <a:rect l="l" t="t" r="r" b="b"/>
                <a:pathLst>
                  <a:path w="873" h="825" extrusionOk="0">
                    <a:moveTo>
                      <a:pt x="452" y="1"/>
                    </a:moveTo>
                    <a:cubicBezTo>
                      <a:pt x="401" y="1"/>
                      <a:pt x="348" y="17"/>
                      <a:pt x="302" y="39"/>
                    </a:cubicBezTo>
                    <a:lnTo>
                      <a:pt x="234" y="71"/>
                    </a:lnTo>
                    <a:cubicBezTo>
                      <a:pt x="148" y="114"/>
                      <a:pt x="76" y="182"/>
                      <a:pt x="51" y="271"/>
                    </a:cubicBezTo>
                    <a:cubicBezTo>
                      <a:pt x="0" y="458"/>
                      <a:pt x="80" y="692"/>
                      <a:pt x="248" y="785"/>
                    </a:cubicBezTo>
                    <a:cubicBezTo>
                      <a:pt x="300" y="812"/>
                      <a:pt x="357" y="825"/>
                      <a:pt x="415" y="825"/>
                    </a:cubicBezTo>
                    <a:cubicBezTo>
                      <a:pt x="608" y="825"/>
                      <a:pt x="806" y="684"/>
                      <a:pt x="837" y="491"/>
                    </a:cubicBezTo>
                    <a:cubicBezTo>
                      <a:pt x="873" y="279"/>
                      <a:pt x="704" y="53"/>
                      <a:pt x="500" y="6"/>
                    </a:cubicBezTo>
                    <a:cubicBezTo>
                      <a:pt x="484" y="2"/>
                      <a:pt x="468" y="1"/>
                      <a:pt x="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9"/>
              <p:cNvSpPr/>
              <p:nvPr/>
            </p:nvSpPr>
            <p:spPr>
              <a:xfrm flipH="1">
                <a:off x="8335585" y="3084357"/>
                <a:ext cx="42330" cy="39955"/>
              </a:xfrm>
              <a:custGeom>
                <a:avLst/>
                <a:gdLst/>
                <a:ahLst/>
                <a:cxnLst/>
                <a:rect l="l" t="t" r="r" b="b"/>
                <a:pathLst>
                  <a:path w="874" h="825" extrusionOk="0">
                    <a:moveTo>
                      <a:pt x="454" y="1"/>
                    </a:moveTo>
                    <a:cubicBezTo>
                      <a:pt x="403" y="1"/>
                      <a:pt x="352" y="17"/>
                      <a:pt x="306" y="39"/>
                    </a:cubicBezTo>
                    <a:lnTo>
                      <a:pt x="234" y="71"/>
                    </a:lnTo>
                    <a:cubicBezTo>
                      <a:pt x="151" y="114"/>
                      <a:pt x="80" y="182"/>
                      <a:pt x="55" y="271"/>
                    </a:cubicBezTo>
                    <a:cubicBezTo>
                      <a:pt x="1" y="458"/>
                      <a:pt x="80" y="692"/>
                      <a:pt x="252" y="785"/>
                    </a:cubicBezTo>
                    <a:cubicBezTo>
                      <a:pt x="304" y="812"/>
                      <a:pt x="361" y="825"/>
                      <a:pt x="419" y="825"/>
                    </a:cubicBezTo>
                    <a:cubicBezTo>
                      <a:pt x="612" y="825"/>
                      <a:pt x="811" y="684"/>
                      <a:pt x="841" y="491"/>
                    </a:cubicBezTo>
                    <a:cubicBezTo>
                      <a:pt x="873" y="279"/>
                      <a:pt x="704" y="53"/>
                      <a:pt x="504" y="6"/>
                    </a:cubicBezTo>
                    <a:cubicBezTo>
                      <a:pt x="487" y="2"/>
                      <a:pt x="471" y="1"/>
                      <a:pt x="454" y="1"/>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9"/>
              <p:cNvSpPr/>
              <p:nvPr/>
            </p:nvSpPr>
            <p:spPr>
              <a:xfrm flipH="1">
                <a:off x="8212519" y="2910732"/>
                <a:ext cx="42330" cy="39858"/>
              </a:xfrm>
              <a:custGeom>
                <a:avLst/>
                <a:gdLst/>
                <a:ahLst/>
                <a:cxnLst/>
                <a:rect l="l" t="t" r="r" b="b"/>
                <a:pathLst>
                  <a:path w="874" h="823" extrusionOk="0">
                    <a:moveTo>
                      <a:pt x="449" y="0"/>
                    </a:moveTo>
                    <a:cubicBezTo>
                      <a:pt x="398" y="0"/>
                      <a:pt x="347" y="14"/>
                      <a:pt x="302" y="38"/>
                    </a:cubicBezTo>
                    <a:lnTo>
                      <a:pt x="234" y="70"/>
                    </a:lnTo>
                    <a:cubicBezTo>
                      <a:pt x="148" y="109"/>
                      <a:pt x="77" y="181"/>
                      <a:pt x="52" y="271"/>
                    </a:cubicBezTo>
                    <a:cubicBezTo>
                      <a:pt x="1" y="454"/>
                      <a:pt x="80" y="691"/>
                      <a:pt x="252" y="781"/>
                    </a:cubicBezTo>
                    <a:cubicBezTo>
                      <a:pt x="305" y="809"/>
                      <a:pt x="363" y="822"/>
                      <a:pt x="421" y="822"/>
                    </a:cubicBezTo>
                    <a:cubicBezTo>
                      <a:pt x="612" y="822"/>
                      <a:pt x="807" y="682"/>
                      <a:pt x="837" y="486"/>
                    </a:cubicBezTo>
                    <a:cubicBezTo>
                      <a:pt x="874" y="278"/>
                      <a:pt x="705" y="49"/>
                      <a:pt x="504" y="6"/>
                    </a:cubicBezTo>
                    <a:cubicBezTo>
                      <a:pt x="486" y="2"/>
                      <a:pt x="468" y="0"/>
                      <a:pt x="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flipH="1">
                <a:off x="8151689" y="2708047"/>
                <a:ext cx="23683" cy="22423"/>
              </a:xfrm>
              <a:custGeom>
                <a:avLst/>
                <a:gdLst/>
                <a:ahLst/>
                <a:cxnLst/>
                <a:rect l="l" t="t" r="r" b="b"/>
                <a:pathLst>
                  <a:path w="489" h="463" extrusionOk="0">
                    <a:moveTo>
                      <a:pt x="251" y="1"/>
                    </a:moveTo>
                    <a:cubicBezTo>
                      <a:pt x="223" y="1"/>
                      <a:pt x="195" y="10"/>
                      <a:pt x="169" y="23"/>
                    </a:cubicBezTo>
                    <a:lnTo>
                      <a:pt x="130" y="41"/>
                    </a:lnTo>
                    <a:cubicBezTo>
                      <a:pt x="83" y="63"/>
                      <a:pt x="44" y="102"/>
                      <a:pt x="29" y="152"/>
                    </a:cubicBezTo>
                    <a:cubicBezTo>
                      <a:pt x="1" y="257"/>
                      <a:pt x="44" y="389"/>
                      <a:pt x="140" y="439"/>
                    </a:cubicBezTo>
                    <a:cubicBezTo>
                      <a:pt x="170" y="455"/>
                      <a:pt x="203" y="463"/>
                      <a:pt x="236" y="463"/>
                    </a:cubicBezTo>
                    <a:cubicBezTo>
                      <a:pt x="343" y="463"/>
                      <a:pt x="454" y="384"/>
                      <a:pt x="470" y="275"/>
                    </a:cubicBezTo>
                    <a:cubicBezTo>
                      <a:pt x="489" y="156"/>
                      <a:pt x="395" y="30"/>
                      <a:pt x="281" y="5"/>
                    </a:cubicBezTo>
                    <a:cubicBezTo>
                      <a:pt x="271" y="2"/>
                      <a:pt x="261"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flipH="1">
                <a:off x="8117448" y="2554666"/>
                <a:ext cx="23683" cy="22472"/>
              </a:xfrm>
              <a:custGeom>
                <a:avLst/>
                <a:gdLst/>
                <a:ahLst/>
                <a:cxnLst/>
                <a:rect l="l" t="t" r="r" b="b"/>
                <a:pathLst>
                  <a:path w="489" h="464" extrusionOk="0">
                    <a:moveTo>
                      <a:pt x="257" y="1"/>
                    </a:moveTo>
                    <a:cubicBezTo>
                      <a:pt x="228" y="1"/>
                      <a:pt x="198" y="10"/>
                      <a:pt x="169" y="24"/>
                    </a:cubicBezTo>
                    <a:lnTo>
                      <a:pt x="130" y="42"/>
                    </a:lnTo>
                    <a:cubicBezTo>
                      <a:pt x="83" y="64"/>
                      <a:pt x="43" y="104"/>
                      <a:pt x="30" y="154"/>
                    </a:cubicBezTo>
                    <a:cubicBezTo>
                      <a:pt x="0" y="258"/>
                      <a:pt x="43" y="390"/>
                      <a:pt x="141" y="440"/>
                    </a:cubicBezTo>
                    <a:cubicBezTo>
                      <a:pt x="170" y="457"/>
                      <a:pt x="203" y="464"/>
                      <a:pt x="236" y="464"/>
                    </a:cubicBezTo>
                    <a:cubicBezTo>
                      <a:pt x="343" y="464"/>
                      <a:pt x="454" y="385"/>
                      <a:pt x="471" y="276"/>
                    </a:cubicBezTo>
                    <a:cubicBezTo>
                      <a:pt x="489" y="157"/>
                      <a:pt x="396" y="28"/>
                      <a:pt x="280" y="3"/>
                    </a:cubicBezTo>
                    <a:cubicBezTo>
                      <a:pt x="273" y="1"/>
                      <a:pt x="265" y="1"/>
                      <a:pt x="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9"/>
              <p:cNvSpPr/>
              <p:nvPr/>
            </p:nvSpPr>
            <p:spPr>
              <a:xfrm flipH="1">
                <a:off x="8336457" y="2823846"/>
                <a:ext cx="23732" cy="22423"/>
              </a:xfrm>
              <a:custGeom>
                <a:avLst/>
                <a:gdLst/>
                <a:ahLst/>
                <a:cxnLst/>
                <a:rect l="l" t="t" r="r" b="b"/>
                <a:pathLst>
                  <a:path w="490" h="463" extrusionOk="0">
                    <a:moveTo>
                      <a:pt x="251" y="0"/>
                    </a:moveTo>
                    <a:cubicBezTo>
                      <a:pt x="224" y="0"/>
                      <a:pt x="196" y="9"/>
                      <a:pt x="170" y="23"/>
                    </a:cubicBezTo>
                    <a:lnTo>
                      <a:pt x="134" y="41"/>
                    </a:lnTo>
                    <a:cubicBezTo>
                      <a:pt x="83" y="62"/>
                      <a:pt x="44" y="102"/>
                      <a:pt x="30" y="152"/>
                    </a:cubicBezTo>
                    <a:cubicBezTo>
                      <a:pt x="1" y="256"/>
                      <a:pt x="44" y="389"/>
                      <a:pt x="141" y="439"/>
                    </a:cubicBezTo>
                    <a:cubicBezTo>
                      <a:pt x="171" y="455"/>
                      <a:pt x="203" y="462"/>
                      <a:pt x="236" y="462"/>
                    </a:cubicBezTo>
                    <a:cubicBezTo>
                      <a:pt x="344" y="462"/>
                      <a:pt x="455" y="384"/>
                      <a:pt x="471" y="274"/>
                    </a:cubicBezTo>
                    <a:cubicBezTo>
                      <a:pt x="489" y="155"/>
                      <a:pt x="396" y="29"/>
                      <a:pt x="281" y="4"/>
                    </a:cubicBezTo>
                    <a:cubicBezTo>
                      <a:pt x="271" y="2"/>
                      <a:pt x="261"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9"/>
              <p:cNvSpPr/>
              <p:nvPr/>
            </p:nvSpPr>
            <p:spPr>
              <a:xfrm flipH="1">
                <a:off x="8526988" y="2603823"/>
                <a:ext cx="23829" cy="22375"/>
              </a:xfrm>
              <a:custGeom>
                <a:avLst/>
                <a:gdLst/>
                <a:ahLst/>
                <a:cxnLst/>
                <a:rect l="l" t="t" r="r" b="b"/>
                <a:pathLst>
                  <a:path w="492" h="462" extrusionOk="0">
                    <a:moveTo>
                      <a:pt x="253" y="1"/>
                    </a:moveTo>
                    <a:cubicBezTo>
                      <a:pt x="224" y="1"/>
                      <a:pt x="196" y="8"/>
                      <a:pt x="172" y="22"/>
                    </a:cubicBezTo>
                    <a:lnTo>
                      <a:pt x="133" y="40"/>
                    </a:lnTo>
                    <a:cubicBezTo>
                      <a:pt x="86" y="61"/>
                      <a:pt x="43" y="101"/>
                      <a:pt x="28" y="154"/>
                    </a:cubicBezTo>
                    <a:cubicBezTo>
                      <a:pt x="0" y="255"/>
                      <a:pt x="47" y="388"/>
                      <a:pt x="140" y="438"/>
                    </a:cubicBezTo>
                    <a:cubicBezTo>
                      <a:pt x="170" y="454"/>
                      <a:pt x="203" y="461"/>
                      <a:pt x="236" y="461"/>
                    </a:cubicBezTo>
                    <a:cubicBezTo>
                      <a:pt x="344" y="461"/>
                      <a:pt x="453" y="383"/>
                      <a:pt x="470" y="276"/>
                    </a:cubicBezTo>
                    <a:cubicBezTo>
                      <a:pt x="491" y="158"/>
                      <a:pt x="395" y="28"/>
                      <a:pt x="283" y="3"/>
                    </a:cubicBezTo>
                    <a:cubicBezTo>
                      <a:pt x="273" y="2"/>
                      <a:pt x="263"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9"/>
              <p:cNvSpPr/>
              <p:nvPr/>
            </p:nvSpPr>
            <p:spPr>
              <a:xfrm flipH="1">
                <a:off x="8177213" y="3063145"/>
                <a:ext cx="23732" cy="22375"/>
              </a:xfrm>
              <a:custGeom>
                <a:avLst/>
                <a:gdLst/>
                <a:ahLst/>
                <a:cxnLst/>
                <a:rect l="l" t="t" r="r" b="b"/>
                <a:pathLst>
                  <a:path w="490" h="462" extrusionOk="0">
                    <a:moveTo>
                      <a:pt x="256" y="0"/>
                    </a:moveTo>
                    <a:cubicBezTo>
                      <a:pt x="227" y="0"/>
                      <a:pt x="198" y="10"/>
                      <a:pt x="170" y="20"/>
                    </a:cubicBezTo>
                    <a:lnTo>
                      <a:pt x="130" y="38"/>
                    </a:lnTo>
                    <a:cubicBezTo>
                      <a:pt x="84" y="63"/>
                      <a:pt x="44" y="103"/>
                      <a:pt x="29" y="154"/>
                    </a:cubicBezTo>
                    <a:cubicBezTo>
                      <a:pt x="1" y="257"/>
                      <a:pt x="44" y="391"/>
                      <a:pt x="141" y="441"/>
                    </a:cubicBezTo>
                    <a:cubicBezTo>
                      <a:pt x="170" y="455"/>
                      <a:pt x="201" y="462"/>
                      <a:pt x="233" y="462"/>
                    </a:cubicBezTo>
                    <a:cubicBezTo>
                      <a:pt x="341" y="462"/>
                      <a:pt x="455" y="384"/>
                      <a:pt x="471" y="275"/>
                    </a:cubicBezTo>
                    <a:cubicBezTo>
                      <a:pt x="489" y="157"/>
                      <a:pt x="395" y="28"/>
                      <a:pt x="281" y="3"/>
                    </a:cubicBezTo>
                    <a:cubicBezTo>
                      <a:pt x="273" y="1"/>
                      <a:pt x="264" y="0"/>
                      <a:pt x="256" y="0"/>
                    </a:cubicBez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9"/>
              <p:cNvSpPr/>
              <p:nvPr/>
            </p:nvSpPr>
            <p:spPr>
              <a:xfrm flipH="1">
                <a:off x="8084417" y="2897365"/>
                <a:ext cx="23683" cy="22423"/>
              </a:xfrm>
              <a:custGeom>
                <a:avLst/>
                <a:gdLst/>
                <a:ahLst/>
                <a:cxnLst/>
                <a:rect l="l" t="t" r="r" b="b"/>
                <a:pathLst>
                  <a:path w="489" h="463" extrusionOk="0">
                    <a:moveTo>
                      <a:pt x="250" y="1"/>
                    </a:moveTo>
                    <a:cubicBezTo>
                      <a:pt x="223" y="1"/>
                      <a:pt x="196" y="10"/>
                      <a:pt x="169" y="23"/>
                    </a:cubicBezTo>
                    <a:lnTo>
                      <a:pt x="133" y="41"/>
                    </a:lnTo>
                    <a:cubicBezTo>
                      <a:pt x="83" y="62"/>
                      <a:pt x="44" y="102"/>
                      <a:pt x="29" y="153"/>
                    </a:cubicBezTo>
                    <a:cubicBezTo>
                      <a:pt x="1" y="256"/>
                      <a:pt x="44" y="389"/>
                      <a:pt x="141" y="439"/>
                    </a:cubicBezTo>
                    <a:cubicBezTo>
                      <a:pt x="170" y="455"/>
                      <a:pt x="203" y="463"/>
                      <a:pt x="235" y="463"/>
                    </a:cubicBezTo>
                    <a:cubicBezTo>
                      <a:pt x="343" y="463"/>
                      <a:pt x="454" y="384"/>
                      <a:pt x="471" y="274"/>
                    </a:cubicBezTo>
                    <a:cubicBezTo>
                      <a:pt x="489" y="156"/>
                      <a:pt x="395" y="27"/>
                      <a:pt x="281" y="5"/>
                    </a:cubicBezTo>
                    <a:cubicBezTo>
                      <a:pt x="271" y="2"/>
                      <a:pt x="260"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9"/>
              <p:cNvSpPr/>
              <p:nvPr/>
            </p:nvSpPr>
            <p:spPr>
              <a:xfrm flipH="1">
                <a:off x="7857555" y="3164991"/>
                <a:ext cx="593008" cy="1690546"/>
              </a:xfrm>
              <a:custGeom>
                <a:avLst/>
                <a:gdLst/>
                <a:ahLst/>
                <a:cxnLst/>
                <a:rect l="l" t="t" r="r" b="b"/>
                <a:pathLst>
                  <a:path w="12244" h="34907" extrusionOk="0">
                    <a:moveTo>
                      <a:pt x="1" y="0"/>
                    </a:moveTo>
                    <a:lnTo>
                      <a:pt x="1" y="34907"/>
                    </a:lnTo>
                    <a:lnTo>
                      <a:pt x="5062" y="34713"/>
                    </a:lnTo>
                    <a:lnTo>
                      <a:pt x="5496" y="4799"/>
                    </a:lnTo>
                    <a:lnTo>
                      <a:pt x="7212" y="34832"/>
                    </a:lnTo>
                    <a:lnTo>
                      <a:pt x="12244" y="34713"/>
                    </a:lnTo>
                    <a:lnTo>
                      <a:pt x="10055" y="611"/>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9"/>
              <p:cNvSpPr/>
              <p:nvPr/>
            </p:nvSpPr>
            <p:spPr>
              <a:xfrm flipH="1">
                <a:off x="8316988" y="3177442"/>
                <a:ext cx="4940" cy="1671271"/>
              </a:xfrm>
              <a:custGeom>
                <a:avLst/>
                <a:gdLst/>
                <a:ahLst/>
                <a:cxnLst/>
                <a:rect l="l" t="t" r="r" b="b"/>
                <a:pathLst>
                  <a:path w="102" h="34509" extrusionOk="0">
                    <a:moveTo>
                      <a:pt x="47" y="1"/>
                    </a:moveTo>
                    <a:cubicBezTo>
                      <a:pt x="22" y="1"/>
                      <a:pt x="1" y="7725"/>
                      <a:pt x="1" y="17254"/>
                    </a:cubicBezTo>
                    <a:cubicBezTo>
                      <a:pt x="4" y="26784"/>
                      <a:pt x="26" y="34508"/>
                      <a:pt x="51" y="34508"/>
                    </a:cubicBezTo>
                    <a:cubicBezTo>
                      <a:pt x="80" y="34508"/>
                      <a:pt x="102" y="26784"/>
                      <a:pt x="98" y="17254"/>
                    </a:cubicBezTo>
                    <a:cubicBezTo>
                      <a:pt x="98" y="7725"/>
                      <a:pt x="77" y="1"/>
                      <a:pt x="47"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9"/>
              <p:cNvSpPr/>
              <p:nvPr/>
            </p:nvSpPr>
            <p:spPr>
              <a:xfrm flipH="1">
                <a:off x="7980481" y="3191729"/>
                <a:ext cx="90084" cy="1656984"/>
              </a:xfrm>
              <a:custGeom>
                <a:avLst/>
                <a:gdLst/>
                <a:ahLst/>
                <a:cxnLst/>
                <a:rect l="l" t="t" r="r" b="b"/>
                <a:pathLst>
                  <a:path w="1860" h="34214" extrusionOk="0">
                    <a:moveTo>
                      <a:pt x="1" y="0"/>
                    </a:moveTo>
                    <a:lnTo>
                      <a:pt x="1" y="90"/>
                    </a:lnTo>
                    <a:cubicBezTo>
                      <a:pt x="1" y="151"/>
                      <a:pt x="4" y="237"/>
                      <a:pt x="4" y="348"/>
                    </a:cubicBezTo>
                    <a:cubicBezTo>
                      <a:pt x="12" y="582"/>
                      <a:pt x="22" y="915"/>
                      <a:pt x="37" y="1346"/>
                    </a:cubicBezTo>
                    <a:cubicBezTo>
                      <a:pt x="65" y="2211"/>
                      <a:pt x="115" y="3468"/>
                      <a:pt x="184" y="5015"/>
                    </a:cubicBezTo>
                    <a:cubicBezTo>
                      <a:pt x="320" y="8112"/>
                      <a:pt x="536" y="12390"/>
                      <a:pt x="801" y="17114"/>
                    </a:cubicBezTo>
                    <a:cubicBezTo>
                      <a:pt x="1067" y="21838"/>
                      <a:pt x="1321" y="26112"/>
                      <a:pt x="1520" y="29206"/>
                    </a:cubicBezTo>
                    <a:cubicBezTo>
                      <a:pt x="1620" y="30750"/>
                      <a:pt x="1699" y="31999"/>
                      <a:pt x="1756" y="32871"/>
                    </a:cubicBezTo>
                    <a:cubicBezTo>
                      <a:pt x="1785" y="33298"/>
                      <a:pt x="1810" y="33636"/>
                      <a:pt x="1828" y="33865"/>
                    </a:cubicBezTo>
                    <a:cubicBezTo>
                      <a:pt x="1835" y="33976"/>
                      <a:pt x="1843" y="34062"/>
                      <a:pt x="1846" y="34123"/>
                    </a:cubicBezTo>
                    <a:cubicBezTo>
                      <a:pt x="1853" y="34185"/>
                      <a:pt x="1856" y="34213"/>
                      <a:pt x="1856" y="34213"/>
                    </a:cubicBezTo>
                    <a:cubicBezTo>
                      <a:pt x="1856" y="34213"/>
                      <a:pt x="1860" y="34181"/>
                      <a:pt x="1856" y="34123"/>
                    </a:cubicBezTo>
                    <a:cubicBezTo>
                      <a:pt x="1853" y="34062"/>
                      <a:pt x="1850" y="33976"/>
                      <a:pt x="1846" y="33865"/>
                    </a:cubicBezTo>
                    <a:cubicBezTo>
                      <a:pt x="1835" y="33632"/>
                      <a:pt x="1817" y="33298"/>
                      <a:pt x="1792" y="32867"/>
                    </a:cubicBezTo>
                    <a:cubicBezTo>
                      <a:pt x="1745" y="31999"/>
                      <a:pt x="1674" y="30746"/>
                      <a:pt x="1588" y="29203"/>
                    </a:cubicBezTo>
                    <a:cubicBezTo>
                      <a:pt x="1412" y="26102"/>
                      <a:pt x="1167" y="21830"/>
                      <a:pt x="898" y="17110"/>
                    </a:cubicBezTo>
                    <a:cubicBezTo>
                      <a:pt x="632" y="12383"/>
                      <a:pt x="407" y="8108"/>
                      <a:pt x="252" y="5010"/>
                    </a:cubicBezTo>
                    <a:cubicBezTo>
                      <a:pt x="177" y="3468"/>
                      <a:pt x="115" y="2215"/>
                      <a:pt x="72" y="1346"/>
                    </a:cubicBezTo>
                    <a:cubicBezTo>
                      <a:pt x="55" y="915"/>
                      <a:pt x="37" y="582"/>
                      <a:pt x="26" y="348"/>
                    </a:cubicBezTo>
                    <a:cubicBezTo>
                      <a:pt x="19" y="237"/>
                      <a:pt x="16" y="151"/>
                      <a:pt x="12" y="90"/>
                    </a:cubicBezTo>
                    <a:cubicBezTo>
                      <a:pt x="8" y="29"/>
                      <a:pt x="1" y="0"/>
                      <a:pt x="1"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9"/>
              <p:cNvSpPr/>
              <p:nvPr/>
            </p:nvSpPr>
            <p:spPr>
              <a:xfrm flipH="1">
                <a:off x="8159680" y="3181268"/>
                <a:ext cx="26493" cy="182823"/>
              </a:xfrm>
              <a:custGeom>
                <a:avLst/>
                <a:gdLst/>
                <a:ahLst/>
                <a:cxnLst/>
                <a:rect l="l" t="t" r="r" b="b"/>
                <a:pathLst>
                  <a:path w="547" h="3775" extrusionOk="0">
                    <a:moveTo>
                      <a:pt x="464" y="1"/>
                    </a:moveTo>
                    <a:cubicBezTo>
                      <a:pt x="450" y="1"/>
                      <a:pt x="443" y="223"/>
                      <a:pt x="439" y="586"/>
                    </a:cubicBezTo>
                    <a:cubicBezTo>
                      <a:pt x="435" y="945"/>
                      <a:pt x="435" y="1440"/>
                      <a:pt x="443" y="1989"/>
                    </a:cubicBezTo>
                    <a:cubicBezTo>
                      <a:pt x="450" y="2262"/>
                      <a:pt x="453" y="2524"/>
                      <a:pt x="457" y="2764"/>
                    </a:cubicBezTo>
                    <a:cubicBezTo>
                      <a:pt x="464" y="3001"/>
                      <a:pt x="446" y="3210"/>
                      <a:pt x="378" y="3371"/>
                    </a:cubicBezTo>
                    <a:cubicBezTo>
                      <a:pt x="314" y="3533"/>
                      <a:pt x="213" y="3641"/>
                      <a:pt x="133" y="3694"/>
                    </a:cubicBezTo>
                    <a:cubicBezTo>
                      <a:pt x="55" y="3752"/>
                      <a:pt x="1" y="3766"/>
                      <a:pt x="4" y="3773"/>
                    </a:cubicBezTo>
                    <a:cubicBezTo>
                      <a:pt x="4" y="3774"/>
                      <a:pt x="7" y="3774"/>
                      <a:pt x="12" y="3774"/>
                    </a:cubicBezTo>
                    <a:cubicBezTo>
                      <a:pt x="30" y="3774"/>
                      <a:pt x="81" y="3766"/>
                      <a:pt x="155" y="3727"/>
                    </a:cubicBezTo>
                    <a:cubicBezTo>
                      <a:pt x="245" y="3676"/>
                      <a:pt x="363" y="3568"/>
                      <a:pt x="443" y="3400"/>
                    </a:cubicBezTo>
                    <a:cubicBezTo>
                      <a:pt x="521" y="3228"/>
                      <a:pt x="547" y="3001"/>
                      <a:pt x="547" y="2764"/>
                    </a:cubicBezTo>
                    <a:cubicBezTo>
                      <a:pt x="547" y="2524"/>
                      <a:pt x="543" y="2262"/>
                      <a:pt x="539" y="1989"/>
                    </a:cubicBezTo>
                    <a:cubicBezTo>
                      <a:pt x="532" y="1440"/>
                      <a:pt x="521" y="945"/>
                      <a:pt x="507" y="582"/>
                    </a:cubicBezTo>
                    <a:cubicBezTo>
                      <a:pt x="493" y="223"/>
                      <a:pt x="478" y="1"/>
                      <a:pt x="464" y="1"/>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9"/>
              <p:cNvSpPr/>
              <p:nvPr/>
            </p:nvSpPr>
            <p:spPr>
              <a:xfrm flipH="1">
                <a:off x="8189224" y="3198606"/>
                <a:ext cx="25572" cy="24651"/>
              </a:xfrm>
              <a:custGeom>
                <a:avLst/>
                <a:gdLst/>
                <a:ahLst/>
                <a:cxnLst/>
                <a:rect l="l" t="t" r="r" b="b"/>
                <a:pathLst>
                  <a:path w="528" h="509" extrusionOk="0">
                    <a:moveTo>
                      <a:pt x="217" y="61"/>
                    </a:moveTo>
                    <a:cubicBezTo>
                      <a:pt x="262" y="61"/>
                      <a:pt x="317" y="76"/>
                      <a:pt x="366" y="120"/>
                    </a:cubicBezTo>
                    <a:cubicBezTo>
                      <a:pt x="441" y="178"/>
                      <a:pt x="456" y="307"/>
                      <a:pt x="355" y="375"/>
                    </a:cubicBezTo>
                    <a:cubicBezTo>
                      <a:pt x="319" y="401"/>
                      <a:pt x="276" y="415"/>
                      <a:pt x="236" y="415"/>
                    </a:cubicBezTo>
                    <a:cubicBezTo>
                      <a:pt x="204" y="415"/>
                      <a:pt x="174" y="406"/>
                      <a:pt x="151" y="389"/>
                    </a:cubicBezTo>
                    <a:cubicBezTo>
                      <a:pt x="100" y="354"/>
                      <a:pt x="78" y="281"/>
                      <a:pt x="78" y="228"/>
                    </a:cubicBezTo>
                    <a:cubicBezTo>
                      <a:pt x="82" y="143"/>
                      <a:pt x="121" y="96"/>
                      <a:pt x="140" y="72"/>
                    </a:cubicBezTo>
                    <a:lnTo>
                      <a:pt x="140" y="72"/>
                    </a:lnTo>
                    <a:lnTo>
                      <a:pt x="147" y="74"/>
                    </a:lnTo>
                    <a:cubicBezTo>
                      <a:pt x="174" y="78"/>
                      <a:pt x="195" y="81"/>
                      <a:pt x="207" y="81"/>
                    </a:cubicBezTo>
                    <a:cubicBezTo>
                      <a:pt x="215" y="81"/>
                      <a:pt x="219" y="80"/>
                      <a:pt x="219" y="77"/>
                    </a:cubicBezTo>
                    <a:cubicBezTo>
                      <a:pt x="221" y="74"/>
                      <a:pt x="216" y="68"/>
                      <a:pt x="206" y="61"/>
                    </a:cubicBezTo>
                    <a:lnTo>
                      <a:pt x="206" y="61"/>
                    </a:lnTo>
                    <a:cubicBezTo>
                      <a:pt x="209" y="61"/>
                      <a:pt x="213" y="61"/>
                      <a:pt x="217" y="61"/>
                    </a:cubicBezTo>
                    <a:close/>
                    <a:moveTo>
                      <a:pt x="257" y="0"/>
                    </a:moveTo>
                    <a:cubicBezTo>
                      <a:pt x="209" y="0"/>
                      <a:pt x="168" y="15"/>
                      <a:pt x="143" y="34"/>
                    </a:cubicBezTo>
                    <a:lnTo>
                      <a:pt x="104" y="62"/>
                    </a:lnTo>
                    <a:lnTo>
                      <a:pt x="109" y="64"/>
                    </a:lnTo>
                    <a:lnTo>
                      <a:pt x="109" y="64"/>
                    </a:lnTo>
                    <a:cubicBezTo>
                      <a:pt x="104" y="67"/>
                      <a:pt x="99" y="70"/>
                      <a:pt x="93" y="74"/>
                    </a:cubicBezTo>
                    <a:cubicBezTo>
                      <a:pt x="61" y="99"/>
                      <a:pt x="25" y="149"/>
                      <a:pt x="10" y="221"/>
                    </a:cubicBezTo>
                    <a:cubicBezTo>
                      <a:pt x="0" y="289"/>
                      <a:pt x="14" y="393"/>
                      <a:pt x="100" y="461"/>
                    </a:cubicBezTo>
                    <a:cubicBezTo>
                      <a:pt x="139" y="494"/>
                      <a:pt x="190" y="509"/>
                      <a:pt x="243" y="509"/>
                    </a:cubicBezTo>
                    <a:cubicBezTo>
                      <a:pt x="302" y="509"/>
                      <a:pt x="364" y="490"/>
                      <a:pt x="413" y="454"/>
                    </a:cubicBezTo>
                    <a:cubicBezTo>
                      <a:pt x="481" y="407"/>
                      <a:pt x="527" y="321"/>
                      <a:pt x="520" y="238"/>
                    </a:cubicBezTo>
                    <a:cubicBezTo>
                      <a:pt x="517" y="156"/>
                      <a:pt x="466" y="95"/>
                      <a:pt x="416" y="56"/>
                    </a:cubicBezTo>
                    <a:cubicBezTo>
                      <a:pt x="363" y="15"/>
                      <a:pt x="307" y="0"/>
                      <a:pt x="257" y="0"/>
                    </a:cubicBezTo>
                    <a:close/>
                  </a:path>
                </a:pathLst>
              </a:custGeom>
              <a:solidFill>
                <a:srgbClr val="FFF2CC"/>
              </a:solid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9"/>
              <p:cNvSpPr/>
              <p:nvPr/>
            </p:nvSpPr>
            <p:spPr>
              <a:xfrm flipH="1">
                <a:off x="8016411" y="2913589"/>
                <a:ext cx="669289" cy="285204"/>
              </a:xfrm>
              <a:custGeom>
                <a:avLst/>
                <a:gdLst/>
                <a:ahLst/>
                <a:cxnLst/>
                <a:rect l="l" t="t" r="r" b="b"/>
                <a:pathLst>
                  <a:path w="13819" h="5889" extrusionOk="0">
                    <a:moveTo>
                      <a:pt x="12124" y="1"/>
                    </a:moveTo>
                    <a:cubicBezTo>
                      <a:pt x="11688" y="1"/>
                      <a:pt x="11071" y="405"/>
                      <a:pt x="10828" y="632"/>
                    </a:cubicBezTo>
                    <a:cubicBezTo>
                      <a:pt x="10739" y="718"/>
                      <a:pt x="10689" y="833"/>
                      <a:pt x="10663" y="959"/>
                    </a:cubicBezTo>
                    <a:lnTo>
                      <a:pt x="4088" y="2344"/>
                    </a:lnTo>
                    <a:lnTo>
                      <a:pt x="420" y="1971"/>
                    </a:lnTo>
                    <a:cubicBezTo>
                      <a:pt x="420" y="1971"/>
                      <a:pt x="344" y="2603"/>
                      <a:pt x="161" y="3797"/>
                    </a:cubicBezTo>
                    <a:cubicBezTo>
                      <a:pt x="0" y="4851"/>
                      <a:pt x="1610" y="5888"/>
                      <a:pt x="2758" y="5888"/>
                    </a:cubicBezTo>
                    <a:cubicBezTo>
                      <a:pt x="2839" y="5888"/>
                      <a:pt x="2917" y="5883"/>
                      <a:pt x="2993" y="5873"/>
                    </a:cubicBezTo>
                    <a:cubicBezTo>
                      <a:pt x="4044" y="5725"/>
                      <a:pt x="10473" y="3898"/>
                      <a:pt x="11564" y="3586"/>
                    </a:cubicBezTo>
                    <a:cubicBezTo>
                      <a:pt x="11668" y="3554"/>
                      <a:pt x="11722" y="3539"/>
                      <a:pt x="11722" y="3539"/>
                    </a:cubicBezTo>
                    <a:lnTo>
                      <a:pt x="11722" y="3532"/>
                    </a:lnTo>
                    <a:cubicBezTo>
                      <a:pt x="12077" y="3410"/>
                      <a:pt x="12921" y="3105"/>
                      <a:pt x="13010" y="2954"/>
                    </a:cubicBezTo>
                    <a:cubicBezTo>
                      <a:pt x="13122" y="2760"/>
                      <a:pt x="13093" y="1239"/>
                      <a:pt x="13093" y="1239"/>
                    </a:cubicBezTo>
                    <a:lnTo>
                      <a:pt x="13696" y="969"/>
                    </a:lnTo>
                    <a:cubicBezTo>
                      <a:pt x="13696" y="969"/>
                      <a:pt x="13818" y="729"/>
                      <a:pt x="13682" y="553"/>
                    </a:cubicBezTo>
                    <a:cubicBezTo>
                      <a:pt x="13649" y="511"/>
                      <a:pt x="13532" y="495"/>
                      <a:pt x="13371" y="495"/>
                    </a:cubicBezTo>
                    <a:cubicBezTo>
                      <a:pt x="12860" y="495"/>
                      <a:pt x="11916" y="657"/>
                      <a:pt x="11916" y="657"/>
                    </a:cubicBezTo>
                    <a:lnTo>
                      <a:pt x="12511" y="205"/>
                    </a:lnTo>
                    <a:cubicBezTo>
                      <a:pt x="12428" y="59"/>
                      <a:pt x="12289" y="1"/>
                      <a:pt x="12124"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4" name="Google Shape;634;p29"/>
            <p:cNvSpPr/>
            <p:nvPr/>
          </p:nvSpPr>
          <p:spPr>
            <a:xfrm rot="-5400000">
              <a:off x="8133000" y="2006075"/>
              <a:ext cx="87600" cy="27900"/>
            </a:xfrm>
            <a:prstGeom prst="rtTriangle">
              <a:avLst/>
            </a:prstGeom>
            <a:solidFill>
              <a:srgbClr val="DD7E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29"/>
          <p:cNvGrpSpPr/>
          <p:nvPr/>
        </p:nvGrpSpPr>
        <p:grpSpPr>
          <a:xfrm>
            <a:off x="591096" y="2830324"/>
            <a:ext cx="519733" cy="485268"/>
            <a:chOff x="4694531" y="2250235"/>
            <a:chExt cx="1090502" cy="1018186"/>
          </a:xfrm>
        </p:grpSpPr>
        <p:sp>
          <p:nvSpPr>
            <p:cNvPr id="636" name="Google Shape;636;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9"/>
          <p:cNvGrpSpPr/>
          <p:nvPr/>
        </p:nvGrpSpPr>
        <p:grpSpPr>
          <a:xfrm>
            <a:off x="1433177" y="4004850"/>
            <a:ext cx="335765" cy="313500"/>
            <a:chOff x="4694531" y="2250235"/>
            <a:chExt cx="1090502" cy="1018186"/>
          </a:xfrm>
        </p:grpSpPr>
        <p:sp>
          <p:nvSpPr>
            <p:cNvPr id="641" name="Google Shape;641;p29"/>
            <p:cNvSpPr/>
            <p:nvPr/>
          </p:nvSpPr>
          <p:spPr>
            <a:xfrm>
              <a:off x="4694531" y="2250235"/>
              <a:ext cx="1090502" cy="1018186"/>
            </a:xfrm>
            <a:custGeom>
              <a:avLst/>
              <a:gdLst/>
              <a:ahLst/>
              <a:cxnLst/>
              <a:rect l="l" t="t" r="r" b="b"/>
              <a:pathLst>
                <a:path w="24565" h="22936" extrusionOk="0">
                  <a:moveTo>
                    <a:pt x="12304" y="1"/>
                  </a:moveTo>
                  <a:cubicBezTo>
                    <a:pt x="11753" y="1"/>
                    <a:pt x="11196" y="40"/>
                    <a:pt x="10635" y="122"/>
                  </a:cubicBezTo>
                  <a:cubicBezTo>
                    <a:pt x="4354" y="1033"/>
                    <a:pt x="0" y="6855"/>
                    <a:pt x="912" y="13122"/>
                  </a:cubicBezTo>
                  <a:cubicBezTo>
                    <a:pt x="1738" y="18828"/>
                    <a:pt x="6647" y="22935"/>
                    <a:pt x="12259" y="22935"/>
                  </a:cubicBezTo>
                  <a:cubicBezTo>
                    <a:pt x="12812" y="22935"/>
                    <a:pt x="13371" y="22895"/>
                    <a:pt x="13934" y="22813"/>
                  </a:cubicBezTo>
                  <a:cubicBezTo>
                    <a:pt x="20211" y="21901"/>
                    <a:pt x="24565" y="16083"/>
                    <a:pt x="23657" y="9816"/>
                  </a:cubicBezTo>
                  <a:cubicBezTo>
                    <a:pt x="22827" y="4109"/>
                    <a:pt x="17918" y="1"/>
                    <a:pt x="1230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9"/>
            <p:cNvSpPr/>
            <p:nvPr/>
          </p:nvSpPr>
          <p:spPr>
            <a:xfrm>
              <a:off x="4824199" y="2371334"/>
              <a:ext cx="831161" cy="775937"/>
            </a:xfrm>
            <a:custGeom>
              <a:avLst/>
              <a:gdLst/>
              <a:ahLst/>
              <a:cxnLst/>
              <a:rect l="l" t="t" r="r" b="b"/>
              <a:pathLst>
                <a:path w="18723" h="17479" extrusionOk="0">
                  <a:moveTo>
                    <a:pt x="9375" y="1"/>
                  </a:moveTo>
                  <a:cubicBezTo>
                    <a:pt x="8956" y="1"/>
                    <a:pt x="8532" y="31"/>
                    <a:pt x="8106" y="92"/>
                  </a:cubicBezTo>
                  <a:cubicBezTo>
                    <a:pt x="3320" y="789"/>
                    <a:pt x="0" y="5226"/>
                    <a:pt x="697" y="9999"/>
                  </a:cubicBezTo>
                  <a:cubicBezTo>
                    <a:pt x="1328" y="14348"/>
                    <a:pt x="5067" y="17478"/>
                    <a:pt x="9342" y="17478"/>
                  </a:cubicBezTo>
                  <a:cubicBezTo>
                    <a:pt x="9763" y="17478"/>
                    <a:pt x="10189" y="17448"/>
                    <a:pt x="10617" y="17386"/>
                  </a:cubicBezTo>
                  <a:cubicBezTo>
                    <a:pt x="15406" y="16690"/>
                    <a:pt x="18723" y="12257"/>
                    <a:pt x="18029" y="7479"/>
                  </a:cubicBezTo>
                  <a:cubicBezTo>
                    <a:pt x="17395" y="3131"/>
                    <a:pt x="13655" y="1"/>
                    <a:pt x="9375"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9"/>
            <p:cNvSpPr/>
            <p:nvPr/>
          </p:nvSpPr>
          <p:spPr>
            <a:xfrm>
              <a:off x="4841911" y="2356596"/>
              <a:ext cx="782507" cy="470782"/>
            </a:xfrm>
            <a:custGeom>
              <a:avLst/>
              <a:gdLst/>
              <a:ahLst/>
              <a:cxnLst/>
              <a:rect l="l" t="t" r="r" b="b"/>
              <a:pathLst>
                <a:path w="17627" h="10605" extrusionOk="0">
                  <a:moveTo>
                    <a:pt x="8959" y="0"/>
                  </a:moveTo>
                  <a:cubicBezTo>
                    <a:pt x="8916" y="0"/>
                    <a:pt x="8873" y="1"/>
                    <a:pt x="8830" y="1"/>
                  </a:cubicBezTo>
                  <a:cubicBezTo>
                    <a:pt x="8348" y="12"/>
                    <a:pt x="7864" y="55"/>
                    <a:pt x="7379" y="141"/>
                  </a:cubicBezTo>
                  <a:cubicBezTo>
                    <a:pt x="6895" y="227"/>
                    <a:pt x="6421" y="353"/>
                    <a:pt x="5969" y="511"/>
                  </a:cubicBezTo>
                  <a:cubicBezTo>
                    <a:pt x="5513" y="665"/>
                    <a:pt x="5083" y="866"/>
                    <a:pt x="4673" y="1085"/>
                  </a:cubicBezTo>
                  <a:cubicBezTo>
                    <a:pt x="4264" y="1301"/>
                    <a:pt x="3880" y="1556"/>
                    <a:pt x="3524" y="1824"/>
                  </a:cubicBezTo>
                  <a:cubicBezTo>
                    <a:pt x="3169" y="2094"/>
                    <a:pt x="2843" y="2384"/>
                    <a:pt x="2545" y="2689"/>
                  </a:cubicBezTo>
                  <a:cubicBezTo>
                    <a:pt x="1949" y="3296"/>
                    <a:pt x="1478" y="3964"/>
                    <a:pt x="1112" y="4620"/>
                  </a:cubicBezTo>
                  <a:cubicBezTo>
                    <a:pt x="750" y="5281"/>
                    <a:pt x="499" y="5941"/>
                    <a:pt x="334" y="6559"/>
                  </a:cubicBezTo>
                  <a:cubicBezTo>
                    <a:pt x="0" y="7793"/>
                    <a:pt x="14" y="8842"/>
                    <a:pt x="90" y="9538"/>
                  </a:cubicBezTo>
                  <a:cubicBezTo>
                    <a:pt x="172" y="10235"/>
                    <a:pt x="303" y="10604"/>
                    <a:pt x="340" y="10604"/>
                  </a:cubicBezTo>
                  <a:cubicBezTo>
                    <a:pt x="341" y="10604"/>
                    <a:pt x="341" y="10604"/>
                    <a:pt x="341" y="10604"/>
                  </a:cubicBezTo>
                  <a:cubicBezTo>
                    <a:pt x="395" y="10593"/>
                    <a:pt x="352" y="10209"/>
                    <a:pt x="352" y="9524"/>
                  </a:cubicBezTo>
                  <a:cubicBezTo>
                    <a:pt x="355" y="8842"/>
                    <a:pt x="416" y="7844"/>
                    <a:pt x="786" y="6691"/>
                  </a:cubicBezTo>
                  <a:cubicBezTo>
                    <a:pt x="973" y="6118"/>
                    <a:pt x="1235" y="5503"/>
                    <a:pt x="1594" y="4894"/>
                  </a:cubicBezTo>
                  <a:cubicBezTo>
                    <a:pt x="1960" y="4291"/>
                    <a:pt x="2416" y="3680"/>
                    <a:pt x="2982" y="3124"/>
                  </a:cubicBezTo>
                  <a:cubicBezTo>
                    <a:pt x="3266" y="2848"/>
                    <a:pt x="3575" y="2578"/>
                    <a:pt x="3908" y="2338"/>
                  </a:cubicBezTo>
                  <a:cubicBezTo>
                    <a:pt x="4246" y="2090"/>
                    <a:pt x="4601" y="1860"/>
                    <a:pt x="4985" y="1663"/>
                  </a:cubicBezTo>
                  <a:cubicBezTo>
                    <a:pt x="5366" y="1462"/>
                    <a:pt x="5764" y="1282"/>
                    <a:pt x="6188" y="1139"/>
                  </a:cubicBezTo>
                  <a:cubicBezTo>
                    <a:pt x="6608" y="996"/>
                    <a:pt x="7046" y="880"/>
                    <a:pt x="7495" y="798"/>
                  </a:cubicBezTo>
                  <a:cubicBezTo>
                    <a:pt x="7947" y="722"/>
                    <a:pt x="8396" y="679"/>
                    <a:pt x="8840" y="669"/>
                  </a:cubicBezTo>
                  <a:cubicBezTo>
                    <a:pt x="8899" y="668"/>
                    <a:pt x="8958" y="667"/>
                    <a:pt x="9016" y="667"/>
                  </a:cubicBezTo>
                  <a:cubicBezTo>
                    <a:pt x="9401" y="667"/>
                    <a:pt x="9780" y="698"/>
                    <a:pt x="10150" y="744"/>
                  </a:cubicBezTo>
                  <a:cubicBezTo>
                    <a:pt x="10578" y="798"/>
                    <a:pt x="10994" y="895"/>
                    <a:pt x="11393" y="1009"/>
                  </a:cubicBezTo>
                  <a:cubicBezTo>
                    <a:pt x="11791" y="1121"/>
                    <a:pt x="12171" y="1268"/>
                    <a:pt x="12531" y="1430"/>
                  </a:cubicBezTo>
                  <a:cubicBezTo>
                    <a:pt x="13255" y="1753"/>
                    <a:pt x="13894" y="2169"/>
                    <a:pt x="14447" y="2614"/>
                  </a:cubicBezTo>
                  <a:cubicBezTo>
                    <a:pt x="14993" y="3063"/>
                    <a:pt x="15448" y="3547"/>
                    <a:pt x="15821" y="4021"/>
                  </a:cubicBezTo>
                  <a:cubicBezTo>
                    <a:pt x="16568" y="4976"/>
                    <a:pt x="16970" y="5895"/>
                    <a:pt x="17207" y="6534"/>
                  </a:cubicBezTo>
                  <a:cubicBezTo>
                    <a:pt x="17442" y="7171"/>
                    <a:pt x="17536" y="7543"/>
                    <a:pt x="17586" y="7543"/>
                  </a:cubicBezTo>
                  <a:cubicBezTo>
                    <a:pt x="17586" y="7543"/>
                    <a:pt x="17587" y="7543"/>
                    <a:pt x="17587" y="7542"/>
                  </a:cubicBezTo>
                  <a:cubicBezTo>
                    <a:pt x="17627" y="7535"/>
                    <a:pt x="17623" y="7144"/>
                    <a:pt x="17458" y="6454"/>
                  </a:cubicBezTo>
                  <a:cubicBezTo>
                    <a:pt x="17290" y="5773"/>
                    <a:pt x="16941" y="4786"/>
                    <a:pt x="16205" y="3741"/>
                  </a:cubicBezTo>
                  <a:cubicBezTo>
                    <a:pt x="15836" y="3221"/>
                    <a:pt x="15373" y="2686"/>
                    <a:pt x="14806" y="2190"/>
                  </a:cubicBezTo>
                  <a:cubicBezTo>
                    <a:pt x="14235" y="1699"/>
                    <a:pt x="13564" y="1236"/>
                    <a:pt x="12792" y="870"/>
                  </a:cubicBezTo>
                  <a:cubicBezTo>
                    <a:pt x="12408" y="686"/>
                    <a:pt x="12002" y="525"/>
                    <a:pt x="11575" y="396"/>
                  </a:cubicBezTo>
                  <a:cubicBezTo>
                    <a:pt x="11148" y="267"/>
                    <a:pt x="10703" y="159"/>
                    <a:pt x="10243" y="95"/>
                  </a:cubicBezTo>
                  <a:cubicBezTo>
                    <a:pt x="9825" y="36"/>
                    <a:pt x="9395" y="0"/>
                    <a:pt x="8959"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9"/>
            <p:cNvSpPr/>
            <p:nvPr/>
          </p:nvSpPr>
          <p:spPr>
            <a:xfrm>
              <a:off x="5058586" y="2488083"/>
              <a:ext cx="386747" cy="570799"/>
            </a:xfrm>
            <a:custGeom>
              <a:avLst/>
              <a:gdLst/>
              <a:ahLst/>
              <a:cxnLst/>
              <a:rect l="l" t="t" r="r" b="b"/>
              <a:pathLst>
                <a:path w="8712" h="12858" extrusionOk="0">
                  <a:moveTo>
                    <a:pt x="3209" y="3500"/>
                  </a:moveTo>
                  <a:lnTo>
                    <a:pt x="3518" y="5409"/>
                  </a:lnTo>
                  <a:cubicBezTo>
                    <a:pt x="2894" y="5316"/>
                    <a:pt x="2452" y="5122"/>
                    <a:pt x="2377" y="4652"/>
                  </a:cubicBezTo>
                  <a:cubicBezTo>
                    <a:pt x="2304" y="4211"/>
                    <a:pt x="2524" y="3772"/>
                    <a:pt x="3209" y="3500"/>
                  </a:cubicBezTo>
                  <a:close/>
                  <a:moveTo>
                    <a:pt x="5233" y="7506"/>
                  </a:moveTo>
                  <a:cubicBezTo>
                    <a:pt x="5844" y="7617"/>
                    <a:pt x="6275" y="7807"/>
                    <a:pt x="6350" y="8277"/>
                  </a:cubicBezTo>
                  <a:cubicBezTo>
                    <a:pt x="6418" y="8708"/>
                    <a:pt x="6177" y="9106"/>
                    <a:pt x="5528" y="9361"/>
                  </a:cubicBezTo>
                  <a:lnTo>
                    <a:pt x="5233" y="7506"/>
                  </a:lnTo>
                  <a:close/>
                  <a:moveTo>
                    <a:pt x="4032" y="0"/>
                  </a:moveTo>
                  <a:lnTo>
                    <a:pt x="2685" y="216"/>
                  </a:lnTo>
                  <a:lnTo>
                    <a:pt x="2925" y="1708"/>
                  </a:lnTo>
                  <a:cubicBezTo>
                    <a:pt x="840" y="2290"/>
                    <a:pt x="0" y="3683"/>
                    <a:pt x="227" y="5108"/>
                  </a:cubicBezTo>
                  <a:cubicBezTo>
                    <a:pt x="535" y="7032"/>
                    <a:pt x="2283" y="7261"/>
                    <a:pt x="3833" y="7384"/>
                  </a:cubicBezTo>
                  <a:lnTo>
                    <a:pt x="4193" y="9630"/>
                  </a:lnTo>
                  <a:cubicBezTo>
                    <a:pt x="4079" y="9637"/>
                    <a:pt x="3965" y="9641"/>
                    <a:pt x="3850" y="9641"/>
                  </a:cubicBezTo>
                  <a:cubicBezTo>
                    <a:pt x="2975" y="9641"/>
                    <a:pt x="2096" y="9438"/>
                    <a:pt x="1433" y="9092"/>
                  </a:cubicBezTo>
                  <a:lnTo>
                    <a:pt x="955" y="10854"/>
                  </a:lnTo>
                  <a:cubicBezTo>
                    <a:pt x="1623" y="11223"/>
                    <a:pt x="2619" y="11432"/>
                    <a:pt x="3681" y="11432"/>
                  </a:cubicBezTo>
                  <a:cubicBezTo>
                    <a:pt x="3943" y="11432"/>
                    <a:pt x="4210" y="11419"/>
                    <a:pt x="4476" y="11393"/>
                  </a:cubicBezTo>
                  <a:lnTo>
                    <a:pt x="4709" y="12857"/>
                  </a:lnTo>
                  <a:lnTo>
                    <a:pt x="6056" y="12642"/>
                  </a:lnTo>
                  <a:lnTo>
                    <a:pt x="5815" y="11138"/>
                  </a:lnTo>
                  <a:cubicBezTo>
                    <a:pt x="7882" y="10542"/>
                    <a:pt x="8712" y="9171"/>
                    <a:pt x="8489" y="7771"/>
                  </a:cubicBezTo>
                  <a:cubicBezTo>
                    <a:pt x="8184" y="5876"/>
                    <a:pt x="6465" y="5639"/>
                    <a:pt x="4915" y="5528"/>
                  </a:cubicBezTo>
                  <a:lnTo>
                    <a:pt x="4548" y="3242"/>
                  </a:lnTo>
                  <a:cubicBezTo>
                    <a:pt x="4611" y="3239"/>
                    <a:pt x="4673" y="3238"/>
                    <a:pt x="4736" y="3238"/>
                  </a:cubicBezTo>
                  <a:cubicBezTo>
                    <a:pt x="5367" y="3238"/>
                    <a:pt x="6038" y="3357"/>
                    <a:pt x="6719" y="3611"/>
                  </a:cubicBezTo>
                  <a:lnTo>
                    <a:pt x="7125" y="1849"/>
                  </a:lnTo>
                  <a:cubicBezTo>
                    <a:pt x="6479" y="1570"/>
                    <a:pt x="5703" y="1442"/>
                    <a:pt x="4899" y="1442"/>
                  </a:cubicBezTo>
                  <a:cubicBezTo>
                    <a:pt x="4689" y="1442"/>
                    <a:pt x="4476" y="1451"/>
                    <a:pt x="4264" y="1468"/>
                  </a:cubicBezTo>
                  <a:lnTo>
                    <a:pt x="40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4239"/>
        <p:cNvGrpSpPr/>
        <p:nvPr/>
      </p:nvGrpSpPr>
      <p:grpSpPr>
        <a:xfrm>
          <a:off x="0" y="0"/>
          <a:ext cx="0" cy="0"/>
          <a:chOff x="0" y="0"/>
          <a:chExt cx="0" cy="0"/>
        </a:xfrm>
      </p:grpSpPr>
      <p:sp>
        <p:nvSpPr>
          <p:cNvPr id="4240" name="Google Shape;4240;p49"/>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T</a:t>
            </a:r>
            <a:r>
              <a:rPr lang="en" dirty="0" smtClean="0"/>
              <a:t>HANKS</a:t>
            </a:r>
            <a:endParaRPr dirty="0"/>
          </a:p>
        </p:txBody>
      </p:sp>
      <p:grpSp>
        <p:nvGrpSpPr>
          <p:cNvPr id="7" name="Google Shape;2538;p46"/>
          <p:cNvGrpSpPr/>
          <p:nvPr/>
        </p:nvGrpSpPr>
        <p:grpSpPr>
          <a:xfrm rot="756199">
            <a:off x="8415477" y="2160572"/>
            <a:ext cx="502396" cy="423275"/>
            <a:chOff x="2681574" y="1237063"/>
            <a:chExt cx="340338" cy="314998"/>
          </a:xfrm>
        </p:grpSpPr>
        <p:sp>
          <p:nvSpPr>
            <p:cNvPr id="8" name="Google Shape;2539;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40;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41;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42;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2543;p46"/>
          <p:cNvGrpSpPr/>
          <p:nvPr/>
        </p:nvGrpSpPr>
        <p:grpSpPr>
          <a:xfrm>
            <a:off x="6781468" y="1707705"/>
            <a:ext cx="1000385" cy="883233"/>
            <a:chOff x="6472501" y="1326053"/>
            <a:chExt cx="1000385" cy="883233"/>
          </a:xfrm>
        </p:grpSpPr>
        <p:sp>
          <p:nvSpPr>
            <p:cNvPr id="13" name="Google Shape;2544;p46"/>
            <p:cNvSpPr/>
            <p:nvPr/>
          </p:nvSpPr>
          <p:spPr>
            <a:xfrm>
              <a:off x="6472501" y="1326053"/>
              <a:ext cx="1000385" cy="883233"/>
            </a:xfrm>
            <a:custGeom>
              <a:avLst/>
              <a:gdLst/>
              <a:ahLst/>
              <a:cxnLst/>
              <a:rect l="l" t="t" r="r" b="b"/>
              <a:pathLst>
                <a:path w="22535" h="19896" extrusionOk="0">
                  <a:moveTo>
                    <a:pt x="11255" y="0"/>
                  </a:moveTo>
                  <a:cubicBezTo>
                    <a:pt x="8227" y="0"/>
                    <a:pt x="5239" y="1376"/>
                    <a:pt x="3289" y="3985"/>
                  </a:cubicBezTo>
                  <a:cubicBezTo>
                    <a:pt x="1" y="8378"/>
                    <a:pt x="913" y="14612"/>
                    <a:pt x="5316" y="17907"/>
                  </a:cubicBezTo>
                  <a:cubicBezTo>
                    <a:pt x="7110" y="19248"/>
                    <a:pt x="9206" y="19895"/>
                    <a:pt x="11284" y="19895"/>
                  </a:cubicBezTo>
                  <a:cubicBezTo>
                    <a:pt x="14312" y="19895"/>
                    <a:pt x="17299" y="18520"/>
                    <a:pt x="19247" y="15912"/>
                  </a:cubicBezTo>
                  <a:cubicBezTo>
                    <a:pt x="22535" y="11515"/>
                    <a:pt x="21627" y="5281"/>
                    <a:pt x="17219" y="1986"/>
                  </a:cubicBezTo>
                  <a:cubicBezTo>
                    <a:pt x="15426" y="647"/>
                    <a:pt x="13331" y="0"/>
                    <a:pt x="11255"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5;p46"/>
            <p:cNvSpPr/>
            <p:nvPr/>
          </p:nvSpPr>
          <p:spPr>
            <a:xfrm>
              <a:off x="6591559" y="1431083"/>
              <a:ext cx="762308" cy="673123"/>
            </a:xfrm>
            <a:custGeom>
              <a:avLst/>
              <a:gdLst/>
              <a:ahLst/>
              <a:cxnLst/>
              <a:rect l="l" t="t" r="r" b="b"/>
              <a:pathLst>
                <a:path w="17172" h="15163" extrusionOk="0">
                  <a:moveTo>
                    <a:pt x="8574" y="0"/>
                  </a:moveTo>
                  <a:cubicBezTo>
                    <a:pt x="6268" y="0"/>
                    <a:pt x="3991" y="1048"/>
                    <a:pt x="2505" y="3036"/>
                  </a:cubicBezTo>
                  <a:cubicBezTo>
                    <a:pt x="0" y="6385"/>
                    <a:pt x="693" y="11138"/>
                    <a:pt x="4052" y="13646"/>
                  </a:cubicBezTo>
                  <a:cubicBezTo>
                    <a:pt x="5418" y="14669"/>
                    <a:pt x="7014" y="15162"/>
                    <a:pt x="8596" y="15162"/>
                  </a:cubicBezTo>
                  <a:cubicBezTo>
                    <a:pt x="10903" y="15162"/>
                    <a:pt x="13180" y="14113"/>
                    <a:pt x="14666" y="12124"/>
                  </a:cubicBezTo>
                  <a:cubicBezTo>
                    <a:pt x="17171" y="8776"/>
                    <a:pt x="16479" y="4023"/>
                    <a:pt x="13119" y="1515"/>
                  </a:cubicBezTo>
                  <a:cubicBezTo>
                    <a:pt x="11753" y="494"/>
                    <a:pt x="10157" y="0"/>
                    <a:pt x="8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6;p46"/>
            <p:cNvSpPr/>
            <p:nvPr/>
          </p:nvSpPr>
          <p:spPr>
            <a:xfrm>
              <a:off x="6695435" y="1419230"/>
              <a:ext cx="625446" cy="541722"/>
            </a:xfrm>
            <a:custGeom>
              <a:avLst/>
              <a:gdLst/>
              <a:ahLst/>
              <a:cxnLst/>
              <a:rect l="l" t="t" r="r" b="b"/>
              <a:pathLst>
                <a:path w="14089" h="12203" extrusionOk="0">
                  <a:moveTo>
                    <a:pt x="6307" y="1"/>
                  </a:moveTo>
                  <a:cubicBezTo>
                    <a:pt x="6282" y="1"/>
                    <a:pt x="6257" y="1"/>
                    <a:pt x="6231" y="1"/>
                  </a:cubicBezTo>
                  <a:cubicBezTo>
                    <a:pt x="5492" y="8"/>
                    <a:pt x="4795" y="127"/>
                    <a:pt x="4167" y="306"/>
                  </a:cubicBezTo>
                  <a:cubicBezTo>
                    <a:pt x="3539" y="490"/>
                    <a:pt x="2983" y="737"/>
                    <a:pt x="2502" y="1013"/>
                  </a:cubicBezTo>
                  <a:cubicBezTo>
                    <a:pt x="1540" y="1566"/>
                    <a:pt x="909" y="2216"/>
                    <a:pt x="528" y="2690"/>
                  </a:cubicBezTo>
                  <a:cubicBezTo>
                    <a:pt x="147" y="3170"/>
                    <a:pt x="1" y="3480"/>
                    <a:pt x="29" y="3497"/>
                  </a:cubicBezTo>
                  <a:cubicBezTo>
                    <a:pt x="31" y="3498"/>
                    <a:pt x="33" y="3499"/>
                    <a:pt x="35" y="3499"/>
                  </a:cubicBezTo>
                  <a:cubicBezTo>
                    <a:pt x="85" y="3499"/>
                    <a:pt x="292" y="3245"/>
                    <a:pt x="693" y="2844"/>
                  </a:cubicBezTo>
                  <a:cubicBezTo>
                    <a:pt x="1116" y="2428"/>
                    <a:pt x="1767" y="1853"/>
                    <a:pt x="2700" y="1376"/>
                  </a:cubicBezTo>
                  <a:cubicBezTo>
                    <a:pt x="3166" y="1136"/>
                    <a:pt x="3701" y="924"/>
                    <a:pt x="4297" y="770"/>
                  </a:cubicBezTo>
                  <a:cubicBezTo>
                    <a:pt x="4863" y="630"/>
                    <a:pt x="5480" y="539"/>
                    <a:pt x="6128" y="539"/>
                  </a:cubicBezTo>
                  <a:cubicBezTo>
                    <a:pt x="6162" y="539"/>
                    <a:pt x="6197" y="539"/>
                    <a:pt x="6231" y="540"/>
                  </a:cubicBezTo>
                  <a:cubicBezTo>
                    <a:pt x="6576" y="543"/>
                    <a:pt x="6928" y="565"/>
                    <a:pt x="7283" y="622"/>
                  </a:cubicBezTo>
                  <a:cubicBezTo>
                    <a:pt x="7638" y="680"/>
                    <a:pt x="7997" y="755"/>
                    <a:pt x="8357" y="869"/>
                  </a:cubicBezTo>
                  <a:cubicBezTo>
                    <a:pt x="8712" y="981"/>
                    <a:pt x="9067" y="1114"/>
                    <a:pt x="9412" y="1286"/>
                  </a:cubicBezTo>
                  <a:cubicBezTo>
                    <a:pt x="9760" y="1459"/>
                    <a:pt x="10097" y="1656"/>
                    <a:pt x="10424" y="1882"/>
                  </a:cubicBezTo>
                  <a:cubicBezTo>
                    <a:pt x="10747" y="2112"/>
                    <a:pt x="11049" y="2360"/>
                    <a:pt x="11324" y="2625"/>
                  </a:cubicBezTo>
                  <a:cubicBezTo>
                    <a:pt x="11604" y="2890"/>
                    <a:pt x="11856" y="3182"/>
                    <a:pt x="12082" y="3475"/>
                  </a:cubicBezTo>
                  <a:cubicBezTo>
                    <a:pt x="12311" y="3773"/>
                    <a:pt x="12505" y="4083"/>
                    <a:pt x="12678" y="4398"/>
                  </a:cubicBezTo>
                  <a:cubicBezTo>
                    <a:pt x="12853" y="4714"/>
                    <a:pt x="12997" y="5034"/>
                    <a:pt x="13120" y="5357"/>
                  </a:cubicBezTo>
                  <a:cubicBezTo>
                    <a:pt x="13363" y="5999"/>
                    <a:pt x="13499" y="6645"/>
                    <a:pt x="13564" y="7255"/>
                  </a:cubicBezTo>
                  <a:cubicBezTo>
                    <a:pt x="13625" y="7865"/>
                    <a:pt x="13607" y="8443"/>
                    <a:pt x="13547" y="8960"/>
                  </a:cubicBezTo>
                  <a:cubicBezTo>
                    <a:pt x="13418" y="10005"/>
                    <a:pt x="13098" y="10812"/>
                    <a:pt x="12853" y="11351"/>
                  </a:cubicBezTo>
                  <a:cubicBezTo>
                    <a:pt x="12603" y="11889"/>
                    <a:pt x="12430" y="12176"/>
                    <a:pt x="12466" y="12202"/>
                  </a:cubicBezTo>
                  <a:cubicBezTo>
                    <a:pt x="12467" y="12202"/>
                    <a:pt x="12468" y="12202"/>
                    <a:pt x="12469" y="12202"/>
                  </a:cubicBezTo>
                  <a:cubicBezTo>
                    <a:pt x="12511" y="12202"/>
                    <a:pt x="12743" y="11961"/>
                    <a:pt x="13055" y="11455"/>
                  </a:cubicBezTo>
                  <a:cubicBezTo>
                    <a:pt x="13367" y="10934"/>
                    <a:pt x="13762" y="10116"/>
                    <a:pt x="13952" y="9025"/>
                  </a:cubicBezTo>
                  <a:cubicBezTo>
                    <a:pt x="14046" y="8479"/>
                    <a:pt x="14089" y="7869"/>
                    <a:pt x="14046" y="7216"/>
                  </a:cubicBezTo>
                  <a:cubicBezTo>
                    <a:pt x="13999" y="6566"/>
                    <a:pt x="13873" y="5870"/>
                    <a:pt x="13622" y="5173"/>
                  </a:cubicBezTo>
                  <a:cubicBezTo>
                    <a:pt x="13499" y="4829"/>
                    <a:pt x="13353" y="4477"/>
                    <a:pt x="13169" y="4136"/>
                  </a:cubicBezTo>
                  <a:cubicBezTo>
                    <a:pt x="12987" y="3795"/>
                    <a:pt x="12782" y="3458"/>
                    <a:pt x="12538" y="3135"/>
                  </a:cubicBezTo>
                  <a:cubicBezTo>
                    <a:pt x="12293" y="2815"/>
                    <a:pt x="12028" y="2499"/>
                    <a:pt x="11730" y="2212"/>
                  </a:cubicBezTo>
                  <a:cubicBezTo>
                    <a:pt x="11429" y="1921"/>
                    <a:pt x="11102" y="1652"/>
                    <a:pt x="10754" y="1404"/>
                  </a:cubicBezTo>
                  <a:cubicBezTo>
                    <a:pt x="10403" y="1164"/>
                    <a:pt x="10040" y="949"/>
                    <a:pt x="9663" y="766"/>
                  </a:cubicBezTo>
                  <a:cubicBezTo>
                    <a:pt x="9290" y="583"/>
                    <a:pt x="8905" y="443"/>
                    <a:pt x="8518" y="324"/>
                  </a:cubicBezTo>
                  <a:cubicBezTo>
                    <a:pt x="8134" y="206"/>
                    <a:pt x="7746" y="127"/>
                    <a:pt x="7362" y="73"/>
                  </a:cubicBezTo>
                  <a:cubicBezTo>
                    <a:pt x="7005" y="23"/>
                    <a:pt x="6653" y="1"/>
                    <a:pt x="630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7;p46"/>
            <p:cNvSpPr/>
            <p:nvPr/>
          </p:nvSpPr>
          <p:spPr>
            <a:xfrm>
              <a:off x="6758560" y="1569362"/>
              <a:ext cx="413028" cy="429586"/>
            </a:xfrm>
            <a:custGeom>
              <a:avLst/>
              <a:gdLst/>
              <a:ahLst/>
              <a:cxnLst/>
              <a:rect l="l" t="t" r="r" b="b"/>
              <a:pathLst>
                <a:path w="9304" h="9677" extrusionOk="0">
                  <a:moveTo>
                    <a:pt x="5325" y="2199"/>
                  </a:moveTo>
                  <a:cubicBezTo>
                    <a:pt x="5490" y="2199"/>
                    <a:pt x="5679" y="2241"/>
                    <a:pt x="5893" y="2333"/>
                  </a:cubicBezTo>
                  <a:lnTo>
                    <a:pt x="4910" y="3690"/>
                  </a:lnTo>
                  <a:cubicBezTo>
                    <a:pt x="4587" y="3252"/>
                    <a:pt x="4429" y="2861"/>
                    <a:pt x="4673" y="2527"/>
                  </a:cubicBezTo>
                  <a:cubicBezTo>
                    <a:pt x="4819" y="2326"/>
                    <a:pt x="5035" y="2199"/>
                    <a:pt x="5325" y="2199"/>
                  </a:cubicBezTo>
                  <a:close/>
                  <a:moveTo>
                    <a:pt x="4673" y="6027"/>
                  </a:moveTo>
                  <a:cubicBezTo>
                    <a:pt x="4978" y="6468"/>
                    <a:pt x="5126" y="6849"/>
                    <a:pt x="4881" y="7186"/>
                  </a:cubicBezTo>
                  <a:cubicBezTo>
                    <a:pt x="4747" y="7373"/>
                    <a:pt x="4548" y="7482"/>
                    <a:pt x="4286" y="7482"/>
                  </a:cubicBezTo>
                  <a:cubicBezTo>
                    <a:pt x="4121" y="7482"/>
                    <a:pt x="3930" y="7438"/>
                    <a:pt x="3715" y="7344"/>
                  </a:cubicBezTo>
                  <a:lnTo>
                    <a:pt x="4673" y="6027"/>
                  </a:lnTo>
                  <a:close/>
                  <a:moveTo>
                    <a:pt x="7584" y="0"/>
                  </a:moveTo>
                  <a:lnTo>
                    <a:pt x="6816" y="1059"/>
                  </a:lnTo>
                  <a:cubicBezTo>
                    <a:pt x="6155" y="686"/>
                    <a:pt x="5538" y="519"/>
                    <a:pt x="4989" y="519"/>
                  </a:cubicBezTo>
                  <a:cubicBezTo>
                    <a:pt x="4180" y="519"/>
                    <a:pt x="3518" y="883"/>
                    <a:pt x="3080" y="1486"/>
                  </a:cubicBezTo>
                  <a:cubicBezTo>
                    <a:pt x="2089" y="2854"/>
                    <a:pt x="3015" y="4067"/>
                    <a:pt x="3890" y="5094"/>
                  </a:cubicBezTo>
                  <a:lnTo>
                    <a:pt x="2731" y="6691"/>
                  </a:lnTo>
                  <a:cubicBezTo>
                    <a:pt x="2093" y="6123"/>
                    <a:pt x="1594" y="5366"/>
                    <a:pt x="1371" y="4667"/>
                  </a:cubicBezTo>
                  <a:lnTo>
                    <a:pt x="0" y="5452"/>
                  </a:lnTo>
                  <a:cubicBezTo>
                    <a:pt x="226" y="6246"/>
                    <a:pt x="918" y="7200"/>
                    <a:pt x="1823" y="7944"/>
                  </a:cubicBezTo>
                  <a:lnTo>
                    <a:pt x="1069" y="8984"/>
                  </a:lnTo>
                  <a:lnTo>
                    <a:pt x="2024" y="9677"/>
                  </a:lnTo>
                  <a:lnTo>
                    <a:pt x="2800" y="8608"/>
                  </a:lnTo>
                  <a:cubicBezTo>
                    <a:pt x="3458" y="8973"/>
                    <a:pt x="4071" y="9136"/>
                    <a:pt x="4614" y="9136"/>
                  </a:cubicBezTo>
                  <a:cubicBezTo>
                    <a:pt x="5419" y="9136"/>
                    <a:pt x="6073" y="8778"/>
                    <a:pt x="6504" y="8187"/>
                  </a:cubicBezTo>
                  <a:cubicBezTo>
                    <a:pt x="7480" y="6838"/>
                    <a:pt x="6572" y="5639"/>
                    <a:pt x="5692" y="4620"/>
                  </a:cubicBezTo>
                  <a:lnTo>
                    <a:pt x="6870" y="2997"/>
                  </a:lnTo>
                  <a:cubicBezTo>
                    <a:pt x="7308" y="3399"/>
                    <a:pt x="7684" y="3923"/>
                    <a:pt x="7972" y="4556"/>
                  </a:cubicBezTo>
                  <a:lnTo>
                    <a:pt x="9304" y="3726"/>
                  </a:lnTo>
                  <a:cubicBezTo>
                    <a:pt x="9019" y="3008"/>
                    <a:pt x="8459" y="2311"/>
                    <a:pt x="7785" y="1734"/>
                  </a:cubicBezTo>
                  <a:lnTo>
                    <a:pt x="8539" y="693"/>
                  </a:lnTo>
                  <a:lnTo>
                    <a:pt x="75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548;p46"/>
          <p:cNvGrpSpPr/>
          <p:nvPr/>
        </p:nvGrpSpPr>
        <p:grpSpPr>
          <a:xfrm>
            <a:off x="6565592" y="1362491"/>
            <a:ext cx="546250" cy="503056"/>
            <a:chOff x="6256625" y="616414"/>
            <a:chExt cx="546250" cy="503056"/>
          </a:xfrm>
        </p:grpSpPr>
        <p:sp>
          <p:nvSpPr>
            <p:cNvPr id="18" name="Google Shape;2549;p46"/>
            <p:cNvSpPr/>
            <p:nvPr/>
          </p:nvSpPr>
          <p:spPr>
            <a:xfrm>
              <a:off x="6256625" y="616414"/>
              <a:ext cx="546250" cy="503056"/>
            </a:xfrm>
            <a:custGeom>
              <a:avLst/>
              <a:gdLst/>
              <a:ahLst/>
              <a:cxnLst/>
              <a:rect l="l" t="t" r="r" b="b"/>
              <a:pathLst>
                <a:path w="12305" h="11332" extrusionOk="0">
                  <a:moveTo>
                    <a:pt x="6142" y="0"/>
                  </a:moveTo>
                  <a:cubicBezTo>
                    <a:pt x="3460" y="0"/>
                    <a:pt x="1077" y="1903"/>
                    <a:pt x="571" y="4630"/>
                  </a:cubicBezTo>
                  <a:cubicBezTo>
                    <a:pt x="1" y="7706"/>
                    <a:pt x="2035" y="10663"/>
                    <a:pt x="5119" y="11234"/>
                  </a:cubicBezTo>
                  <a:cubicBezTo>
                    <a:pt x="5471" y="11300"/>
                    <a:pt x="5822" y="11332"/>
                    <a:pt x="6167" y="11332"/>
                  </a:cubicBezTo>
                  <a:cubicBezTo>
                    <a:pt x="8847" y="11332"/>
                    <a:pt x="11228" y="9429"/>
                    <a:pt x="11733" y="6705"/>
                  </a:cubicBezTo>
                  <a:cubicBezTo>
                    <a:pt x="12305" y="3629"/>
                    <a:pt x="10269" y="671"/>
                    <a:pt x="7186" y="97"/>
                  </a:cubicBezTo>
                  <a:cubicBezTo>
                    <a:pt x="6835" y="32"/>
                    <a:pt x="6486" y="0"/>
                    <a:pt x="614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50;p46"/>
            <p:cNvSpPr/>
            <p:nvPr/>
          </p:nvSpPr>
          <p:spPr>
            <a:xfrm>
              <a:off x="6321659" y="676342"/>
              <a:ext cx="416224" cy="383285"/>
            </a:xfrm>
            <a:custGeom>
              <a:avLst/>
              <a:gdLst/>
              <a:ahLst/>
              <a:cxnLst/>
              <a:rect l="l" t="t" r="r" b="b"/>
              <a:pathLst>
                <a:path w="9376" h="8634" extrusionOk="0">
                  <a:moveTo>
                    <a:pt x="4678" y="0"/>
                  </a:moveTo>
                  <a:cubicBezTo>
                    <a:pt x="2635" y="0"/>
                    <a:pt x="819" y="1451"/>
                    <a:pt x="434" y="3528"/>
                  </a:cubicBezTo>
                  <a:cubicBezTo>
                    <a:pt x="0" y="5872"/>
                    <a:pt x="1551" y="8125"/>
                    <a:pt x="3898" y="8559"/>
                  </a:cubicBezTo>
                  <a:cubicBezTo>
                    <a:pt x="4167" y="8610"/>
                    <a:pt x="4434" y="8634"/>
                    <a:pt x="4698" y="8634"/>
                  </a:cubicBezTo>
                  <a:cubicBezTo>
                    <a:pt x="6741" y="8634"/>
                    <a:pt x="8556" y="7183"/>
                    <a:pt x="8941" y="5107"/>
                  </a:cubicBezTo>
                  <a:cubicBezTo>
                    <a:pt x="9375" y="2763"/>
                    <a:pt x="7825" y="509"/>
                    <a:pt x="5477" y="74"/>
                  </a:cubicBezTo>
                  <a:cubicBezTo>
                    <a:pt x="5209" y="24"/>
                    <a:pt x="4942" y="0"/>
                    <a:pt x="467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51;p46"/>
            <p:cNvSpPr/>
            <p:nvPr/>
          </p:nvSpPr>
          <p:spPr>
            <a:xfrm>
              <a:off x="6339016" y="668929"/>
              <a:ext cx="386881" cy="228266"/>
            </a:xfrm>
            <a:custGeom>
              <a:avLst/>
              <a:gdLst/>
              <a:ahLst/>
              <a:cxnLst/>
              <a:rect l="l" t="t" r="r" b="b"/>
              <a:pathLst>
                <a:path w="8715" h="5142" extrusionOk="0">
                  <a:moveTo>
                    <a:pt x="4257" y="1"/>
                  </a:moveTo>
                  <a:cubicBezTo>
                    <a:pt x="4020" y="4"/>
                    <a:pt x="3787" y="26"/>
                    <a:pt x="3561" y="66"/>
                  </a:cubicBezTo>
                  <a:cubicBezTo>
                    <a:pt x="3335" y="102"/>
                    <a:pt x="3115" y="159"/>
                    <a:pt x="2908" y="227"/>
                  </a:cubicBezTo>
                  <a:cubicBezTo>
                    <a:pt x="2696" y="296"/>
                    <a:pt x="2498" y="382"/>
                    <a:pt x="2312" y="478"/>
                  </a:cubicBezTo>
                  <a:cubicBezTo>
                    <a:pt x="1935" y="665"/>
                    <a:pt x="1608" y="902"/>
                    <a:pt x="1332" y="1154"/>
                  </a:cubicBezTo>
                  <a:cubicBezTo>
                    <a:pt x="1059" y="1404"/>
                    <a:pt x="837" y="1674"/>
                    <a:pt x="660" y="1936"/>
                  </a:cubicBezTo>
                  <a:cubicBezTo>
                    <a:pt x="309" y="2459"/>
                    <a:pt x="148" y="2951"/>
                    <a:pt x="72" y="3289"/>
                  </a:cubicBezTo>
                  <a:cubicBezTo>
                    <a:pt x="0" y="3630"/>
                    <a:pt x="0" y="3824"/>
                    <a:pt x="22" y="3827"/>
                  </a:cubicBezTo>
                  <a:cubicBezTo>
                    <a:pt x="22" y="3827"/>
                    <a:pt x="22" y="3827"/>
                    <a:pt x="23" y="3827"/>
                  </a:cubicBezTo>
                  <a:cubicBezTo>
                    <a:pt x="48" y="3827"/>
                    <a:pt x="91" y="3641"/>
                    <a:pt x="198" y="3325"/>
                  </a:cubicBezTo>
                  <a:cubicBezTo>
                    <a:pt x="309" y="3006"/>
                    <a:pt x="496" y="2550"/>
                    <a:pt x="851" y="2068"/>
                  </a:cubicBezTo>
                  <a:cubicBezTo>
                    <a:pt x="1031" y="1828"/>
                    <a:pt x="1249" y="1584"/>
                    <a:pt x="1515" y="1358"/>
                  </a:cubicBezTo>
                  <a:cubicBezTo>
                    <a:pt x="1780" y="1132"/>
                    <a:pt x="2093" y="920"/>
                    <a:pt x="2448" y="751"/>
                  </a:cubicBezTo>
                  <a:cubicBezTo>
                    <a:pt x="2624" y="665"/>
                    <a:pt x="2810" y="590"/>
                    <a:pt x="3004" y="529"/>
                  </a:cubicBezTo>
                  <a:cubicBezTo>
                    <a:pt x="3201" y="468"/>
                    <a:pt x="3403" y="418"/>
                    <a:pt x="3615" y="385"/>
                  </a:cubicBezTo>
                  <a:cubicBezTo>
                    <a:pt x="3826" y="353"/>
                    <a:pt x="4041" y="332"/>
                    <a:pt x="4261" y="332"/>
                  </a:cubicBezTo>
                  <a:cubicBezTo>
                    <a:pt x="4480" y="332"/>
                    <a:pt x="4702" y="349"/>
                    <a:pt x="4929" y="382"/>
                  </a:cubicBezTo>
                  <a:cubicBezTo>
                    <a:pt x="5151" y="418"/>
                    <a:pt x="5366" y="468"/>
                    <a:pt x="5578" y="532"/>
                  </a:cubicBezTo>
                  <a:cubicBezTo>
                    <a:pt x="5786" y="600"/>
                    <a:pt x="5987" y="683"/>
                    <a:pt x="6178" y="780"/>
                  </a:cubicBezTo>
                  <a:cubicBezTo>
                    <a:pt x="6367" y="870"/>
                    <a:pt x="6547" y="981"/>
                    <a:pt x="6716" y="1099"/>
                  </a:cubicBezTo>
                  <a:cubicBezTo>
                    <a:pt x="6884" y="1215"/>
                    <a:pt x="7039" y="1344"/>
                    <a:pt x="7182" y="1477"/>
                  </a:cubicBezTo>
                  <a:cubicBezTo>
                    <a:pt x="7470" y="1745"/>
                    <a:pt x="7699" y="2040"/>
                    <a:pt x="7889" y="2335"/>
                  </a:cubicBezTo>
                  <a:cubicBezTo>
                    <a:pt x="8073" y="2632"/>
                    <a:pt x="8209" y="2930"/>
                    <a:pt x="8310" y="3213"/>
                  </a:cubicBezTo>
                  <a:cubicBezTo>
                    <a:pt x="8504" y="3777"/>
                    <a:pt x="8547" y="4273"/>
                    <a:pt x="8557" y="4606"/>
                  </a:cubicBezTo>
                  <a:cubicBezTo>
                    <a:pt x="8564" y="4947"/>
                    <a:pt x="8547" y="5138"/>
                    <a:pt x="8575" y="5141"/>
                  </a:cubicBezTo>
                  <a:cubicBezTo>
                    <a:pt x="8575" y="5141"/>
                    <a:pt x="8575" y="5141"/>
                    <a:pt x="8576" y="5141"/>
                  </a:cubicBezTo>
                  <a:cubicBezTo>
                    <a:pt x="8594" y="5141"/>
                    <a:pt x="8655" y="4954"/>
                    <a:pt x="8686" y="4613"/>
                  </a:cubicBezTo>
                  <a:cubicBezTo>
                    <a:pt x="8715" y="4265"/>
                    <a:pt x="8708" y="3748"/>
                    <a:pt x="8532" y="3142"/>
                  </a:cubicBezTo>
                  <a:cubicBezTo>
                    <a:pt x="8442" y="2840"/>
                    <a:pt x="8310" y="2517"/>
                    <a:pt x="8123" y="2194"/>
                  </a:cubicBezTo>
                  <a:cubicBezTo>
                    <a:pt x="7936" y="1875"/>
                    <a:pt x="7695" y="1552"/>
                    <a:pt x="7394" y="1258"/>
                  </a:cubicBezTo>
                  <a:cubicBezTo>
                    <a:pt x="7243" y="1110"/>
                    <a:pt x="7078" y="970"/>
                    <a:pt x="6899" y="841"/>
                  </a:cubicBezTo>
                  <a:cubicBezTo>
                    <a:pt x="6719" y="712"/>
                    <a:pt x="6529" y="594"/>
                    <a:pt x="6324" y="489"/>
                  </a:cubicBezTo>
                  <a:cubicBezTo>
                    <a:pt x="6120" y="385"/>
                    <a:pt x="5905" y="292"/>
                    <a:pt x="5678" y="220"/>
                  </a:cubicBezTo>
                  <a:cubicBezTo>
                    <a:pt x="5452" y="148"/>
                    <a:pt x="5219" y="91"/>
                    <a:pt x="4979" y="55"/>
                  </a:cubicBezTo>
                  <a:cubicBezTo>
                    <a:pt x="4735" y="19"/>
                    <a:pt x="4494" y="1"/>
                    <a:pt x="4257"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52;p46"/>
            <p:cNvSpPr/>
            <p:nvPr/>
          </p:nvSpPr>
          <p:spPr>
            <a:xfrm>
              <a:off x="6431261" y="735693"/>
              <a:ext cx="191864" cy="281937"/>
            </a:xfrm>
            <a:custGeom>
              <a:avLst/>
              <a:gdLst/>
              <a:ahLst/>
              <a:cxnLst/>
              <a:rect l="l" t="t" r="r" b="b"/>
              <a:pathLst>
                <a:path w="4322" h="6351" extrusionOk="0">
                  <a:moveTo>
                    <a:pt x="2226" y="1620"/>
                  </a:moveTo>
                  <a:lnTo>
                    <a:pt x="2064" y="2560"/>
                  </a:lnTo>
                  <a:cubicBezTo>
                    <a:pt x="1791" y="2420"/>
                    <a:pt x="1612" y="2259"/>
                    <a:pt x="1651" y="2025"/>
                  </a:cubicBezTo>
                  <a:cubicBezTo>
                    <a:pt x="1691" y="1807"/>
                    <a:pt x="1863" y="1638"/>
                    <a:pt x="2226" y="1620"/>
                  </a:cubicBezTo>
                  <a:close/>
                  <a:moveTo>
                    <a:pt x="2534" y="3816"/>
                  </a:moveTo>
                  <a:cubicBezTo>
                    <a:pt x="2803" y="3964"/>
                    <a:pt x="2972" y="4121"/>
                    <a:pt x="2932" y="4355"/>
                  </a:cubicBezTo>
                  <a:cubicBezTo>
                    <a:pt x="2897" y="4567"/>
                    <a:pt x="2721" y="4714"/>
                    <a:pt x="2377" y="4732"/>
                  </a:cubicBezTo>
                  <a:lnTo>
                    <a:pt x="2534" y="3816"/>
                  </a:lnTo>
                  <a:close/>
                  <a:moveTo>
                    <a:pt x="2502" y="1"/>
                  </a:moveTo>
                  <a:lnTo>
                    <a:pt x="2377" y="737"/>
                  </a:lnTo>
                  <a:cubicBezTo>
                    <a:pt x="2323" y="734"/>
                    <a:pt x="2270" y="732"/>
                    <a:pt x="2218" y="732"/>
                  </a:cubicBezTo>
                  <a:cubicBezTo>
                    <a:pt x="1249" y="732"/>
                    <a:pt x="691" y="1228"/>
                    <a:pt x="575" y="1896"/>
                  </a:cubicBezTo>
                  <a:cubicBezTo>
                    <a:pt x="413" y="2847"/>
                    <a:pt x="1192" y="3231"/>
                    <a:pt x="1899" y="3536"/>
                  </a:cubicBezTo>
                  <a:lnTo>
                    <a:pt x="1709" y="4646"/>
                  </a:lnTo>
                  <a:cubicBezTo>
                    <a:pt x="1239" y="4517"/>
                    <a:pt x="793" y="4255"/>
                    <a:pt x="503" y="3953"/>
                  </a:cubicBezTo>
                  <a:lnTo>
                    <a:pt x="0" y="4699"/>
                  </a:lnTo>
                  <a:cubicBezTo>
                    <a:pt x="316" y="5047"/>
                    <a:pt x="912" y="5360"/>
                    <a:pt x="1562" y="5514"/>
                  </a:cubicBezTo>
                  <a:lnTo>
                    <a:pt x="1440" y="6236"/>
                  </a:lnTo>
                  <a:lnTo>
                    <a:pt x="2100" y="6351"/>
                  </a:lnTo>
                  <a:lnTo>
                    <a:pt x="2229" y="5607"/>
                  </a:lnTo>
                  <a:cubicBezTo>
                    <a:pt x="2278" y="5610"/>
                    <a:pt x="2326" y="5611"/>
                    <a:pt x="2373" y="5611"/>
                  </a:cubicBezTo>
                  <a:cubicBezTo>
                    <a:pt x="3346" y="5611"/>
                    <a:pt x="3904" y="5116"/>
                    <a:pt x="4017" y="4459"/>
                  </a:cubicBezTo>
                  <a:cubicBezTo>
                    <a:pt x="4175" y="3523"/>
                    <a:pt x="3406" y="3138"/>
                    <a:pt x="2700" y="2840"/>
                  </a:cubicBezTo>
                  <a:lnTo>
                    <a:pt x="2894" y="1714"/>
                  </a:lnTo>
                  <a:cubicBezTo>
                    <a:pt x="3220" y="1810"/>
                    <a:pt x="3543" y="1982"/>
                    <a:pt x="3848" y="2230"/>
                  </a:cubicBezTo>
                  <a:lnTo>
                    <a:pt x="4322" y="1472"/>
                  </a:lnTo>
                  <a:cubicBezTo>
                    <a:pt x="3995" y="1179"/>
                    <a:pt x="3532" y="963"/>
                    <a:pt x="3044" y="837"/>
                  </a:cubicBezTo>
                  <a:lnTo>
                    <a:pt x="3166" y="116"/>
                  </a:lnTo>
                  <a:lnTo>
                    <a:pt x="250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553;p46"/>
          <p:cNvGrpSpPr/>
          <p:nvPr/>
        </p:nvGrpSpPr>
        <p:grpSpPr>
          <a:xfrm flipH="1">
            <a:off x="8243239" y="3582395"/>
            <a:ext cx="921144" cy="1561106"/>
            <a:chOff x="4321997" y="3141168"/>
            <a:chExt cx="921144" cy="1561106"/>
          </a:xfrm>
        </p:grpSpPr>
        <p:sp>
          <p:nvSpPr>
            <p:cNvPr id="23" name="Google Shape;2554;p46"/>
            <p:cNvSpPr/>
            <p:nvPr/>
          </p:nvSpPr>
          <p:spPr>
            <a:xfrm>
              <a:off x="4321997" y="3141168"/>
              <a:ext cx="921144" cy="1187366"/>
            </a:xfrm>
            <a:custGeom>
              <a:avLst/>
              <a:gdLst/>
              <a:ahLst/>
              <a:cxnLst/>
              <a:rect l="l" t="t" r="r" b="b"/>
              <a:pathLst>
                <a:path w="20750" h="26747" extrusionOk="0">
                  <a:moveTo>
                    <a:pt x="2574" y="0"/>
                  </a:moveTo>
                  <a:cubicBezTo>
                    <a:pt x="1560" y="0"/>
                    <a:pt x="524" y="638"/>
                    <a:pt x="269" y="1627"/>
                  </a:cubicBezTo>
                  <a:cubicBezTo>
                    <a:pt x="0" y="2664"/>
                    <a:pt x="607" y="3716"/>
                    <a:pt x="1264" y="4552"/>
                  </a:cubicBezTo>
                  <a:cubicBezTo>
                    <a:pt x="2240" y="5797"/>
                    <a:pt x="3396" y="6900"/>
                    <a:pt x="4680" y="7811"/>
                  </a:cubicBezTo>
                  <a:cubicBezTo>
                    <a:pt x="4910" y="7977"/>
                    <a:pt x="5162" y="8152"/>
                    <a:pt x="5251" y="8425"/>
                  </a:cubicBezTo>
                  <a:cubicBezTo>
                    <a:pt x="5412" y="8913"/>
                    <a:pt x="4946" y="9402"/>
                    <a:pt x="4461" y="9563"/>
                  </a:cubicBezTo>
                  <a:cubicBezTo>
                    <a:pt x="3916" y="9746"/>
                    <a:pt x="3320" y="9688"/>
                    <a:pt x="2745" y="9756"/>
                  </a:cubicBezTo>
                  <a:cubicBezTo>
                    <a:pt x="2175" y="9824"/>
                    <a:pt x="1554" y="10076"/>
                    <a:pt x="1335" y="10618"/>
                  </a:cubicBezTo>
                  <a:cubicBezTo>
                    <a:pt x="1034" y="11368"/>
                    <a:pt x="1662" y="12158"/>
                    <a:pt x="2283" y="12672"/>
                  </a:cubicBezTo>
                  <a:cubicBezTo>
                    <a:pt x="3521" y="13705"/>
                    <a:pt x="4935" y="14519"/>
                    <a:pt x="6443" y="15072"/>
                  </a:cubicBezTo>
                  <a:cubicBezTo>
                    <a:pt x="6981" y="15270"/>
                    <a:pt x="7552" y="15445"/>
                    <a:pt x="7986" y="15826"/>
                  </a:cubicBezTo>
                  <a:cubicBezTo>
                    <a:pt x="8424" y="16207"/>
                    <a:pt x="8686" y="16867"/>
                    <a:pt x="8424" y="17384"/>
                  </a:cubicBezTo>
                  <a:cubicBezTo>
                    <a:pt x="8209" y="17803"/>
                    <a:pt x="7723" y="17991"/>
                    <a:pt x="7244" y="17991"/>
                  </a:cubicBezTo>
                  <a:cubicBezTo>
                    <a:pt x="7133" y="17991"/>
                    <a:pt x="7023" y="17981"/>
                    <a:pt x="6917" y="17962"/>
                  </a:cubicBezTo>
                  <a:cubicBezTo>
                    <a:pt x="6350" y="17857"/>
                    <a:pt x="5843" y="17549"/>
                    <a:pt x="5305" y="17348"/>
                  </a:cubicBezTo>
                  <a:cubicBezTo>
                    <a:pt x="4931" y="17206"/>
                    <a:pt x="4517" y="17126"/>
                    <a:pt x="4111" y="17126"/>
                  </a:cubicBezTo>
                  <a:cubicBezTo>
                    <a:pt x="3419" y="17126"/>
                    <a:pt x="2751" y="17358"/>
                    <a:pt x="2344" y="17908"/>
                  </a:cubicBezTo>
                  <a:cubicBezTo>
                    <a:pt x="1917" y="18482"/>
                    <a:pt x="1881" y="19279"/>
                    <a:pt x="2096" y="19964"/>
                  </a:cubicBezTo>
                  <a:cubicBezTo>
                    <a:pt x="2308" y="20650"/>
                    <a:pt x="2745" y="21238"/>
                    <a:pt x="3209" y="21781"/>
                  </a:cubicBezTo>
                  <a:cubicBezTo>
                    <a:pt x="4828" y="23680"/>
                    <a:pt x="6902" y="25209"/>
                    <a:pt x="9246" y="26024"/>
                  </a:cubicBezTo>
                  <a:cubicBezTo>
                    <a:pt x="10555" y="26477"/>
                    <a:pt x="11811" y="26747"/>
                    <a:pt x="13072" y="26747"/>
                  </a:cubicBezTo>
                  <a:cubicBezTo>
                    <a:pt x="14065" y="26747"/>
                    <a:pt x="15061" y="26579"/>
                    <a:pt x="16087" y="26203"/>
                  </a:cubicBezTo>
                  <a:cubicBezTo>
                    <a:pt x="19885" y="23551"/>
                    <a:pt x="20749" y="18626"/>
                    <a:pt x="20599" y="14196"/>
                  </a:cubicBezTo>
                  <a:cubicBezTo>
                    <a:pt x="20574" y="13457"/>
                    <a:pt x="20653" y="12678"/>
                    <a:pt x="20301" y="12029"/>
                  </a:cubicBezTo>
                  <a:cubicBezTo>
                    <a:pt x="20028" y="11528"/>
                    <a:pt x="19475" y="11148"/>
                    <a:pt x="18933" y="11148"/>
                  </a:cubicBezTo>
                  <a:cubicBezTo>
                    <a:pt x="18776" y="11148"/>
                    <a:pt x="18619" y="11180"/>
                    <a:pt x="18471" y="11250"/>
                  </a:cubicBezTo>
                  <a:cubicBezTo>
                    <a:pt x="17921" y="11509"/>
                    <a:pt x="17681" y="12147"/>
                    <a:pt x="17373" y="12675"/>
                  </a:cubicBezTo>
                  <a:cubicBezTo>
                    <a:pt x="16967" y="13378"/>
                    <a:pt x="16356" y="13959"/>
                    <a:pt x="15639" y="14330"/>
                  </a:cubicBezTo>
                  <a:cubicBezTo>
                    <a:pt x="15341" y="14484"/>
                    <a:pt x="15000" y="14601"/>
                    <a:pt x="14672" y="14601"/>
                  </a:cubicBezTo>
                  <a:cubicBezTo>
                    <a:pt x="14481" y="14601"/>
                    <a:pt x="14294" y="14561"/>
                    <a:pt x="14124" y="14466"/>
                  </a:cubicBezTo>
                  <a:cubicBezTo>
                    <a:pt x="13485" y="14114"/>
                    <a:pt x="13410" y="13235"/>
                    <a:pt x="13413" y="12499"/>
                  </a:cubicBezTo>
                  <a:cubicBezTo>
                    <a:pt x="13424" y="11128"/>
                    <a:pt x="13432" y="9760"/>
                    <a:pt x="13442" y="8389"/>
                  </a:cubicBezTo>
                  <a:cubicBezTo>
                    <a:pt x="13445" y="7654"/>
                    <a:pt x="13445" y="6903"/>
                    <a:pt x="13220" y="6206"/>
                  </a:cubicBezTo>
                  <a:cubicBezTo>
                    <a:pt x="12990" y="5507"/>
                    <a:pt x="12484" y="4861"/>
                    <a:pt x="11784" y="4664"/>
                  </a:cubicBezTo>
                  <a:cubicBezTo>
                    <a:pt x="11666" y="4631"/>
                    <a:pt x="11543" y="4615"/>
                    <a:pt x="11419" y="4615"/>
                  </a:cubicBezTo>
                  <a:cubicBezTo>
                    <a:pt x="10815" y="4615"/>
                    <a:pt x="10198" y="4993"/>
                    <a:pt x="10075" y="5590"/>
                  </a:cubicBezTo>
                  <a:cubicBezTo>
                    <a:pt x="10011" y="5891"/>
                    <a:pt x="10072" y="6203"/>
                    <a:pt x="10054" y="6505"/>
                  </a:cubicBezTo>
                  <a:cubicBezTo>
                    <a:pt x="10032" y="6814"/>
                    <a:pt x="9888" y="7151"/>
                    <a:pt x="9602" y="7233"/>
                  </a:cubicBezTo>
                  <a:cubicBezTo>
                    <a:pt x="9555" y="7247"/>
                    <a:pt x="9508" y="7253"/>
                    <a:pt x="9462" y="7253"/>
                  </a:cubicBezTo>
                  <a:cubicBezTo>
                    <a:pt x="9216" y="7253"/>
                    <a:pt x="8978" y="7077"/>
                    <a:pt x="8794" y="6896"/>
                  </a:cubicBezTo>
                  <a:cubicBezTo>
                    <a:pt x="8033" y="6156"/>
                    <a:pt x="7520" y="5199"/>
                    <a:pt x="7039" y="4247"/>
                  </a:cubicBezTo>
                  <a:cubicBezTo>
                    <a:pt x="6557" y="3296"/>
                    <a:pt x="6091" y="2323"/>
                    <a:pt x="5402" y="1516"/>
                  </a:cubicBezTo>
                  <a:cubicBezTo>
                    <a:pt x="4713" y="704"/>
                    <a:pt x="3762" y="62"/>
                    <a:pt x="2710" y="4"/>
                  </a:cubicBezTo>
                  <a:cubicBezTo>
                    <a:pt x="2665" y="2"/>
                    <a:pt x="2619" y="0"/>
                    <a:pt x="2574"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55;p46"/>
            <p:cNvSpPr/>
            <p:nvPr/>
          </p:nvSpPr>
          <p:spPr>
            <a:xfrm>
              <a:off x="4380949" y="3168602"/>
              <a:ext cx="665088" cy="1533672"/>
            </a:xfrm>
            <a:custGeom>
              <a:avLst/>
              <a:gdLst/>
              <a:ahLst/>
              <a:cxnLst/>
              <a:rect l="l" t="t" r="r" b="b"/>
              <a:pathLst>
                <a:path w="14982" h="34548" extrusionOk="0">
                  <a:moveTo>
                    <a:pt x="0" y="0"/>
                  </a:moveTo>
                  <a:cubicBezTo>
                    <a:pt x="0" y="4"/>
                    <a:pt x="25" y="25"/>
                    <a:pt x="72" y="72"/>
                  </a:cubicBezTo>
                  <a:cubicBezTo>
                    <a:pt x="125" y="118"/>
                    <a:pt x="201" y="183"/>
                    <a:pt x="291" y="266"/>
                  </a:cubicBezTo>
                  <a:cubicBezTo>
                    <a:pt x="485" y="434"/>
                    <a:pt x="768" y="686"/>
                    <a:pt x="1124" y="1019"/>
                  </a:cubicBezTo>
                  <a:cubicBezTo>
                    <a:pt x="1838" y="1684"/>
                    <a:pt x="2843" y="2681"/>
                    <a:pt x="3934" y="4049"/>
                  </a:cubicBezTo>
                  <a:cubicBezTo>
                    <a:pt x="4480" y="4731"/>
                    <a:pt x="5047" y="5502"/>
                    <a:pt x="5643" y="6342"/>
                  </a:cubicBezTo>
                  <a:cubicBezTo>
                    <a:pt x="6238" y="7182"/>
                    <a:pt x="6866" y="8083"/>
                    <a:pt x="7491" y="9056"/>
                  </a:cubicBezTo>
                  <a:cubicBezTo>
                    <a:pt x="8115" y="10029"/>
                    <a:pt x="8744" y="11073"/>
                    <a:pt x="9304" y="12200"/>
                  </a:cubicBezTo>
                  <a:cubicBezTo>
                    <a:pt x="9587" y="12760"/>
                    <a:pt x="9842" y="13349"/>
                    <a:pt x="10096" y="13949"/>
                  </a:cubicBezTo>
                  <a:cubicBezTo>
                    <a:pt x="10355" y="14547"/>
                    <a:pt x="10613" y="15158"/>
                    <a:pt x="10879" y="15771"/>
                  </a:cubicBezTo>
                  <a:cubicBezTo>
                    <a:pt x="11924" y="18238"/>
                    <a:pt x="12843" y="20620"/>
                    <a:pt x="13499" y="22846"/>
                  </a:cubicBezTo>
                  <a:cubicBezTo>
                    <a:pt x="14160" y="25072"/>
                    <a:pt x="14551" y="27132"/>
                    <a:pt x="14723" y="28876"/>
                  </a:cubicBezTo>
                  <a:cubicBezTo>
                    <a:pt x="14899" y="30624"/>
                    <a:pt x="14864" y="32053"/>
                    <a:pt x="14791" y="33029"/>
                  </a:cubicBezTo>
                  <a:cubicBezTo>
                    <a:pt x="14752" y="33517"/>
                    <a:pt x="14716" y="33898"/>
                    <a:pt x="14680" y="34156"/>
                  </a:cubicBezTo>
                  <a:cubicBezTo>
                    <a:pt x="14666" y="34279"/>
                    <a:pt x="14655" y="34375"/>
                    <a:pt x="14648" y="34447"/>
                  </a:cubicBezTo>
                  <a:cubicBezTo>
                    <a:pt x="14640" y="34515"/>
                    <a:pt x="14637" y="34547"/>
                    <a:pt x="14640" y="34547"/>
                  </a:cubicBezTo>
                  <a:cubicBezTo>
                    <a:pt x="14645" y="34547"/>
                    <a:pt x="14652" y="34515"/>
                    <a:pt x="14662" y="34451"/>
                  </a:cubicBezTo>
                  <a:cubicBezTo>
                    <a:pt x="14673" y="34378"/>
                    <a:pt x="14688" y="34282"/>
                    <a:pt x="14709" y="34160"/>
                  </a:cubicBezTo>
                  <a:cubicBezTo>
                    <a:pt x="14752" y="33905"/>
                    <a:pt x="14799" y="33525"/>
                    <a:pt x="14845" y="33033"/>
                  </a:cubicBezTo>
                  <a:cubicBezTo>
                    <a:pt x="14932" y="32053"/>
                    <a:pt x="14982" y="30624"/>
                    <a:pt x="14817" y="28869"/>
                  </a:cubicBezTo>
                  <a:cubicBezTo>
                    <a:pt x="14659" y="27114"/>
                    <a:pt x="14274" y="25043"/>
                    <a:pt x="13618" y="22810"/>
                  </a:cubicBezTo>
                  <a:cubicBezTo>
                    <a:pt x="12965" y="20574"/>
                    <a:pt x="12049" y="18183"/>
                    <a:pt x="11001" y="15718"/>
                  </a:cubicBezTo>
                  <a:cubicBezTo>
                    <a:pt x="10739" y="15104"/>
                    <a:pt x="10477" y="14494"/>
                    <a:pt x="10222" y="13894"/>
                  </a:cubicBezTo>
                  <a:cubicBezTo>
                    <a:pt x="9964" y="13295"/>
                    <a:pt x="9709" y="12703"/>
                    <a:pt x="9422" y="12140"/>
                  </a:cubicBezTo>
                  <a:cubicBezTo>
                    <a:pt x="8855" y="11009"/>
                    <a:pt x="8227" y="9960"/>
                    <a:pt x="7595" y="8988"/>
                  </a:cubicBezTo>
                  <a:cubicBezTo>
                    <a:pt x="6967" y="8015"/>
                    <a:pt x="6332" y="7114"/>
                    <a:pt x="5732" y="6274"/>
                  </a:cubicBezTo>
                  <a:cubicBezTo>
                    <a:pt x="5133" y="5438"/>
                    <a:pt x="4558" y="4670"/>
                    <a:pt x="4006" y="3988"/>
                  </a:cubicBezTo>
                  <a:cubicBezTo>
                    <a:pt x="2903" y="2624"/>
                    <a:pt x="1884" y="1634"/>
                    <a:pt x="1159" y="980"/>
                  </a:cubicBezTo>
                  <a:cubicBezTo>
                    <a:pt x="797" y="653"/>
                    <a:pt x="506" y="406"/>
                    <a:pt x="309" y="244"/>
                  </a:cubicBezTo>
                  <a:cubicBezTo>
                    <a:pt x="211" y="166"/>
                    <a:pt x="140" y="105"/>
                    <a:pt x="82" y="61"/>
                  </a:cubicBezTo>
                  <a:cubicBezTo>
                    <a:pt x="29" y="18"/>
                    <a:pt x="4" y="0"/>
                    <a:pt x="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56;p46"/>
            <p:cNvSpPr/>
            <p:nvPr/>
          </p:nvSpPr>
          <p:spPr>
            <a:xfrm>
              <a:off x="4797120" y="3348164"/>
              <a:ext cx="48477" cy="359002"/>
            </a:xfrm>
            <a:custGeom>
              <a:avLst/>
              <a:gdLst/>
              <a:ahLst/>
              <a:cxnLst/>
              <a:rect l="l" t="t" r="r" b="b"/>
              <a:pathLst>
                <a:path w="1092" h="8087" extrusionOk="0">
                  <a:moveTo>
                    <a:pt x="1081" y="1"/>
                  </a:moveTo>
                  <a:lnTo>
                    <a:pt x="1081" y="1"/>
                  </a:lnTo>
                  <a:cubicBezTo>
                    <a:pt x="1074" y="1"/>
                    <a:pt x="1041" y="108"/>
                    <a:pt x="991" y="309"/>
                  </a:cubicBezTo>
                  <a:cubicBezTo>
                    <a:pt x="937" y="510"/>
                    <a:pt x="876" y="801"/>
                    <a:pt x="808" y="1167"/>
                  </a:cubicBezTo>
                  <a:cubicBezTo>
                    <a:pt x="668" y="1892"/>
                    <a:pt x="528" y="2908"/>
                    <a:pt x="413" y="4028"/>
                  </a:cubicBezTo>
                  <a:cubicBezTo>
                    <a:pt x="302" y="5133"/>
                    <a:pt x="198" y="6135"/>
                    <a:pt x="123" y="6899"/>
                  </a:cubicBezTo>
                  <a:cubicBezTo>
                    <a:pt x="87" y="7244"/>
                    <a:pt x="54" y="7535"/>
                    <a:pt x="29" y="7767"/>
                  </a:cubicBezTo>
                  <a:cubicBezTo>
                    <a:pt x="7" y="7972"/>
                    <a:pt x="0" y="8087"/>
                    <a:pt x="7" y="8087"/>
                  </a:cubicBezTo>
                  <a:cubicBezTo>
                    <a:pt x="7" y="8087"/>
                    <a:pt x="8" y="8087"/>
                    <a:pt x="8" y="8087"/>
                  </a:cubicBezTo>
                  <a:cubicBezTo>
                    <a:pt x="19" y="8087"/>
                    <a:pt x="44" y="7976"/>
                    <a:pt x="80" y="7775"/>
                  </a:cubicBezTo>
                  <a:cubicBezTo>
                    <a:pt x="118" y="7570"/>
                    <a:pt x="166" y="7276"/>
                    <a:pt x="216" y="6910"/>
                  </a:cubicBezTo>
                  <a:cubicBezTo>
                    <a:pt x="320" y="6178"/>
                    <a:pt x="431" y="5161"/>
                    <a:pt x="546" y="4042"/>
                  </a:cubicBezTo>
                  <a:cubicBezTo>
                    <a:pt x="661" y="2922"/>
                    <a:pt x="786" y="1910"/>
                    <a:pt x="901" y="1182"/>
                  </a:cubicBezTo>
                  <a:cubicBezTo>
                    <a:pt x="955" y="819"/>
                    <a:pt x="1006" y="524"/>
                    <a:pt x="1041" y="320"/>
                  </a:cubicBezTo>
                  <a:cubicBezTo>
                    <a:pt x="1077" y="119"/>
                    <a:pt x="1092" y="4"/>
                    <a:pt x="1081"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57;p46"/>
            <p:cNvSpPr/>
            <p:nvPr/>
          </p:nvSpPr>
          <p:spPr>
            <a:xfrm>
              <a:off x="4377886" y="3628362"/>
              <a:ext cx="419731" cy="78930"/>
            </a:xfrm>
            <a:custGeom>
              <a:avLst/>
              <a:gdLst/>
              <a:ahLst/>
              <a:cxnLst/>
              <a:rect l="l" t="t" r="r" b="b"/>
              <a:pathLst>
                <a:path w="9455" h="1778" extrusionOk="0">
                  <a:moveTo>
                    <a:pt x="209" y="1"/>
                  </a:moveTo>
                  <a:cubicBezTo>
                    <a:pt x="74" y="1"/>
                    <a:pt x="0" y="4"/>
                    <a:pt x="0" y="9"/>
                  </a:cubicBezTo>
                  <a:cubicBezTo>
                    <a:pt x="0" y="20"/>
                    <a:pt x="137" y="34"/>
                    <a:pt x="378" y="55"/>
                  </a:cubicBezTo>
                  <a:cubicBezTo>
                    <a:pt x="622" y="77"/>
                    <a:pt x="974" y="106"/>
                    <a:pt x="1405" y="156"/>
                  </a:cubicBezTo>
                  <a:cubicBezTo>
                    <a:pt x="2270" y="249"/>
                    <a:pt x="3461" y="422"/>
                    <a:pt x="4768" y="666"/>
                  </a:cubicBezTo>
                  <a:cubicBezTo>
                    <a:pt x="6074" y="917"/>
                    <a:pt x="7248" y="1190"/>
                    <a:pt x="8088" y="1417"/>
                  </a:cubicBezTo>
                  <a:cubicBezTo>
                    <a:pt x="8511" y="1524"/>
                    <a:pt x="8848" y="1621"/>
                    <a:pt x="9085" y="1685"/>
                  </a:cubicBezTo>
                  <a:cubicBezTo>
                    <a:pt x="9288" y="1745"/>
                    <a:pt x="9415" y="1777"/>
                    <a:pt x="9445" y="1777"/>
                  </a:cubicBezTo>
                  <a:cubicBezTo>
                    <a:pt x="9449" y="1777"/>
                    <a:pt x="9451" y="1776"/>
                    <a:pt x="9451" y="1775"/>
                  </a:cubicBezTo>
                  <a:cubicBezTo>
                    <a:pt x="9455" y="1768"/>
                    <a:pt x="9330" y="1718"/>
                    <a:pt x="9100" y="1635"/>
                  </a:cubicBezTo>
                  <a:cubicBezTo>
                    <a:pt x="8870" y="1553"/>
                    <a:pt x="8533" y="1442"/>
                    <a:pt x="8113" y="1319"/>
                  </a:cubicBezTo>
                  <a:cubicBezTo>
                    <a:pt x="7276" y="1072"/>
                    <a:pt x="6103" y="781"/>
                    <a:pt x="4793" y="534"/>
                  </a:cubicBezTo>
                  <a:cubicBezTo>
                    <a:pt x="3482" y="285"/>
                    <a:pt x="2283" y="128"/>
                    <a:pt x="1415" y="60"/>
                  </a:cubicBezTo>
                  <a:cubicBezTo>
                    <a:pt x="981" y="24"/>
                    <a:pt x="625" y="9"/>
                    <a:pt x="381" y="2"/>
                  </a:cubicBezTo>
                  <a:cubicBezTo>
                    <a:pt x="316" y="1"/>
                    <a:pt x="258" y="1"/>
                    <a:pt x="209"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58;p46"/>
            <p:cNvSpPr/>
            <p:nvPr/>
          </p:nvSpPr>
          <p:spPr>
            <a:xfrm>
              <a:off x="4980013" y="3637507"/>
              <a:ext cx="211663" cy="535906"/>
            </a:xfrm>
            <a:custGeom>
              <a:avLst/>
              <a:gdLst/>
              <a:ahLst/>
              <a:cxnLst/>
              <a:rect l="l" t="t" r="r" b="b"/>
              <a:pathLst>
                <a:path w="4768" h="12072" extrusionOk="0">
                  <a:moveTo>
                    <a:pt x="4764" y="0"/>
                  </a:moveTo>
                  <a:lnTo>
                    <a:pt x="4764" y="0"/>
                  </a:lnTo>
                  <a:cubicBezTo>
                    <a:pt x="4760" y="0"/>
                    <a:pt x="4739" y="40"/>
                    <a:pt x="4699" y="119"/>
                  </a:cubicBezTo>
                  <a:cubicBezTo>
                    <a:pt x="4656" y="209"/>
                    <a:pt x="4602" y="323"/>
                    <a:pt x="4538" y="460"/>
                  </a:cubicBezTo>
                  <a:cubicBezTo>
                    <a:pt x="4397" y="758"/>
                    <a:pt x="4208" y="1192"/>
                    <a:pt x="3981" y="1734"/>
                  </a:cubicBezTo>
                  <a:cubicBezTo>
                    <a:pt x="3526" y="2818"/>
                    <a:pt x="2944" y="4333"/>
                    <a:pt x="2323" y="6013"/>
                  </a:cubicBezTo>
                  <a:cubicBezTo>
                    <a:pt x="1702" y="7696"/>
                    <a:pt x="1132" y="9214"/>
                    <a:pt x="701" y="10306"/>
                  </a:cubicBezTo>
                  <a:cubicBezTo>
                    <a:pt x="489" y="10833"/>
                    <a:pt x="313" y="11271"/>
                    <a:pt x="184" y="11594"/>
                  </a:cubicBezTo>
                  <a:cubicBezTo>
                    <a:pt x="130" y="11734"/>
                    <a:pt x="83" y="11853"/>
                    <a:pt x="47" y="11946"/>
                  </a:cubicBezTo>
                  <a:cubicBezTo>
                    <a:pt x="15" y="12028"/>
                    <a:pt x="1" y="12072"/>
                    <a:pt x="4" y="12072"/>
                  </a:cubicBezTo>
                  <a:cubicBezTo>
                    <a:pt x="4" y="12072"/>
                    <a:pt x="5" y="12072"/>
                    <a:pt x="5" y="12072"/>
                  </a:cubicBezTo>
                  <a:cubicBezTo>
                    <a:pt x="14" y="12072"/>
                    <a:pt x="35" y="12032"/>
                    <a:pt x="69" y="11957"/>
                  </a:cubicBezTo>
                  <a:cubicBezTo>
                    <a:pt x="116" y="11866"/>
                    <a:pt x="169" y="11752"/>
                    <a:pt x="231" y="11616"/>
                  </a:cubicBezTo>
                  <a:cubicBezTo>
                    <a:pt x="370" y="11318"/>
                    <a:pt x="561" y="10884"/>
                    <a:pt x="791" y="10342"/>
                  </a:cubicBezTo>
                  <a:cubicBezTo>
                    <a:pt x="1246" y="9257"/>
                    <a:pt x="1828" y="7743"/>
                    <a:pt x="2449" y="6063"/>
                  </a:cubicBezTo>
                  <a:cubicBezTo>
                    <a:pt x="3070" y="4380"/>
                    <a:pt x="3637" y="2861"/>
                    <a:pt x="4071" y="1770"/>
                  </a:cubicBezTo>
                  <a:cubicBezTo>
                    <a:pt x="4283" y="1242"/>
                    <a:pt x="4455" y="805"/>
                    <a:pt x="4584" y="482"/>
                  </a:cubicBezTo>
                  <a:cubicBezTo>
                    <a:pt x="4642" y="341"/>
                    <a:pt x="4689" y="223"/>
                    <a:pt x="4725" y="129"/>
                  </a:cubicBezTo>
                  <a:cubicBezTo>
                    <a:pt x="4753" y="48"/>
                    <a:pt x="4768" y="5"/>
                    <a:pt x="4764"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59;p46"/>
            <p:cNvSpPr/>
            <p:nvPr/>
          </p:nvSpPr>
          <p:spPr>
            <a:xfrm>
              <a:off x="4422677" y="3993702"/>
              <a:ext cx="557747" cy="179790"/>
            </a:xfrm>
            <a:custGeom>
              <a:avLst/>
              <a:gdLst/>
              <a:ahLst/>
              <a:cxnLst/>
              <a:rect l="l" t="t" r="r" b="b"/>
              <a:pathLst>
                <a:path w="12564" h="4050" extrusionOk="0">
                  <a:moveTo>
                    <a:pt x="8" y="0"/>
                  </a:moveTo>
                  <a:cubicBezTo>
                    <a:pt x="3" y="0"/>
                    <a:pt x="1" y="1"/>
                    <a:pt x="0" y="2"/>
                  </a:cubicBezTo>
                  <a:cubicBezTo>
                    <a:pt x="0" y="6"/>
                    <a:pt x="43" y="24"/>
                    <a:pt x="126" y="52"/>
                  </a:cubicBezTo>
                  <a:cubicBezTo>
                    <a:pt x="227" y="85"/>
                    <a:pt x="345" y="125"/>
                    <a:pt x="492" y="175"/>
                  </a:cubicBezTo>
                  <a:cubicBezTo>
                    <a:pt x="830" y="286"/>
                    <a:pt x="1282" y="433"/>
                    <a:pt x="1834" y="612"/>
                  </a:cubicBezTo>
                  <a:cubicBezTo>
                    <a:pt x="2972" y="978"/>
                    <a:pt x="4534" y="1506"/>
                    <a:pt x="6260" y="2091"/>
                  </a:cubicBezTo>
                  <a:cubicBezTo>
                    <a:pt x="7987" y="2676"/>
                    <a:pt x="9555" y="3186"/>
                    <a:pt x="10700" y="3531"/>
                  </a:cubicBezTo>
                  <a:cubicBezTo>
                    <a:pt x="11271" y="3706"/>
                    <a:pt x="11734" y="3839"/>
                    <a:pt x="12057" y="3925"/>
                  </a:cubicBezTo>
                  <a:cubicBezTo>
                    <a:pt x="12204" y="3965"/>
                    <a:pt x="12330" y="3998"/>
                    <a:pt x="12430" y="4026"/>
                  </a:cubicBezTo>
                  <a:cubicBezTo>
                    <a:pt x="12495" y="4040"/>
                    <a:pt x="12538" y="4050"/>
                    <a:pt x="12553" y="4050"/>
                  </a:cubicBezTo>
                  <a:cubicBezTo>
                    <a:pt x="12557" y="4050"/>
                    <a:pt x="12559" y="4049"/>
                    <a:pt x="12559" y="4048"/>
                  </a:cubicBezTo>
                  <a:cubicBezTo>
                    <a:pt x="12563" y="4044"/>
                    <a:pt x="12520" y="4026"/>
                    <a:pt x="12438" y="3998"/>
                  </a:cubicBezTo>
                  <a:cubicBezTo>
                    <a:pt x="12337" y="3965"/>
                    <a:pt x="12219" y="3925"/>
                    <a:pt x="12072" y="3875"/>
                  </a:cubicBezTo>
                  <a:cubicBezTo>
                    <a:pt x="11734" y="3768"/>
                    <a:pt x="11282" y="3620"/>
                    <a:pt x="10725" y="3441"/>
                  </a:cubicBezTo>
                  <a:cubicBezTo>
                    <a:pt x="9591" y="3072"/>
                    <a:pt x="8030" y="2543"/>
                    <a:pt x="6303" y="1962"/>
                  </a:cubicBezTo>
                  <a:cubicBezTo>
                    <a:pt x="4577" y="1377"/>
                    <a:pt x="3008" y="864"/>
                    <a:pt x="1864" y="519"/>
                  </a:cubicBezTo>
                  <a:cubicBezTo>
                    <a:pt x="1292" y="347"/>
                    <a:pt x="830" y="211"/>
                    <a:pt x="507" y="125"/>
                  </a:cubicBezTo>
                  <a:cubicBezTo>
                    <a:pt x="356" y="85"/>
                    <a:pt x="234" y="52"/>
                    <a:pt x="133" y="27"/>
                  </a:cubicBezTo>
                  <a:cubicBezTo>
                    <a:pt x="65" y="10"/>
                    <a:pt x="23" y="0"/>
                    <a:pt x="8"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560;p46"/>
          <p:cNvGrpSpPr/>
          <p:nvPr/>
        </p:nvGrpSpPr>
        <p:grpSpPr>
          <a:xfrm>
            <a:off x="5289399" y="1342093"/>
            <a:ext cx="773384" cy="715644"/>
            <a:chOff x="2681574" y="1237063"/>
            <a:chExt cx="340338" cy="314998"/>
          </a:xfrm>
        </p:grpSpPr>
        <p:sp>
          <p:nvSpPr>
            <p:cNvPr id="30" name="Google Shape;2561;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62;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63;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64;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2807;p46"/>
          <p:cNvGrpSpPr/>
          <p:nvPr/>
        </p:nvGrpSpPr>
        <p:grpSpPr>
          <a:xfrm rot="756199">
            <a:off x="6201202" y="4591522"/>
            <a:ext cx="502396" cy="423275"/>
            <a:chOff x="2681574" y="1237063"/>
            <a:chExt cx="340338" cy="314998"/>
          </a:xfrm>
        </p:grpSpPr>
        <p:sp>
          <p:nvSpPr>
            <p:cNvPr id="35" name="Google Shape;2808;p46"/>
            <p:cNvSpPr/>
            <p:nvPr/>
          </p:nvSpPr>
          <p:spPr>
            <a:xfrm>
              <a:off x="2681574" y="1237063"/>
              <a:ext cx="340338" cy="314998"/>
            </a:xfrm>
            <a:custGeom>
              <a:avLst/>
              <a:gdLst/>
              <a:ahLst/>
              <a:cxnLst/>
              <a:rect l="l" t="t" r="r" b="b"/>
              <a:pathLst>
                <a:path w="9227" h="8540" extrusionOk="0">
                  <a:moveTo>
                    <a:pt x="6425" y="0"/>
                  </a:moveTo>
                  <a:cubicBezTo>
                    <a:pt x="6425" y="0"/>
                    <a:pt x="6228" y="2011"/>
                    <a:pt x="3964" y="2884"/>
                  </a:cubicBezTo>
                  <a:cubicBezTo>
                    <a:pt x="2562" y="3427"/>
                    <a:pt x="1" y="4855"/>
                    <a:pt x="254" y="5974"/>
                  </a:cubicBezTo>
                  <a:lnTo>
                    <a:pt x="2369" y="8540"/>
                  </a:lnTo>
                  <a:cubicBezTo>
                    <a:pt x="2369" y="8540"/>
                    <a:pt x="3746" y="7084"/>
                    <a:pt x="5677" y="6442"/>
                  </a:cubicBezTo>
                  <a:cubicBezTo>
                    <a:pt x="7574" y="5813"/>
                    <a:pt x="9226" y="3160"/>
                    <a:pt x="9226" y="3160"/>
                  </a:cubicBezTo>
                  <a:lnTo>
                    <a:pt x="64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09;p46"/>
            <p:cNvSpPr/>
            <p:nvPr/>
          </p:nvSpPr>
          <p:spPr>
            <a:xfrm>
              <a:off x="2798758" y="1347238"/>
              <a:ext cx="136733" cy="114897"/>
            </a:xfrm>
            <a:custGeom>
              <a:avLst/>
              <a:gdLst/>
              <a:ahLst/>
              <a:cxnLst/>
              <a:rect l="l" t="t" r="r" b="b"/>
              <a:pathLst>
                <a:path w="3707" h="3115" extrusionOk="0">
                  <a:moveTo>
                    <a:pt x="2035" y="1"/>
                  </a:moveTo>
                  <a:cubicBezTo>
                    <a:pt x="1894" y="1"/>
                    <a:pt x="1751" y="21"/>
                    <a:pt x="1608" y="63"/>
                  </a:cubicBezTo>
                  <a:cubicBezTo>
                    <a:pt x="813" y="299"/>
                    <a:pt x="1" y="1239"/>
                    <a:pt x="232" y="2035"/>
                  </a:cubicBezTo>
                  <a:cubicBezTo>
                    <a:pt x="409" y="2631"/>
                    <a:pt x="1028" y="3114"/>
                    <a:pt x="1736" y="3114"/>
                  </a:cubicBezTo>
                  <a:cubicBezTo>
                    <a:pt x="1972" y="3114"/>
                    <a:pt x="2218" y="3061"/>
                    <a:pt x="2461" y="2939"/>
                  </a:cubicBezTo>
                  <a:cubicBezTo>
                    <a:pt x="3200" y="2568"/>
                    <a:pt x="3706" y="1868"/>
                    <a:pt x="3470" y="1077"/>
                  </a:cubicBezTo>
                  <a:cubicBezTo>
                    <a:pt x="3276" y="424"/>
                    <a:pt x="2682" y="1"/>
                    <a:pt x="203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10;p46"/>
            <p:cNvSpPr/>
            <p:nvPr/>
          </p:nvSpPr>
          <p:spPr>
            <a:xfrm>
              <a:off x="2831807" y="1370734"/>
              <a:ext cx="68385" cy="74950"/>
            </a:xfrm>
            <a:custGeom>
              <a:avLst/>
              <a:gdLst/>
              <a:ahLst/>
              <a:cxnLst/>
              <a:rect l="l" t="t" r="r" b="b"/>
              <a:pathLst>
                <a:path w="1854" h="2032" extrusionOk="0">
                  <a:moveTo>
                    <a:pt x="529" y="422"/>
                  </a:moveTo>
                  <a:cubicBezTo>
                    <a:pt x="613" y="541"/>
                    <a:pt x="712" y="676"/>
                    <a:pt x="827" y="825"/>
                  </a:cubicBezTo>
                  <a:cubicBezTo>
                    <a:pt x="796" y="842"/>
                    <a:pt x="770" y="856"/>
                    <a:pt x="744" y="873"/>
                  </a:cubicBezTo>
                  <a:cubicBezTo>
                    <a:pt x="630" y="737"/>
                    <a:pt x="525" y="615"/>
                    <a:pt x="433" y="523"/>
                  </a:cubicBezTo>
                  <a:cubicBezTo>
                    <a:pt x="442" y="515"/>
                    <a:pt x="446" y="501"/>
                    <a:pt x="450" y="493"/>
                  </a:cubicBezTo>
                  <a:cubicBezTo>
                    <a:pt x="476" y="467"/>
                    <a:pt x="503" y="445"/>
                    <a:pt x="529" y="422"/>
                  </a:cubicBezTo>
                  <a:close/>
                  <a:moveTo>
                    <a:pt x="363" y="642"/>
                  </a:moveTo>
                  <a:cubicBezTo>
                    <a:pt x="424" y="733"/>
                    <a:pt x="503" y="838"/>
                    <a:pt x="587" y="952"/>
                  </a:cubicBezTo>
                  <a:cubicBezTo>
                    <a:pt x="569" y="956"/>
                    <a:pt x="547" y="969"/>
                    <a:pt x="534" y="973"/>
                  </a:cubicBezTo>
                  <a:cubicBezTo>
                    <a:pt x="512" y="978"/>
                    <a:pt x="494" y="978"/>
                    <a:pt x="476" y="978"/>
                  </a:cubicBezTo>
                  <a:cubicBezTo>
                    <a:pt x="460" y="978"/>
                    <a:pt x="446" y="973"/>
                    <a:pt x="433" y="969"/>
                  </a:cubicBezTo>
                  <a:cubicBezTo>
                    <a:pt x="407" y="961"/>
                    <a:pt x="377" y="939"/>
                    <a:pt x="359" y="908"/>
                  </a:cubicBezTo>
                  <a:cubicBezTo>
                    <a:pt x="315" y="851"/>
                    <a:pt x="302" y="785"/>
                    <a:pt x="329" y="707"/>
                  </a:cubicBezTo>
                  <a:cubicBezTo>
                    <a:pt x="333" y="685"/>
                    <a:pt x="355" y="664"/>
                    <a:pt x="363" y="642"/>
                  </a:cubicBezTo>
                  <a:close/>
                  <a:moveTo>
                    <a:pt x="1286" y="1027"/>
                  </a:moveTo>
                  <a:cubicBezTo>
                    <a:pt x="1295" y="1027"/>
                    <a:pt x="1303" y="1028"/>
                    <a:pt x="1311" y="1031"/>
                  </a:cubicBezTo>
                  <a:cubicBezTo>
                    <a:pt x="1382" y="1039"/>
                    <a:pt x="1456" y="1100"/>
                    <a:pt x="1482" y="1170"/>
                  </a:cubicBezTo>
                  <a:cubicBezTo>
                    <a:pt x="1513" y="1227"/>
                    <a:pt x="1509" y="1310"/>
                    <a:pt x="1486" y="1384"/>
                  </a:cubicBezTo>
                  <a:cubicBezTo>
                    <a:pt x="1408" y="1279"/>
                    <a:pt x="1321" y="1162"/>
                    <a:pt x="1224" y="1035"/>
                  </a:cubicBezTo>
                  <a:cubicBezTo>
                    <a:pt x="1245" y="1032"/>
                    <a:pt x="1266" y="1027"/>
                    <a:pt x="1286" y="1027"/>
                  </a:cubicBezTo>
                  <a:close/>
                  <a:moveTo>
                    <a:pt x="1053" y="1104"/>
                  </a:moveTo>
                  <a:cubicBezTo>
                    <a:pt x="1180" y="1262"/>
                    <a:pt x="1303" y="1406"/>
                    <a:pt x="1408" y="1524"/>
                  </a:cubicBezTo>
                  <a:cubicBezTo>
                    <a:pt x="1386" y="1555"/>
                    <a:pt x="1373" y="1594"/>
                    <a:pt x="1347" y="1620"/>
                  </a:cubicBezTo>
                  <a:cubicBezTo>
                    <a:pt x="1342" y="1624"/>
                    <a:pt x="1338" y="1629"/>
                    <a:pt x="1333" y="1638"/>
                  </a:cubicBezTo>
                  <a:cubicBezTo>
                    <a:pt x="1233" y="1498"/>
                    <a:pt x="1111" y="1332"/>
                    <a:pt x="970" y="1152"/>
                  </a:cubicBezTo>
                  <a:cubicBezTo>
                    <a:pt x="992" y="1140"/>
                    <a:pt x="1015" y="1126"/>
                    <a:pt x="1037" y="1114"/>
                  </a:cubicBezTo>
                  <a:cubicBezTo>
                    <a:pt x="1041" y="1109"/>
                    <a:pt x="1045" y="1109"/>
                    <a:pt x="1053" y="1104"/>
                  </a:cubicBezTo>
                  <a:close/>
                  <a:moveTo>
                    <a:pt x="290" y="1"/>
                  </a:moveTo>
                  <a:cubicBezTo>
                    <a:pt x="288" y="1"/>
                    <a:pt x="286" y="1"/>
                    <a:pt x="285" y="3"/>
                  </a:cubicBezTo>
                  <a:cubicBezTo>
                    <a:pt x="267" y="12"/>
                    <a:pt x="315" y="104"/>
                    <a:pt x="403" y="235"/>
                  </a:cubicBezTo>
                  <a:cubicBezTo>
                    <a:pt x="363" y="261"/>
                    <a:pt x="324" y="275"/>
                    <a:pt x="280" y="305"/>
                  </a:cubicBezTo>
                  <a:cubicBezTo>
                    <a:pt x="272" y="313"/>
                    <a:pt x="258" y="327"/>
                    <a:pt x="250" y="340"/>
                  </a:cubicBezTo>
                  <a:cubicBezTo>
                    <a:pt x="217" y="311"/>
                    <a:pt x="194" y="294"/>
                    <a:pt x="179" y="294"/>
                  </a:cubicBezTo>
                  <a:cubicBezTo>
                    <a:pt x="176" y="294"/>
                    <a:pt x="173" y="295"/>
                    <a:pt x="171" y="297"/>
                  </a:cubicBezTo>
                  <a:cubicBezTo>
                    <a:pt x="162" y="305"/>
                    <a:pt x="175" y="335"/>
                    <a:pt x="202" y="388"/>
                  </a:cubicBezTo>
                  <a:cubicBezTo>
                    <a:pt x="145" y="445"/>
                    <a:pt x="88" y="511"/>
                    <a:pt x="49" y="602"/>
                  </a:cubicBezTo>
                  <a:cubicBezTo>
                    <a:pt x="22" y="672"/>
                    <a:pt x="0" y="747"/>
                    <a:pt x="4" y="838"/>
                  </a:cubicBezTo>
                  <a:cubicBezTo>
                    <a:pt x="10" y="926"/>
                    <a:pt x="36" y="1013"/>
                    <a:pt x="79" y="1092"/>
                  </a:cubicBezTo>
                  <a:cubicBezTo>
                    <a:pt x="131" y="1166"/>
                    <a:pt x="202" y="1235"/>
                    <a:pt x="298" y="1279"/>
                  </a:cubicBezTo>
                  <a:cubicBezTo>
                    <a:pt x="341" y="1301"/>
                    <a:pt x="394" y="1314"/>
                    <a:pt x="446" y="1323"/>
                  </a:cubicBezTo>
                  <a:cubicBezTo>
                    <a:pt x="466" y="1325"/>
                    <a:pt x="487" y="1326"/>
                    <a:pt x="508" y="1326"/>
                  </a:cubicBezTo>
                  <a:cubicBezTo>
                    <a:pt x="537" y="1326"/>
                    <a:pt x="567" y="1324"/>
                    <a:pt x="595" y="1319"/>
                  </a:cubicBezTo>
                  <a:cubicBezTo>
                    <a:pt x="678" y="1301"/>
                    <a:pt x="748" y="1271"/>
                    <a:pt x="809" y="1241"/>
                  </a:cubicBezTo>
                  <a:cubicBezTo>
                    <a:pt x="962" y="1428"/>
                    <a:pt x="1106" y="1598"/>
                    <a:pt x="1228" y="1729"/>
                  </a:cubicBezTo>
                  <a:cubicBezTo>
                    <a:pt x="1150" y="1791"/>
                    <a:pt x="1075" y="1848"/>
                    <a:pt x="1023" y="1887"/>
                  </a:cubicBezTo>
                  <a:cubicBezTo>
                    <a:pt x="932" y="1949"/>
                    <a:pt x="883" y="1987"/>
                    <a:pt x="892" y="2009"/>
                  </a:cubicBezTo>
                  <a:cubicBezTo>
                    <a:pt x="897" y="2024"/>
                    <a:pt x="918" y="2031"/>
                    <a:pt x="954" y="2031"/>
                  </a:cubicBezTo>
                  <a:cubicBezTo>
                    <a:pt x="984" y="2031"/>
                    <a:pt x="1025" y="2026"/>
                    <a:pt x="1075" y="2014"/>
                  </a:cubicBezTo>
                  <a:cubicBezTo>
                    <a:pt x="1154" y="1996"/>
                    <a:pt x="1263" y="1953"/>
                    <a:pt x="1377" y="1891"/>
                  </a:cubicBezTo>
                  <a:cubicBezTo>
                    <a:pt x="1461" y="1972"/>
                    <a:pt x="1516" y="2015"/>
                    <a:pt x="1538" y="2015"/>
                  </a:cubicBezTo>
                  <a:cubicBezTo>
                    <a:pt x="1540" y="2015"/>
                    <a:pt x="1542" y="2014"/>
                    <a:pt x="1543" y="2014"/>
                  </a:cubicBezTo>
                  <a:cubicBezTo>
                    <a:pt x="1557" y="2001"/>
                    <a:pt x="1525" y="1939"/>
                    <a:pt x="1464" y="1838"/>
                  </a:cubicBezTo>
                  <a:cubicBezTo>
                    <a:pt x="1486" y="1826"/>
                    <a:pt x="1499" y="1822"/>
                    <a:pt x="1521" y="1808"/>
                  </a:cubicBezTo>
                  <a:cubicBezTo>
                    <a:pt x="1547" y="1786"/>
                    <a:pt x="1569" y="1756"/>
                    <a:pt x="1596" y="1729"/>
                  </a:cubicBezTo>
                  <a:cubicBezTo>
                    <a:pt x="1695" y="1833"/>
                    <a:pt x="1762" y="1893"/>
                    <a:pt x="1786" y="1893"/>
                  </a:cubicBezTo>
                  <a:cubicBezTo>
                    <a:pt x="1789" y="1893"/>
                    <a:pt x="1791" y="1892"/>
                    <a:pt x="1793" y="1891"/>
                  </a:cubicBezTo>
                  <a:cubicBezTo>
                    <a:pt x="1810" y="1878"/>
                    <a:pt x="1761" y="1786"/>
                    <a:pt x="1670" y="1646"/>
                  </a:cubicBezTo>
                  <a:cubicBezTo>
                    <a:pt x="1700" y="1608"/>
                    <a:pt x="1727" y="1568"/>
                    <a:pt x="1753" y="1520"/>
                  </a:cubicBezTo>
                  <a:cubicBezTo>
                    <a:pt x="1814" y="1398"/>
                    <a:pt x="1854" y="1231"/>
                    <a:pt x="1793" y="1052"/>
                  </a:cubicBezTo>
                  <a:cubicBezTo>
                    <a:pt x="1731" y="882"/>
                    <a:pt x="1587" y="737"/>
                    <a:pt x="1390" y="690"/>
                  </a:cubicBezTo>
                  <a:cubicBezTo>
                    <a:pt x="1338" y="676"/>
                    <a:pt x="1285" y="672"/>
                    <a:pt x="1237" y="672"/>
                  </a:cubicBezTo>
                  <a:cubicBezTo>
                    <a:pt x="1184" y="676"/>
                    <a:pt x="1137" y="685"/>
                    <a:pt x="1093" y="698"/>
                  </a:cubicBezTo>
                  <a:cubicBezTo>
                    <a:pt x="1053" y="711"/>
                    <a:pt x="1023" y="729"/>
                    <a:pt x="988" y="747"/>
                  </a:cubicBezTo>
                  <a:cubicBezTo>
                    <a:pt x="861" y="589"/>
                    <a:pt x="739" y="449"/>
                    <a:pt x="639" y="331"/>
                  </a:cubicBezTo>
                  <a:cubicBezTo>
                    <a:pt x="691" y="291"/>
                    <a:pt x="739" y="257"/>
                    <a:pt x="783" y="231"/>
                  </a:cubicBezTo>
                  <a:cubicBezTo>
                    <a:pt x="870" y="166"/>
                    <a:pt x="914" y="121"/>
                    <a:pt x="905" y="99"/>
                  </a:cubicBezTo>
                  <a:cubicBezTo>
                    <a:pt x="901" y="88"/>
                    <a:pt x="883" y="83"/>
                    <a:pt x="853" y="83"/>
                  </a:cubicBezTo>
                  <a:cubicBezTo>
                    <a:pt x="823" y="83"/>
                    <a:pt x="781" y="88"/>
                    <a:pt x="726" y="99"/>
                  </a:cubicBezTo>
                  <a:cubicBezTo>
                    <a:pt x="669" y="113"/>
                    <a:pt x="603" y="134"/>
                    <a:pt x="529" y="166"/>
                  </a:cubicBezTo>
                  <a:cubicBezTo>
                    <a:pt x="521" y="170"/>
                    <a:pt x="508" y="178"/>
                    <a:pt x="498" y="182"/>
                  </a:cubicBezTo>
                  <a:cubicBezTo>
                    <a:pt x="392" y="72"/>
                    <a:pt x="314" y="1"/>
                    <a:pt x="290"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11;p46"/>
            <p:cNvSpPr/>
            <p:nvPr/>
          </p:nvSpPr>
          <p:spPr>
            <a:xfrm>
              <a:off x="2700128" y="1258825"/>
              <a:ext cx="302900" cy="276785"/>
            </a:xfrm>
            <a:custGeom>
              <a:avLst/>
              <a:gdLst/>
              <a:ahLst/>
              <a:cxnLst/>
              <a:rect l="l" t="t" r="r" b="b"/>
              <a:pathLst>
                <a:path w="8212" h="7504" extrusionOk="0">
                  <a:moveTo>
                    <a:pt x="6123" y="179"/>
                  </a:moveTo>
                  <a:lnTo>
                    <a:pt x="8090" y="2504"/>
                  </a:lnTo>
                  <a:cubicBezTo>
                    <a:pt x="7251" y="4309"/>
                    <a:pt x="5573" y="5340"/>
                    <a:pt x="4379" y="5673"/>
                  </a:cubicBezTo>
                  <a:cubicBezTo>
                    <a:pt x="3318" y="5974"/>
                    <a:pt x="2159" y="7106"/>
                    <a:pt x="1923" y="7347"/>
                  </a:cubicBezTo>
                  <a:lnTo>
                    <a:pt x="123" y="5144"/>
                  </a:lnTo>
                  <a:cubicBezTo>
                    <a:pt x="660" y="3859"/>
                    <a:pt x="2636" y="3046"/>
                    <a:pt x="3942" y="2508"/>
                  </a:cubicBezTo>
                  <a:cubicBezTo>
                    <a:pt x="4173" y="2413"/>
                    <a:pt x="4393" y="2321"/>
                    <a:pt x="4580" y="2238"/>
                  </a:cubicBezTo>
                  <a:cubicBezTo>
                    <a:pt x="4803" y="2141"/>
                    <a:pt x="4996" y="2014"/>
                    <a:pt x="5157" y="1875"/>
                  </a:cubicBezTo>
                  <a:cubicBezTo>
                    <a:pt x="5742" y="1377"/>
                    <a:pt x="5983" y="709"/>
                    <a:pt x="6053" y="477"/>
                  </a:cubicBezTo>
                  <a:cubicBezTo>
                    <a:pt x="6065" y="437"/>
                    <a:pt x="6105" y="302"/>
                    <a:pt x="6123" y="179"/>
                  </a:cubicBezTo>
                  <a:close/>
                  <a:moveTo>
                    <a:pt x="6105" y="1"/>
                  </a:moveTo>
                  <a:lnTo>
                    <a:pt x="6018" y="57"/>
                  </a:lnTo>
                  <a:cubicBezTo>
                    <a:pt x="6061" y="175"/>
                    <a:pt x="5769" y="1595"/>
                    <a:pt x="4536" y="2141"/>
                  </a:cubicBezTo>
                  <a:cubicBezTo>
                    <a:pt x="4353" y="2224"/>
                    <a:pt x="4135" y="2316"/>
                    <a:pt x="3903" y="2408"/>
                  </a:cubicBezTo>
                  <a:cubicBezTo>
                    <a:pt x="2977" y="2793"/>
                    <a:pt x="1718" y="3309"/>
                    <a:pt x="857" y="4043"/>
                  </a:cubicBezTo>
                  <a:cubicBezTo>
                    <a:pt x="476" y="4362"/>
                    <a:pt x="175" y="4725"/>
                    <a:pt x="14" y="5135"/>
                  </a:cubicBezTo>
                  <a:lnTo>
                    <a:pt x="0" y="5166"/>
                  </a:lnTo>
                  <a:lnTo>
                    <a:pt x="1914" y="7504"/>
                  </a:lnTo>
                  <a:lnTo>
                    <a:pt x="1958" y="7460"/>
                  </a:lnTo>
                  <a:cubicBezTo>
                    <a:pt x="1971" y="7447"/>
                    <a:pt x="3273" y="6096"/>
                    <a:pt x="4409" y="5778"/>
                  </a:cubicBezTo>
                  <a:cubicBezTo>
                    <a:pt x="5629" y="5432"/>
                    <a:pt x="7350" y="4374"/>
                    <a:pt x="8199" y="2518"/>
                  </a:cubicBezTo>
                  <a:lnTo>
                    <a:pt x="8211" y="2486"/>
                  </a:lnTo>
                  <a:lnTo>
                    <a:pt x="6105"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743;p48"/>
          <p:cNvGrpSpPr/>
          <p:nvPr/>
        </p:nvGrpSpPr>
        <p:grpSpPr>
          <a:xfrm>
            <a:off x="6153171" y="2778447"/>
            <a:ext cx="2262162" cy="1777149"/>
            <a:chOff x="2662433" y="1049418"/>
            <a:chExt cx="2214616" cy="1650460"/>
          </a:xfrm>
        </p:grpSpPr>
        <p:sp>
          <p:nvSpPr>
            <p:cNvPr id="40" name="Google Shape;3744;p48"/>
            <p:cNvSpPr/>
            <p:nvPr/>
          </p:nvSpPr>
          <p:spPr>
            <a:xfrm>
              <a:off x="2662433" y="2499776"/>
              <a:ext cx="2214616" cy="1095"/>
            </a:xfrm>
            <a:custGeom>
              <a:avLst/>
              <a:gdLst/>
              <a:ahLst/>
              <a:cxnLst/>
              <a:rect l="l" t="t" r="r" b="b"/>
              <a:pathLst>
                <a:path w="121299" h="60" extrusionOk="0">
                  <a:moveTo>
                    <a:pt x="0" y="0"/>
                  </a:moveTo>
                  <a:lnTo>
                    <a:pt x="0" y="60"/>
                  </a:lnTo>
                  <a:lnTo>
                    <a:pt x="121299" y="60"/>
                  </a:lnTo>
                  <a:lnTo>
                    <a:pt x="121299"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745;p48"/>
            <p:cNvSpPr/>
            <p:nvPr/>
          </p:nvSpPr>
          <p:spPr>
            <a:xfrm>
              <a:off x="3034502" y="2550641"/>
              <a:ext cx="244139" cy="1187"/>
            </a:xfrm>
            <a:custGeom>
              <a:avLst/>
              <a:gdLst/>
              <a:ahLst/>
              <a:cxnLst/>
              <a:rect l="l" t="t" r="r" b="b"/>
              <a:pathLst>
                <a:path w="13372" h="65" extrusionOk="0">
                  <a:moveTo>
                    <a:pt x="1" y="0"/>
                  </a:moveTo>
                  <a:lnTo>
                    <a:pt x="1" y="64"/>
                  </a:lnTo>
                  <a:lnTo>
                    <a:pt x="13372" y="64"/>
                  </a:lnTo>
                  <a:lnTo>
                    <a:pt x="13372"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746;p48"/>
            <p:cNvSpPr/>
            <p:nvPr/>
          </p:nvSpPr>
          <p:spPr>
            <a:xfrm>
              <a:off x="2958661" y="2551244"/>
              <a:ext cx="27916" cy="1114"/>
            </a:xfrm>
            <a:custGeom>
              <a:avLst/>
              <a:gdLst/>
              <a:ahLst/>
              <a:cxnLst/>
              <a:rect l="l" t="t" r="r" b="b"/>
              <a:pathLst>
                <a:path w="1529" h="61" extrusionOk="0">
                  <a:moveTo>
                    <a:pt x="1" y="1"/>
                  </a:moveTo>
                  <a:lnTo>
                    <a:pt x="1" y="61"/>
                  </a:lnTo>
                  <a:lnTo>
                    <a:pt x="1528" y="61"/>
                  </a:lnTo>
                  <a:lnTo>
                    <a:pt x="152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747;p48"/>
            <p:cNvSpPr/>
            <p:nvPr/>
          </p:nvSpPr>
          <p:spPr>
            <a:xfrm>
              <a:off x="3697359" y="2531818"/>
              <a:ext cx="51979" cy="1114"/>
            </a:xfrm>
            <a:custGeom>
              <a:avLst/>
              <a:gdLst/>
              <a:ahLst/>
              <a:cxnLst/>
              <a:rect l="l" t="t" r="r" b="b"/>
              <a:pathLst>
                <a:path w="2847" h="61" extrusionOk="0">
                  <a:moveTo>
                    <a:pt x="0" y="1"/>
                  </a:moveTo>
                  <a:lnTo>
                    <a:pt x="0" y="61"/>
                  </a:lnTo>
                  <a:lnTo>
                    <a:pt x="2846" y="61"/>
                  </a:lnTo>
                  <a:lnTo>
                    <a:pt x="284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748;p48"/>
            <p:cNvSpPr/>
            <p:nvPr/>
          </p:nvSpPr>
          <p:spPr>
            <a:xfrm>
              <a:off x="3774807" y="2531818"/>
              <a:ext cx="285493" cy="1114"/>
            </a:xfrm>
            <a:custGeom>
              <a:avLst/>
              <a:gdLst/>
              <a:ahLst/>
              <a:cxnLst/>
              <a:rect l="l" t="t" r="r" b="b"/>
              <a:pathLst>
                <a:path w="15637" h="61" extrusionOk="0">
                  <a:moveTo>
                    <a:pt x="1" y="1"/>
                  </a:moveTo>
                  <a:lnTo>
                    <a:pt x="1" y="61"/>
                  </a:lnTo>
                  <a:lnTo>
                    <a:pt x="15636" y="61"/>
                  </a:lnTo>
                  <a:lnTo>
                    <a:pt x="15636"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749;p48"/>
            <p:cNvSpPr/>
            <p:nvPr/>
          </p:nvSpPr>
          <p:spPr>
            <a:xfrm>
              <a:off x="4281636" y="2552339"/>
              <a:ext cx="186044" cy="1114"/>
            </a:xfrm>
            <a:custGeom>
              <a:avLst/>
              <a:gdLst/>
              <a:ahLst/>
              <a:cxnLst/>
              <a:rect l="l" t="t" r="r" b="b"/>
              <a:pathLst>
                <a:path w="10190" h="61" extrusionOk="0">
                  <a:moveTo>
                    <a:pt x="1" y="1"/>
                  </a:moveTo>
                  <a:lnTo>
                    <a:pt x="1" y="61"/>
                  </a:lnTo>
                  <a:lnTo>
                    <a:pt x="10189" y="61"/>
                  </a:lnTo>
                  <a:lnTo>
                    <a:pt x="10189"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750;p48"/>
            <p:cNvSpPr/>
            <p:nvPr/>
          </p:nvSpPr>
          <p:spPr>
            <a:xfrm>
              <a:off x="4512319" y="2532366"/>
              <a:ext cx="157763" cy="1114"/>
            </a:xfrm>
            <a:custGeom>
              <a:avLst/>
              <a:gdLst/>
              <a:ahLst/>
              <a:cxnLst/>
              <a:rect l="l" t="t" r="r" b="b"/>
              <a:pathLst>
                <a:path w="8641" h="61" extrusionOk="0">
                  <a:moveTo>
                    <a:pt x="1" y="0"/>
                  </a:moveTo>
                  <a:lnTo>
                    <a:pt x="1" y="60"/>
                  </a:lnTo>
                  <a:lnTo>
                    <a:pt x="8640" y="60"/>
                  </a:lnTo>
                  <a:lnTo>
                    <a:pt x="8640" y="0"/>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751;p48"/>
            <p:cNvSpPr/>
            <p:nvPr/>
          </p:nvSpPr>
          <p:spPr>
            <a:xfrm>
              <a:off x="2831698" y="1049418"/>
              <a:ext cx="905828" cy="1252811"/>
            </a:xfrm>
            <a:custGeom>
              <a:avLst/>
              <a:gdLst/>
              <a:ahLst/>
              <a:cxnLst/>
              <a:rect l="l" t="t" r="r" b="b"/>
              <a:pathLst>
                <a:path w="49614" h="68619" extrusionOk="0">
                  <a:moveTo>
                    <a:pt x="48228" y="64"/>
                  </a:moveTo>
                  <a:cubicBezTo>
                    <a:pt x="48960" y="64"/>
                    <a:pt x="49554" y="658"/>
                    <a:pt x="49554" y="1386"/>
                  </a:cubicBezTo>
                  <a:lnTo>
                    <a:pt x="49554" y="67236"/>
                  </a:lnTo>
                  <a:cubicBezTo>
                    <a:pt x="49554" y="67965"/>
                    <a:pt x="48960" y="68559"/>
                    <a:pt x="48228" y="68559"/>
                  </a:cubicBezTo>
                  <a:lnTo>
                    <a:pt x="1382" y="68559"/>
                  </a:lnTo>
                  <a:cubicBezTo>
                    <a:pt x="654" y="68559"/>
                    <a:pt x="60" y="67965"/>
                    <a:pt x="60" y="67236"/>
                  </a:cubicBezTo>
                  <a:lnTo>
                    <a:pt x="60" y="1386"/>
                  </a:lnTo>
                  <a:cubicBezTo>
                    <a:pt x="60" y="658"/>
                    <a:pt x="654" y="64"/>
                    <a:pt x="1382" y="64"/>
                  </a:cubicBezTo>
                  <a:close/>
                  <a:moveTo>
                    <a:pt x="1382" y="1"/>
                  </a:moveTo>
                  <a:cubicBezTo>
                    <a:pt x="620" y="1"/>
                    <a:pt x="0" y="624"/>
                    <a:pt x="0" y="1386"/>
                  </a:cubicBezTo>
                  <a:lnTo>
                    <a:pt x="0" y="67236"/>
                  </a:lnTo>
                  <a:cubicBezTo>
                    <a:pt x="0" y="67998"/>
                    <a:pt x="620" y="68619"/>
                    <a:pt x="1382" y="68619"/>
                  </a:cubicBezTo>
                  <a:lnTo>
                    <a:pt x="48228" y="68619"/>
                  </a:lnTo>
                  <a:cubicBezTo>
                    <a:pt x="48994" y="68619"/>
                    <a:pt x="49614" y="67998"/>
                    <a:pt x="49614" y="67236"/>
                  </a:cubicBezTo>
                  <a:lnTo>
                    <a:pt x="49614" y="1386"/>
                  </a:lnTo>
                  <a:cubicBezTo>
                    <a:pt x="49614" y="624"/>
                    <a:pt x="48994" y="1"/>
                    <a:pt x="4822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752;p48"/>
            <p:cNvSpPr/>
            <p:nvPr/>
          </p:nvSpPr>
          <p:spPr>
            <a:xfrm>
              <a:off x="3789669" y="1049418"/>
              <a:ext cx="905919" cy="1252811"/>
            </a:xfrm>
            <a:custGeom>
              <a:avLst/>
              <a:gdLst/>
              <a:ahLst/>
              <a:cxnLst/>
              <a:rect l="l" t="t" r="r" b="b"/>
              <a:pathLst>
                <a:path w="49619" h="68619" extrusionOk="0">
                  <a:moveTo>
                    <a:pt x="48232" y="64"/>
                  </a:moveTo>
                  <a:cubicBezTo>
                    <a:pt x="48961" y="64"/>
                    <a:pt x="49554" y="658"/>
                    <a:pt x="49554" y="1386"/>
                  </a:cubicBezTo>
                  <a:lnTo>
                    <a:pt x="49554" y="67236"/>
                  </a:lnTo>
                  <a:cubicBezTo>
                    <a:pt x="49554" y="67965"/>
                    <a:pt x="48961" y="68559"/>
                    <a:pt x="48232" y="68559"/>
                  </a:cubicBezTo>
                  <a:lnTo>
                    <a:pt x="1387" y="68559"/>
                  </a:lnTo>
                  <a:cubicBezTo>
                    <a:pt x="659" y="68559"/>
                    <a:pt x="61" y="67965"/>
                    <a:pt x="61" y="67236"/>
                  </a:cubicBezTo>
                  <a:lnTo>
                    <a:pt x="61" y="1386"/>
                  </a:lnTo>
                  <a:cubicBezTo>
                    <a:pt x="61" y="658"/>
                    <a:pt x="659" y="64"/>
                    <a:pt x="1387" y="64"/>
                  </a:cubicBezTo>
                  <a:close/>
                  <a:moveTo>
                    <a:pt x="1387" y="1"/>
                  </a:moveTo>
                  <a:cubicBezTo>
                    <a:pt x="625" y="1"/>
                    <a:pt x="1" y="624"/>
                    <a:pt x="1" y="1386"/>
                  </a:cubicBezTo>
                  <a:lnTo>
                    <a:pt x="1" y="67236"/>
                  </a:lnTo>
                  <a:cubicBezTo>
                    <a:pt x="1" y="67998"/>
                    <a:pt x="625" y="68619"/>
                    <a:pt x="1387" y="68619"/>
                  </a:cubicBezTo>
                  <a:lnTo>
                    <a:pt x="48232" y="68619"/>
                  </a:lnTo>
                  <a:cubicBezTo>
                    <a:pt x="48994" y="68619"/>
                    <a:pt x="49618" y="67998"/>
                    <a:pt x="49618" y="67236"/>
                  </a:cubicBezTo>
                  <a:lnTo>
                    <a:pt x="49618" y="1386"/>
                  </a:lnTo>
                  <a:cubicBezTo>
                    <a:pt x="49618" y="624"/>
                    <a:pt x="48994" y="1"/>
                    <a:pt x="4823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753;p48"/>
            <p:cNvSpPr/>
            <p:nvPr/>
          </p:nvSpPr>
          <p:spPr>
            <a:xfrm>
              <a:off x="3534429" y="1132198"/>
              <a:ext cx="1089279" cy="703315"/>
            </a:xfrm>
            <a:custGeom>
              <a:avLst/>
              <a:gdLst/>
              <a:ahLst/>
              <a:cxnLst/>
              <a:rect l="l" t="t" r="r" b="b"/>
              <a:pathLst>
                <a:path w="59662" h="38522" extrusionOk="0">
                  <a:moveTo>
                    <a:pt x="0" y="1"/>
                  </a:moveTo>
                  <a:lnTo>
                    <a:pt x="0" y="38521"/>
                  </a:lnTo>
                  <a:lnTo>
                    <a:pt x="59662" y="38521"/>
                  </a:lnTo>
                  <a:lnTo>
                    <a:pt x="5966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3754;p48"/>
            <p:cNvGrpSpPr/>
            <p:nvPr/>
          </p:nvGrpSpPr>
          <p:grpSpPr>
            <a:xfrm>
              <a:off x="3517997" y="1132198"/>
              <a:ext cx="1105711" cy="719199"/>
              <a:chOff x="3517997" y="1132198"/>
              <a:chExt cx="1105711" cy="719199"/>
            </a:xfrm>
          </p:grpSpPr>
          <p:sp>
            <p:nvSpPr>
              <p:cNvPr id="129" name="Google Shape;3755;p48"/>
              <p:cNvSpPr/>
              <p:nvPr/>
            </p:nvSpPr>
            <p:spPr>
              <a:xfrm>
                <a:off x="3517997" y="1132198"/>
                <a:ext cx="1098006" cy="703315"/>
              </a:xfrm>
              <a:custGeom>
                <a:avLst/>
                <a:gdLst/>
                <a:ahLst/>
                <a:cxnLst/>
                <a:rect l="l" t="t" r="r" b="b"/>
                <a:pathLst>
                  <a:path w="60140" h="38522" extrusionOk="0">
                    <a:moveTo>
                      <a:pt x="0" y="1"/>
                    </a:moveTo>
                    <a:lnTo>
                      <a:pt x="0" y="38521"/>
                    </a:lnTo>
                    <a:lnTo>
                      <a:pt x="60140" y="38521"/>
                    </a:lnTo>
                    <a:lnTo>
                      <a:pt x="6014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756;p48"/>
              <p:cNvSpPr/>
              <p:nvPr/>
            </p:nvSpPr>
            <p:spPr>
              <a:xfrm>
                <a:off x="3534429" y="1835495"/>
                <a:ext cx="1089279" cy="15902"/>
              </a:xfrm>
              <a:custGeom>
                <a:avLst/>
                <a:gdLst/>
                <a:ahLst/>
                <a:cxnLst/>
                <a:rect l="l" t="t" r="r" b="b"/>
                <a:pathLst>
                  <a:path w="59662" h="871" extrusionOk="0">
                    <a:moveTo>
                      <a:pt x="0" y="0"/>
                    </a:moveTo>
                    <a:lnTo>
                      <a:pt x="0" y="871"/>
                    </a:lnTo>
                    <a:lnTo>
                      <a:pt x="59662" y="871"/>
                    </a:lnTo>
                    <a:lnTo>
                      <a:pt x="5966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3757;p48"/>
            <p:cNvSpPr/>
            <p:nvPr/>
          </p:nvSpPr>
          <p:spPr>
            <a:xfrm>
              <a:off x="3540965" y="1162012"/>
              <a:ext cx="1052070" cy="643686"/>
            </a:xfrm>
            <a:custGeom>
              <a:avLst/>
              <a:gdLst/>
              <a:ahLst/>
              <a:cxnLst/>
              <a:rect l="l" t="t" r="r" b="b"/>
              <a:pathLst>
                <a:path w="57624" h="35256" extrusionOk="0">
                  <a:moveTo>
                    <a:pt x="1" y="0"/>
                  </a:moveTo>
                  <a:lnTo>
                    <a:pt x="1" y="35256"/>
                  </a:lnTo>
                  <a:lnTo>
                    <a:pt x="57623" y="35256"/>
                  </a:lnTo>
                  <a:lnTo>
                    <a:pt x="5762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758;p48"/>
            <p:cNvSpPr/>
            <p:nvPr/>
          </p:nvSpPr>
          <p:spPr>
            <a:xfrm>
              <a:off x="4029847" y="1162012"/>
              <a:ext cx="306836" cy="643686"/>
            </a:xfrm>
            <a:custGeom>
              <a:avLst/>
              <a:gdLst/>
              <a:ahLst/>
              <a:cxnLst/>
              <a:rect l="l" t="t" r="r" b="b"/>
              <a:pathLst>
                <a:path w="16806" h="35256" extrusionOk="0">
                  <a:moveTo>
                    <a:pt x="1" y="0"/>
                  </a:moveTo>
                  <a:lnTo>
                    <a:pt x="7386" y="35256"/>
                  </a:lnTo>
                  <a:lnTo>
                    <a:pt x="16805" y="35256"/>
                  </a:lnTo>
                  <a:lnTo>
                    <a:pt x="942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759;p48"/>
            <p:cNvSpPr/>
            <p:nvPr/>
          </p:nvSpPr>
          <p:spPr>
            <a:xfrm>
              <a:off x="3901368" y="1162012"/>
              <a:ext cx="214635" cy="643686"/>
            </a:xfrm>
            <a:custGeom>
              <a:avLst/>
              <a:gdLst/>
              <a:ahLst/>
              <a:cxnLst/>
              <a:rect l="l" t="t" r="r" b="b"/>
              <a:pathLst>
                <a:path w="11756" h="35256" extrusionOk="0">
                  <a:moveTo>
                    <a:pt x="1" y="0"/>
                  </a:moveTo>
                  <a:lnTo>
                    <a:pt x="7386" y="35256"/>
                  </a:lnTo>
                  <a:lnTo>
                    <a:pt x="11756" y="35256"/>
                  </a:lnTo>
                  <a:lnTo>
                    <a:pt x="43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760;p48"/>
            <p:cNvSpPr/>
            <p:nvPr/>
          </p:nvSpPr>
          <p:spPr>
            <a:xfrm>
              <a:off x="3540965" y="1157978"/>
              <a:ext cx="2958" cy="580369"/>
            </a:xfrm>
            <a:custGeom>
              <a:avLst/>
              <a:gdLst/>
              <a:ahLst/>
              <a:cxnLst/>
              <a:rect l="l" t="t" r="r" b="b"/>
              <a:pathLst>
                <a:path w="162" h="31788" extrusionOk="0">
                  <a:moveTo>
                    <a:pt x="1" y="1"/>
                  </a:moveTo>
                  <a:lnTo>
                    <a:pt x="1" y="31787"/>
                  </a:lnTo>
                  <a:lnTo>
                    <a:pt x="162" y="31787"/>
                  </a:lnTo>
                  <a:lnTo>
                    <a:pt x="162"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761;p48"/>
            <p:cNvSpPr/>
            <p:nvPr/>
          </p:nvSpPr>
          <p:spPr>
            <a:xfrm>
              <a:off x="3495084" y="1381595"/>
              <a:ext cx="75166" cy="20193"/>
            </a:xfrm>
            <a:custGeom>
              <a:avLst/>
              <a:gdLst/>
              <a:ahLst/>
              <a:cxnLst/>
              <a:rect l="l" t="t" r="r" b="b"/>
              <a:pathLst>
                <a:path w="4117" h="1106" extrusionOk="0">
                  <a:moveTo>
                    <a:pt x="22" y="0"/>
                  </a:moveTo>
                  <a:cubicBezTo>
                    <a:pt x="8" y="0"/>
                    <a:pt x="0" y="8"/>
                    <a:pt x="0" y="23"/>
                  </a:cubicBezTo>
                  <a:lnTo>
                    <a:pt x="0" y="1083"/>
                  </a:lnTo>
                  <a:cubicBezTo>
                    <a:pt x="0" y="1099"/>
                    <a:pt x="8" y="1106"/>
                    <a:pt x="22" y="1106"/>
                  </a:cubicBezTo>
                  <a:lnTo>
                    <a:pt x="4094" y="1106"/>
                  </a:lnTo>
                  <a:cubicBezTo>
                    <a:pt x="4105" y="1106"/>
                    <a:pt x="4116" y="1099"/>
                    <a:pt x="4116" y="1083"/>
                  </a:cubicBezTo>
                  <a:lnTo>
                    <a:pt x="4116" y="23"/>
                  </a:lnTo>
                  <a:cubicBezTo>
                    <a:pt x="4116" y="8"/>
                    <a:pt x="4105" y="0"/>
                    <a:pt x="4094" y="0"/>
                  </a:cubicBez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762;p48"/>
            <p:cNvSpPr/>
            <p:nvPr/>
          </p:nvSpPr>
          <p:spPr>
            <a:xfrm>
              <a:off x="3505236" y="2049071"/>
              <a:ext cx="190079" cy="450723"/>
            </a:xfrm>
            <a:custGeom>
              <a:avLst/>
              <a:gdLst/>
              <a:ahLst/>
              <a:cxnLst/>
              <a:rect l="l" t="t" r="r" b="b"/>
              <a:pathLst>
                <a:path w="10411" h="24687" extrusionOk="0">
                  <a:moveTo>
                    <a:pt x="1" y="1"/>
                  </a:moveTo>
                  <a:lnTo>
                    <a:pt x="1" y="24686"/>
                  </a:lnTo>
                  <a:lnTo>
                    <a:pt x="10411" y="24686"/>
                  </a:lnTo>
                  <a:lnTo>
                    <a:pt x="1041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763;p48"/>
            <p:cNvSpPr/>
            <p:nvPr/>
          </p:nvSpPr>
          <p:spPr>
            <a:xfrm>
              <a:off x="3505236" y="2414733"/>
              <a:ext cx="104013" cy="85062"/>
            </a:xfrm>
            <a:custGeom>
              <a:avLst/>
              <a:gdLst/>
              <a:ahLst/>
              <a:cxnLst/>
              <a:rect l="l" t="t" r="r" b="b"/>
              <a:pathLst>
                <a:path w="5697" h="4659" extrusionOk="0">
                  <a:moveTo>
                    <a:pt x="1" y="1"/>
                  </a:moveTo>
                  <a:lnTo>
                    <a:pt x="1" y="4658"/>
                  </a:lnTo>
                  <a:lnTo>
                    <a:pt x="2780" y="4658"/>
                  </a:lnTo>
                  <a:lnTo>
                    <a:pt x="5697" y="1"/>
                  </a:lnTo>
                  <a:close/>
                </a:path>
              </a:pathLst>
            </a:custGeom>
            <a:solidFill>
              <a:srgbClr val="F3F7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764;p48"/>
            <p:cNvSpPr/>
            <p:nvPr/>
          </p:nvSpPr>
          <p:spPr>
            <a:xfrm>
              <a:off x="4462750" y="2049071"/>
              <a:ext cx="190079" cy="450723"/>
            </a:xfrm>
            <a:custGeom>
              <a:avLst/>
              <a:gdLst/>
              <a:ahLst/>
              <a:cxnLst/>
              <a:rect l="l" t="t" r="r" b="b"/>
              <a:pathLst>
                <a:path w="10411" h="24687" extrusionOk="0">
                  <a:moveTo>
                    <a:pt x="0" y="1"/>
                  </a:moveTo>
                  <a:lnTo>
                    <a:pt x="0" y="24686"/>
                  </a:lnTo>
                  <a:lnTo>
                    <a:pt x="10411" y="24686"/>
                  </a:lnTo>
                  <a:lnTo>
                    <a:pt x="1041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765;p48"/>
            <p:cNvSpPr/>
            <p:nvPr/>
          </p:nvSpPr>
          <p:spPr>
            <a:xfrm>
              <a:off x="3505236" y="2049071"/>
              <a:ext cx="1001862" cy="421456"/>
            </a:xfrm>
            <a:custGeom>
              <a:avLst/>
              <a:gdLst/>
              <a:ahLst/>
              <a:cxnLst/>
              <a:rect l="l" t="t" r="r" b="b"/>
              <a:pathLst>
                <a:path w="54874" h="23084" extrusionOk="0">
                  <a:moveTo>
                    <a:pt x="1" y="1"/>
                  </a:moveTo>
                  <a:lnTo>
                    <a:pt x="1" y="23084"/>
                  </a:lnTo>
                  <a:lnTo>
                    <a:pt x="54874" y="23084"/>
                  </a:lnTo>
                  <a:lnTo>
                    <a:pt x="5487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766;p48"/>
            <p:cNvSpPr/>
            <p:nvPr/>
          </p:nvSpPr>
          <p:spPr>
            <a:xfrm>
              <a:off x="4403085" y="2414733"/>
              <a:ext cx="104013" cy="85062"/>
            </a:xfrm>
            <a:custGeom>
              <a:avLst/>
              <a:gdLst/>
              <a:ahLst/>
              <a:cxnLst/>
              <a:rect l="l" t="t" r="r" b="b"/>
              <a:pathLst>
                <a:path w="5697" h="4659" extrusionOk="0">
                  <a:moveTo>
                    <a:pt x="0" y="1"/>
                  </a:moveTo>
                  <a:lnTo>
                    <a:pt x="2918" y="4658"/>
                  </a:lnTo>
                  <a:lnTo>
                    <a:pt x="5697" y="4658"/>
                  </a:lnTo>
                  <a:lnTo>
                    <a:pt x="5697"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767;p48"/>
            <p:cNvSpPr/>
            <p:nvPr/>
          </p:nvSpPr>
          <p:spPr>
            <a:xfrm>
              <a:off x="3544580" y="2090680"/>
              <a:ext cx="923154" cy="146900"/>
            </a:xfrm>
            <a:custGeom>
              <a:avLst/>
              <a:gdLst/>
              <a:ahLst/>
              <a:cxnLst/>
              <a:rect l="l" t="t" r="r" b="b"/>
              <a:pathLst>
                <a:path w="50563" h="8046" extrusionOk="0">
                  <a:moveTo>
                    <a:pt x="1" y="0"/>
                  </a:moveTo>
                  <a:lnTo>
                    <a:pt x="1" y="8046"/>
                  </a:lnTo>
                  <a:lnTo>
                    <a:pt x="50563" y="8046"/>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768;p48"/>
            <p:cNvSpPr/>
            <p:nvPr/>
          </p:nvSpPr>
          <p:spPr>
            <a:xfrm>
              <a:off x="3544580" y="2280595"/>
              <a:ext cx="923154" cy="146845"/>
            </a:xfrm>
            <a:custGeom>
              <a:avLst/>
              <a:gdLst/>
              <a:ahLst/>
              <a:cxnLst/>
              <a:rect l="l" t="t" r="r" b="b"/>
              <a:pathLst>
                <a:path w="50563" h="8043" extrusionOk="0">
                  <a:moveTo>
                    <a:pt x="1" y="0"/>
                  </a:moveTo>
                  <a:lnTo>
                    <a:pt x="1" y="8042"/>
                  </a:lnTo>
                  <a:lnTo>
                    <a:pt x="50563" y="8042"/>
                  </a:lnTo>
                  <a:lnTo>
                    <a:pt x="50563"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769;p48"/>
            <p:cNvSpPr/>
            <p:nvPr/>
          </p:nvSpPr>
          <p:spPr>
            <a:xfrm>
              <a:off x="3706616" y="2090680"/>
              <a:ext cx="761119" cy="146900"/>
            </a:xfrm>
            <a:custGeom>
              <a:avLst/>
              <a:gdLst/>
              <a:ahLst/>
              <a:cxnLst/>
              <a:rect l="l" t="t" r="r" b="b"/>
              <a:pathLst>
                <a:path w="41688" h="8046" extrusionOk="0">
                  <a:moveTo>
                    <a:pt x="0" y="0"/>
                  </a:moveTo>
                  <a:lnTo>
                    <a:pt x="0" y="8046"/>
                  </a:lnTo>
                  <a:lnTo>
                    <a:pt x="41688" y="8046"/>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770;p48"/>
            <p:cNvSpPr/>
            <p:nvPr/>
          </p:nvSpPr>
          <p:spPr>
            <a:xfrm>
              <a:off x="3706616" y="2280595"/>
              <a:ext cx="761119" cy="146845"/>
            </a:xfrm>
            <a:custGeom>
              <a:avLst/>
              <a:gdLst/>
              <a:ahLst/>
              <a:cxnLst/>
              <a:rect l="l" t="t" r="r" b="b"/>
              <a:pathLst>
                <a:path w="41688" h="8043" extrusionOk="0">
                  <a:moveTo>
                    <a:pt x="0" y="0"/>
                  </a:moveTo>
                  <a:lnTo>
                    <a:pt x="0" y="8042"/>
                  </a:lnTo>
                  <a:lnTo>
                    <a:pt x="41688" y="8042"/>
                  </a:lnTo>
                  <a:lnTo>
                    <a:pt x="4168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3771;p48"/>
            <p:cNvGrpSpPr/>
            <p:nvPr/>
          </p:nvGrpSpPr>
          <p:grpSpPr>
            <a:xfrm>
              <a:off x="2940312" y="1852548"/>
              <a:ext cx="421127" cy="567717"/>
              <a:chOff x="2940312" y="1852548"/>
              <a:chExt cx="421127" cy="567717"/>
            </a:xfrm>
          </p:grpSpPr>
          <p:sp>
            <p:nvSpPr>
              <p:cNvPr id="122" name="Google Shape;3772;p48"/>
              <p:cNvSpPr/>
              <p:nvPr/>
            </p:nvSpPr>
            <p:spPr>
              <a:xfrm>
                <a:off x="3147973" y="1911318"/>
                <a:ext cx="30362" cy="508946"/>
              </a:xfrm>
              <a:custGeom>
                <a:avLst/>
                <a:gdLst/>
                <a:ahLst/>
                <a:cxnLst/>
                <a:rect l="l" t="t" r="r" b="b"/>
                <a:pathLst>
                  <a:path w="1663" h="27876" extrusionOk="0">
                    <a:moveTo>
                      <a:pt x="1211" y="0"/>
                    </a:moveTo>
                    <a:lnTo>
                      <a:pt x="359" y="621"/>
                    </a:lnTo>
                    <a:cubicBezTo>
                      <a:pt x="1" y="3803"/>
                      <a:pt x="549" y="21530"/>
                      <a:pt x="1162" y="27876"/>
                    </a:cubicBezTo>
                    <a:lnTo>
                      <a:pt x="1663" y="27876"/>
                    </a:lnTo>
                    <a:cubicBezTo>
                      <a:pt x="1651" y="27788"/>
                      <a:pt x="1642" y="27723"/>
                      <a:pt x="1634" y="27675"/>
                    </a:cubicBezTo>
                    <a:lnTo>
                      <a:pt x="1634" y="27675"/>
                    </a:lnTo>
                    <a:cubicBezTo>
                      <a:pt x="1650" y="27390"/>
                      <a:pt x="1629" y="26062"/>
                      <a:pt x="1405" y="21299"/>
                    </a:cubicBezTo>
                    <a:cubicBezTo>
                      <a:pt x="949" y="11576"/>
                      <a:pt x="1211" y="1"/>
                      <a:pt x="12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773;p48"/>
              <p:cNvSpPr/>
              <p:nvPr/>
            </p:nvSpPr>
            <p:spPr>
              <a:xfrm>
                <a:off x="2940312" y="2147899"/>
                <a:ext cx="229898" cy="148397"/>
              </a:xfrm>
              <a:custGeom>
                <a:avLst/>
                <a:gdLst/>
                <a:ahLst/>
                <a:cxnLst/>
                <a:rect l="l" t="t" r="r" b="b"/>
                <a:pathLst>
                  <a:path w="12592" h="8128" extrusionOk="0">
                    <a:moveTo>
                      <a:pt x="1423" y="0"/>
                    </a:moveTo>
                    <a:cubicBezTo>
                      <a:pt x="1415" y="0"/>
                      <a:pt x="1407" y="0"/>
                      <a:pt x="1398" y="0"/>
                    </a:cubicBezTo>
                    <a:cubicBezTo>
                      <a:pt x="1" y="4"/>
                      <a:pt x="5653" y="1564"/>
                      <a:pt x="8006" y="3286"/>
                    </a:cubicBezTo>
                    <a:cubicBezTo>
                      <a:pt x="9832" y="4624"/>
                      <a:pt x="11890" y="6876"/>
                      <a:pt x="12592" y="8127"/>
                    </a:cubicBezTo>
                    <a:cubicBezTo>
                      <a:pt x="12140" y="5498"/>
                      <a:pt x="11878" y="3638"/>
                      <a:pt x="10168" y="2293"/>
                    </a:cubicBezTo>
                    <a:cubicBezTo>
                      <a:pt x="8462" y="955"/>
                      <a:pt x="4978" y="0"/>
                      <a:pt x="142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774;p48"/>
              <p:cNvSpPr/>
              <p:nvPr/>
            </p:nvSpPr>
            <p:spPr>
              <a:xfrm>
                <a:off x="3161958" y="2178627"/>
                <a:ext cx="199481" cy="155116"/>
              </a:xfrm>
              <a:custGeom>
                <a:avLst/>
                <a:gdLst/>
                <a:ahLst/>
                <a:cxnLst/>
                <a:rect l="l" t="t" r="r" b="b"/>
                <a:pathLst>
                  <a:path w="10926" h="8496" extrusionOk="0">
                    <a:moveTo>
                      <a:pt x="9727" y="1"/>
                    </a:moveTo>
                    <a:cubicBezTo>
                      <a:pt x="9711" y="1"/>
                      <a:pt x="9693" y="1"/>
                      <a:pt x="9674" y="2"/>
                    </a:cubicBezTo>
                    <a:cubicBezTo>
                      <a:pt x="6125" y="124"/>
                      <a:pt x="2843" y="1200"/>
                      <a:pt x="1424" y="2601"/>
                    </a:cubicBezTo>
                    <a:cubicBezTo>
                      <a:pt x="0" y="3998"/>
                      <a:pt x="135" y="5862"/>
                      <a:pt x="240" y="8495"/>
                    </a:cubicBezTo>
                    <a:cubicBezTo>
                      <a:pt x="672" y="7225"/>
                      <a:pt x="2248" y="4909"/>
                      <a:pt x="3788" y="3512"/>
                    </a:cubicBezTo>
                    <a:cubicBezTo>
                      <a:pt x="5740" y="1736"/>
                      <a:pt x="10925" y="1"/>
                      <a:pt x="972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775;p48"/>
              <p:cNvSpPr/>
              <p:nvPr/>
            </p:nvSpPr>
            <p:spPr>
              <a:xfrm>
                <a:off x="2967315" y="1981208"/>
                <a:ext cx="194716" cy="125703"/>
              </a:xfrm>
              <a:custGeom>
                <a:avLst/>
                <a:gdLst/>
                <a:ahLst/>
                <a:cxnLst/>
                <a:rect l="l" t="t" r="r" b="b"/>
                <a:pathLst>
                  <a:path w="10665" h="6885" extrusionOk="0">
                    <a:moveTo>
                      <a:pt x="1205" y="1"/>
                    </a:moveTo>
                    <a:cubicBezTo>
                      <a:pt x="1198" y="1"/>
                      <a:pt x="1192" y="1"/>
                      <a:pt x="1185" y="1"/>
                    </a:cubicBezTo>
                    <a:cubicBezTo>
                      <a:pt x="1" y="1"/>
                      <a:pt x="4790" y="1323"/>
                      <a:pt x="6781" y="2783"/>
                    </a:cubicBezTo>
                    <a:cubicBezTo>
                      <a:pt x="8327" y="3919"/>
                      <a:pt x="10071" y="5824"/>
                      <a:pt x="10665" y="6885"/>
                    </a:cubicBezTo>
                    <a:cubicBezTo>
                      <a:pt x="10280" y="4655"/>
                      <a:pt x="10063" y="3083"/>
                      <a:pt x="8615" y="1943"/>
                    </a:cubicBezTo>
                    <a:cubicBezTo>
                      <a:pt x="7168" y="810"/>
                      <a:pt x="4216" y="1"/>
                      <a:pt x="12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776;p48"/>
              <p:cNvSpPr/>
              <p:nvPr/>
            </p:nvSpPr>
            <p:spPr>
              <a:xfrm>
                <a:off x="3155057" y="2007262"/>
                <a:ext cx="168900" cy="131363"/>
              </a:xfrm>
              <a:custGeom>
                <a:avLst/>
                <a:gdLst/>
                <a:ahLst/>
                <a:cxnLst/>
                <a:rect l="l" t="t" r="r" b="b"/>
                <a:pathLst>
                  <a:path w="9251" h="7195" extrusionOk="0">
                    <a:moveTo>
                      <a:pt x="8237" y="0"/>
                    </a:moveTo>
                    <a:cubicBezTo>
                      <a:pt x="8223" y="0"/>
                      <a:pt x="8208" y="0"/>
                      <a:pt x="8192" y="1"/>
                    </a:cubicBezTo>
                    <a:cubicBezTo>
                      <a:pt x="5186" y="106"/>
                      <a:pt x="2407" y="1017"/>
                      <a:pt x="1204" y="2201"/>
                    </a:cubicBezTo>
                    <a:cubicBezTo>
                      <a:pt x="1" y="3385"/>
                      <a:pt x="113" y="4961"/>
                      <a:pt x="202" y="7195"/>
                    </a:cubicBezTo>
                    <a:cubicBezTo>
                      <a:pt x="569" y="6119"/>
                      <a:pt x="1906" y="4158"/>
                      <a:pt x="3206" y="2970"/>
                    </a:cubicBezTo>
                    <a:cubicBezTo>
                      <a:pt x="4860" y="1467"/>
                      <a:pt x="9251" y="0"/>
                      <a:pt x="823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777;p48"/>
              <p:cNvSpPr/>
              <p:nvPr/>
            </p:nvSpPr>
            <p:spPr>
              <a:xfrm>
                <a:off x="3148667" y="1852548"/>
                <a:ext cx="123822" cy="107482"/>
              </a:xfrm>
              <a:custGeom>
                <a:avLst/>
                <a:gdLst/>
                <a:ahLst/>
                <a:cxnLst/>
                <a:rect l="l" t="t" r="r" b="b"/>
                <a:pathLst>
                  <a:path w="6782" h="5887" extrusionOk="0">
                    <a:moveTo>
                      <a:pt x="6146" y="0"/>
                    </a:moveTo>
                    <a:cubicBezTo>
                      <a:pt x="6126" y="0"/>
                      <a:pt x="6104" y="1"/>
                      <a:pt x="6077" y="4"/>
                    </a:cubicBezTo>
                    <a:cubicBezTo>
                      <a:pt x="3788" y="216"/>
                      <a:pt x="1711" y="1038"/>
                      <a:pt x="855" y="2002"/>
                    </a:cubicBezTo>
                    <a:cubicBezTo>
                      <a:pt x="0" y="2969"/>
                      <a:pt x="171" y="4176"/>
                      <a:pt x="359" y="5886"/>
                    </a:cubicBezTo>
                    <a:cubicBezTo>
                      <a:pt x="583" y="5046"/>
                      <a:pt x="1497" y="3477"/>
                      <a:pt x="2428" y="2510"/>
                    </a:cubicBezTo>
                    <a:cubicBezTo>
                      <a:pt x="3591" y="1299"/>
                      <a:pt x="6782" y="0"/>
                      <a:pt x="61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778;p48"/>
              <p:cNvSpPr/>
              <p:nvPr/>
            </p:nvSpPr>
            <p:spPr>
              <a:xfrm>
                <a:off x="3077754" y="1868687"/>
                <a:ext cx="87618" cy="92839"/>
              </a:xfrm>
              <a:custGeom>
                <a:avLst/>
                <a:gdLst/>
                <a:ahLst/>
                <a:cxnLst/>
                <a:rect l="l" t="t" r="r" b="b"/>
                <a:pathLst>
                  <a:path w="4799" h="5085" extrusionOk="0">
                    <a:moveTo>
                      <a:pt x="425" y="1"/>
                    </a:moveTo>
                    <a:cubicBezTo>
                      <a:pt x="1" y="1"/>
                      <a:pt x="2250" y="1138"/>
                      <a:pt x="3085" y="2178"/>
                    </a:cubicBezTo>
                    <a:cubicBezTo>
                      <a:pt x="3757" y="3016"/>
                      <a:pt x="4429" y="4364"/>
                      <a:pt x="4601" y="5085"/>
                    </a:cubicBezTo>
                    <a:cubicBezTo>
                      <a:pt x="4698" y="3624"/>
                      <a:pt x="4799" y="2593"/>
                      <a:pt x="4179" y="1761"/>
                    </a:cubicBezTo>
                    <a:cubicBezTo>
                      <a:pt x="3559" y="928"/>
                      <a:pt x="2091" y="206"/>
                      <a:pt x="478" y="5"/>
                    </a:cubicBezTo>
                    <a:cubicBezTo>
                      <a:pt x="457" y="2"/>
                      <a:pt x="439" y="1"/>
                      <a:pt x="42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3779;p48"/>
            <p:cNvSpPr/>
            <p:nvPr/>
          </p:nvSpPr>
          <p:spPr>
            <a:xfrm>
              <a:off x="3101051" y="2384516"/>
              <a:ext cx="140418" cy="115278"/>
            </a:xfrm>
            <a:custGeom>
              <a:avLst/>
              <a:gdLst/>
              <a:ahLst/>
              <a:cxnLst/>
              <a:rect l="l" t="t" r="r" b="b"/>
              <a:pathLst>
                <a:path w="7691" h="6314" extrusionOk="0">
                  <a:moveTo>
                    <a:pt x="1" y="1"/>
                  </a:moveTo>
                  <a:lnTo>
                    <a:pt x="314" y="2978"/>
                  </a:lnTo>
                  <a:cubicBezTo>
                    <a:pt x="423" y="4849"/>
                    <a:pt x="1973" y="6313"/>
                    <a:pt x="3848" y="6313"/>
                  </a:cubicBezTo>
                  <a:cubicBezTo>
                    <a:pt x="5723" y="6313"/>
                    <a:pt x="7273" y="4849"/>
                    <a:pt x="7382" y="2978"/>
                  </a:cubicBezTo>
                  <a:lnTo>
                    <a:pt x="7691"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780;p48"/>
            <p:cNvSpPr/>
            <p:nvPr/>
          </p:nvSpPr>
          <p:spPr>
            <a:xfrm>
              <a:off x="3087413" y="2365839"/>
              <a:ext cx="167713" cy="41134"/>
            </a:xfrm>
            <a:custGeom>
              <a:avLst/>
              <a:gdLst/>
              <a:ahLst/>
              <a:cxnLst/>
              <a:rect l="l" t="t" r="r" b="b"/>
              <a:pathLst>
                <a:path w="9186" h="2253" extrusionOk="0">
                  <a:moveTo>
                    <a:pt x="1" y="0"/>
                  </a:moveTo>
                  <a:lnTo>
                    <a:pt x="251" y="2253"/>
                  </a:lnTo>
                  <a:lnTo>
                    <a:pt x="8939" y="2253"/>
                  </a:lnTo>
                  <a:lnTo>
                    <a:pt x="9186"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781;p48"/>
            <p:cNvSpPr/>
            <p:nvPr/>
          </p:nvSpPr>
          <p:spPr>
            <a:xfrm>
              <a:off x="2910936" y="2599535"/>
              <a:ext cx="1717611" cy="100343"/>
            </a:xfrm>
            <a:custGeom>
              <a:avLst/>
              <a:gdLst/>
              <a:ahLst/>
              <a:cxnLst/>
              <a:rect l="l" t="t" r="r" b="b"/>
              <a:pathLst>
                <a:path w="94077" h="5496" extrusionOk="0">
                  <a:moveTo>
                    <a:pt x="47041" y="0"/>
                  </a:moveTo>
                  <a:cubicBezTo>
                    <a:pt x="21062" y="0"/>
                    <a:pt x="1" y="1229"/>
                    <a:pt x="1" y="2746"/>
                  </a:cubicBezTo>
                  <a:cubicBezTo>
                    <a:pt x="1" y="4263"/>
                    <a:pt x="21062" y="5495"/>
                    <a:pt x="47041" y="5495"/>
                  </a:cubicBezTo>
                  <a:cubicBezTo>
                    <a:pt x="73018" y="5495"/>
                    <a:pt x="94076" y="4263"/>
                    <a:pt x="94076" y="2746"/>
                  </a:cubicBezTo>
                  <a:cubicBezTo>
                    <a:pt x="94076" y="1229"/>
                    <a:pt x="73018" y="0"/>
                    <a:pt x="470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782;p48"/>
            <p:cNvSpPr/>
            <p:nvPr/>
          </p:nvSpPr>
          <p:spPr>
            <a:xfrm>
              <a:off x="3026396" y="1770151"/>
              <a:ext cx="10991" cy="57986"/>
            </a:xfrm>
            <a:custGeom>
              <a:avLst/>
              <a:gdLst/>
              <a:ahLst/>
              <a:cxnLst/>
              <a:rect l="l" t="t" r="r" b="b"/>
              <a:pathLst>
                <a:path w="602" h="3176" extrusionOk="0">
                  <a:moveTo>
                    <a:pt x="243" y="1"/>
                  </a:moveTo>
                  <a:lnTo>
                    <a:pt x="0" y="12"/>
                  </a:lnTo>
                  <a:cubicBezTo>
                    <a:pt x="56" y="1069"/>
                    <a:pt x="179" y="2134"/>
                    <a:pt x="362" y="3176"/>
                  </a:cubicBezTo>
                  <a:lnTo>
                    <a:pt x="602" y="3135"/>
                  </a:lnTo>
                  <a:cubicBezTo>
                    <a:pt x="418" y="2100"/>
                    <a:pt x="299" y="1047"/>
                    <a:pt x="24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783;p48"/>
            <p:cNvSpPr/>
            <p:nvPr/>
          </p:nvSpPr>
          <p:spPr>
            <a:xfrm>
              <a:off x="3036474" y="1845299"/>
              <a:ext cx="10991" cy="28317"/>
            </a:xfrm>
            <a:custGeom>
              <a:avLst/>
              <a:gdLst/>
              <a:ahLst/>
              <a:cxnLst/>
              <a:rect l="l" t="t" r="r" b="b"/>
              <a:pathLst>
                <a:path w="602" h="1551" extrusionOk="0">
                  <a:moveTo>
                    <a:pt x="240" y="1"/>
                  </a:moveTo>
                  <a:lnTo>
                    <a:pt x="0" y="53"/>
                  </a:lnTo>
                  <a:cubicBezTo>
                    <a:pt x="109" y="551"/>
                    <a:pt x="232" y="1054"/>
                    <a:pt x="367" y="1551"/>
                  </a:cubicBezTo>
                  <a:lnTo>
                    <a:pt x="602" y="1484"/>
                  </a:lnTo>
                  <a:cubicBezTo>
                    <a:pt x="467" y="994"/>
                    <a:pt x="344" y="494"/>
                    <a:pt x="24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784;p48"/>
            <p:cNvSpPr/>
            <p:nvPr/>
          </p:nvSpPr>
          <p:spPr>
            <a:xfrm>
              <a:off x="4197889" y="2552339"/>
              <a:ext cx="59136" cy="1114"/>
            </a:xfrm>
            <a:custGeom>
              <a:avLst/>
              <a:gdLst/>
              <a:ahLst/>
              <a:cxnLst/>
              <a:rect l="l" t="t" r="r" b="b"/>
              <a:pathLst>
                <a:path w="3239" h="61" extrusionOk="0">
                  <a:moveTo>
                    <a:pt x="0" y="1"/>
                  </a:moveTo>
                  <a:lnTo>
                    <a:pt x="0" y="61"/>
                  </a:lnTo>
                  <a:lnTo>
                    <a:pt x="3238" y="61"/>
                  </a:lnTo>
                  <a:lnTo>
                    <a:pt x="3238" y="1"/>
                  </a:lnTo>
                  <a:close/>
                </a:path>
              </a:pathLst>
            </a:custGeom>
            <a:solidFill>
              <a:srgbClr val="D4E1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785;p48"/>
            <p:cNvSpPr/>
            <p:nvPr/>
          </p:nvSpPr>
          <p:spPr>
            <a:xfrm>
              <a:off x="3938614" y="2508357"/>
              <a:ext cx="46812" cy="83966"/>
            </a:xfrm>
            <a:custGeom>
              <a:avLst/>
              <a:gdLst/>
              <a:ahLst/>
              <a:cxnLst/>
              <a:rect l="l" t="t" r="r" b="b"/>
              <a:pathLst>
                <a:path w="2564" h="4599" extrusionOk="0">
                  <a:moveTo>
                    <a:pt x="893" y="1"/>
                  </a:moveTo>
                  <a:lnTo>
                    <a:pt x="0" y="4023"/>
                  </a:lnTo>
                  <a:lnTo>
                    <a:pt x="1670" y="4599"/>
                  </a:lnTo>
                  <a:lnTo>
                    <a:pt x="2563" y="579"/>
                  </a:lnTo>
                  <a:lnTo>
                    <a:pt x="89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786;p48"/>
            <p:cNvSpPr/>
            <p:nvPr/>
          </p:nvSpPr>
          <p:spPr>
            <a:xfrm>
              <a:off x="4204845" y="2534958"/>
              <a:ext cx="57438" cy="74691"/>
            </a:xfrm>
            <a:custGeom>
              <a:avLst/>
              <a:gdLst/>
              <a:ahLst/>
              <a:cxnLst/>
              <a:rect l="l" t="t" r="r" b="b"/>
              <a:pathLst>
                <a:path w="3146" h="4091" extrusionOk="0">
                  <a:moveTo>
                    <a:pt x="0" y="1"/>
                  </a:moveTo>
                  <a:lnTo>
                    <a:pt x="1378" y="4090"/>
                  </a:lnTo>
                  <a:lnTo>
                    <a:pt x="3145" y="4090"/>
                  </a:lnTo>
                  <a:lnTo>
                    <a:pt x="1771"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787;p48"/>
            <p:cNvSpPr/>
            <p:nvPr/>
          </p:nvSpPr>
          <p:spPr>
            <a:xfrm>
              <a:off x="4163382" y="2605943"/>
              <a:ext cx="111444" cy="36716"/>
            </a:xfrm>
            <a:custGeom>
              <a:avLst/>
              <a:gdLst/>
              <a:ahLst/>
              <a:cxnLst/>
              <a:rect l="l" t="t" r="r" b="b"/>
              <a:pathLst>
                <a:path w="6104" h="2011" extrusionOk="0">
                  <a:moveTo>
                    <a:pt x="3414" y="1"/>
                  </a:moveTo>
                  <a:cubicBezTo>
                    <a:pt x="3310" y="1"/>
                    <a:pt x="3206" y="38"/>
                    <a:pt x="3127" y="109"/>
                  </a:cubicBezTo>
                  <a:cubicBezTo>
                    <a:pt x="2690" y="501"/>
                    <a:pt x="1666" y="912"/>
                    <a:pt x="303" y="1207"/>
                  </a:cubicBezTo>
                  <a:cubicBezTo>
                    <a:pt x="1" y="1274"/>
                    <a:pt x="113" y="2010"/>
                    <a:pt x="837" y="2010"/>
                  </a:cubicBezTo>
                  <a:cubicBezTo>
                    <a:pt x="1580" y="2010"/>
                    <a:pt x="3201" y="1954"/>
                    <a:pt x="3739" y="1954"/>
                  </a:cubicBezTo>
                  <a:cubicBezTo>
                    <a:pt x="4609" y="1954"/>
                    <a:pt x="5118" y="1995"/>
                    <a:pt x="5809" y="2007"/>
                  </a:cubicBezTo>
                  <a:cubicBezTo>
                    <a:pt x="5811" y="2007"/>
                    <a:pt x="5813" y="2007"/>
                    <a:pt x="5814" y="2007"/>
                  </a:cubicBezTo>
                  <a:cubicBezTo>
                    <a:pt x="5979" y="2007"/>
                    <a:pt x="6103" y="1852"/>
                    <a:pt x="6070" y="1693"/>
                  </a:cubicBezTo>
                  <a:lnTo>
                    <a:pt x="5719" y="120"/>
                  </a:lnTo>
                  <a:cubicBezTo>
                    <a:pt x="5704" y="49"/>
                    <a:pt x="5640" y="1"/>
                    <a:pt x="5569"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788;p48"/>
            <p:cNvSpPr/>
            <p:nvPr/>
          </p:nvSpPr>
          <p:spPr>
            <a:xfrm>
              <a:off x="3855232" y="2574486"/>
              <a:ext cx="120153" cy="51742"/>
            </a:xfrm>
            <a:custGeom>
              <a:avLst/>
              <a:gdLst/>
              <a:ahLst/>
              <a:cxnLst/>
              <a:rect l="l" t="t" r="r" b="b"/>
              <a:pathLst>
                <a:path w="6581" h="2834" extrusionOk="0">
                  <a:moveTo>
                    <a:pt x="322" y="0"/>
                  </a:moveTo>
                  <a:cubicBezTo>
                    <a:pt x="31" y="0"/>
                    <a:pt x="1" y="728"/>
                    <a:pt x="671" y="962"/>
                  </a:cubicBezTo>
                  <a:cubicBezTo>
                    <a:pt x="1804" y="1354"/>
                    <a:pt x="2659" y="1589"/>
                    <a:pt x="3626" y="1925"/>
                  </a:cubicBezTo>
                  <a:cubicBezTo>
                    <a:pt x="4452" y="2213"/>
                    <a:pt x="5389" y="2579"/>
                    <a:pt x="6043" y="2818"/>
                  </a:cubicBezTo>
                  <a:cubicBezTo>
                    <a:pt x="6072" y="2828"/>
                    <a:pt x="6101" y="2833"/>
                    <a:pt x="6130" y="2833"/>
                  </a:cubicBezTo>
                  <a:cubicBezTo>
                    <a:pt x="6257" y="2833"/>
                    <a:pt x="6372" y="2739"/>
                    <a:pt x="6386" y="2605"/>
                  </a:cubicBezTo>
                  <a:lnTo>
                    <a:pt x="6570" y="1006"/>
                  </a:lnTo>
                  <a:cubicBezTo>
                    <a:pt x="6581" y="932"/>
                    <a:pt x="6536" y="865"/>
                    <a:pt x="6469" y="842"/>
                  </a:cubicBezTo>
                  <a:lnTo>
                    <a:pt x="4646" y="211"/>
                  </a:lnTo>
                  <a:cubicBezTo>
                    <a:pt x="4573" y="187"/>
                    <a:pt x="4498" y="176"/>
                    <a:pt x="4423" y="176"/>
                  </a:cubicBezTo>
                  <a:cubicBezTo>
                    <a:pt x="4348" y="176"/>
                    <a:pt x="4272" y="187"/>
                    <a:pt x="4198" y="203"/>
                  </a:cubicBezTo>
                  <a:cubicBezTo>
                    <a:pt x="3800" y="291"/>
                    <a:pt x="3427" y="325"/>
                    <a:pt x="3063" y="325"/>
                  </a:cubicBezTo>
                  <a:cubicBezTo>
                    <a:pt x="2173" y="325"/>
                    <a:pt x="1340" y="121"/>
                    <a:pt x="343" y="1"/>
                  </a:cubicBezTo>
                  <a:cubicBezTo>
                    <a:pt x="336" y="1"/>
                    <a:pt x="329" y="0"/>
                    <a:pt x="32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789;p48"/>
            <p:cNvSpPr/>
            <p:nvPr/>
          </p:nvSpPr>
          <p:spPr>
            <a:xfrm>
              <a:off x="3893755" y="1623672"/>
              <a:ext cx="221628" cy="172771"/>
            </a:xfrm>
            <a:custGeom>
              <a:avLst/>
              <a:gdLst/>
              <a:ahLst/>
              <a:cxnLst/>
              <a:rect l="l" t="t" r="r" b="b"/>
              <a:pathLst>
                <a:path w="12139" h="9463" extrusionOk="0">
                  <a:moveTo>
                    <a:pt x="9606" y="1"/>
                  </a:moveTo>
                  <a:cubicBezTo>
                    <a:pt x="9506" y="269"/>
                    <a:pt x="9379" y="583"/>
                    <a:pt x="9263" y="879"/>
                  </a:cubicBezTo>
                  <a:cubicBezTo>
                    <a:pt x="9144" y="1178"/>
                    <a:pt x="9016" y="1476"/>
                    <a:pt x="8886" y="1771"/>
                  </a:cubicBezTo>
                  <a:cubicBezTo>
                    <a:pt x="8624" y="2358"/>
                    <a:pt x="8359" y="2944"/>
                    <a:pt x="8064" y="3508"/>
                  </a:cubicBezTo>
                  <a:cubicBezTo>
                    <a:pt x="7489" y="4636"/>
                    <a:pt x="6827" y="5731"/>
                    <a:pt x="6062" y="6534"/>
                  </a:cubicBezTo>
                  <a:cubicBezTo>
                    <a:pt x="5965" y="6631"/>
                    <a:pt x="5872" y="6728"/>
                    <a:pt x="5770" y="6810"/>
                  </a:cubicBezTo>
                  <a:cubicBezTo>
                    <a:pt x="5726" y="6847"/>
                    <a:pt x="5666" y="6903"/>
                    <a:pt x="5636" y="6925"/>
                  </a:cubicBezTo>
                  <a:cubicBezTo>
                    <a:pt x="5603" y="6956"/>
                    <a:pt x="5569" y="6982"/>
                    <a:pt x="5536" y="7004"/>
                  </a:cubicBezTo>
                  <a:cubicBezTo>
                    <a:pt x="5397" y="7094"/>
                    <a:pt x="5281" y="7142"/>
                    <a:pt x="5128" y="7165"/>
                  </a:cubicBezTo>
                  <a:cubicBezTo>
                    <a:pt x="5088" y="7171"/>
                    <a:pt x="5045" y="7174"/>
                    <a:pt x="4999" y="7174"/>
                  </a:cubicBezTo>
                  <a:cubicBezTo>
                    <a:pt x="4699" y="7174"/>
                    <a:pt x="4280" y="7038"/>
                    <a:pt x="3866" y="6791"/>
                  </a:cubicBezTo>
                  <a:cubicBezTo>
                    <a:pt x="3380" y="6511"/>
                    <a:pt x="2898" y="6123"/>
                    <a:pt x="2438" y="5697"/>
                  </a:cubicBezTo>
                  <a:cubicBezTo>
                    <a:pt x="2211" y="5480"/>
                    <a:pt x="1979" y="5260"/>
                    <a:pt x="1759" y="5025"/>
                  </a:cubicBezTo>
                  <a:cubicBezTo>
                    <a:pt x="1542" y="4796"/>
                    <a:pt x="1322" y="4543"/>
                    <a:pt x="1124" y="4315"/>
                  </a:cubicBezTo>
                  <a:lnTo>
                    <a:pt x="0" y="5017"/>
                  </a:lnTo>
                  <a:cubicBezTo>
                    <a:pt x="164" y="5361"/>
                    <a:pt x="336" y="5656"/>
                    <a:pt x="526" y="5966"/>
                  </a:cubicBezTo>
                  <a:cubicBezTo>
                    <a:pt x="713" y="6268"/>
                    <a:pt x="911" y="6571"/>
                    <a:pt x="1131" y="6858"/>
                  </a:cubicBezTo>
                  <a:cubicBezTo>
                    <a:pt x="1569" y="7437"/>
                    <a:pt x="2066" y="7994"/>
                    <a:pt x="2689" y="8487"/>
                  </a:cubicBezTo>
                  <a:cubicBezTo>
                    <a:pt x="3007" y="8730"/>
                    <a:pt x="3354" y="8958"/>
                    <a:pt x="3765" y="9144"/>
                  </a:cubicBezTo>
                  <a:cubicBezTo>
                    <a:pt x="4172" y="9323"/>
                    <a:pt x="4650" y="9454"/>
                    <a:pt x="5173" y="9462"/>
                  </a:cubicBezTo>
                  <a:cubicBezTo>
                    <a:pt x="5192" y="9463"/>
                    <a:pt x="5212" y="9463"/>
                    <a:pt x="5231" y="9463"/>
                  </a:cubicBezTo>
                  <a:cubicBezTo>
                    <a:pt x="5737" y="9463"/>
                    <a:pt x="6265" y="9330"/>
                    <a:pt x="6701" y="9096"/>
                  </a:cubicBezTo>
                  <a:cubicBezTo>
                    <a:pt x="6813" y="9037"/>
                    <a:pt x="6925" y="8969"/>
                    <a:pt x="7025" y="8902"/>
                  </a:cubicBezTo>
                  <a:cubicBezTo>
                    <a:pt x="7134" y="8830"/>
                    <a:pt x="7201" y="8775"/>
                    <a:pt x="7291" y="8711"/>
                  </a:cubicBezTo>
                  <a:cubicBezTo>
                    <a:pt x="7458" y="8588"/>
                    <a:pt x="7612" y="8454"/>
                    <a:pt x="7761" y="8319"/>
                  </a:cubicBezTo>
                  <a:cubicBezTo>
                    <a:pt x="8359" y="7785"/>
                    <a:pt x="8834" y="7199"/>
                    <a:pt x="9267" y="6601"/>
                  </a:cubicBezTo>
                  <a:cubicBezTo>
                    <a:pt x="9700" y="6003"/>
                    <a:pt x="10073" y="5387"/>
                    <a:pt x="10417" y="4763"/>
                  </a:cubicBezTo>
                  <a:cubicBezTo>
                    <a:pt x="10761" y="4136"/>
                    <a:pt x="11078" y="3505"/>
                    <a:pt x="11358" y="2858"/>
                  </a:cubicBezTo>
                  <a:cubicBezTo>
                    <a:pt x="11500" y="2533"/>
                    <a:pt x="11635" y="2208"/>
                    <a:pt x="11766" y="1883"/>
                  </a:cubicBezTo>
                  <a:cubicBezTo>
                    <a:pt x="11900" y="1551"/>
                    <a:pt x="12016" y="1233"/>
                    <a:pt x="12139" y="867"/>
                  </a:cubicBezTo>
                  <a:lnTo>
                    <a:pt x="9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3790;p48"/>
            <p:cNvSpPr/>
            <p:nvPr/>
          </p:nvSpPr>
          <p:spPr>
            <a:xfrm>
              <a:off x="4010147" y="1596486"/>
              <a:ext cx="125283" cy="134138"/>
            </a:xfrm>
            <a:custGeom>
              <a:avLst/>
              <a:gdLst/>
              <a:ahLst/>
              <a:cxnLst/>
              <a:rect l="l" t="t" r="r" b="b"/>
              <a:pathLst>
                <a:path w="6862" h="7347" extrusionOk="0">
                  <a:moveTo>
                    <a:pt x="4752" y="1"/>
                  </a:moveTo>
                  <a:cubicBezTo>
                    <a:pt x="4056" y="1"/>
                    <a:pt x="3263" y="372"/>
                    <a:pt x="2578" y="1143"/>
                  </a:cubicBezTo>
                  <a:cubicBezTo>
                    <a:pt x="1128" y="2779"/>
                    <a:pt x="1" y="4971"/>
                    <a:pt x="1" y="4971"/>
                  </a:cubicBezTo>
                  <a:lnTo>
                    <a:pt x="3247" y="7347"/>
                  </a:lnTo>
                  <a:cubicBezTo>
                    <a:pt x="3247" y="7347"/>
                    <a:pt x="6862" y="3134"/>
                    <a:pt x="6481" y="1490"/>
                  </a:cubicBezTo>
                  <a:cubicBezTo>
                    <a:pt x="6257" y="513"/>
                    <a:pt x="5571" y="1"/>
                    <a:pt x="475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791;p48"/>
            <p:cNvSpPr/>
            <p:nvPr/>
          </p:nvSpPr>
          <p:spPr>
            <a:xfrm>
              <a:off x="3876356" y="1681110"/>
              <a:ext cx="50957" cy="35876"/>
            </a:xfrm>
            <a:custGeom>
              <a:avLst/>
              <a:gdLst/>
              <a:ahLst/>
              <a:cxnLst/>
              <a:rect l="l" t="t" r="r" b="b"/>
              <a:pathLst>
                <a:path w="2791" h="1965" extrusionOk="0">
                  <a:moveTo>
                    <a:pt x="531" y="0"/>
                  </a:moveTo>
                  <a:lnTo>
                    <a:pt x="531" y="0"/>
                  </a:lnTo>
                  <a:cubicBezTo>
                    <a:pt x="531" y="0"/>
                    <a:pt x="0" y="1117"/>
                    <a:pt x="968" y="1964"/>
                  </a:cubicBezTo>
                  <a:lnTo>
                    <a:pt x="2074" y="1871"/>
                  </a:lnTo>
                  <a:lnTo>
                    <a:pt x="2791" y="75"/>
                  </a:lnTo>
                  <a:lnTo>
                    <a:pt x="531"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792;p48"/>
            <p:cNvSpPr/>
            <p:nvPr/>
          </p:nvSpPr>
          <p:spPr>
            <a:xfrm>
              <a:off x="3886032" y="1660424"/>
              <a:ext cx="45699" cy="22055"/>
            </a:xfrm>
            <a:custGeom>
              <a:avLst/>
              <a:gdLst/>
              <a:ahLst/>
              <a:cxnLst/>
              <a:rect l="l" t="t" r="r" b="b"/>
              <a:pathLst>
                <a:path w="2503" h="1208" extrusionOk="0">
                  <a:moveTo>
                    <a:pt x="2503" y="1"/>
                  </a:moveTo>
                  <a:lnTo>
                    <a:pt x="732" y="341"/>
                  </a:lnTo>
                  <a:lnTo>
                    <a:pt x="1" y="1133"/>
                  </a:lnTo>
                  <a:lnTo>
                    <a:pt x="2261" y="1208"/>
                  </a:lnTo>
                  <a:lnTo>
                    <a:pt x="250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793;p48"/>
            <p:cNvSpPr/>
            <p:nvPr/>
          </p:nvSpPr>
          <p:spPr>
            <a:xfrm>
              <a:off x="3946446" y="2508357"/>
              <a:ext cx="38980" cy="48437"/>
            </a:xfrm>
            <a:custGeom>
              <a:avLst/>
              <a:gdLst/>
              <a:ahLst/>
              <a:cxnLst/>
              <a:rect l="l" t="t" r="r" b="b"/>
              <a:pathLst>
                <a:path w="2135" h="2653" extrusionOk="0">
                  <a:moveTo>
                    <a:pt x="464" y="1"/>
                  </a:moveTo>
                  <a:lnTo>
                    <a:pt x="1" y="2074"/>
                  </a:lnTo>
                  <a:lnTo>
                    <a:pt x="1674" y="2653"/>
                  </a:lnTo>
                  <a:lnTo>
                    <a:pt x="2134" y="579"/>
                  </a:lnTo>
                  <a:lnTo>
                    <a:pt x="464"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794;p48"/>
            <p:cNvSpPr/>
            <p:nvPr/>
          </p:nvSpPr>
          <p:spPr>
            <a:xfrm>
              <a:off x="4204845" y="2534958"/>
              <a:ext cx="45297" cy="38542"/>
            </a:xfrm>
            <a:custGeom>
              <a:avLst/>
              <a:gdLst/>
              <a:ahLst/>
              <a:cxnLst/>
              <a:rect l="l" t="t" r="r" b="b"/>
              <a:pathLst>
                <a:path w="2481" h="2111" extrusionOk="0">
                  <a:moveTo>
                    <a:pt x="0" y="1"/>
                  </a:moveTo>
                  <a:lnTo>
                    <a:pt x="714" y="2111"/>
                  </a:lnTo>
                  <a:lnTo>
                    <a:pt x="2481" y="2111"/>
                  </a:lnTo>
                  <a:lnTo>
                    <a:pt x="1771" y="1"/>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795;p48"/>
            <p:cNvSpPr/>
            <p:nvPr/>
          </p:nvSpPr>
          <p:spPr>
            <a:xfrm>
              <a:off x="4036705" y="1594149"/>
              <a:ext cx="230099" cy="301723"/>
            </a:xfrm>
            <a:custGeom>
              <a:avLst/>
              <a:gdLst/>
              <a:ahLst/>
              <a:cxnLst/>
              <a:rect l="l" t="t" r="r" b="b"/>
              <a:pathLst>
                <a:path w="12603" h="16526" extrusionOk="0">
                  <a:moveTo>
                    <a:pt x="5003" y="0"/>
                  </a:moveTo>
                  <a:cubicBezTo>
                    <a:pt x="3806" y="0"/>
                    <a:pt x="2779" y="135"/>
                    <a:pt x="2779" y="135"/>
                  </a:cubicBezTo>
                  <a:cubicBezTo>
                    <a:pt x="2779" y="135"/>
                    <a:pt x="0" y="5148"/>
                    <a:pt x="635" y="15266"/>
                  </a:cubicBezTo>
                  <a:cubicBezTo>
                    <a:pt x="3455" y="15643"/>
                    <a:pt x="8632" y="16341"/>
                    <a:pt x="10003" y="16525"/>
                  </a:cubicBezTo>
                  <a:cubicBezTo>
                    <a:pt x="10133" y="15815"/>
                    <a:pt x="10208" y="13697"/>
                    <a:pt x="10533" y="10933"/>
                  </a:cubicBezTo>
                  <a:cubicBezTo>
                    <a:pt x="10671" y="9757"/>
                    <a:pt x="10854" y="8457"/>
                    <a:pt x="11108" y="7101"/>
                  </a:cubicBezTo>
                  <a:cubicBezTo>
                    <a:pt x="11459" y="5248"/>
                    <a:pt x="11933" y="3284"/>
                    <a:pt x="12602" y="1371"/>
                  </a:cubicBezTo>
                  <a:cubicBezTo>
                    <a:pt x="12602" y="1371"/>
                    <a:pt x="11516" y="990"/>
                    <a:pt x="10268" y="707"/>
                  </a:cubicBezTo>
                  <a:cubicBezTo>
                    <a:pt x="10021" y="650"/>
                    <a:pt x="9771" y="598"/>
                    <a:pt x="9521" y="550"/>
                  </a:cubicBezTo>
                  <a:cubicBezTo>
                    <a:pt x="8333" y="333"/>
                    <a:pt x="6603" y="60"/>
                    <a:pt x="5536" y="16"/>
                  </a:cubicBezTo>
                  <a:cubicBezTo>
                    <a:pt x="5371" y="8"/>
                    <a:pt x="5210" y="0"/>
                    <a:pt x="5050" y="0"/>
                  </a:cubicBezTo>
                  <a:cubicBezTo>
                    <a:pt x="5034" y="0"/>
                    <a:pt x="5019" y="0"/>
                    <a:pt x="500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796;p48"/>
            <p:cNvSpPr/>
            <p:nvPr/>
          </p:nvSpPr>
          <p:spPr>
            <a:xfrm>
              <a:off x="4211929" y="1723796"/>
              <a:ext cx="33630" cy="69981"/>
            </a:xfrm>
            <a:custGeom>
              <a:avLst/>
              <a:gdLst/>
              <a:ahLst/>
              <a:cxnLst/>
              <a:rect l="l" t="t" r="r" b="b"/>
              <a:pathLst>
                <a:path w="1842" h="3833" extrusionOk="0">
                  <a:moveTo>
                    <a:pt x="1842" y="0"/>
                  </a:moveTo>
                  <a:lnTo>
                    <a:pt x="1" y="908"/>
                  </a:lnTo>
                  <a:lnTo>
                    <a:pt x="1267" y="3832"/>
                  </a:lnTo>
                  <a:cubicBezTo>
                    <a:pt x="1405" y="2652"/>
                    <a:pt x="1588" y="1356"/>
                    <a:pt x="184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797;p48"/>
            <p:cNvSpPr/>
            <p:nvPr/>
          </p:nvSpPr>
          <p:spPr>
            <a:xfrm>
              <a:off x="4107404" y="1652208"/>
              <a:ext cx="66074" cy="76572"/>
            </a:xfrm>
            <a:custGeom>
              <a:avLst/>
              <a:gdLst/>
              <a:ahLst/>
              <a:cxnLst/>
              <a:rect l="l" t="t" r="r" b="b"/>
              <a:pathLst>
                <a:path w="3619" h="4194" extrusionOk="0">
                  <a:moveTo>
                    <a:pt x="2050" y="242"/>
                  </a:moveTo>
                  <a:cubicBezTo>
                    <a:pt x="2357" y="242"/>
                    <a:pt x="2645" y="354"/>
                    <a:pt x="2869" y="567"/>
                  </a:cubicBezTo>
                  <a:cubicBezTo>
                    <a:pt x="3197" y="877"/>
                    <a:pt x="3372" y="1363"/>
                    <a:pt x="3346" y="1908"/>
                  </a:cubicBezTo>
                  <a:cubicBezTo>
                    <a:pt x="3302" y="2935"/>
                    <a:pt x="2566" y="3847"/>
                    <a:pt x="1707" y="3940"/>
                  </a:cubicBezTo>
                  <a:cubicBezTo>
                    <a:pt x="1658" y="3945"/>
                    <a:pt x="1610" y="3948"/>
                    <a:pt x="1562" y="3948"/>
                  </a:cubicBezTo>
                  <a:cubicBezTo>
                    <a:pt x="1258" y="3948"/>
                    <a:pt x="974" y="3836"/>
                    <a:pt x="750" y="3626"/>
                  </a:cubicBezTo>
                  <a:cubicBezTo>
                    <a:pt x="418" y="3316"/>
                    <a:pt x="247" y="2826"/>
                    <a:pt x="269" y="2285"/>
                  </a:cubicBezTo>
                  <a:cubicBezTo>
                    <a:pt x="317" y="1258"/>
                    <a:pt x="1053" y="347"/>
                    <a:pt x="1912" y="249"/>
                  </a:cubicBezTo>
                  <a:cubicBezTo>
                    <a:pt x="1961" y="246"/>
                    <a:pt x="2005" y="242"/>
                    <a:pt x="2050" y="242"/>
                  </a:cubicBezTo>
                  <a:close/>
                  <a:moveTo>
                    <a:pt x="2059" y="1"/>
                  </a:moveTo>
                  <a:cubicBezTo>
                    <a:pt x="2002" y="1"/>
                    <a:pt x="1944" y="4"/>
                    <a:pt x="1886" y="11"/>
                  </a:cubicBezTo>
                  <a:cubicBezTo>
                    <a:pt x="911" y="118"/>
                    <a:pt x="78" y="1135"/>
                    <a:pt x="26" y="2274"/>
                  </a:cubicBezTo>
                  <a:cubicBezTo>
                    <a:pt x="0" y="2887"/>
                    <a:pt x="202" y="3447"/>
                    <a:pt x="583" y="3802"/>
                  </a:cubicBezTo>
                  <a:cubicBezTo>
                    <a:pt x="855" y="4055"/>
                    <a:pt x="1199" y="4194"/>
                    <a:pt x="1565" y="4194"/>
                  </a:cubicBezTo>
                  <a:cubicBezTo>
                    <a:pt x="1621" y="4194"/>
                    <a:pt x="1677" y="4190"/>
                    <a:pt x="1733" y="4183"/>
                  </a:cubicBezTo>
                  <a:cubicBezTo>
                    <a:pt x="2704" y="4074"/>
                    <a:pt x="3537" y="3059"/>
                    <a:pt x="3589" y="1919"/>
                  </a:cubicBezTo>
                  <a:cubicBezTo>
                    <a:pt x="3619" y="1303"/>
                    <a:pt x="3417" y="746"/>
                    <a:pt x="3033" y="387"/>
                  </a:cubicBezTo>
                  <a:cubicBezTo>
                    <a:pt x="2765" y="135"/>
                    <a:pt x="242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798;p48"/>
            <p:cNvSpPr/>
            <p:nvPr/>
          </p:nvSpPr>
          <p:spPr>
            <a:xfrm>
              <a:off x="4137401" y="1521320"/>
              <a:ext cx="83017" cy="98755"/>
            </a:xfrm>
            <a:custGeom>
              <a:avLst/>
              <a:gdLst/>
              <a:ahLst/>
              <a:cxnLst/>
              <a:rect l="l" t="t" r="r" b="b"/>
              <a:pathLst>
                <a:path w="4547" h="5409" extrusionOk="0">
                  <a:moveTo>
                    <a:pt x="4546" y="0"/>
                  </a:moveTo>
                  <a:lnTo>
                    <a:pt x="1819" y="1760"/>
                  </a:lnTo>
                  <a:cubicBezTo>
                    <a:pt x="1935" y="2791"/>
                    <a:pt x="1827" y="3855"/>
                    <a:pt x="352" y="4005"/>
                  </a:cubicBezTo>
                  <a:cubicBezTo>
                    <a:pt x="49" y="4396"/>
                    <a:pt x="0" y="5174"/>
                    <a:pt x="1102" y="5349"/>
                  </a:cubicBezTo>
                  <a:cubicBezTo>
                    <a:pt x="1361" y="5390"/>
                    <a:pt x="1607" y="5408"/>
                    <a:pt x="1841" y="5408"/>
                  </a:cubicBezTo>
                  <a:cubicBezTo>
                    <a:pt x="2905" y="5408"/>
                    <a:pt x="3721" y="5022"/>
                    <a:pt x="4337" y="4539"/>
                  </a:cubicBezTo>
                  <a:cubicBezTo>
                    <a:pt x="3556" y="3564"/>
                    <a:pt x="4120" y="1248"/>
                    <a:pt x="4546"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799;p48"/>
            <p:cNvSpPr/>
            <p:nvPr/>
          </p:nvSpPr>
          <p:spPr>
            <a:xfrm>
              <a:off x="4170612" y="1534411"/>
              <a:ext cx="30034" cy="32206"/>
            </a:xfrm>
            <a:custGeom>
              <a:avLst/>
              <a:gdLst/>
              <a:ahLst/>
              <a:cxnLst/>
              <a:rect l="l" t="t" r="r" b="b"/>
              <a:pathLst>
                <a:path w="1645" h="1764" extrusionOk="0">
                  <a:moveTo>
                    <a:pt x="1614" y="0"/>
                  </a:moveTo>
                  <a:lnTo>
                    <a:pt x="0" y="1043"/>
                  </a:lnTo>
                  <a:cubicBezTo>
                    <a:pt x="31" y="1286"/>
                    <a:pt x="45" y="1532"/>
                    <a:pt x="31" y="1764"/>
                  </a:cubicBezTo>
                  <a:cubicBezTo>
                    <a:pt x="586" y="1760"/>
                    <a:pt x="1416" y="1264"/>
                    <a:pt x="1550" y="699"/>
                  </a:cubicBezTo>
                  <a:cubicBezTo>
                    <a:pt x="1617" y="415"/>
                    <a:pt x="1644" y="143"/>
                    <a:pt x="1614" y="0"/>
                  </a:cubicBez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3800;p48"/>
            <p:cNvSpPr/>
            <p:nvPr/>
          </p:nvSpPr>
          <p:spPr>
            <a:xfrm>
              <a:off x="4127761" y="1429832"/>
              <a:ext cx="77010" cy="70985"/>
            </a:xfrm>
            <a:custGeom>
              <a:avLst/>
              <a:gdLst/>
              <a:ahLst/>
              <a:cxnLst/>
              <a:rect l="l" t="t" r="r" b="b"/>
              <a:pathLst>
                <a:path w="4218" h="3888" extrusionOk="0">
                  <a:moveTo>
                    <a:pt x="1762" y="0"/>
                  </a:moveTo>
                  <a:cubicBezTo>
                    <a:pt x="446" y="0"/>
                    <a:pt x="1" y="3199"/>
                    <a:pt x="838" y="3824"/>
                  </a:cubicBezTo>
                  <a:cubicBezTo>
                    <a:pt x="898" y="3867"/>
                    <a:pt x="965" y="3887"/>
                    <a:pt x="1040" y="3887"/>
                  </a:cubicBezTo>
                  <a:cubicBezTo>
                    <a:pt x="2042" y="3887"/>
                    <a:pt x="4217" y="197"/>
                    <a:pt x="1828" y="3"/>
                  </a:cubicBezTo>
                  <a:cubicBezTo>
                    <a:pt x="1806" y="1"/>
                    <a:pt x="1784" y="0"/>
                    <a:pt x="1762" y="0"/>
                  </a:cubicBezTo>
                  <a:close/>
                </a:path>
              </a:pathLst>
            </a:custGeom>
            <a:solidFill>
              <a:srgbClr val="1E2A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3801;p48"/>
            <p:cNvSpPr/>
            <p:nvPr/>
          </p:nvSpPr>
          <p:spPr>
            <a:xfrm>
              <a:off x="4130719" y="1433794"/>
              <a:ext cx="102644" cy="125739"/>
            </a:xfrm>
            <a:custGeom>
              <a:avLst/>
              <a:gdLst/>
              <a:ahLst/>
              <a:cxnLst/>
              <a:rect l="l" t="t" r="r" b="b"/>
              <a:pathLst>
                <a:path w="5622" h="6887" extrusionOk="0">
                  <a:moveTo>
                    <a:pt x="3001" y="0"/>
                  </a:moveTo>
                  <a:cubicBezTo>
                    <a:pt x="2798" y="0"/>
                    <a:pt x="2589" y="26"/>
                    <a:pt x="2376" y="81"/>
                  </a:cubicBezTo>
                  <a:cubicBezTo>
                    <a:pt x="583" y="544"/>
                    <a:pt x="1" y="3087"/>
                    <a:pt x="161" y="4697"/>
                  </a:cubicBezTo>
                  <a:cubicBezTo>
                    <a:pt x="289" y="5971"/>
                    <a:pt x="1360" y="6886"/>
                    <a:pt x="2508" y="6886"/>
                  </a:cubicBezTo>
                  <a:cubicBezTo>
                    <a:pt x="2970" y="6886"/>
                    <a:pt x="3444" y="6738"/>
                    <a:pt x="3874" y="6404"/>
                  </a:cubicBezTo>
                  <a:cubicBezTo>
                    <a:pt x="4871" y="5635"/>
                    <a:pt x="4983" y="4608"/>
                    <a:pt x="5323" y="2889"/>
                  </a:cubicBezTo>
                  <a:cubicBezTo>
                    <a:pt x="5621" y="1375"/>
                    <a:pt x="4479" y="0"/>
                    <a:pt x="3001"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3802;p48"/>
            <p:cNvSpPr/>
            <p:nvPr/>
          </p:nvSpPr>
          <p:spPr>
            <a:xfrm>
              <a:off x="4193689" y="1443068"/>
              <a:ext cx="93077" cy="74929"/>
            </a:xfrm>
            <a:custGeom>
              <a:avLst/>
              <a:gdLst/>
              <a:ahLst/>
              <a:cxnLst/>
              <a:rect l="l" t="t" r="r" b="b"/>
              <a:pathLst>
                <a:path w="5098" h="4104" extrusionOk="0">
                  <a:moveTo>
                    <a:pt x="2134" y="0"/>
                  </a:moveTo>
                  <a:cubicBezTo>
                    <a:pt x="1" y="0"/>
                    <a:pt x="607" y="4104"/>
                    <a:pt x="1391" y="4104"/>
                  </a:cubicBezTo>
                  <a:cubicBezTo>
                    <a:pt x="1436" y="4104"/>
                    <a:pt x="1481" y="4091"/>
                    <a:pt x="1527" y="4062"/>
                  </a:cubicBezTo>
                  <a:cubicBezTo>
                    <a:pt x="3327" y="2942"/>
                    <a:pt x="5097" y="140"/>
                    <a:pt x="2213" y="2"/>
                  </a:cubicBezTo>
                  <a:cubicBezTo>
                    <a:pt x="2187" y="1"/>
                    <a:pt x="2160" y="0"/>
                    <a:pt x="213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803;p48"/>
            <p:cNvSpPr/>
            <p:nvPr/>
          </p:nvSpPr>
          <p:spPr>
            <a:xfrm>
              <a:off x="4102895" y="1404801"/>
              <a:ext cx="161378" cy="57639"/>
            </a:xfrm>
            <a:custGeom>
              <a:avLst/>
              <a:gdLst/>
              <a:ahLst/>
              <a:cxnLst/>
              <a:rect l="l" t="t" r="r" b="b"/>
              <a:pathLst>
                <a:path w="8839" h="3157" extrusionOk="0">
                  <a:moveTo>
                    <a:pt x="4199" y="0"/>
                  </a:moveTo>
                  <a:cubicBezTo>
                    <a:pt x="3816" y="0"/>
                    <a:pt x="3402" y="232"/>
                    <a:pt x="3052" y="616"/>
                  </a:cubicBezTo>
                  <a:cubicBezTo>
                    <a:pt x="2716" y="981"/>
                    <a:pt x="2218" y="1145"/>
                    <a:pt x="1782" y="1145"/>
                  </a:cubicBezTo>
                  <a:cubicBezTo>
                    <a:pt x="1398" y="1145"/>
                    <a:pt x="1063" y="1018"/>
                    <a:pt x="930" y="791"/>
                  </a:cubicBezTo>
                  <a:lnTo>
                    <a:pt x="930" y="791"/>
                  </a:lnTo>
                  <a:cubicBezTo>
                    <a:pt x="1" y="2476"/>
                    <a:pt x="1984" y="1990"/>
                    <a:pt x="3142" y="2543"/>
                  </a:cubicBezTo>
                  <a:cubicBezTo>
                    <a:pt x="3485" y="2707"/>
                    <a:pt x="3875" y="2753"/>
                    <a:pt x="4283" y="2753"/>
                  </a:cubicBezTo>
                  <a:cubicBezTo>
                    <a:pt x="4806" y="2753"/>
                    <a:pt x="5360" y="2677"/>
                    <a:pt x="5884" y="2677"/>
                  </a:cubicBezTo>
                  <a:cubicBezTo>
                    <a:pt x="6329" y="2677"/>
                    <a:pt x="6753" y="2732"/>
                    <a:pt x="7119" y="2935"/>
                  </a:cubicBezTo>
                  <a:cubicBezTo>
                    <a:pt x="7397" y="3090"/>
                    <a:pt x="7633" y="3157"/>
                    <a:pt x="7830" y="3157"/>
                  </a:cubicBezTo>
                  <a:cubicBezTo>
                    <a:pt x="8839" y="3157"/>
                    <a:pt x="8805" y="1395"/>
                    <a:pt x="7982" y="698"/>
                  </a:cubicBezTo>
                  <a:cubicBezTo>
                    <a:pt x="7682" y="445"/>
                    <a:pt x="7369" y="360"/>
                    <a:pt x="7061" y="360"/>
                  </a:cubicBezTo>
                  <a:cubicBezTo>
                    <a:pt x="6443" y="360"/>
                    <a:pt x="5847" y="701"/>
                    <a:pt x="5424" y="701"/>
                  </a:cubicBezTo>
                  <a:cubicBezTo>
                    <a:pt x="5251" y="701"/>
                    <a:pt x="5106" y="644"/>
                    <a:pt x="5002" y="481"/>
                  </a:cubicBezTo>
                  <a:cubicBezTo>
                    <a:pt x="4787" y="147"/>
                    <a:pt x="4503" y="0"/>
                    <a:pt x="419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804;p48"/>
            <p:cNvSpPr/>
            <p:nvPr/>
          </p:nvSpPr>
          <p:spPr>
            <a:xfrm>
              <a:off x="4249849" y="1440768"/>
              <a:ext cx="22329" cy="12470"/>
            </a:xfrm>
            <a:custGeom>
              <a:avLst/>
              <a:gdLst/>
              <a:ahLst/>
              <a:cxnLst/>
              <a:rect l="l" t="t" r="r" b="b"/>
              <a:pathLst>
                <a:path w="1223" h="683" extrusionOk="0">
                  <a:moveTo>
                    <a:pt x="1211" y="1"/>
                  </a:moveTo>
                  <a:cubicBezTo>
                    <a:pt x="1024" y="532"/>
                    <a:pt x="1" y="569"/>
                    <a:pt x="1" y="569"/>
                  </a:cubicBezTo>
                  <a:cubicBezTo>
                    <a:pt x="250" y="647"/>
                    <a:pt x="452" y="682"/>
                    <a:pt x="615" y="682"/>
                  </a:cubicBezTo>
                  <a:cubicBezTo>
                    <a:pt x="1083" y="682"/>
                    <a:pt x="1222" y="392"/>
                    <a:pt x="1211"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805;p48"/>
            <p:cNvSpPr/>
            <p:nvPr/>
          </p:nvSpPr>
          <p:spPr>
            <a:xfrm>
              <a:off x="4203183" y="1500415"/>
              <a:ext cx="40623" cy="33813"/>
            </a:xfrm>
            <a:custGeom>
              <a:avLst/>
              <a:gdLst/>
              <a:ahLst/>
              <a:cxnLst/>
              <a:rect l="l" t="t" r="r" b="b"/>
              <a:pathLst>
                <a:path w="2225" h="1852" extrusionOk="0">
                  <a:moveTo>
                    <a:pt x="1373" y="1"/>
                  </a:moveTo>
                  <a:cubicBezTo>
                    <a:pt x="903" y="1"/>
                    <a:pt x="442" y="473"/>
                    <a:pt x="245" y="858"/>
                  </a:cubicBezTo>
                  <a:cubicBezTo>
                    <a:pt x="1" y="1327"/>
                    <a:pt x="155" y="1851"/>
                    <a:pt x="682" y="1851"/>
                  </a:cubicBezTo>
                  <a:cubicBezTo>
                    <a:pt x="705" y="1851"/>
                    <a:pt x="728" y="1850"/>
                    <a:pt x="752" y="1848"/>
                  </a:cubicBezTo>
                  <a:cubicBezTo>
                    <a:pt x="1141" y="1818"/>
                    <a:pt x="1581" y="1624"/>
                    <a:pt x="1881" y="1257"/>
                  </a:cubicBezTo>
                  <a:cubicBezTo>
                    <a:pt x="2224" y="840"/>
                    <a:pt x="2124" y="216"/>
                    <a:pt x="1589" y="36"/>
                  </a:cubicBezTo>
                  <a:cubicBezTo>
                    <a:pt x="1518" y="12"/>
                    <a:pt x="1445" y="1"/>
                    <a:pt x="1373"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806;p48"/>
            <p:cNvSpPr/>
            <p:nvPr/>
          </p:nvSpPr>
          <p:spPr>
            <a:xfrm>
              <a:off x="3937537" y="1872850"/>
              <a:ext cx="229278" cy="680256"/>
            </a:xfrm>
            <a:custGeom>
              <a:avLst/>
              <a:gdLst/>
              <a:ahLst/>
              <a:cxnLst/>
              <a:rect l="l" t="t" r="r" b="b"/>
              <a:pathLst>
                <a:path w="12558" h="37259" extrusionOk="0">
                  <a:moveTo>
                    <a:pt x="6394" y="1"/>
                  </a:moveTo>
                  <a:cubicBezTo>
                    <a:pt x="6394" y="1"/>
                    <a:pt x="1703" y="14385"/>
                    <a:pt x="1176" y="19753"/>
                  </a:cubicBezTo>
                  <a:cubicBezTo>
                    <a:pt x="623" y="25336"/>
                    <a:pt x="0" y="36280"/>
                    <a:pt x="0" y="36280"/>
                  </a:cubicBezTo>
                  <a:lnTo>
                    <a:pt x="2827" y="37259"/>
                  </a:lnTo>
                  <a:cubicBezTo>
                    <a:pt x="2827" y="37259"/>
                    <a:pt x="5598" y="26338"/>
                    <a:pt x="6465" y="20899"/>
                  </a:cubicBezTo>
                  <a:cubicBezTo>
                    <a:pt x="6730" y="19244"/>
                    <a:pt x="7320" y="16955"/>
                    <a:pt x="8034" y="14508"/>
                  </a:cubicBezTo>
                  <a:cubicBezTo>
                    <a:pt x="8934" y="11427"/>
                    <a:pt x="10028" y="8106"/>
                    <a:pt x="10914" y="5503"/>
                  </a:cubicBezTo>
                  <a:cubicBezTo>
                    <a:pt x="11851" y="2765"/>
                    <a:pt x="12557" y="830"/>
                    <a:pt x="12557" y="830"/>
                  </a:cubicBezTo>
                  <a:lnTo>
                    <a:pt x="6394"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807;p48"/>
            <p:cNvSpPr/>
            <p:nvPr/>
          </p:nvSpPr>
          <p:spPr>
            <a:xfrm>
              <a:off x="4082373" y="1947322"/>
              <a:ext cx="54444" cy="190426"/>
            </a:xfrm>
            <a:custGeom>
              <a:avLst/>
              <a:gdLst/>
              <a:ahLst/>
              <a:cxnLst/>
              <a:rect l="l" t="t" r="r" b="b"/>
              <a:pathLst>
                <a:path w="2982" h="10430" extrusionOk="0">
                  <a:moveTo>
                    <a:pt x="2428" y="0"/>
                  </a:moveTo>
                  <a:cubicBezTo>
                    <a:pt x="777" y="1726"/>
                    <a:pt x="0" y="7344"/>
                    <a:pt x="101" y="10429"/>
                  </a:cubicBezTo>
                  <a:cubicBezTo>
                    <a:pt x="1001" y="7348"/>
                    <a:pt x="2095" y="4027"/>
                    <a:pt x="2981" y="1424"/>
                  </a:cubicBezTo>
                  <a:lnTo>
                    <a:pt x="2428"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808;p48"/>
            <p:cNvSpPr/>
            <p:nvPr/>
          </p:nvSpPr>
          <p:spPr>
            <a:xfrm>
              <a:off x="4109449" y="1880975"/>
              <a:ext cx="152359" cy="685021"/>
            </a:xfrm>
            <a:custGeom>
              <a:avLst/>
              <a:gdLst/>
              <a:ahLst/>
              <a:cxnLst/>
              <a:rect l="l" t="t" r="r" b="b"/>
              <a:pathLst>
                <a:path w="8345" h="37520" extrusionOk="0">
                  <a:moveTo>
                    <a:pt x="302" y="0"/>
                  </a:moveTo>
                  <a:lnTo>
                    <a:pt x="302" y="0"/>
                  </a:lnTo>
                  <a:cubicBezTo>
                    <a:pt x="302" y="1"/>
                    <a:pt x="0" y="15146"/>
                    <a:pt x="414" y="20308"/>
                  </a:cubicBezTo>
                  <a:cubicBezTo>
                    <a:pt x="871" y="25964"/>
                    <a:pt x="5106" y="37519"/>
                    <a:pt x="5106" y="37519"/>
                  </a:cubicBezTo>
                  <a:lnTo>
                    <a:pt x="8344" y="37519"/>
                  </a:lnTo>
                  <a:cubicBezTo>
                    <a:pt x="8344" y="37519"/>
                    <a:pt x="6186" y="26942"/>
                    <a:pt x="5520" y="21451"/>
                  </a:cubicBezTo>
                  <a:cubicBezTo>
                    <a:pt x="4766" y="15198"/>
                    <a:pt x="6350" y="819"/>
                    <a:pt x="6350" y="819"/>
                  </a:cubicBezTo>
                  <a:lnTo>
                    <a:pt x="302"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809;p48"/>
            <p:cNvSpPr/>
            <p:nvPr/>
          </p:nvSpPr>
          <p:spPr>
            <a:xfrm>
              <a:off x="4187372" y="2545109"/>
              <a:ext cx="77832" cy="22201"/>
            </a:xfrm>
            <a:custGeom>
              <a:avLst/>
              <a:gdLst/>
              <a:ahLst/>
              <a:cxnLst/>
              <a:rect l="l" t="t" r="r" b="b"/>
              <a:pathLst>
                <a:path w="4263" h="1216" extrusionOk="0">
                  <a:moveTo>
                    <a:pt x="1" y="0"/>
                  </a:moveTo>
                  <a:lnTo>
                    <a:pt x="449" y="1215"/>
                  </a:lnTo>
                  <a:lnTo>
                    <a:pt x="4263" y="1215"/>
                  </a:lnTo>
                  <a:lnTo>
                    <a:pt x="4263" y="76"/>
                  </a:lnTo>
                  <a:lnTo>
                    <a:pt x="1"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810;p48"/>
            <p:cNvSpPr/>
            <p:nvPr/>
          </p:nvSpPr>
          <p:spPr>
            <a:xfrm>
              <a:off x="3930580" y="2510730"/>
              <a:ext cx="68466" cy="44767"/>
            </a:xfrm>
            <a:custGeom>
              <a:avLst/>
              <a:gdLst/>
              <a:ahLst/>
              <a:cxnLst/>
              <a:rect l="l" t="t" r="r" b="b"/>
              <a:pathLst>
                <a:path w="3750" h="2452" extrusionOk="0">
                  <a:moveTo>
                    <a:pt x="0" y="1"/>
                  </a:moveTo>
                  <a:lnTo>
                    <a:pt x="0" y="1286"/>
                  </a:lnTo>
                  <a:lnTo>
                    <a:pt x="3372" y="2452"/>
                  </a:lnTo>
                  <a:lnTo>
                    <a:pt x="3750" y="1361"/>
                  </a:lnTo>
                  <a:lnTo>
                    <a:pt x="0"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811;p48"/>
            <p:cNvSpPr/>
            <p:nvPr/>
          </p:nvSpPr>
          <p:spPr>
            <a:xfrm>
              <a:off x="4172182" y="1483801"/>
              <a:ext cx="6828" cy="9384"/>
            </a:xfrm>
            <a:custGeom>
              <a:avLst/>
              <a:gdLst/>
              <a:ahLst/>
              <a:cxnLst/>
              <a:rect l="l" t="t" r="r" b="b"/>
              <a:pathLst>
                <a:path w="374" h="514" extrusionOk="0">
                  <a:moveTo>
                    <a:pt x="210" y="1"/>
                  </a:moveTo>
                  <a:cubicBezTo>
                    <a:pt x="122" y="1"/>
                    <a:pt x="40" y="99"/>
                    <a:pt x="23" y="233"/>
                  </a:cubicBezTo>
                  <a:cubicBezTo>
                    <a:pt x="0" y="374"/>
                    <a:pt x="60" y="502"/>
                    <a:pt x="153" y="513"/>
                  </a:cubicBezTo>
                  <a:cubicBezTo>
                    <a:pt x="158" y="513"/>
                    <a:pt x="163" y="513"/>
                    <a:pt x="168" y="513"/>
                  </a:cubicBezTo>
                  <a:cubicBezTo>
                    <a:pt x="256" y="513"/>
                    <a:pt x="337" y="412"/>
                    <a:pt x="355" y="278"/>
                  </a:cubicBezTo>
                  <a:cubicBezTo>
                    <a:pt x="374" y="140"/>
                    <a:pt x="314" y="12"/>
                    <a:pt x="224" y="2"/>
                  </a:cubicBezTo>
                  <a:cubicBezTo>
                    <a:pt x="219" y="1"/>
                    <a:pt x="215" y="1"/>
                    <a:pt x="210"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812;p48"/>
            <p:cNvSpPr/>
            <p:nvPr/>
          </p:nvSpPr>
          <p:spPr>
            <a:xfrm>
              <a:off x="4143061" y="1479839"/>
              <a:ext cx="6847" cy="9403"/>
            </a:xfrm>
            <a:custGeom>
              <a:avLst/>
              <a:gdLst/>
              <a:ahLst/>
              <a:cxnLst/>
              <a:rect l="l" t="t" r="r" b="b"/>
              <a:pathLst>
                <a:path w="375" h="515" extrusionOk="0">
                  <a:moveTo>
                    <a:pt x="207" y="1"/>
                  </a:moveTo>
                  <a:cubicBezTo>
                    <a:pt x="119" y="1"/>
                    <a:pt x="37" y="102"/>
                    <a:pt x="19" y="237"/>
                  </a:cubicBezTo>
                  <a:cubicBezTo>
                    <a:pt x="0" y="379"/>
                    <a:pt x="61" y="502"/>
                    <a:pt x="154" y="514"/>
                  </a:cubicBezTo>
                  <a:cubicBezTo>
                    <a:pt x="159" y="514"/>
                    <a:pt x="165" y="515"/>
                    <a:pt x="170" y="515"/>
                  </a:cubicBezTo>
                  <a:cubicBezTo>
                    <a:pt x="254" y="515"/>
                    <a:pt x="334" y="415"/>
                    <a:pt x="355" y="281"/>
                  </a:cubicBezTo>
                  <a:cubicBezTo>
                    <a:pt x="374" y="140"/>
                    <a:pt x="314" y="17"/>
                    <a:pt x="221" y="2"/>
                  </a:cubicBezTo>
                  <a:cubicBezTo>
                    <a:pt x="216" y="1"/>
                    <a:pt x="211" y="1"/>
                    <a:pt x="20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813;p48"/>
            <p:cNvSpPr/>
            <p:nvPr/>
          </p:nvSpPr>
          <p:spPr>
            <a:xfrm>
              <a:off x="4143335" y="1487507"/>
              <a:ext cx="15300" cy="24429"/>
            </a:xfrm>
            <a:custGeom>
              <a:avLst/>
              <a:gdLst/>
              <a:ahLst/>
              <a:cxnLst/>
              <a:rect l="l" t="t" r="r" b="b"/>
              <a:pathLst>
                <a:path w="838" h="1338" extrusionOk="0">
                  <a:moveTo>
                    <a:pt x="837" y="0"/>
                  </a:moveTo>
                  <a:cubicBezTo>
                    <a:pt x="837" y="1"/>
                    <a:pt x="408" y="773"/>
                    <a:pt x="1" y="1116"/>
                  </a:cubicBezTo>
                  <a:cubicBezTo>
                    <a:pt x="156" y="1310"/>
                    <a:pt x="429" y="1337"/>
                    <a:pt x="569" y="1337"/>
                  </a:cubicBezTo>
                  <a:cubicBezTo>
                    <a:pt x="623" y="1337"/>
                    <a:pt x="658" y="1333"/>
                    <a:pt x="658" y="1333"/>
                  </a:cubicBezTo>
                  <a:lnTo>
                    <a:pt x="837" y="0"/>
                  </a:ln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814;p48"/>
            <p:cNvSpPr/>
            <p:nvPr/>
          </p:nvSpPr>
          <p:spPr>
            <a:xfrm>
              <a:off x="4161136" y="1512483"/>
              <a:ext cx="20120" cy="7778"/>
            </a:xfrm>
            <a:custGeom>
              <a:avLst/>
              <a:gdLst/>
              <a:ahLst/>
              <a:cxnLst/>
              <a:rect l="l" t="t" r="r" b="b"/>
              <a:pathLst>
                <a:path w="1102" h="426" extrusionOk="0">
                  <a:moveTo>
                    <a:pt x="1056" y="1"/>
                  </a:moveTo>
                  <a:cubicBezTo>
                    <a:pt x="1044" y="1"/>
                    <a:pt x="1032" y="6"/>
                    <a:pt x="1024" y="14"/>
                  </a:cubicBezTo>
                  <a:cubicBezTo>
                    <a:pt x="1021" y="17"/>
                    <a:pt x="734" y="340"/>
                    <a:pt x="226" y="340"/>
                  </a:cubicBezTo>
                  <a:cubicBezTo>
                    <a:pt x="170" y="340"/>
                    <a:pt x="112" y="336"/>
                    <a:pt x="52" y="327"/>
                  </a:cubicBezTo>
                  <a:cubicBezTo>
                    <a:pt x="50" y="327"/>
                    <a:pt x="48" y="327"/>
                    <a:pt x="47" y="327"/>
                  </a:cubicBezTo>
                  <a:cubicBezTo>
                    <a:pt x="26" y="327"/>
                    <a:pt x="7" y="345"/>
                    <a:pt x="4" y="365"/>
                  </a:cubicBezTo>
                  <a:cubicBezTo>
                    <a:pt x="0" y="387"/>
                    <a:pt x="19" y="410"/>
                    <a:pt x="41" y="413"/>
                  </a:cubicBezTo>
                  <a:cubicBezTo>
                    <a:pt x="105" y="421"/>
                    <a:pt x="169" y="425"/>
                    <a:pt x="228" y="425"/>
                  </a:cubicBezTo>
                  <a:cubicBezTo>
                    <a:pt x="774" y="425"/>
                    <a:pt x="1072" y="84"/>
                    <a:pt x="1087" y="70"/>
                  </a:cubicBezTo>
                  <a:cubicBezTo>
                    <a:pt x="1102" y="51"/>
                    <a:pt x="1102" y="25"/>
                    <a:pt x="1083" y="10"/>
                  </a:cubicBezTo>
                  <a:cubicBezTo>
                    <a:pt x="1075" y="3"/>
                    <a:pt x="1066" y="1"/>
                    <a:pt x="105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815;p48"/>
            <p:cNvSpPr/>
            <p:nvPr/>
          </p:nvSpPr>
          <p:spPr>
            <a:xfrm>
              <a:off x="4177093" y="1470509"/>
              <a:ext cx="13584" cy="10188"/>
            </a:xfrm>
            <a:custGeom>
              <a:avLst/>
              <a:gdLst/>
              <a:ahLst/>
              <a:cxnLst/>
              <a:rect l="l" t="t" r="r" b="b"/>
              <a:pathLst>
                <a:path w="744" h="558" extrusionOk="0">
                  <a:moveTo>
                    <a:pt x="86" y="1"/>
                  </a:moveTo>
                  <a:cubicBezTo>
                    <a:pt x="41" y="1"/>
                    <a:pt x="7" y="33"/>
                    <a:pt x="4" y="75"/>
                  </a:cubicBezTo>
                  <a:cubicBezTo>
                    <a:pt x="0" y="124"/>
                    <a:pt x="34" y="161"/>
                    <a:pt x="83" y="165"/>
                  </a:cubicBezTo>
                  <a:cubicBezTo>
                    <a:pt x="93" y="169"/>
                    <a:pt x="393" y="192"/>
                    <a:pt x="576" y="516"/>
                  </a:cubicBezTo>
                  <a:cubicBezTo>
                    <a:pt x="590" y="542"/>
                    <a:pt x="620" y="557"/>
                    <a:pt x="650" y="557"/>
                  </a:cubicBezTo>
                  <a:cubicBezTo>
                    <a:pt x="662" y="557"/>
                    <a:pt x="676" y="554"/>
                    <a:pt x="691" y="546"/>
                  </a:cubicBezTo>
                  <a:cubicBezTo>
                    <a:pt x="729" y="523"/>
                    <a:pt x="743" y="471"/>
                    <a:pt x="721" y="434"/>
                  </a:cubicBezTo>
                  <a:cubicBezTo>
                    <a:pt x="493" y="30"/>
                    <a:pt x="109" y="1"/>
                    <a:pt x="93" y="1"/>
                  </a:cubicBezTo>
                  <a:cubicBezTo>
                    <a:pt x="91" y="1"/>
                    <a:pt x="89" y="1"/>
                    <a:pt x="86"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816;p48"/>
            <p:cNvSpPr/>
            <p:nvPr/>
          </p:nvSpPr>
          <p:spPr>
            <a:xfrm>
              <a:off x="4136580" y="1463772"/>
              <a:ext cx="13985" cy="9494"/>
            </a:xfrm>
            <a:custGeom>
              <a:avLst/>
              <a:gdLst/>
              <a:ahLst/>
              <a:cxnLst/>
              <a:rect l="l" t="t" r="r" b="b"/>
              <a:pathLst>
                <a:path w="766" h="520" extrusionOk="0">
                  <a:moveTo>
                    <a:pt x="684" y="0"/>
                  </a:moveTo>
                  <a:cubicBezTo>
                    <a:pt x="669" y="0"/>
                    <a:pt x="281" y="4"/>
                    <a:pt x="26" y="389"/>
                  </a:cubicBezTo>
                  <a:cubicBezTo>
                    <a:pt x="0" y="426"/>
                    <a:pt x="8" y="478"/>
                    <a:pt x="49" y="504"/>
                  </a:cubicBezTo>
                  <a:cubicBezTo>
                    <a:pt x="64" y="516"/>
                    <a:pt x="79" y="519"/>
                    <a:pt x="94" y="519"/>
                  </a:cubicBezTo>
                  <a:cubicBezTo>
                    <a:pt x="120" y="519"/>
                    <a:pt x="150" y="504"/>
                    <a:pt x="165" y="482"/>
                  </a:cubicBezTo>
                  <a:cubicBezTo>
                    <a:pt x="371" y="172"/>
                    <a:pt x="669" y="168"/>
                    <a:pt x="684" y="168"/>
                  </a:cubicBezTo>
                  <a:cubicBezTo>
                    <a:pt x="729" y="168"/>
                    <a:pt x="766" y="130"/>
                    <a:pt x="766" y="86"/>
                  </a:cubicBezTo>
                  <a:cubicBezTo>
                    <a:pt x="766" y="41"/>
                    <a:pt x="729" y="4"/>
                    <a:pt x="6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817;p48"/>
            <p:cNvSpPr/>
            <p:nvPr/>
          </p:nvSpPr>
          <p:spPr>
            <a:xfrm>
              <a:off x="4207163" y="2603387"/>
              <a:ext cx="16925" cy="8179"/>
            </a:xfrm>
            <a:custGeom>
              <a:avLst/>
              <a:gdLst/>
              <a:ahLst/>
              <a:cxnLst/>
              <a:rect l="l" t="t" r="r" b="b"/>
              <a:pathLst>
                <a:path w="927" h="448" extrusionOk="0">
                  <a:moveTo>
                    <a:pt x="168" y="80"/>
                  </a:moveTo>
                  <a:cubicBezTo>
                    <a:pt x="303" y="80"/>
                    <a:pt x="572" y="211"/>
                    <a:pt x="773" y="327"/>
                  </a:cubicBezTo>
                  <a:cubicBezTo>
                    <a:pt x="647" y="352"/>
                    <a:pt x="533" y="365"/>
                    <a:pt x="436" y="365"/>
                  </a:cubicBezTo>
                  <a:cubicBezTo>
                    <a:pt x="303" y="365"/>
                    <a:pt x="202" y="341"/>
                    <a:pt x="146" y="294"/>
                  </a:cubicBezTo>
                  <a:cubicBezTo>
                    <a:pt x="101" y="256"/>
                    <a:pt x="82" y="208"/>
                    <a:pt x="90" y="141"/>
                  </a:cubicBezTo>
                  <a:cubicBezTo>
                    <a:pt x="90" y="111"/>
                    <a:pt x="105" y="99"/>
                    <a:pt x="116" y="92"/>
                  </a:cubicBezTo>
                  <a:cubicBezTo>
                    <a:pt x="127" y="85"/>
                    <a:pt x="146" y="80"/>
                    <a:pt x="168" y="80"/>
                  </a:cubicBezTo>
                  <a:close/>
                  <a:moveTo>
                    <a:pt x="163" y="0"/>
                  </a:moveTo>
                  <a:cubicBezTo>
                    <a:pt x="129" y="0"/>
                    <a:pt x="99" y="6"/>
                    <a:pt x="75" y="18"/>
                  </a:cubicBezTo>
                  <a:cubicBezTo>
                    <a:pt x="46" y="32"/>
                    <a:pt x="8" y="66"/>
                    <a:pt x="4" y="137"/>
                  </a:cubicBezTo>
                  <a:cubicBezTo>
                    <a:pt x="1" y="230"/>
                    <a:pt x="27" y="305"/>
                    <a:pt x="90" y="357"/>
                  </a:cubicBezTo>
                  <a:cubicBezTo>
                    <a:pt x="172" y="425"/>
                    <a:pt x="299" y="447"/>
                    <a:pt x="434" y="447"/>
                  </a:cubicBezTo>
                  <a:cubicBezTo>
                    <a:pt x="594" y="447"/>
                    <a:pt x="770" y="413"/>
                    <a:pt x="893" y="383"/>
                  </a:cubicBezTo>
                  <a:cubicBezTo>
                    <a:pt x="912" y="380"/>
                    <a:pt x="923" y="368"/>
                    <a:pt x="927" y="349"/>
                  </a:cubicBezTo>
                  <a:cubicBezTo>
                    <a:pt x="927" y="335"/>
                    <a:pt x="920" y="316"/>
                    <a:pt x="908" y="309"/>
                  </a:cubicBezTo>
                  <a:cubicBezTo>
                    <a:pt x="849" y="273"/>
                    <a:pt x="405" y="0"/>
                    <a:pt x="16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818;p48"/>
            <p:cNvSpPr/>
            <p:nvPr/>
          </p:nvSpPr>
          <p:spPr>
            <a:xfrm>
              <a:off x="4213152" y="2595792"/>
              <a:ext cx="10936" cy="14679"/>
            </a:xfrm>
            <a:custGeom>
              <a:avLst/>
              <a:gdLst/>
              <a:ahLst/>
              <a:cxnLst/>
              <a:rect l="l" t="t" r="r" b="b"/>
              <a:pathLst>
                <a:path w="599" h="804" extrusionOk="0">
                  <a:moveTo>
                    <a:pt x="199" y="86"/>
                  </a:moveTo>
                  <a:cubicBezTo>
                    <a:pt x="233" y="86"/>
                    <a:pt x="266" y="98"/>
                    <a:pt x="296" y="124"/>
                  </a:cubicBezTo>
                  <a:cubicBezTo>
                    <a:pt x="427" y="228"/>
                    <a:pt x="483" y="527"/>
                    <a:pt x="506" y="676"/>
                  </a:cubicBezTo>
                  <a:cubicBezTo>
                    <a:pt x="323" y="538"/>
                    <a:pt x="99" y="246"/>
                    <a:pt x="121" y="127"/>
                  </a:cubicBezTo>
                  <a:cubicBezTo>
                    <a:pt x="121" y="120"/>
                    <a:pt x="128" y="93"/>
                    <a:pt x="180" y="86"/>
                  </a:cubicBezTo>
                  <a:close/>
                  <a:moveTo>
                    <a:pt x="203" y="1"/>
                  </a:moveTo>
                  <a:cubicBezTo>
                    <a:pt x="192" y="1"/>
                    <a:pt x="181" y="2"/>
                    <a:pt x="169" y="3"/>
                  </a:cubicBezTo>
                  <a:cubicBezTo>
                    <a:pt x="72" y="15"/>
                    <a:pt x="46" y="79"/>
                    <a:pt x="39" y="112"/>
                  </a:cubicBezTo>
                  <a:cubicBezTo>
                    <a:pt x="1" y="310"/>
                    <a:pt x="352" y="698"/>
                    <a:pt x="535" y="796"/>
                  </a:cubicBezTo>
                  <a:cubicBezTo>
                    <a:pt x="542" y="799"/>
                    <a:pt x="550" y="803"/>
                    <a:pt x="558" y="803"/>
                  </a:cubicBezTo>
                  <a:cubicBezTo>
                    <a:pt x="565" y="803"/>
                    <a:pt x="573" y="799"/>
                    <a:pt x="580" y="796"/>
                  </a:cubicBezTo>
                  <a:cubicBezTo>
                    <a:pt x="592" y="788"/>
                    <a:pt x="599" y="773"/>
                    <a:pt x="599" y="758"/>
                  </a:cubicBezTo>
                  <a:cubicBezTo>
                    <a:pt x="595" y="736"/>
                    <a:pt x="554" y="224"/>
                    <a:pt x="349" y="56"/>
                  </a:cubicBezTo>
                  <a:cubicBezTo>
                    <a:pt x="305" y="22"/>
                    <a:pt x="256" y="1"/>
                    <a:pt x="20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819;p48"/>
            <p:cNvSpPr/>
            <p:nvPr/>
          </p:nvSpPr>
          <p:spPr>
            <a:xfrm>
              <a:off x="3917946" y="2569282"/>
              <a:ext cx="18440" cy="12269"/>
            </a:xfrm>
            <a:custGeom>
              <a:avLst/>
              <a:gdLst/>
              <a:ahLst/>
              <a:cxnLst/>
              <a:rect l="l" t="t" r="r" b="b"/>
              <a:pathLst>
                <a:path w="1010" h="672" extrusionOk="0">
                  <a:moveTo>
                    <a:pt x="169" y="85"/>
                  </a:moveTo>
                  <a:cubicBezTo>
                    <a:pt x="311" y="85"/>
                    <a:pt x="625" y="350"/>
                    <a:pt x="849" y="567"/>
                  </a:cubicBezTo>
                  <a:cubicBezTo>
                    <a:pt x="456" y="500"/>
                    <a:pt x="187" y="391"/>
                    <a:pt x="117" y="264"/>
                  </a:cubicBezTo>
                  <a:cubicBezTo>
                    <a:pt x="91" y="219"/>
                    <a:pt x="91" y="171"/>
                    <a:pt x="113" y="119"/>
                  </a:cubicBezTo>
                  <a:cubicBezTo>
                    <a:pt x="120" y="100"/>
                    <a:pt x="132" y="88"/>
                    <a:pt x="150" y="85"/>
                  </a:cubicBezTo>
                  <a:close/>
                  <a:moveTo>
                    <a:pt x="168" y="1"/>
                  </a:moveTo>
                  <a:cubicBezTo>
                    <a:pt x="158" y="1"/>
                    <a:pt x="148" y="2"/>
                    <a:pt x="139" y="3"/>
                  </a:cubicBezTo>
                  <a:cubicBezTo>
                    <a:pt x="91" y="10"/>
                    <a:pt x="57" y="40"/>
                    <a:pt x="34" y="85"/>
                  </a:cubicBezTo>
                  <a:cubicBezTo>
                    <a:pt x="1" y="164"/>
                    <a:pt x="5" y="234"/>
                    <a:pt x="42" y="305"/>
                  </a:cubicBezTo>
                  <a:cubicBezTo>
                    <a:pt x="169" y="529"/>
                    <a:pt x="673" y="631"/>
                    <a:pt x="961" y="667"/>
                  </a:cubicBezTo>
                  <a:lnTo>
                    <a:pt x="965" y="671"/>
                  </a:lnTo>
                  <a:cubicBezTo>
                    <a:pt x="979" y="671"/>
                    <a:pt x="994" y="660"/>
                    <a:pt x="1001" y="645"/>
                  </a:cubicBezTo>
                  <a:cubicBezTo>
                    <a:pt x="1009" y="631"/>
                    <a:pt x="1009" y="612"/>
                    <a:pt x="994" y="600"/>
                  </a:cubicBezTo>
                  <a:cubicBezTo>
                    <a:pt x="936" y="536"/>
                    <a:pt x="423" y="1"/>
                    <a:pt x="1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820;p48"/>
            <p:cNvSpPr/>
            <p:nvPr/>
          </p:nvSpPr>
          <p:spPr>
            <a:xfrm>
              <a:off x="3926892" y="2564754"/>
              <a:ext cx="11539" cy="16797"/>
            </a:xfrm>
            <a:custGeom>
              <a:avLst/>
              <a:gdLst/>
              <a:ahLst/>
              <a:cxnLst/>
              <a:rect l="l" t="t" r="r" b="b"/>
              <a:pathLst>
                <a:path w="632" h="920" extrusionOk="0">
                  <a:moveTo>
                    <a:pt x="220" y="83"/>
                  </a:moveTo>
                  <a:cubicBezTo>
                    <a:pt x="232" y="83"/>
                    <a:pt x="247" y="86"/>
                    <a:pt x="265" y="90"/>
                  </a:cubicBezTo>
                  <a:cubicBezTo>
                    <a:pt x="325" y="105"/>
                    <a:pt x="373" y="139"/>
                    <a:pt x="407" y="195"/>
                  </a:cubicBezTo>
                  <a:cubicBezTo>
                    <a:pt x="508" y="359"/>
                    <a:pt x="475" y="647"/>
                    <a:pt x="449" y="789"/>
                  </a:cubicBezTo>
                  <a:cubicBezTo>
                    <a:pt x="287" y="595"/>
                    <a:pt x="112" y="214"/>
                    <a:pt x="172" y="109"/>
                  </a:cubicBezTo>
                  <a:cubicBezTo>
                    <a:pt x="175" y="101"/>
                    <a:pt x="183" y="83"/>
                    <a:pt x="220" y="83"/>
                  </a:cubicBezTo>
                  <a:close/>
                  <a:moveTo>
                    <a:pt x="222" y="1"/>
                  </a:moveTo>
                  <a:cubicBezTo>
                    <a:pt x="151" y="1"/>
                    <a:pt x="115" y="35"/>
                    <a:pt x="97" y="67"/>
                  </a:cubicBezTo>
                  <a:cubicBezTo>
                    <a:pt x="0" y="247"/>
                    <a:pt x="277" y="748"/>
                    <a:pt x="449" y="905"/>
                  </a:cubicBezTo>
                  <a:cubicBezTo>
                    <a:pt x="456" y="912"/>
                    <a:pt x="463" y="919"/>
                    <a:pt x="475" y="919"/>
                  </a:cubicBezTo>
                  <a:cubicBezTo>
                    <a:pt x="478" y="919"/>
                    <a:pt x="482" y="915"/>
                    <a:pt x="485" y="915"/>
                  </a:cubicBezTo>
                  <a:cubicBezTo>
                    <a:pt x="501" y="912"/>
                    <a:pt x="511" y="901"/>
                    <a:pt x="516" y="886"/>
                  </a:cubicBezTo>
                  <a:cubicBezTo>
                    <a:pt x="519" y="867"/>
                    <a:pt x="632" y="400"/>
                    <a:pt x="478" y="153"/>
                  </a:cubicBezTo>
                  <a:cubicBezTo>
                    <a:pt x="433" y="75"/>
                    <a:pt x="366" y="27"/>
                    <a:pt x="284" y="8"/>
                  </a:cubicBezTo>
                  <a:cubicBezTo>
                    <a:pt x="261" y="3"/>
                    <a:pt x="240" y="1"/>
                    <a:pt x="22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821;p48"/>
            <p:cNvSpPr/>
            <p:nvPr/>
          </p:nvSpPr>
          <p:spPr>
            <a:xfrm>
              <a:off x="4104118" y="1652044"/>
              <a:ext cx="186610" cy="205689"/>
            </a:xfrm>
            <a:custGeom>
              <a:avLst/>
              <a:gdLst/>
              <a:ahLst/>
              <a:cxnLst/>
              <a:rect l="l" t="t" r="r" b="b"/>
              <a:pathLst>
                <a:path w="10221" h="11266" extrusionOk="0">
                  <a:moveTo>
                    <a:pt x="5994" y="6812"/>
                  </a:moveTo>
                  <a:cubicBezTo>
                    <a:pt x="5993" y="6813"/>
                    <a:pt x="5993" y="6814"/>
                    <a:pt x="5993" y="6814"/>
                  </a:cubicBezTo>
                  <a:cubicBezTo>
                    <a:pt x="5993" y="6814"/>
                    <a:pt x="5993" y="6813"/>
                    <a:pt x="5994" y="6812"/>
                  </a:cubicBezTo>
                  <a:close/>
                  <a:moveTo>
                    <a:pt x="7553" y="1"/>
                  </a:moveTo>
                  <a:cubicBezTo>
                    <a:pt x="7478" y="565"/>
                    <a:pt x="7396" y="1192"/>
                    <a:pt x="7291" y="1786"/>
                  </a:cubicBezTo>
                  <a:cubicBezTo>
                    <a:pt x="7191" y="2384"/>
                    <a:pt x="7075" y="2982"/>
                    <a:pt x="6952" y="3571"/>
                  </a:cubicBezTo>
                  <a:cubicBezTo>
                    <a:pt x="6824" y="4166"/>
                    <a:pt x="6676" y="4744"/>
                    <a:pt x="6514" y="5312"/>
                  </a:cubicBezTo>
                  <a:lnTo>
                    <a:pt x="6384" y="5735"/>
                  </a:lnTo>
                  <a:lnTo>
                    <a:pt x="6245" y="6149"/>
                  </a:lnTo>
                  <a:cubicBezTo>
                    <a:pt x="6201" y="6287"/>
                    <a:pt x="6145" y="6418"/>
                    <a:pt x="6097" y="6552"/>
                  </a:cubicBezTo>
                  <a:lnTo>
                    <a:pt x="6018" y="6750"/>
                  </a:lnTo>
                  <a:lnTo>
                    <a:pt x="5999" y="6802"/>
                  </a:lnTo>
                  <a:cubicBezTo>
                    <a:pt x="5996" y="6808"/>
                    <a:pt x="5995" y="6811"/>
                    <a:pt x="5994" y="6812"/>
                  </a:cubicBezTo>
                  <a:lnTo>
                    <a:pt x="5994" y="6812"/>
                  </a:lnTo>
                  <a:cubicBezTo>
                    <a:pt x="5994" y="6812"/>
                    <a:pt x="5994" y="6812"/>
                    <a:pt x="5995" y="6812"/>
                  </a:cubicBezTo>
                  <a:cubicBezTo>
                    <a:pt x="5995" y="6812"/>
                    <a:pt x="5995" y="6812"/>
                    <a:pt x="5995" y="6814"/>
                  </a:cubicBezTo>
                  <a:cubicBezTo>
                    <a:pt x="5996" y="6813"/>
                    <a:pt x="5997" y="6812"/>
                    <a:pt x="5997" y="6812"/>
                  </a:cubicBezTo>
                  <a:lnTo>
                    <a:pt x="5997" y="6812"/>
                  </a:lnTo>
                  <a:cubicBezTo>
                    <a:pt x="5997" y="6812"/>
                    <a:pt x="5995" y="6816"/>
                    <a:pt x="5995" y="6821"/>
                  </a:cubicBezTo>
                  <a:cubicBezTo>
                    <a:pt x="5981" y="6877"/>
                    <a:pt x="5828" y="7049"/>
                    <a:pt x="5640" y="7198"/>
                  </a:cubicBezTo>
                  <a:cubicBezTo>
                    <a:pt x="5454" y="7355"/>
                    <a:pt x="5226" y="7512"/>
                    <a:pt x="4987" y="7657"/>
                  </a:cubicBezTo>
                  <a:cubicBezTo>
                    <a:pt x="4502" y="7957"/>
                    <a:pt x="3968" y="8236"/>
                    <a:pt x="3418" y="8502"/>
                  </a:cubicBezTo>
                  <a:cubicBezTo>
                    <a:pt x="2316" y="9024"/>
                    <a:pt x="1151" y="9517"/>
                    <a:pt x="1" y="9981"/>
                  </a:cubicBezTo>
                  <a:lnTo>
                    <a:pt x="337" y="11265"/>
                  </a:lnTo>
                  <a:cubicBezTo>
                    <a:pt x="1637" y="11057"/>
                    <a:pt x="2895" y="10772"/>
                    <a:pt x="4158" y="10362"/>
                  </a:cubicBezTo>
                  <a:cubicBezTo>
                    <a:pt x="4789" y="10157"/>
                    <a:pt x="5416" y="9925"/>
                    <a:pt x="6052" y="9622"/>
                  </a:cubicBezTo>
                  <a:cubicBezTo>
                    <a:pt x="6369" y="9465"/>
                    <a:pt x="6686" y="9298"/>
                    <a:pt x="7012" y="9077"/>
                  </a:cubicBezTo>
                  <a:cubicBezTo>
                    <a:pt x="7336" y="8853"/>
                    <a:pt x="7676" y="8607"/>
                    <a:pt x="8012" y="8132"/>
                  </a:cubicBezTo>
                  <a:cubicBezTo>
                    <a:pt x="8053" y="8069"/>
                    <a:pt x="8095" y="8009"/>
                    <a:pt x="8136" y="7934"/>
                  </a:cubicBezTo>
                  <a:lnTo>
                    <a:pt x="8184" y="7837"/>
                  </a:lnTo>
                  <a:lnTo>
                    <a:pt x="8214" y="7777"/>
                  </a:lnTo>
                  <a:lnTo>
                    <a:pt x="8330" y="7542"/>
                  </a:lnTo>
                  <a:cubicBezTo>
                    <a:pt x="8405" y="7385"/>
                    <a:pt x="8486" y="7228"/>
                    <a:pt x="8550" y="7068"/>
                  </a:cubicBezTo>
                  <a:lnTo>
                    <a:pt x="8752" y="6593"/>
                  </a:lnTo>
                  <a:lnTo>
                    <a:pt x="8931" y="6116"/>
                  </a:lnTo>
                  <a:cubicBezTo>
                    <a:pt x="9163" y="5476"/>
                    <a:pt x="9365" y="4834"/>
                    <a:pt x="9529" y="4188"/>
                  </a:cubicBezTo>
                  <a:cubicBezTo>
                    <a:pt x="9697" y="3542"/>
                    <a:pt x="9836" y="2896"/>
                    <a:pt x="9951" y="2246"/>
                  </a:cubicBezTo>
                  <a:cubicBezTo>
                    <a:pt x="10007" y="1917"/>
                    <a:pt x="10060" y="1592"/>
                    <a:pt x="10104" y="1263"/>
                  </a:cubicBezTo>
                  <a:cubicBezTo>
                    <a:pt x="10156" y="931"/>
                    <a:pt x="10190" y="617"/>
                    <a:pt x="10220" y="258"/>
                  </a:cubicBezTo>
                  <a:lnTo>
                    <a:pt x="755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822;p48"/>
            <p:cNvSpPr/>
            <p:nvPr/>
          </p:nvSpPr>
          <p:spPr>
            <a:xfrm>
              <a:off x="4209135" y="1618085"/>
              <a:ext cx="105583" cy="124261"/>
            </a:xfrm>
            <a:custGeom>
              <a:avLst/>
              <a:gdLst/>
              <a:ahLst/>
              <a:cxnLst/>
              <a:rect l="l" t="t" r="r" b="b"/>
              <a:pathLst>
                <a:path w="5783" h="6806" extrusionOk="0">
                  <a:moveTo>
                    <a:pt x="3073" y="1"/>
                  </a:moveTo>
                  <a:cubicBezTo>
                    <a:pt x="2267" y="1"/>
                    <a:pt x="1495" y="648"/>
                    <a:pt x="1065" y="1947"/>
                  </a:cubicBezTo>
                  <a:cubicBezTo>
                    <a:pt x="381" y="4020"/>
                    <a:pt x="0" y="6806"/>
                    <a:pt x="0" y="6806"/>
                  </a:cubicBezTo>
                  <a:lnTo>
                    <a:pt x="4639" y="6657"/>
                  </a:lnTo>
                  <a:cubicBezTo>
                    <a:pt x="4639" y="6657"/>
                    <a:pt x="5782" y="2432"/>
                    <a:pt x="4793" y="1061"/>
                  </a:cubicBezTo>
                  <a:cubicBezTo>
                    <a:pt x="4285" y="355"/>
                    <a:pt x="3670" y="1"/>
                    <a:pt x="307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823;p48"/>
            <p:cNvSpPr/>
            <p:nvPr/>
          </p:nvSpPr>
          <p:spPr>
            <a:xfrm>
              <a:off x="4081004" y="1825673"/>
              <a:ext cx="37811" cy="40678"/>
            </a:xfrm>
            <a:custGeom>
              <a:avLst/>
              <a:gdLst/>
              <a:ahLst/>
              <a:cxnLst/>
              <a:rect l="l" t="t" r="r" b="b"/>
              <a:pathLst>
                <a:path w="2071" h="2228" extrusionOk="0">
                  <a:moveTo>
                    <a:pt x="0" y="0"/>
                  </a:moveTo>
                  <a:lnTo>
                    <a:pt x="378" y="2226"/>
                  </a:lnTo>
                  <a:cubicBezTo>
                    <a:pt x="378" y="2226"/>
                    <a:pt x="412" y="2228"/>
                    <a:pt x="471" y="2228"/>
                  </a:cubicBezTo>
                  <a:cubicBezTo>
                    <a:pt x="809" y="2228"/>
                    <a:pt x="1959" y="2176"/>
                    <a:pt x="2070" y="1472"/>
                  </a:cubicBezTo>
                  <a:lnTo>
                    <a:pt x="1734" y="467"/>
                  </a:lnTo>
                  <a:lnTo>
                    <a:pt x="0"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824;p48"/>
            <p:cNvSpPr/>
            <p:nvPr/>
          </p:nvSpPr>
          <p:spPr>
            <a:xfrm>
              <a:off x="4056101" y="1825673"/>
              <a:ext cx="31805" cy="43727"/>
            </a:xfrm>
            <a:custGeom>
              <a:avLst/>
              <a:gdLst/>
              <a:ahLst/>
              <a:cxnLst/>
              <a:rect l="l" t="t" r="r" b="b"/>
              <a:pathLst>
                <a:path w="1742" h="2395" extrusionOk="0">
                  <a:moveTo>
                    <a:pt x="1364" y="0"/>
                  </a:moveTo>
                  <a:lnTo>
                    <a:pt x="1" y="568"/>
                  </a:lnTo>
                  <a:lnTo>
                    <a:pt x="401" y="2395"/>
                  </a:lnTo>
                  <a:lnTo>
                    <a:pt x="1742" y="2226"/>
                  </a:lnTo>
                  <a:lnTo>
                    <a:pt x="1364" y="0"/>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3825;p48"/>
            <p:cNvGrpSpPr/>
            <p:nvPr/>
          </p:nvGrpSpPr>
          <p:grpSpPr>
            <a:xfrm>
              <a:off x="2997886" y="1290691"/>
              <a:ext cx="1054152" cy="943876"/>
              <a:chOff x="3040436" y="1290691"/>
              <a:chExt cx="1054152" cy="943876"/>
            </a:xfrm>
          </p:grpSpPr>
          <p:sp>
            <p:nvSpPr>
              <p:cNvPr id="113" name="Google Shape;3826;p48"/>
              <p:cNvSpPr/>
              <p:nvPr/>
            </p:nvSpPr>
            <p:spPr>
              <a:xfrm>
                <a:off x="3040436" y="1678024"/>
                <a:ext cx="875831" cy="556543"/>
              </a:xfrm>
              <a:custGeom>
                <a:avLst/>
                <a:gdLst/>
                <a:ahLst/>
                <a:cxnLst/>
                <a:rect l="l" t="t" r="r" b="b"/>
                <a:pathLst>
                  <a:path w="47971" h="30483" extrusionOk="0">
                    <a:moveTo>
                      <a:pt x="1767" y="1"/>
                    </a:moveTo>
                    <a:lnTo>
                      <a:pt x="205" y="755"/>
                    </a:lnTo>
                    <a:cubicBezTo>
                      <a:pt x="45" y="2141"/>
                      <a:pt x="0" y="3560"/>
                      <a:pt x="79" y="5013"/>
                    </a:cubicBezTo>
                    <a:cubicBezTo>
                      <a:pt x="841" y="19080"/>
                      <a:pt x="12864" y="30483"/>
                      <a:pt x="26934" y="30483"/>
                    </a:cubicBezTo>
                    <a:cubicBezTo>
                      <a:pt x="36104" y="30483"/>
                      <a:pt x="43880" y="25638"/>
                      <a:pt x="47971" y="18367"/>
                    </a:cubicBezTo>
                    <a:lnTo>
                      <a:pt x="25552" y="5013"/>
                    </a:lnTo>
                    <a:lnTo>
                      <a:pt x="1767"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827;p48"/>
              <p:cNvSpPr/>
              <p:nvPr/>
            </p:nvSpPr>
            <p:spPr>
              <a:xfrm>
                <a:off x="3596140" y="1297775"/>
                <a:ext cx="469546" cy="683123"/>
              </a:xfrm>
              <a:custGeom>
                <a:avLst/>
                <a:gdLst/>
                <a:ahLst/>
                <a:cxnLst/>
                <a:rect l="l" t="t" r="r" b="b"/>
                <a:pathLst>
                  <a:path w="25718" h="37416" extrusionOk="0">
                    <a:moveTo>
                      <a:pt x="10582" y="1"/>
                    </a:moveTo>
                    <a:lnTo>
                      <a:pt x="9021" y="756"/>
                    </a:lnTo>
                    <a:lnTo>
                      <a:pt x="1" y="24063"/>
                    </a:lnTo>
                    <a:lnTo>
                      <a:pt x="22419" y="37415"/>
                    </a:lnTo>
                    <a:lnTo>
                      <a:pt x="23980" y="36661"/>
                    </a:lnTo>
                    <a:cubicBezTo>
                      <a:pt x="23980" y="36661"/>
                      <a:pt x="25717" y="28567"/>
                      <a:pt x="25471" y="24063"/>
                    </a:cubicBezTo>
                    <a:cubicBezTo>
                      <a:pt x="24925" y="14018"/>
                      <a:pt x="10582" y="1"/>
                      <a:pt x="10582"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828;p48"/>
              <p:cNvSpPr/>
              <p:nvPr/>
            </p:nvSpPr>
            <p:spPr>
              <a:xfrm>
                <a:off x="3044179" y="1304457"/>
                <a:ext cx="627474" cy="465110"/>
              </a:xfrm>
              <a:custGeom>
                <a:avLst/>
                <a:gdLst/>
                <a:ahLst/>
                <a:cxnLst/>
                <a:rect l="l" t="t" r="r" b="b"/>
                <a:pathLst>
                  <a:path w="34368" h="25475" extrusionOk="0">
                    <a:moveTo>
                      <a:pt x="23966" y="1"/>
                    </a:moveTo>
                    <a:cubicBezTo>
                      <a:pt x="11348" y="1"/>
                      <a:pt x="1371" y="9175"/>
                      <a:pt x="0" y="21216"/>
                    </a:cubicBezTo>
                    <a:lnTo>
                      <a:pt x="1562" y="20462"/>
                    </a:lnTo>
                    <a:lnTo>
                      <a:pt x="25347" y="25474"/>
                    </a:lnTo>
                    <a:lnTo>
                      <a:pt x="34368" y="2164"/>
                    </a:lnTo>
                    <a:cubicBezTo>
                      <a:pt x="31148" y="774"/>
                      <a:pt x="27626" y="1"/>
                      <a:pt x="23966"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829;p48"/>
              <p:cNvSpPr/>
              <p:nvPr/>
            </p:nvSpPr>
            <p:spPr>
              <a:xfrm>
                <a:off x="3069009" y="1678024"/>
                <a:ext cx="875758" cy="542777"/>
              </a:xfrm>
              <a:custGeom>
                <a:avLst/>
                <a:gdLst/>
                <a:ahLst/>
                <a:cxnLst/>
                <a:rect l="l" t="t" r="r" b="b"/>
                <a:pathLst>
                  <a:path w="47967" h="29729" extrusionOk="0">
                    <a:moveTo>
                      <a:pt x="202" y="1"/>
                    </a:moveTo>
                    <a:cubicBezTo>
                      <a:pt x="45" y="1386"/>
                      <a:pt x="0" y="2806"/>
                      <a:pt x="78" y="4259"/>
                    </a:cubicBezTo>
                    <a:cubicBezTo>
                      <a:pt x="840" y="18325"/>
                      <a:pt x="12864" y="29729"/>
                      <a:pt x="26931" y="29729"/>
                    </a:cubicBezTo>
                    <a:cubicBezTo>
                      <a:pt x="36104" y="29729"/>
                      <a:pt x="43877" y="24880"/>
                      <a:pt x="47966" y="17612"/>
                    </a:cubicBezTo>
                    <a:lnTo>
                      <a:pt x="25549" y="4259"/>
                    </a:lnTo>
                    <a:lnTo>
                      <a:pt x="202"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830;p48"/>
              <p:cNvSpPr/>
              <p:nvPr/>
            </p:nvSpPr>
            <p:spPr>
              <a:xfrm>
                <a:off x="3094971" y="1707893"/>
                <a:ext cx="814412" cy="487475"/>
              </a:xfrm>
              <a:custGeom>
                <a:avLst/>
                <a:gdLst/>
                <a:ahLst/>
                <a:cxnLst/>
                <a:rect l="l" t="t" r="r" b="b"/>
                <a:pathLst>
                  <a:path w="44607" h="26700" extrusionOk="0">
                    <a:moveTo>
                      <a:pt x="158" y="135"/>
                    </a:moveTo>
                    <a:lnTo>
                      <a:pt x="23596" y="4069"/>
                    </a:lnTo>
                    <a:lnTo>
                      <a:pt x="44457" y="16495"/>
                    </a:lnTo>
                    <a:cubicBezTo>
                      <a:pt x="40285" y="22904"/>
                      <a:pt x="33382" y="26576"/>
                      <a:pt x="25509" y="26576"/>
                    </a:cubicBezTo>
                    <a:cubicBezTo>
                      <a:pt x="12256" y="26576"/>
                      <a:pt x="887" y="15793"/>
                      <a:pt x="170" y="2541"/>
                    </a:cubicBezTo>
                    <a:cubicBezTo>
                      <a:pt x="125" y="1741"/>
                      <a:pt x="125" y="935"/>
                      <a:pt x="158" y="135"/>
                    </a:cubicBezTo>
                    <a:close/>
                    <a:moveTo>
                      <a:pt x="102" y="1"/>
                    </a:moveTo>
                    <a:cubicBezTo>
                      <a:pt x="87" y="1"/>
                      <a:pt x="76" y="9"/>
                      <a:pt x="65" y="16"/>
                    </a:cubicBezTo>
                    <a:cubicBezTo>
                      <a:pt x="50" y="27"/>
                      <a:pt x="42" y="42"/>
                      <a:pt x="42" y="61"/>
                    </a:cubicBezTo>
                    <a:cubicBezTo>
                      <a:pt x="1" y="886"/>
                      <a:pt x="5" y="1723"/>
                      <a:pt x="50" y="2545"/>
                    </a:cubicBezTo>
                    <a:cubicBezTo>
                      <a:pt x="771" y="15864"/>
                      <a:pt x="12192" y="26700"/>
                      <a:pt x="25509" y="26700"/>
                    </a:cubicBezTo>
                    <a:cubicBezTo>
                      <a:pt x="29381" y="26700"/>
                      <a:pt x="33165" y="25769"/>
                      <a:pt x="36460" y="24006"/>
                    </a:cubicBezTo>
                    <a:cubicBezTo>
                      <a:pt x="39743" y="22251"/>
                      <a:pt x="42555" y="19658"/>
                      <a:pt x="44595" y="16510"/>
                    </a:cubicBezTo>
                    <a:cubicBezTo>
                      <a:pt x="44603" y="16495"/>
                      <a:pt x="44606" y="16476"/>
                      <a:pt x="44603" y="16462"/>
                    </a:cubicBezTo>
                    <a:cubicBezTo>
                      <a:pt x="44598" y="16446"/>
                      <a:pt x="44588" y="16431"/>
                      <a:pt x="44576" y="16424"/>
                    </a:cubicBezTo>
                    <a:lnTo>
                      <a:pt x="23649" y="3960"/>
                    </a:lnTo>
                    <a:cubicBezTo>
                      <a:pt x="23641" y="3957"/>
                      <a:pt x="23634" y="3953"/>
                      <a:pt x="23626" y="3953"/>
                    </a:cubicBezTo>
                    <a:lnTo>
                      <a:pt x="113" y="4"/>
                    </a:lnTo>
                    <a:cubicBezTo>
                      <a:pt x="109" y="1"/>
                      <a:pt x="106" y="1"/>
                      <a:pt x="1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831;p48"/>
              <p:cNvSpPr/>
              <p:nvPr/>
            </p:nvSpPr>
            <p:spPr>
              <a:xfrm>
                <a:off x="3624658" y="1297775"/>
                <a:ext cx="469930" cy="669356"/>
              </a:xfrm>
              <a:custGeom>
                <a:avLst/>
                <a:gdLst/>
                <a:ahLst/>
                <a:cxnLst/>
                <a:rect l="l" t="t" r="r" b="b"/>
                <a:pathLst>
                  <a:path w="25739" h="36662" extrusionOk="0">
                    <a:moveTo>
                      <a:pt x="9020" y="1"/>
                    </a:moveTo>
                    <a:lnTo>
                      <a:pt x="0" y="23308"/>
                    </a:lnTo>
                    <a:lnTo>
                      <a:pt x="22418" y="36661"/>
                    </a:lnTo>
                    <a:cubicBezTo>
                      <a:pt x="24603" y="32781"/>
                      <a:pt x="25738" y="28204"/>
                      <a:pt x="25474" y="23308"/>
                    </a:cubicBezTo>
                    <a:cubicBezTo>
                      <a:pt x="24909" y="12902"/>
                      <a:pt x="18179" y="3952"/>
                      <a:pt x="9020"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832;p48"/>
              <p:cNvSpPr/>
              <p:nvPr/>
            </p:nvSpPr>
            <p:spPr>
              <a:xfrm>
                <a:off x="3656280" y="1332757"/>
                <a:ext cx="411926" cy="598207"/>
              </a:xfrm>
              <a:custGeom>
                <a:avLst/>
                <a:gdLst/>
                <a:ahLst/>
                <a:cxnLst/>
                <a:rect l="l" t="t" r="r" b="b"/>
                <a:pathLst>
                  <a:path w="22562" h="32765" extrusionOk="0">
                    <a:moveTo>
                      <a:pt x="8117" y="147"/>
                    </a:moveTo>
                    <a:cubicBezTo>
                      <a:pt x="16335" y="4303"/>
                      <a:pt x="21739" y="12473"/>
                      <a:pt x="22225" y="21474"/>
                    </a:cubicBezTo>
                    <a:cubicBezTo>
                      <a:pt x="22438" y="25355"/>
                      <a:pt x="21694" y="29210"/>
                      <a:pt x="20081" y="32620"/>
                    </a:cubicBezTo>
                    <a:lnTo>
                      <a:pt x="147" y="20746"/>
                    </a:lnTo>
                    <a:lnTo>
                      <a:pt x="8117" y="147"/>
                    </a:lnTo>
                    <a:close/>
                    <a:moveTo>
                      <a:pt x="8084" y="1"/>
                    </a:moveTo>
                    <a:cubicBezTo>
                      <a:pt x="8077" y="1"/>
                      <a:pt x="8069" y="1"/>
                      <a:pt x="8062" y="5"/>
                    </a:cubicBezTo>
                    <a:cubicBezTo>
                      <a:pt x="8046" y="12"/>
                      <a:pt x="8036" y="23"/>
                      <a:pt x="8028" y="38"/>
                    </a:cubicBezTo>
                    <a:lnTo>
                      <a:pt x="13" y="20749"/>
                    </a:lnTo>
                    <a:cubicBezTo>
                      <a:pt x="1" y="20775"/>
                      <a:pt x="13" y="20809"/>
                      <a:pt x="39" y="20825"/>
                    </a:cubicBezTo>
                    <a:lnTo>
                      <a:pt x="20077" y="32758"/>
                    </a:lnTo>
                    <a:cubicBezTo>
                      <a:pt x="20084" y="32761"/>
                      <a:pt x="20096" y="32765"/>
                      <a:pt x="20107" y="32765"/>
                    </a:cubicBezTo>
                    <a:cubicBezTo>
                      <a:pt x="20111" y="32765"/>
                      <a:pt x="20119" y="32765"/>
                      <a:pt x="20126" y="32761"/>
                    </a:cubicBezTo>
                    <a:cubicBezTo>
                      <a:pt x="20141" y="32758"/>
                      <a:pt x="20156" y="32747"/>
                      <a:pt x="20163" y="32732"/>
                    </a:cubicBezTo>
                    <a:cubicBezTo>
                      <a:pt x="21803" y="29288"/>
                      <a:pt x="22561" y="25392"/>
                      <a:pt x="22348" y="21466"/>
                    </a:cubicBezTo>
                    <a:cubicBezTo>
                      <a:pt x="22106" y="17029"/>
                      <a:pt x="20649" y="12681"/>
                      <a:pt x="18124" y="8887"/>
                    </a:cubicBezTo>
                    <a:cubicBezTo>
                      <a:pt x="15614" y="5110"/>
                      <a:pt x="12151" y="2036"/>
                      <a:pt x="8114" y="9"/>
                    </a:cubicBezTo>
                    <a:cubicBezTo>
                      <a:pt x="8103" y="1"/>
                      <a:pt x="8095" y="1"/>
                      <a:pt x="808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833;p48"/>
              <p:cNvSpPr/>
              <p:nvPr/>
            </p:nvSpPr>
            <p:spPr>
              <a:xfrm>
                <a:off x="3072697" y="1290691"/>
                <a:ext cx="627456" cy="465092"/>
              </a:xfrm>
              <a:custGeom>
                <a:avLst/>
                <a:gdLst/>
                <a:ahLst/>
                <a:cxnLst/>
                <a:rect l="l" t="t" r="r" b="b"/>
                <a:pathLst>
                  <a:path w="34367" h="25474" extrusionOk="0">
                    <a:moveTo>
                      <a:pt x="23968" y="1"/>
                    </a:moveTo>
                    <a:cubicBezTo>
                      <a:pt x="11351" y="1"/>
                      <a:pt x="1374" y="9174"/>
                      <a:pt x="0" y="21216"/>
                    </a:cubicBezTo>
                    <a:lnTo>
                      <a:pt x="25347" y="25474"/>
                    </a:lnTo>
                    <a:lnTo>
                      <a:pt x="34366" y="2163"/>
                    </a:lnTo>
                    <a:cubicBezTo>
                      <a:pt x="31147" y="773"/>
                      <a:pt x="27625" y="1"/>
                      <a:pt x="23968" y="1"/>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3834;p48"/>
              <p:cNvSpPr/>
              <p:nvPr/>
            </p:nvSpPr>
            <p:spPr>
              <a:xfrm>
                <a:off x="3101526" y="1316197"/>
                <a:ext cx="565563" cy="410885"/>
              </a:xfrm>
              <a:custGeom>
                <a:avLst/>
                <a:gdLst/>
                <a:ahLst/>
                <a:cxnLst/>
                <a:rect l="l" t="t" r="r" b="b"/>
                <a:pathLst>
                  <a:path w="30977" h="22505" extrusionOk="0">
                    <a:moveTo>
                      <a:pt x="22389" y="120"/>
                    </a:moveTo>
                    <a:cubicBezTo>
                      <a:pt x="25269" y="120"/>
                      <a:pt x="28112" y="624"/>
                      <a:pt x="30834" y="1621"/>
                    </a:cubicBezTo>
                    <a:lnTo>
                      <a:pt x="22800" y="22377"/>
                    </a:lnTo>
                    <a:lnTo>
                      <a:pt x="135" y="18567"/>
                    </a:lnTo>
                    <a:cubicBezTo>
                      <a:pt x="2048" y="7702"/>
                      <a:pt x="11188" y="120"/>
                      <a:pt x="22389" y="120"/>
                    </a:cubicBezTo>
                    <a:close/>
                    <a:moveTo>
                      <a:pt x="22389" y="0"/>
                    </a:moveTo>
                    <a:cubicBezTo>
                      <a:pt x="16939" y="0"/>
                      <a:pt x="11711" y="1857"/>
                      <a:pt x="7669" y="5229"/>
                    </a:cubicBezTo>
                    <a:cubicBezTo>
                      <a:pt x="3639" y="8591"/>
                      <a:pt x="916" y="13342"/>
                      <a:pt x="5" y="18608"/>
                    </a:cubicBezTo>
                    <a:cubicBezTo>
                      <a:pt x="1" y="18624"/>
                      <a:pt x="5" y="18642"/>
                      <a:pt x="16" y="18653"/>
                    </a:cubicBezTo>
                    <a:cubicBezTo>
                      <a:pt x="23" y="18668"/>
                      <a:pt x="38" y="18676"/>
                      <a:pt x="53" y="18679"/>
                    </a:cubicBezTo>
                    <a:lnTo>
                      <a:pt x="22830" y="22504"/>
                    </a:lnTo>
                    <a:lnTo>
                      <a:pt x="22842" y="22504"/>
                    </a:lnTo>
                    <a:cubicBezTo>
                      <a:pt x="22864" y="22504"/>
                      <a:pt x="22886" y="22489"/>
                      <a:pt x="22897" y="22467"/>
                    </a:cubicBezTo>
                    <a:lnTo>
                      <a:pt x="30969" y="1607"/>
                    </a:lnTo>
                    <a:cubicBezTo>
                      <a:pt x="30977" y="1592"/>
                      <a:pt x="30977" y="1573"/>
                      <a:pt x="30969" y="1557"/>
                    </a:cubicBezTo>
                    <a:cubicBezTo>
                      <a:pt x="30961" y="1543"/>
                      <a:pt x="30950" y="1531"/>
                      <a:pt x="30935" y="1528"/>
                    </a:cubicBezTo>
                    <a:cubicBezTo>
                      <a:pt x="28179" y="512"/>
                      <a:pt x="25302" y="0"/>
                      <a:pt x="223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p:cNvSpPr txBox="1"/>
          <p:nvPr/>
        </p:nvSpPr>
        <p:spPr>
          <a:xfrm>
            <a:off x="212501" y="1501491"/>
            <a:ext cx="4697049" cy="2308324"/>
          </a:xfrm>
          <a:prstGeom prst="rect">
            <a:avLst/>
          </a:prstGeom>
          <a:noFill/>
        </p:spPr>
        <p:txBody>
          <a:bodyPr wrap="square" rtlCol="0">
            <a:spAutoFit/>
          </a:bodyPr>
          <a:lstStyle/>
          <a:p>
            <a:pPr>
              <a:buClr>
                <a:srgbClr val="2D406A"/>
              </a:buClr>
              <a:buSzPts val="2400"/>
            </a:pPr>
            <a:r>
              <a:rPr lang="en-US" sz="1800" dirty="0" err="1">
                <a:solidFill>
                  <a:srgbClr val="434343"/>
                </a:solidFill>
                <a:latin typeface="Staatliches"/>
                <a:ea typeface="Staatliches"/>
                <a:cs typeface="Staatliches"/>
                <a:sym typeface="Staatliches"/>
              </a:rPr>
              <a:t>Gitlab</a:t>
            </a:r>
            <a:r>
              <a:rPr lang="en-US" sz="1800" dirty="0">
                <a:solidFill>
                  <a:srgbClr val="434343"/>
                </a:solidFill>
                <a:latin typeface="Staatliches"/>
                <a:ea typeface="Staatliches"/>
                <a:cs typeface="Staatliches"/>
                <a:sym typeface="Staatliches"/>
              </a:rPr>
              <a:t> and </a:t>
            </a:r>
            <a:r>
              <a:rPr lang="en-US" sz="1800" dirty="0" err="1">
                <a:solidFill>
                  <a:srgbClr val="434343"/>
                </a:solidFill>
                <a:latin typeface="Staatliches"/>
                <a:ea typeface="Staatliches"/>
                <a:cs typeface="Staatliches"/>
                <a:sym typeface="Staatliches"/>
              </a:rPr>
              <a:t>Github</a:t>
            </a:r>
            <a:r>
              <a:rPr lang="en-US" sz="1800" dirty="0">
                <a:solidFill>
                  <a:srgbClr val="434343"/>
                </a:solidFill>
                <a:latin typeface="Staatliches"/>
                <a:ea typeface="Staatliches"/>
                <a:cs typeface="Staatliches"/>
                <a:sym typeface="Staatliches"/>
              </a:rPr>
              <a:t> repositories</a:t>
            </a:r>
            <a:r>
              <a:rPr lang="en-US" sz="1800" dirty="0" smtClean="0">
                <a:solidFill>
                  <a:srgbClr val="434343"/>
                </a:solidFill>
                <a:latin typeface="Staatliches"/>
                <a:ea typeface="Staatliches"/>
                <a:cs typeface="Staatliches"/>
                <a:sym typeface="Staatliches"/>
              </a:rPr>
              <a:t>:</a:t>
            </a:r>
          </a:p>
          <a:p>
            <a:pPr>
              <a:buClr>
                <a:srgbClr val="2D406A"/>
              </a:buClr>
              <a:buSzPts val="2400"/>
            </a:pPr>
            <a:r>
              <a:rPr lang="en-US" sz="1800" dirty="0" smtClean="0">
                <a:solidFill>
                  <a:srgbClr val="434343"/>
                </a:solidFill>
                <a:latin typeface="Source Code Pro" panose="020B0509030403020204" pitchFamily="49" charset="0"/>
                <a:ea typeface="Source Code Pro" panose="020B0509030403020204" pitchFamily="49" charset="0"/>
                <a:cs typeface="Staatliches"/>
                <a:sym typeface="Staatliches"/>
                <a:hlinkClick r:id="rId3"/>
              </a:rPr>
              <a:t>https</a:t>
            </a:r>
            <a:r>
              <a:rPr lang="en-US" sz="1800" dirty="0">
                <a:solidFill>
                  <a:srgbClr val="434343"/>
                </a:solidFill>
                <a:latin typeface="Source Code Pro" panose="020B0509030403020204" pitchFamily="49" charset="0"/>
                <a:ea typeface="Source Code Pro" panose="020B0509030403020204" pitchFamily="49" charset="0"/>
                <a:cs typeface="Staatliches"/>
                <a:sym typeface="Staatliches"/>
                <a:hlinkClick r:id="rId3"/>
              </a:rPr>
              <a:t>://gitlab.finki.ukim.mk/221115/personal-financial-planner/-/</a:t>
            </a:r>
            <a:r>
              <a:rPr lang="en-US" sz="1800" dirty="0" smtClean="0">
                <a:solidFill>
                  <a:srgbClr val="434343"/>
                </a:solidFill>
                <a:latin typeface="Source Code Pro" panose="020B0509030403020204" pitchFamily="49" charset="0"/>
                <a:ea typeface="Source Code Pro" panose="020B0509030403020204" pitchFamily="49" charset="0"/>
                <a:cs typeface="Staatliches"/>
                <a:sym typeface="Staatliches"/>
                <a:hlinkClick r:id="rId3"/>
              </a:rPr>
              <a:t>tree/main?ref_type=heads</a:t>
            </a:r>
            <a:endParaRPr lang="en-US" sz="1800" dirty="0" smtClean="0">
              <a:solidFill>
                <a:srgbClr val="434343"/>
              </a:solidFill>
              <a:latin typeface="Source Code Pro" panose="020B0509030403020204" pitchFamily="49" charset="0"/>
              <a:ea typeface="Source Code Pro" panose="020B0509030403020204" pitchFamily="49" charset="0"/>
              <a:cs typeface="Staatliches"/>
              <a:sym typeface="Staatliches"/>
            </a:endParaRPr>
          </a:p>
          <a:p>
            <a:pPr>
              <a:buClr>
                <a:srgbClr val="2D406A"/>
              </a:buClr>
              <a:buSzPts val="2400"/>
            </a:pPr>
            <a:endParaRPr lang="en-US" sz="1800" dirty="0">
              <a:solidFill>
                <a:srgbClr val="434343"/>
              </a:solidFill>
              <a:latin typeface="Source Code Pro" panose="020B0509030403020204" pitchFamily="49" charset="0"/>
              <a:ea typeface="Source Code Pro" panose="020B0509030403020204" pitchFamily="49" charset="0"/>
              <a:cs typeface="Staatliches"/>
              <a:sym typeface="Staatliches"/>
              <a:hlinkClick r:id="rId4"/>
            </a:endParaRPr>
          </a:p>
          <a:p>
            <a:pPr>
              <a:buClr>
                <a:srgbClr val="2D406A"/>
              </a:buClr>
              <a:buSzPts val="2400"/>
            </a:pPr>
            <a:r>
              <a:rPr lang="en-US" sz="1800" dirty="0">
                <a:solidFill>
                  <a:srgbClr val="434343"/>
                </a:solidFill>
                <a:latin typeface="Source Code Pro" panose="020B0509030403020204" pitchFamily="49" charset="0"/>
                <a:ea typeface="Source Code Pro" panose="020B0509030403020204" pitchFamily="49" charset="0"/>
                <a:cs typeface="Staatliches"/>
                <a:sym typeface="Staatliches"/>
                <a:hlinkClick r:id="rId4"/>
              </a:rPr>
              <a:t>https://github.com/leonorasiljanovska/Financial_Planner_Web/tree/master</a:t>
            </a:r>
            <a:endParaRPr lang="en-US" sz="1800" dirty="0">
              <a:solidFill>
                <a:srgbClr val="434343"/>
              </a:solidFill>
              <a:latin typeface="Source Code Pro" panose="020B0509030403020204" pitchFamily="49" charset="0"/>
              <a:ea typeface="Source Code Pro" panose="020B0509030403020204" pitchFamily="49" charset="0"/>
              <a:cs typeface="Staatliches"/>
              <a:sym typeface="Staatliche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681"/>
        <p:cNvGrpSpPr/>
        <p:nvPr/>
      </p:nvGrpSpPr>
      <p:grpSpPr>
        <a:xfrm>
          <a:off x="0" y="0"/>
          <a:ext cx="0" cy="0"/>
          <a:chOff x="0" y="0"/>
          <a:chExt cx="0" cy="0"/>
        </a:xfrm>
      </p:grpSpPr>
      <p:grpSp>
        <p:nvGrpSpPr>
          <p:cNvPr id="682" name="Google Shape;682;p31"/>
          <p:cNvGrpSpPr/>
          <p:nvPr/>
        </p:nvGrpSpPr>
        <p:grpSpPr>
          <a:xfrm>
            <a:off x="4534350" y="4313399"/>
            <a:ext cx="4600713" cy="150450"/>
            <a:chOff x="0" y="4397412"/>
            <a:chExt cx="4600713" cy="150450"/>
          </a:xfrm>
        </p:grpSpPr>
        <p:sp>
          <p:nvSpPr>
            <p:cNvPr id="683" name="Google Shape;683;p31"/>
            <p:cNvSpPr/>
            <p:nvPr/>
          </p:nvSpPr>
          <p:spPr>
            <a:xfrm>
              <a:off x="0" y="4397412"/>
              <a:ext cx="4600713" cy="2416"/>
            </a:xfrm>
            <a:custGeom>
              <a:avLst/>
              <a:gdLst/>
              <a:ahLst/>
              <a:cxnLst/>
              <a:rect l="l" t="t" r="r" b="b"/>
              <a:pathLst>
                <a:path w="131402" h="69" extrusionOk="0">
                  <a:moveTo>
                    <a:pt x="0" y="1"/>
                  </a:moveTo>
                  <a:lnTo>
                    <a:pt x="0" y="69"/>
                  </a:lnTo>
                  <a:lnTo>
                    <a:pt x="131401" y="69"/>
                  </a:lnTo>
                  <a:lnTo>
                    <a:pt x="131401"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1"/>
            <p:cNvSpPr/>
            <p:nvPr/>
          </p:nvSpPr>
          <p:spPr>
            <a:xfrm>
              <a:off x="755786" y="4545586"/>
              <a:ext cx="305519" cy="2276"/>
            </a:xfrm>
            <a:custGeom>
              <a:avLst/>
              <a:gdLst/>
              <a:ahLst/>
              <a:cxnLst/>
              <a:rect l="l" t="t" r="r" b="b"/>
              <a:pathLst>
                <a:path w="8726" h="65" extrusionOk="0">
                  <a:moveTo>
                    <a:pt x="0" y="0"/>
                  </a:moveTo>
                  <a:lnTo>
                    <a:pt x="0" y="65"/>
                  </a:lnTo>
                  <a:lnTo>
                    <a:pt x="8726" y="65"/>
                  </a:lnTo>
                  <a:lnTo>
                    <a:pt x="8726" y="0"/>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1"/>
            <p:cNvSpPr/>
            <p:nvPr/>
          </p:nvSpPr>
          <p:spPr>
            <a:xfrm>
              <a:off x="1619552" y="4536412"/>
              <a:ext cx="497808" cy="2276"/>
            </a:xfrm>
            <a:custGeom>
              <a:avLst/>
              <a:gdLst/>
              <a:ahLst/>
              <a:cxnLst/>
              <a:rect l="l" t="t" r="r" b="b"/>
              <a:pathLst>
                <a:path w="14218" h="65" extrusionOk="0">
                  <a:moveTo>
                    <a:pt x="0" y="0"/>
                  </a:moveTo>
                  <a:lnTo>
                    <a:pt x="0" y="65"/>
                  </a:lnTo>
                  <a:lnTo>
                    <a:pt x="14217" y="65"/>
                  </a:lnTo>
                  <a:lnTo>
                    <a:pt x="14217" y="0"/>
                  </a:lnTo>
                  <a:close/>
                </a:path>
              </a:pathLst>
            </a:custGeom>
            <a:solidFill>
              <a:srgbClr val="EBEBEB"/>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1"/>
            <p:cNvSpPr/>
            <p:nvPr/>
          </p:nvSpPr>
          <p:spPr>
            <a:xfrm>
              <a:off x="1070481" y="4460119"/>
              <a:ext cx="175833" cy="2311"/>
            </a:xfrm>
            <a:custGeom>
              <a:avLst/>
              <a:gdLst/>
              <a:ahLst/>
              <a:cxnLst/>
              <a:rect l="l" t="t" r="r" b="b"/>
              <a:pathLst>
                <a:path w="5022" h="66" extrusionOk="0">
                  <a:moveTo>
                    <a:pt x="1" y="1"/>
                  </a:moveTo>
                  <a:lnTo>
                    <a:pt x="1" y="65"/>
                  </a:lnTo>
                  <a:lnTo>
                    <a:pt x="5022" y="65"/>
                  </a:lnTo>
                  <a:lnTo>
                    <a:pt x="5022" y="1"/>
                  </a:lnTo>
                  <a:close/>
                </a:path>
              </a:pathLst>
            </a:custGeom>
            <a:solidFill>
              <a:srgbClr val="43434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1"/>
            <p:cNvSpPr/>
            <p:nvPr/>
          </p:nvSpPr>
          <p:spPr>
            <a:xfrm>
              <a:off x="2732853" y="4514424"/>
              <a:ext cx="418259" cy="2276"/>
            </a:xfrm>
            <a:custGeom>
              <a:avLst/>
              <a:gdLst/>
              <a:ahLst/>
              <a:cxnLst/>
              <a:rect l="l" t="t" r="r" b="b"/>
              <a:pathLst>
                <a:path w="11946" h="65" extrusionOk="0">
                  <a:moveTo>
                    <a:pt x="0" y="0"/>
                  </a:moveTo>
                  <a:lnTo>
                    <a:pt x="0" y="65"/>
                  </a:lnTo>
                  <a:lnTo>
                    <a:pt x="11946" y="65"/>
                  </a:lnTo>
                  <a:lnTo>
                    <a:pt x="11946" y="0"/>
                  </a:lnTo>
                  <a:close/>
                </a:path>
              </a:pathLst>
            </a:custGeom>
            <a:solidFill>
              <a:srgbClr val="EBEBEB"/>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31"/>
          <p:cNvGrpSpPr/>
          <p:nvPr/>
        </p:nvGrpSpPr>
        <p:grpSpPr>
          <a:xfrm>
            <a:off x="5215723" y="1329593"/>
            <a:ext cx="3081703" cy="2757573"/>
            <a:chOff x="5215723" y="1479118"/>
            <a:chExt cx="3081703" cy="2757573"/>
          </a:xfrm>
        </p:grpSpPr>
        <p:grpSp>
          <p:nvGrpSpPr>
            <p:cNvPr id="689" name="Google Shape;689;p31"/>
            <p:cNvGrpSpPr/>
            <p:nvPr/>
          </p:nvGrpSpPr>
          <p:grpSpPr>
            <a:xfrm>
              <a:off x="5215723" y="1707350"/>
              <a:ext cx="3081703" cy="2529341"/>
              <a:chOff x="5150194" y="1591500"/>
              <a:chExt cx="3081703" cy="2529341"/>
            </a:xfrm>
          </p:grpSpPr>
          <p:sp>
            <p:nvSpPr>
              <p:cNvPr id="690" name="Google Shape;690;p31"/>
              <p:cNvSpPr/>
              <p:nvPr/>
            </p:nvSpPr>
            <p:spPr>
              <a:xfrm>
                <a:off x="5150194" y="1591500"/>
                <a:ext cx="1147444" cy="2529341"/>
              </a:xfrm>
              <a:custGeom>
                <a:avLst/>
                <a:gdLst/>
                <a:ahLst/>
                <a:cxnLst/>
                <a:rect l="l" t="t" r="r" b="b"/>
                <a:pathLst>
                  <a:path w="46540" h="64368" extrusionOk="0">
                    <a:moveTo>
                      <a:pt x="45240" y="58"/>
                    </a:moveTo>
                    <a:cubicBezTo>
                      <a:pt x="45926" y="58"/>
                      <a:pt x="46482" y="614"/>
                      <a:pt x="46482" y="1299"/>
                    </a:cubicBezTo>
                    <a:lnTo>
                      <a:pt x="46482" y="63068"/>
                    </a:lnTo>
                    <a:cubicBezTo>
                      <a:pt x="46482" y="63753"/>
                      <a:pt x="45926" y="64310"/>
                      <a:pt x="45240" y="64310"/>
                    </a:cubicBezTo>
                    <a:lnTo>
                      <a:pt x="1299" y="64310"/>
                    </a:lnTo>
                    <a:cubicBezTo>
                      <a:pt x="615" y="64310"/>
                      <a:pt x="58" y="63753"/>
                      <a:pt x="58" y="63068"/>
                    </a:cubicBezTo>
                    <a:lnTo>
                      <a:pt x="58" y="1299"/>
                    </a:lnTo>
                    <a:cubicBezTo>
                      <a:pt x="58" y="614"/>
                      <a:pt x="615" y="58"/>
                      <a:pt x="1299" y="58"/>
                    </a:cubicBezTo>
                    <a:close/>
                    <a:moveTo>
                      <a:pt x="1299" y="0"/>
                    </a:moveTo>
                    <a:cubicBezTo>
                      <a:pt x="582" y="0"/>
                      <a:pt x="0" y="582"/>
                      <a:pt x="0" y="1299"/>
                    </a:cubicBezTo>
                    <a:lnTo>
                      <a:pt x="0" y="63068"/>
                    </a:lnTo>
                    <a:cubicBezTo>
                      <a:pt x="0" y="63786"/>
                      <a:pt x="582" y="64368"/>
                      <a:pt x="1299" y="64368"/>
                    </a:cubicBezTo>
                    <a:lnTo>
                      <a:pt x="45240" y="64368"/>
                    </a:lnTo>
                    <a:cubicBezTo>
                      <a:pt x="45958" y="64368"/>
                      <a:pt x="46539" y="63786"/>
                      <a:pt x="46539" y="63068"/>
                    </a:cubicBezTo>
                    <a:lnTo>
                      <a:pt x="46539" y="1299"/>
                    </a:lnTo>
                    <a:cubicBezTo>
                      <a:pt x="46539" y="582"/>
                      <a:pt x="45958" y="0"/>
                      <a:pt x="45240"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1"/>
              <p:cNvSpPr/>
              <p:nvPr/>
            </p:nvSpPr>
            <p:spPr>
              <a:xfrm>
                <a:off x="6402990" y="1591500"/>
                <a:ext cx="1828907" cy="2529341"/>
              </a:xfrm>
              <a:custGeom>
                <a:avLst/>
                <a:gdLst/>
                <a:ahLst/>
                <a:cxnLst/>
                <a:rect l="l" t="t" r="r" b="b"/>
                <a:pathLst>
                  <a:path w="46543" h="64368" extrusionOk="0">
                    <a:moveTo>
                      <a:pt x="45243" y="58"/>
                    </a:moveTo>
                    <a:cubicBezTo>
                      <a:pt x="45928" y="58"/>
                      <a:pt x="46485" y="614"/>
                      <a:pt x="46485" y="1299"/>
                    </a:cubicBezTo>
                    <a:lnTo>
                      <a:pt x="46485" y="63068"/>
                    </a:lnTo>
                    <a:cubicBezTo>
                      <a:pt x="46485" y="63753"/>
                      <a:pt x="45928" y="64310"/>
                      <a:pt x="45243" y="64310"/>
                    </a:cubicBezTo>
                    <a:lnTo>
                      <a:pt x="1299" y="64310"/>
                    </a:lnTo>
                    <a:cubicBezTo>
                      <a:pt x="617" y="64310"/>
                      <a:pt x="57" y="63753"/>
                      <a:pt x="57" y="63068"/>
                    </a:cubicBezTo>
                    <a:lnTo>
                      <a:pt x="57" y="1299"/>
                    </a:lnTo>
                    <a:cubicBezTo>
                      <a:pt x="57" y="614"/>
                      <a:pt x="617" y="58"/>
                      <a:pt x="1299" y="58"/>
                    </a:cubicBezTo>
                    <a:close/>
                    <a:moveTo>
                      <a:pt x="1299" y="0"/>
                    </a:moveTo>
                    <a:cubicBezTo>
                      <a:pt x="585" y="0"/>
                      <a:pt x="0" y="582"/>
                      <a:pt x="0" y="1299"/>
                    </a:cubicBezTo>
                    <a:lnTo>
                      <a:pt x="0" y="63068"/>
                    </a:lnTo>
                    <a:cubicBezTo>
                      <a:pt x="0" y="63786"/>
                      <a:pt x="585" y="64368"/>
                      <a:pt x="1299" y="64368"/>
                    </a:cubicBezTo>
                    <a:lnTo>
                      <a:pt x="45243" y="64368"/>
                    </a:lnTo>
                    <a:cubicBezTo>
                      <a:pt x="45961" y="64368"/>
                      <a:pt x="46542" y="63786"/>
                      <a:pt x="46542" y="63068"/>
                    </a:cubicBezTo>
                    <a:lnTo>
                      <a:pt x="46542" y="1299"/>
                    </a:lnTo>
                    <a:cubicBezTo>
                      <a:pt x="46542" y="582"/>
                      <a:pt x="45961" y="0"/>
                      <a:pt x="45243"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31"/>
            <p:cNvGrpSpPr/>
            <p:nvPr/>
          </p:nvGrpSpPr>
          <p:grpSpPr>
            <a:xfrm>
              <a:off x="5723516" y="1479118"/>
              <a:ext cx="2288423" cy="1787926"/>
              <a:chOff x="5723516" y="1479118"/>
              <a:chExt cx="2288423" cy="1787926"/>
            </a:xfrm>
          </p:grpSpPr>
          <p:sp>
            <p:nvSpPr>
              <p:cNvPr id="693" name="Google Shape;693;p31"/>
              <p:cNvSpPr/>
              <p:nvPr/>
            </p:nvSpPr>
            <p:spPr>
              <a:xfrm>
                <a:off x="5723516" y="1479118"/>
                <a:ext cx="2288423" cy="291294"/>
              </a:xfrm>
              <a:custGeom>
                <a:avLst/>
                <a:gdLst/>
                <a:ahLst/>
                <a:cxnLst/>
                <a:rect l="l" t="t" r="r" b="b"/>
                <a:pathLst>
                  <a:path w="58237" h="7413" extrusionOk="0">
                    <a:moveTo>
                      <a:pt x="1756" y="1"/>
                    </a:moveTo>
                    <a:cubicBezTo>
                      <a:pt x="791" y="1"/>
                      <a:pt x="1" y="794"/>
                      <a:pt x="1" y="1760"/>
                    </a:cubicBezTo>
                    <a:lnTo>
                      <a:pt x="1" y="7413"/>
                    </a:lnTo>
                    <a:lnTo>
                      <a:pt x="58237" y="7413"/>
                    </a:lnTo>
                    <a:lnTo>
                      <a:pt x="58237" y="1760"/>
                    </a:lnTo>
                    <a:cubicBezTo>
                      <a:pt x="58237" y="794"/>
                      <a:pt x="57448" y="1"/>
                      <a:pt x="56482" y="1"/>
                    </a:cubicBezTo>
                    <a:close/>
                  </a:path>
                </a:pathLst>
              </a:custGeom>
              <a:solidFill>
                <a:srgbClr val="434343"/>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1"/>
              <p:cNvSpPr/>
              <p:nvPr/>
            </p:nvSpPr>
            <p:spPr>
              <a:xfrm>
                <a:off x="6229445" y="1572681"/>
                <a:ext cx="104407" cy="104368"/>
              </a:xfrm>
              <a:custGeom>
                <a:avLst/>
                <a:gdLst/>
                <a:ahLst/>
                <a:cxnLst/>
                <a:rect l="l" t="t" r="r" b="b"/>
                <a:pathLst>
                  <a:path w="2657" h="2656" extrusionOk="0">
                    <a:moveTo>
                      <a:pt x="1329" y="0"/>
                    </a:moveTo>
                    <a:cubicBezTo>
                      <a:pt x="597" y="0"/>
                      <a:pt x="1" y="595"/>
                      <a:pt x="1" y="1328"/>
                    </a:cubicBezTo>
                    <a:cubicBezTo>
                      <a:pt x="1" y="2060"/>
                      <a:pt x="597" y="2656"/>
                      <a:pt x="1329" y="2656"/>
                    </a:cubicBezTo>
                    <a:cubicBezTo>
                      <a:pt x="2065" y="2656"/>
                      <a:pt x="2656" y="2060"/>
                      <a:pt x="2656" y="1328"/>
                    </a:cubicBezTo>
                    <a:cubicBezTo>
                      <a:pt x="2656" y="595"/>
                      <a:pt x="2065" y="0"/>
                      <a:pt x="1329"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1"/>
              <p:cNvSpPr/>
              <p:nvPr/>
            </p:nvSpPr>
            <p:spPr>
              <a:xfrm>
                <a:off x="6044560" y="1572681"/>
                <a:ext cx="104407" cy="104368"/>
              </a:xfrm>
              <a:custGeom>
                <a:avLst/>
                <a:gdLst/>
                <a:ahLst/>
                <a:cxnLst/>
                <a:rect l="l" t="t" r="r" b="b"/>
                <a:pathLst>
                  <a:path w="2657" h="2656" extrusionOk="0">
                    <a:moveTo>
                      <a:pt x="1328" y="0"/>
                    </a:moveTo>
                    <a:cubicBezTo>
                      <a:pt x="596" y="0"/>
                      <a:pt x="0" y="595"/>
                      <a:pt x="0" y="1328"/>
                    </a:cubicBezTo>
                    <a:cubicBezTo>
                      <a:pt x="0" y="2060"/>
                      <a:pt x="596" y="2656"/>
                      <a:pt x="1328" y="2656"/>
                    </a:cubicBezTo>
                    <a:cubicBezTo>
                      <a:pt x="2060" y="2656"/>
                      <a:pt x="2656" y="2060"/>
                      <a:pt x="2656" y="1328"/>
                    </a:cubicBezTo>
                    <a:cubicBezTo>
                      <a:pt x="2656" y="595"/>
                      <a:pt x="2060" y="0"/>
                      <a:pt x="1328" y="0"/>
                    </a:cubicBezTo>
                    <a:close/>
                  </a:path>
                </a:pathLst>
              </a:custGeom>
              <a:solidFill>
                <a:srgbClr val="FFFFFF"/>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1"/>
              <p:cNvSpPr/>
              <p:nvPr/>
            </p:nvSpPr>
            <p:spPr>
              <a:xfrm>
                <a:off x="5859635" y="1572681"/>
                <a:ext cx="104407" cy="104368"/>
              </a:xfrm>
              <a:custGeom>
                <a:avLst/>
                <a:gdLst/>
                <a:ahLst/>
                <a:cxnLst/>
                <a:rect l="l" t="t" r="r" b="b"/>
                <a:pathLst>
                  <a:path w="2657" h="2656" extrusionOk="0">
                    <a:moveTo>
                      <a:pt x="1329" y="0"/>
                    </a:moveTo>
                    <a:cubicBezTo>
                      <a:pt x="593" y="0"/>
                      <a:pt x="0" y="595"/>
                      <a:pt x="0" y="1328"/>
                    </a:cubicBezTo>
                    <a:cubicBezTo>
                      <a:pt x="0" y="2060"/>
                      <a:pt x="593" y="2656"/>
                      <a:pt x="1329" y="2656"/>
                    </a:cubicBezTo>
                    <a:cubicBezTo>
                      <a:pt x="2061" y="2656"/>
                      <a:pt x="2656" y="2060"/>
                      <a:pt x="2656" y="1328"/>
                    </a:cubicBezTo>
                    <a:cubicBezTo>
                      <a:pt x="2656" y="595"/>
                      <a:pt x="2061" y="0"/>
                      <a:pt x="1329" y="0"/>
                    </a:cubicBezTo>
                    <a:close/>
                  </a:path>
                </a:pathLst>
              </a:custGeom>
              <a:solidFill>
                <a:srgbClr val="FFF2CC"/>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1"/>
              <p:cNvSpPr/>
              <p:nvPr/>
            </p:nvSpPr>
            <p:spPr>
              <a:xfrm>
                <a:off x="5723516" y="1770377"/>
                <a:ext cx="2288423" cy="1496668"/>
              </a:xfrm>
              <a:custGeom>
                <a:avLst/>
                <a:gdLst/>
                <a:ahLst/>
                <a:cxnLst/>
                <a:rect l="l" t="t" r="r" b="b"/>
                <a:pathLst>
                  <a:path w="58237" h="38088" extrusionOk="0">
                    <a:moveTo>
                      <a:pt x="1" y="1"/>
                    </a:moveTo>
                    <a:lnTo>
                      <a:pt x="1" y="36332"/>
                    </a:lnTo>
                    <a:cubicBezTo>
                      <a:pt x="1" y="37297"/>
                      <a:pt x="791" y="38087"/>
                      <a:pt x="1756" y="38087"/>
                    </a:cubicBezTo>
                    <a:lnTo>
                      <a:pt x="56482" y="38087"/>
                    </a:lnTo>
                    <a:cubicBezTo>
                      <a:pt x="57448" y="38087"/>
                      <a:pt x="58237" y="37297"/>
                      <a:pt x="58237" y="36332"/>
                    </a:cubicBezTo>
                    <a:lnTo>
                      <a:pt x="58237" y="1"/>
                    </a:lnTo>
                    <a:close/>
                  </a:path>
                </a:pathLst>
              </a:custGeom>
              <a:no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8" name="Google Shape;698;p31"/>
          <p:cNvSpPr txBox="1">
            <a:spLocks noGrp="1"/>
          </p:cNvSpPr>
          <p:nvPr>
            <p:ph type="ctrTitle"/>
          </p:nvPr>
        </p:nvSpPr>
        <p:spPr>
          <a:xfrm>
            <a:off x="989356" y="933649"/>
            <a:ext cx="2548280" cy="68720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INTRODUCTION</a:t>
            </a:r>
            <a:endParaRPr dirty="0"/>
          </a:p>
        </p:txBody>
      </p:sp>
      <p:sp>
        <p:nvSpPr>
          <p:cNvPr id="699" name="Google Shape;699;p31"/>
          <p:cNvSpPr txBox="1">
            <a:spLocks noGrp="1"/>
          </p:cNvSpPr>
          <p:nvPr>
            <p:ph type="subTitle" idx="1"/>
          </p:nvPr>
        </p:nvSpPr>
        <p:spPr>
          <a:xfrm>
            <a:off x="612391" y="1546150"/>
            <a:ext cx="3190079" cy="2652598"/>
          </a:xfrm>
          <a:prstGeom prst="rect">
            <a:avLst/>
          </a:prstGeom>
        </p:spPr>
        <p:txBody>
          <a:bodyPr spcFirstLastPara="1" wrap="square" lIns="91425" tIns="91425" rIns="91425" bIns="91425" anchor="t" anchorCtr="0">
            <a:noAutofit/>
          </a:bodyPr>
          <a:lstStyle/>
          <a:p>
            <a:pPr algn="l"/>
            <a:r>
              <a:rPr lang="en-US" b="1" dirty="0"/>
              <a:t>This project is a simple personal finance </a:t>
            </a:r>
            <a:r>
              <a:rPr lang="en-US" b="1" dirty="0" smtClean="0"/>
              <a:t>planner</a:t>
            </a:r>
            <a:r>
              <a:rPr lang="en-US" dirty="0" smtClean="0"/>
              <a:t> </a:t>
            </a:r>
            <a:r>
              <a:rPr lang="en-US" dirty="0"/>
              <a:t>built using modern frontend </a:t>
            </a:r>
            <a:r>
              <a:rPr lang="en-US" dirty="0" smtClean="0"/>
              <a:t>technologies.</a:t>
            </a:r>
          </a:p>
          <a:p>
            <a:pPr algn="l"/>
            <a:r>
              <a:rPr lang="en-US" dirty="0" smtClean="0"/>
              <a:t>It </a:t>
            </a:r>
            <a:r>
              <a:rPr lang="en-US" dirty="0"/>
              <a:t>allows users to:</a:t>
            </a:r>
          </a:p>
          <a:p>
            <a:pPr algn="l"/>
            <a:r>
              <a:rPr lang="en-US" dirty="0" smtClean="0"/>
              <a:t>-Log </a:t>
            </a:r>
            <a:r>
              <a:rPr lang="en-US" dirty="0"/>
              <a:t>daily expenses with categories</a:t>
            </a:r>
          </a:p>
          <a:p>
            <a:pPr algn="l"/>
            <a:r>
              <a:rPr lang="en-US" dirty="0" smtClean="0"/>
              <a:t>-Automatically </a:t>
            </a:r>
            <a:r>
              <a:rPr lang="en-US" dirty="0"/>
              <a:t>calculate savings and spendable income</a:t>
            </a:r>
          </a:p>
          <a:p>
            <a:pPr algn="l"/>
            <a:r>
              <a:rPr lang="en-US" dirty="0" smtClean="0"/>
              <a:t>-View </a:t>
            </a:r>
            <a:r>
              <a:rPr lang="en-US" dirty="0"/>
              <a:t>summaries by category</a:t>
            </a:r>
          </a:p>
          <a:p>
            <a:pPr algn="l"/>
            <a:r>
              <a:rPr lang="en-US" dirty="0" smtClean="0"/>
              <a:t>-Export </a:t>
            </a:r>
            <a:r>
              <a:rPr lang="en-US" dirty="0"/>
              <a:t>data to Excel for further </a:t>
            </a:r>
            <a:r>
              <a:rPr lang="en-US" dirty="0" smtClean="0"/>
              <a:t>analysis</a:t>
            </a:r>
          </a:p>
          <a:p>
            <a:pPr algn="l"/>
            <a:endParaRPr lang="en-US" i="1" dirty="0"/>
          </a:p>
          <a:p>
            <a:pPr algn="l"/>
            <a:r>
              <a:rPr lang="en-US" i="1" dirty="0"/>
              <a:t>The goal is to help users become more aware of their financial habits and improve budgeting.</a:t>
            </a:r>
          </a:p>
        </p:txBody>
      </p:sp>
      <p:grpSp>
        <p:nvGrpSpPr>
          <p:cNvPr id="700" name="Google Shape;700;p31"/>
          <p:cNvGrpSpPr/>
          <p:nvPr/>
        </p:nvGrpSpPr>
        <p:grpSpPr>
          <a:xfrm>
            <a:off x="4394088" y="3149994"/>
            <a:ext cx="1221060" cy="1220197"/>
            <a:chOff x="4394088" y="3299519"/>
            <a:chExt cx="1221060" cy="1220197"/>
          </a:xfrm>
        </p:grpSpPr>
        <p:sp>
          <p:nvSpPr>
            <p:cNvPr id="701" name="Google Shape;701;p31"/>
            <p:cNvSpPr/>
            <p:nvPr/>
          </p:nvSpPr>
          <p:spPr>
            <a:xfrm>
              <a:off x="5004504" y="3380350"/>
              <a:ext cx="610644" cy="1139359"/>
            </a:xfrm>
            <a:custGeom>
              <a:avLst/>
              <a:gdLst/>
              <a:ahLst/>
              <a:cxnLst/>
              <a:rect l="l" t="t" r="r" b="b"/>
              <a:pathLst>
                <a:path w="15540" h="28995" extrusionOk="0">
                  <a:moveTo>
                    <a:pt x="7768" y="1"/>
                  </a:moveTo>
                  <a:lnTo>
                    <a:pt x="5740" y="3515"/>
                  </a:lnTo>
                  <a:cubicBezTo>
                    <a:pt x="9175" y="5492"/>
                    <a:pt x="11486" y="9203"/>
                    <a:pt x="11486" y="13457"/>
                  </a:cubicBezTo>
                  <a:cubicBezTo>
                    <a:pt x="11486" y="19799"/>
                    <a:pt x="6343" y="24939"/>
                    <a:pt x="1" y="24939"/>
                  </a:cubicBezTo>
                  <a:lnTo>
                    <a:pt x="1" y="28995"/>
                  </a:lnTo>
                  <a:cubicBezTo>
                    <a:pt x="8579" y="28995"/>
                    <a:pt x="15539" y="22035"/>
                    <a:pt x="15539" y="13457"/>
                  </a:cubicBezTo>
                  <a:cubicBezTo>
                    <a:pt x="15539" y="7707"/>
                    <a:pt x="12412" y="2685"/>
                    <a:pt x="776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1"/>
            <p:cNvSpPr/>
            <p:nvPr/>
          </p:nvSpPr>
          <p:spPr>
            <a:xfrm>
              <a:off x="4394088" y="3909150"/>
              <a:ext cx="610448" cy="610566"/>
            </a:xfrm>
            <a:custGeom>
              <a:avLst/>
              <a:gdLst/>
              <a:ahLst/>
              <a:cxnLst/>
              <a:rect l="l" t="t" r="r" b="b"/>
              <a:pathLst>
                <a:path w="15535" h="15538" extrusionOk="0">
                  <a:moveTo>
                    <a:pt x="0" y="0"/>
                  </a:moveTo>
                  <a:cubicBezTo>
                    <a:pt x="0" y="4117"/>
                    <a:pt x="1641" y="8076"/>
                    <a:pt x="4551" y="10984"/>
                  </a:cubicBezTo>
                  <a:cubicBezTo>
                    <a:pt x="7462" y="13894"/>
                    <a:pt x="11418" y="15538"/>
                    <a:pt x="15535" y="15538"/>
                  </a:cubicBezTo>
                  <a:lnTo>
                    <a:pt x="15535" y="11482"/>
                  </a:lnTo>
                  <a:cubicBezTo>
                    <a:pt x="9196" y="11482"/>
                    <a:pt x="4053" y="6342"/>
                    <a:pt x="4053"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4394088" y="3299519"/>
              <a:ext cx="915691" cy="609662"/>
            </a:xfrm>
            <a:custGeom>
              <a:avLst/>
              <a:gdLst/>
              <a:ahLst/>
              <a:cxnLst/>
              <a:rect l="l" t="t" r="r" b="b"/>
              <a:pathLst>
                <a:path w="23303" h="15515" extrusionOk="0">
                  <a:moveTo>
                    <a:pt x="15601" y="0"/>
                  </a:moveTo>
                  <a:cubicBezTo>
                    <a:pt x="10214" y="0"/>
                    <a:pt x="4947" y="2787"/>
                    <a:pt x="2078" y="7750"/>
                  </a:cubicBezTo>
                  <a:cubicBezTo>
                    <a:pt x="721" y="10104"/>
                    <a:pt x="0" y="12790"/>
                    <a:pt x="0" y="15514"/>
                  </a:cubicBezTo>
                  <a:lnTo>
                    <a:pt x="4053" y="15514"/>
                  </a:lnTo>
                  <a:cubicBezTo>
                    <a:pt x="4053" y="9168"/>
                    <a:pt x="9196" y="4031"/>
                    <a:pt x="15535" y="4031"/>
                  </a:cubicBezTo>
                  <a:cubicBezTo>
                    <a:pt x="17627" y="4031"/>
                    <a:pt x="19590" y="4588"/>
                    <a:pt x="21274" y="5572"/>
                  </a:cubicBezTo>
                  <a:lnTo>
                    <a:pt x="23302" y="2058"/>
                  </a:lnTo>
                  <a:cubicBezTo>
                    <a:pt x="20882" y="662"/>
                    <a:pt x="18227" y="0"/>
                    <a:pt x="15601"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4" name="Google Shape;704;p31"/>
          <p:cNvSpPr/>
          <p:nvPr/>
        </p:nvSpPr>
        <p:spPr>
          <a:xfrm>
            <a:off x="4670099" y="3237152"/>
            <a:ext cx="2593" cy="5973"/>
          </a:xfrm>
          <a:custGeom>
            <a:avLst/>
            <a:gdLst/>
            <a:ahLst/>
            <a:cxnLst/>
            <a:rect l="l" t="t" r="r" b="b"/>
            <a:pathLst>
              <a:path w="66" h="152" extrusionOk="0">
                <a:moveTo>
                  <a:pt x="65" y="1"/>
                </a:moveTo>
                <a:cubicBezTo>
                  <a:pt x="54" y="1"/>
                  <a:pt x="40" y="4"/>
                  <a:pt x="29" y="12"/>
                </a:cubicBezTo>
                <a:cubicBezTo>
                  <a:pt x="4" y="30"/>
                  <a:pt x="0" y="65"/>
                  <a:pt x="19" y="90"/>
                </a:cubicBezTo>
                <a:cubicBezTo>
                  <a:pt x="32" y="112"/>
                  <a:pt x="50" y="130"/>
                  <a:pt x="65" y="152"/>
                </a:cubicBezTo>
                <a:lnTo>
                  <a:pt x="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8052890" y="3127164"/>
            <a:ext cx="2554" cy="4951"/>
          </a:xfrm>
          <a:custGeom>
            <a:avLst/>
            <a:gdLst/>
            <a:ahLst/>
            <a:cxnLst/>
            <a:rect l="l" t="t" r="r" b="b"/>
            <a:pathLst>
              <a:path w="65" h="126" extrusionOk="0">
                <a:moveTo>
                  <a:pt x="0" y="0"/>
                </a:moveTo>
                <a:lnTo>
                  <a:pt x="0" y="126"/>
                </a:lnTo>
                <a:cubicBezTo>
                  <a:pt x="18" y="126"/>
                  <a:pt x="36" y="116"/>
                  <a:pt x="47" y="98"/>
                </a:cubicBezTo>
                <a:cubicBezTo>
                  <a:pt x="65" y="73"/>
                  <a:pt x="58" y="36"/>
                  <a:pt x="29" y="18"/>
                </a:cubicBezTo>
                <a:cubicBezTo>
                  <a:pt x="18" y="15"/>
                  <a:pt x="11" y="8"/>
                  <a:pt x="0" y="0"/>
                </a:cubicBezTo>
                <a:close/>
              </a:path>
            </a:pathLst>
          </a:custGeom>
          <a:solidFill>
            <a:srgbClr val="FEFE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4670099" y="2168078"/>
            <a:ext cx="2593" cy="4833"/>
          </a:xfrm>
          <a:custGeom>
            <a:avLst/>
            <a:gdLst/>
            <a:ahLst/>
            <a:cxnLst/>
            <a:rect l="l" t="t" r="r" b="b"/>
            <a:pathLst>
              <a:path w="66" h="123" extrusionOk="0">
                <a:moveTo>
                  <a:pt x="65" y="0"/>
                </a:moveTo>
                <a:cubicBezTo>
                  <a:pt x="54" y="4"/>
                  <a:pt x="47" y="7"/>
                  <a:pt x="37" y="15"/>
                </a:cubicBezTo>
                <a:cubicBezTo>
                  <a:pt x="11" y="29"/>
                  <a:pt x="0" y="65"/>
                  <a:pt x="15" y="90"/>
                </a:cubicBezTo>
                <a:cubicBezTo>
                  <a:pt x="25" y="111"/>
                  <a:pt x="44" y="122"/>
                  <a:pt x="65" y="122"/>
                </a:cubicBezTo>
                <a:lnTo>
                  <a:pt x="65" y="0"/>
                </a:lnTo>
                <a:close/>
              </a:path>
            </a:pathLst>
          </a:custGeom>
          <a:solidFill>
            <a:srgbClr val="D6E4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1"/>
          <p:cNvSpPr/>
          <p:nvPr/>
        </p:nvSpPr>
        <p:spPr>
          <a:xfrm>
            <a:off x="8052890" y="2518830"/>
            <a:ext cx="2554" cy="5973"/>
          </a:xfrm>
          <a:custGeom>
            <a:avLst/>
            <a:gdLst/>
            <a:ahLst/>
            <a:cxnLst/>
            <a:rect l="l" t="t" r="r" b="b"/>
            <a:pathLst>
              <a:path w="65" h="152" extrusionOk="0">
                <a:moveTo>
                  <a:pt x="0" y="0"/>
                </a:moveTo>
                <a:lnTo>
                  <a:pt x="0" y="151"/>
                </a:lnTo>
                <a:cubicBezTo>
                  <a:pt x="15" y="134"/>
                  <a:pt x="29" y="112"/>
                  <a:pt x="43" y="94"/>
                </a:cubicBezTo>
                <a:cubicBezTo>
                  <a:pt x="65" y="69"/>
                  <a:pt x="58" y="33"/>
                  <a:pt x="36" y="15"/>
                </a:cubicBezTo>
                <a:cubicBezTo>
                  <a:pt x="25" y="8"/>
                  <a:pt x="11" y="0"/>
                  <a:pt x="0" y="0"/>
                </a:cubicBezTo>
                <a:close/>
              </a:path>
            </a:pathLst>
          </a:custGeom>
          <a:solidFill>
            <a:srgbClr val="CCD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4710406" y="1665960"/>
            <a:ext cx="3380414" cy="2313100"/>
            <a:chOff x="4710406" y="1815485"/>
            <a:chExt cx="3380414" cy="2313100"/>
          </a:xfrm>
        </p:grpSpPr>
        <p:sp>
          <p:nvSpPr>
            <p:cNvPr id="709" name="Google Shape;709;p31"/>
            <p:cNvSpPr/>
            <p:nvPr/>
          </p:nvSpPr>
          <p:spPr>
            <a:xfrm>
              <a:off x="4710406" y="1815485"/>
              <a:ext cx="3380234" cy="2313100"/>
            </a:xfrm>
            <a:custGeom>
              <a:avLst/>
              <a:gdLst/>
              <a:ahLst/>
              <a:cxnLst/>
              <a:rect l="l" t="t" r="r" b="b"/>
              <a:pathLst>
                <a:path w="86022" h="58865" extrusionOk="0">
                  <a:moveTo>
                    <a:pt x="2190" y="1"/>
                  </a:moveTo>
                  <a:cubicBezTo>
                    <a:pt x="987" y="1"/>
                    <a:pt x="0" y="983"/>
                    <a:pt x="0" y="2186"/>
                  </a:cubicBezTo>
                  <a:lnTo>
                    <a:pt x="0" y="56679"/>
                  </a:lnTo>
                  <a:cubicBezTo>
                    <a:pt x="0" y="57881"/>
                    <a:pt x="987" y="58865"/>
                    <a:pt x="2190" y="58865"/>
                  </a:cubicBezTo>
                  <a:lnTo>
                    <a:pt x="83832" y="58865"/>
                  </a:lnTo>
                  <a:cubicBezTo>
                    <a:pt x="85034" y="58865"/>
                    <a:pt x="86021" y="57881"/>
                    <a:pt x="86021" y="56679"/>
                  </a:cubicBezTo>
                  <a:lnTo>
                    <a:pt x="86021" y="2186"/>
                  </a:lnTo>
                  <a:cubicBezTo>
                    <a:pt x="86021" y="983"/>
                    <a:pt x="85034" y="1"/>
                    <a:pt x="83832" y="1"/>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4710425" y="2037750"/>
              <a:ext cx="3380234" cy="1927813"/>
            </a:xfrm>
            <a:custGeom>
              <a:avLst/>
              <a:gdLst/>
              <a:ahLst/>
              <a:cxnLst/>
              <a:rect l="l" t="t" r="r" b="b"/>
              <a:pathLst>
                <a:path w="86022" h="49060" extrusionOk="0">
                  <a:moveTo>
                    <a:pt x="0" y="1"/>
                  </a:moveTo>
                  <a:lnTo>
                    <a:pt x="0" y="49059"/>
                  </a:lnTo>
                  <a:lnTo>
                    <a:pt x="86021" y="49059"/>
                  </a:lnTo>
                  <a:lnTo>
                    <a:pt x="86021" y="1"/>
                  </a:lnTo>
                  <a:close/>
                </a:path>
              </a:pathLst>
            </a:custGeom>
            <a:solidFill>
              <a:srgbClr val="F8F8F8"/>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1" name="Google Shape;711;p31"/>
            <p:cNvGrpSpPr/>
            <p:nvPr/>
          </p:nvGrpSpPr>
          <p:grpSpPr>
            <a:xfrm>
              <a:off x="4710585" y="2281922"/>
              <a:ext cx="3380235" cy="1683652"/>
              <a:chOff x="4710585" y="2281922"/>
              <a:chExt cx="3380235" cy="1683652"/>
            </a:xfrm>
          </p:grpSpPr>
          <p:sp>
            <p:nvSpPr>
              <p:cNvPr id="712" name="Google Shape;712;p31"/>
              <p:cNvSpPr/>
              <p:nvPr/>
            </p:nvSpPr>
            <p:spPr>
              <a:xfrm>
                <a:off x="4710585" y="3230006"/>
                <a:ext cx="3380234" cy="447295"/>
              </a:xfrm>
              <a:custGeom>
                <a:avLst/>
                <a:gdLst/>
                <a:ahLst/>
                <a:cxnLst/>
                <a:rect l="l" t="t" r="r" b="b"/>
                <a:pathLst>
                  <a:path w="86022" h="11383" extrusionOk="0">
                    <a:moveTo>
                      <a:pt x="84485" y="464"/>
                    </a:moveTo>
                    <a:lnTo>
                      <a:pt x="84485" y="582"/>
                    </a:lnTo>
                    <a:cubicBezTo>
                      <a:pt x="85006" y="769"/>
                      <a:pt x="85512" y="1009"/>
                      <a:pt x="85989" y="1304"/>
                    </a:cubicBezTo>
                    <a:cubicBezTo>
                      <a:pt x="86000" y="1311"/>
                      <a:pt x="86011" y="1314"/>
                      <a:pt x="86021" y="1314"/>
                    </a:cubicBezTo>
                    <a:lnTo>
                      <a:pt x="86021" y="1188"/>
                    </a:lnTo>
                    <a:cubicBezTo>
                      <a:pt x="85534" y="890"/>
                      <a:pt x="85017" y="650"/>
                      <a:pt x="84485" y="464"/>
                    </a:cubicBezTo>
                    <a:close/>
                    <a:moveTo>
                      <a:pt x="0" y="3988"/>
                    </a:moveTo>
                    <a:lnTo>
                      <a:pt x="0" y="4139"/>
                    </a:lnTo>
                    <a:cubicBezTo>
                      <a:pt x="467" y="4760"/>
                      <a:pt x="980" y="5348"/>
                      <a:pt x="1536" y="5898"/>
                    </a:cubicBezTo>
                    <a:lnTo>
                      <a:pt x="1536" y="5740"/>
                    </a:lnTo>
                    <a:cubicBezTo>
                      <a:pt x="994" y="5194"/>
                      <a:pt x="499" y="4620"/>
                      <a:pt x="47" y="4009"/>
                    </a:cubicBezTo>
                    <a:cubicBezTo>
                      <a:pt x="36" y="3996"/>
                      <a:pt x="18" y="3988"/>
                      <a:pt x="0" y="3988"/>
                    </a:cubicBezTo>
                    <a:close/>
                    <a:moveTo>
                      <a:pt x="81772" y="0"/>
                    </a:moveTo>
                    <a:cubicBezTo>
                      <a:pt x="80738" y="0"/>
                      <a:pt x="79708" y="201"/>
                      <a:pt x="78764" y="603"/>
                    </a:cubicBezTo>
                    <a:cubicBezTo>
                      <a:pt x="77540" y="1131"/>
                      <a:pt x="76470" y="1971"/>
                      <a:pt x="75437" y="2785"/>
                    </a:cubicBezTo>
                    <a:cubicBezTo>
                      <a:pt x="74690" y="3375"/>
                      <a:pt x="73918" y="3984"/>
                      <a:pt x="73093" y="4469"/>
                    </a:cubicBezTo>
                    <a:cubicBezTo>
                      <a:pt x="71201" y="5578"/>
                      <a:pt x="68918" y="6128"/>
                      <a:pt x="66183" y="6128"/>
                    </a:cubicBezTo>
                    <a:cubicBezTo>
                      <a:pt x="64687" y="6128"/>
                      <a:pt x="63054" y="5966"/>
                      <a:pt x="61276" y="5636"/>
                    </a:cubicBezTo>
                    <a:cubicBezTo>
                      <a:pt x="59949" y="5388"/>
                      <a:pt x="58603" y="5076"/>
                      <a:pt x="57304" y="4774"/>
                    </a:cubicBezTo>
                    <a:cubicBezTo>
                      <a:pt x="54662" y="4160"/>
                      <a:pt x="51930" y="3525"/>
                      <a:pt x="49203" y="3418"/>
                    </a:cubicBezTo>
                    <a:cubicBezTo>
                      <a:pt x="48911" y="3406"/>
                      <a:pt x="48625" y="3399"/>
                      <a:pt x="48337" y="3399"/>
                    </a:cubicBezTo>
                    <a:cubicBezTo>
                      <a:pt x="46183" y="3399"/>
                      <a:pt x="44066" y="3711"/>
                      <a:pt x="41980" y="4207"/>
                    </a:cubicBezTo>
                    <a:lnTo>
                      <a:pt x="41980" y="4326"/>
                    </a:lnTo>
                    <a:cubicBezTo>
                      <a:pt x="44066" y="3827"/>
                      <a:pt x="46183" y="3514"/>
                      <a:pt x="48337" y="3514"/>
                    </a:cubicBezTo>
                    <a:cubicBezTo>
                      <a:pt x="48625" y="3514"/>
                      <a:pt x="48911" y="3518"/>
                      <a:pt x="49195" y="3532"/>
                    </a:cubicBezTo>
                    <a:cubicBezTo>
                      <a:pt x="51916" y="3636"/>
                      <a:pt x="54640" y="4271"/>
                      <a:pt x="57274" y="4885"/>
                    </a:cubicBezTo>
                    <a:cubicBezTo>
                      <a:pt x="58578" y="5187"/>
                      <a:pt x="59927" y="5499"/>
                      <a:pt x="61255" y="5747"/>
                    </a:cubicBezTo>
                    <a:cubicBezTo>
                      <a:pt x="63039" y="6077"/>
                      <a:pt x="64679" y="6242"/>
                      <a:pt x="66183" y="6242"/>
                    </a:cubicBezTo>
                    <a:cubicBezTo>
                      <a:pt x="68940" y="6242"/>
                      <a:pt x="71241" y="5686"/>
                      <a:pt x="73151" y="4566"/>
                    </a:cubicBezTo>
                    <a:cubicBezTo>
                      <a:pt x="73983" y="4077"/>
                      <a:pt x="74758" y="3468"/>
                      <a:pt x="75508" y="2876"/>
                    </a:cubicBezTo>
                    <a:cubicBezTo>
                      <a:pt x="76535" y="2064"/>
                      <a:pt x="77597" y="1228"/>
                      <a:pt x="78810" y="708"/>
                    </a:cubicBezTo>
                    <a:cubicBezTo>
                      <a:pt x="79740" y="309"/>
                      <a:pt x="80753" y="115"/>
                      <a:pt x="81772" y="115"/>
                    </a:cubicBezTo>
                    <a:cubicBezTo>
                      <a:pt x="82648" y="115"/>
                      <a:pt x="83531" y="259"/>
                      <a:pt x="84371" y="542"/>
                    </a:cubicBezTo>
                    <a:lnTo>
                      <a:pt x="84371" y="424"/>
                    </a:lnTo>
                    <a:cubicBezTo>
                      <a:pt x="83531" y="144"/>
                      <a:pt x="82648" y="0"/>
                      <a:pt x="81772" y="0"/>
                    </a:cubicBezTo>
                    <a:close/>
                    <a:moveTo>
                      <a:pt x="37756" y="5439"/>
                    </a:moveTo>
                    <a:cubicBezTo>
                      <a:pt x="36091" y="5994"/>
                      <a:pt x="34446" y="6619"/>
                      <a:pt x="32817" y="7233"/>
                    </a:cubicBezTo>
                    <a:cubicBezTo>
                      <a:pt x="31177" y="7854"/>
                      <a:pt x="29483" y="8497"/>
                      <a:pt x="27806" y="9057"/>
                    </a:cubicBezTo>
                    <a:cubicBezTo>
                      <a:pt x="23360" y="10546"/>
                      <a:pt x="19530" y="11267"/>
                      <a:pt x="15983" y="11267"/>
                    </a:cubicBezTo>
                    <a:cubicBezTo>
                      <a:pt x="15014" y="11267"/>
                      <a:pt x="14066" y="11214"/>
                      <a:pt x="13137" y="11106"/>
                    </a:cubicBezTo>
                    <a:cubicBezTo>
                      <a:pt x="8614" y="10589"/>
                      <a:pt x="4551" y="8708"/>
                      <a:pt x="1651" y="5851"/>
                    </a:cubicBezTo>
                    <a:lnTo>
                      <a:pt x="1651" y="6009"/>
                    </a:lnTo>
                    <a:cubicBezTo>
                      <a:pt x="4562" y="8841"/>
                      <a:pt x="8618" y="10704"/>
                      <a:pt x="13122" y="11220"/>
                    </a:cubicBezTo>
                    <a:cubicBezTo>
                      <a:pt x="14060" y="11328"/>
                      <a:pt x="15011" y="11382"/>
                      <a:pt x="15983" y="11382"/>
                    </a:cubicBezTo>
                    <a:cubicBezTo>
                      <a:pt x="19540" y="11382"/>
                      <a:pt x="23381" y="10657"/>
                      <a:pt x="27843" y="9164"/>
                    </a:cubicBezTo>
                    <a:cubicBezTo>
                      <a:pt x="29522" y="8604"/>
                      <a:pt x="31216" y="7962"/>
                      <a:pt x="32860" y="7341"/>
                    </a:cubicBezTo>
                    <a:cubicBezTo>
                      <a:pt x="34472" y="6731"/>
                      <a:pt x="36105" y="6113"/>
                      <a:pt x="37756" y="5557"/>
                    </a:cubicBezTo>
                    <a:lnTo>
                      <a:pt x="37756" y="5439"/>
                    </a:ln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3" name="Google Shape;713;p31"/>
              <p:cNvGrpSpPr/>
              <p:nvPr/>
            </p:nvGrpSpPr>
            <p:grpSpPr>
              <a:xfrm>
                <a:off x="4710585" y="2281922"/>
                <a:ext cx="3380235" cy="634850"/>
                <a:chOff x="4672653" y="2281922"/>
                <a:chExt cx="3380235" cy="634850"/>
              </a:xfrm>
            </p:grpSpPr>
            <p:sp>
              <p:nvSpPr>
                <p:cNvPr id="714" name="Google Shape;714;p31"/>
                <p:cNvSpPr/>
                <p:nvPr/>
              </p:nvSpPr>
              <p:spPr>
                <a:xfrm>
                  <a:off x="4672653" y="2293200"/>
                  <a:ext cx="60514" cy="29235"/>
                </a:xfrm>
                <a:custGeom>
                  <a:avLst/>
                  <a:gdLst/>
                  <a:ahLst/>
                  <a:cxnLst/>
                  <a:rect l="l" t="t" r="r" b="b"/>
                  <a:pathLst>
                    <a:path w="1540" h="744" extrusionOk="0">
                      <a:moveTo>
                        <a:pt x="1539" y="0"/>
                      </a:moveTo>
                      <a:lnTo>
                        <a:pt x="1539" y="0"/>
                      </a:lnTo>
                      <a:cubicBezTo>
                        <a:pt x="1005" y="151"/>
                        <a:pt x="489" y="356"/>
                        <a:pt x="0" y="621"/>
                      </a:cubicBezTo>
                      <a:lnTo>
                        <a:pt x="0" y="743"/>
                      </a:lnTo>
                      <a:cubicBezTo>
                        <a:pt x="7" y="743"/>
                        <a:pt x="18" y="739"/>
                        <a:pt x="25" y="736"/>
                      </a:cubicBezTo>
                      <a:cubicBezTo>
                        <a:pt x="506" y="474"/>
                        <a:pt x="1012" y="270"/>
                        <a:pt x="1536" y="119"/>
                      </a:cubicBezTo>
                      <a:cubicBezTo>
                        <a:pt x="1536" y="79"/>
                        <a:pt x="1539" y="40"/>
                        <a:pt x="1539"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4737530" y="2281922"/>
                  <a:ext cx="3315358" cy="634850"/>
                </a:xfrm>
                <a:custGeom>
                  <a:avLst/>
                  <a:gdLst/>
                  <a:ahLst/>
                  <a:cxnLst/>
                  <a:rect l="l" t="t" r="r" b="b"/>
                  <a:pathLst>
                    <a:path w="84371" h="16156" extrusionOk="0">
                      <a:moveTo>
                        <a:pt x="84370" y="9834"/>
                      </a:moveTo>
                      <a:cubicBezTo>
                        <a:pt x="84352" y="9834"/>
                        <a:pt x="84335" y="9842"/>
                        <a:pt x="84324" y="9856"/>
                      </a:cubicBezTo>
                      <a:cubicBezTo>
                        <a:pt x="83871" y="10434"/>
                        <a:pt x="83373" y="10976"/>
                        <a:pt x="82834" y="11482"/>
                      </a:cubicBezTo>
                      <a:lnTo>
                        <a:pt x="82834" y="11636"/>
                      </a:lnTo>
                      <a:cubicBezTo>
                        <a:pt x="83391" y="11123"/>
                        <a:pt x="83904" y="10574"/>
                        <a:pt x="84370" y="9985"/>
                      </a:cubicBezTo>
                      <a:lnTo>
                        <a:pt x="84370" y="9834"/>
                      </a:lnTo>
                      <a:close/>
                      <a:moveTo>
                        <a:pt x="2021" y="0"/>
                      </a:moveTo>
                      <a:cubicBezTo>
                        <a:pt x="1339" y="0"/>
                        <a:pt x="660" y="86"/>
                        <a:pt x="4" y="255"/>
                      </a:cubicBezTo>
                      <a:cubicBezTo>
                        <a:pt x="4" y="298"/>
                        <a:pt x="0" y="334"/>
                        <a:pt x="0" y="377"/>
                      </a:cubicBezTo>
                      <a:cubicBezTo>
                        <a:pt x="657" y="201"/>
                        <a:pt x="1339" y="111"/>
                        <a:pt x="2025" y="111"/>
                      </a:cubicBezTo>
                      <a:cubicBezTo>
                        <a:pt x="3234" y="111"/>
                        <a:pt x="4454" y="388"/>
                        <a:pt x="5557" y="940"/>
                      </a:cubicBezTo>
                      <a:cubicBezTo>
                        <a:pt x="6770" y="1547"/>
                        <a:pt x="7832" y="2459"/>
                        <a:pt x="8862" y="3342"/>
                      </a:cubicBezTo>
                      <a:cubicBezTo>
                        <a:pt x="9609" y="3988"/>
                        <a:pt x="10388" y="4652"/>
                        <a:pt x="11216" y="5201"/>
                      </a:cubicBezTo>
                      <a:cubicBezTo>
                        <a:pt x="13482" y="6690"/>
                        <a:pt x="16307" y="7427"/>
                        <a:pt x="19784" y="7427"/>
                      </a:cubicBezTo>
                      <a:cubicBezTo>
                        <a:pt x="20833" y="7427"/>
                        <a:pt x="21938" y="7362"/>
                        <a:pt x="23108" y="7229"/>
                      </a:cubicBezTo>
                      <a:cubicBezTo>
                        <a:pt x="24439" y="7078"/>
                        <a:pt x="25786" y="6859"/>
                        <a:pt x="27088" y="6651"/>
                      </a:cubicBezTo>
                      <a:cubicBezTo>
                        <a:pt x="29497" y="6259"/>
                        <a:pt x="31977" y="5861"/>
                        <a:pt x="34461" y="5861"/>
                      </a:cubicBezTo>
                      <a:lnTo>
                        <a:pt x="34777" y="5861"/>
                      </a:lnTo>
                      <a:cubicBezTo>
                        <a:pt x="34953" y="5840"/>
                        <a:pt x="35129" y="5825"/>
                        <a:pt x="35305" y="5825"/>
                      </a:cubicBezTo>
                      <a:cubicBezTo>
                        <a:pt x="35595" y="5825"/>
                        <a:pt x="35883" y="5858"/>
                        <a:pt x="36173" y="5926"/>
                      </a:cubicBezTo>
                      <a:cubicBezTo>
                        <a:pt x="41485" y="6342"/>
                        <a:pt x="46575" y="8628"/>
                        <a:pt x="51506" y="10847"/>
                      </a:cubicBezTo>
                      <a:cubicBezTo>
                        <a:pt x="53147" y="11587"/>
                        <a:pt x="54845" y="12347"/>
                        <a:pt x="56521" y="13029"/>
                      </a:cubicBezTo>
                      <a:cubicBezTo>
                        <a:pt x="61751" y="15150"/>
                        <a:pt x="66126" y="16156"/>
                        <a:pt x="70189" y="16156"/>
                      </a:cubicBezTo>
                      <a:cubicBezTo>
                        <a:pt x="70544" y="16156"/>
                        <a:pt x="70892" y="16149"/>
                        <a:pt x="71245" y="16134"/>
                      </a:cubicBezTo>
                      <a:cubicBezTo>
                        <a:pt x="75749" y="15937"/>
                        <a:pt x="79805" y="14365"/>
                        <a:pt x="82720" y="11741"/>
                      </a:cubicBezTo>
                      <a:lnTo>
                        <a:pt x="82720" y="11587"/>
                      </a:lnTo>
                      <a:cubicBezTo>
                        <a:pt x="79819" y="14235"/>
                        <a:pt x="75759" y="15826"/>
                        <a:pt x="71237" y="16019"/>
                      </a:cubicBezTo>
                      <a:cubicBezTo>
                        <a:pt x="70889" y="16033"/>
                        <a:pt x="70541" y="16041"/>
                        <a:pt x="70189" y="16041"/>
                      </a:cubicBezTo>
                      <a:cubicBezTo>
                        <a:pt x="66141" y="16041"/>
                        <a:pt x="61776" y="15039"/>
                        <a:pt x="56564" y="12925"/>
                      </a:cubicBezTo>
                      <a:cubicBezTo>
                        <a:pt x="54891" y="12243"/>
                        <a:pt x="53194" y="11482"/>
                        <a:pt x="51553" y="10743"/>
                      </a:cubicBezTo>
                      <a:cubicBezTo>
                        <a:pt x="46303" y="8381"/>
                        <a:pt x="40871" y="5941"/>
                        <a:pt x="35172" y="5757"/>
                      </a:cubicBezTo>
                      <a:cubicBezTo>
                        <a:pt x="34935" y="5750"/>
                        <a:pt x="34698" y="5747"/>
                        <a:pt x="34461" y="5747"/>
                      </a:cubicBezTo>
                      <a:cubicBezTo>
                        <a:pt x="31970" y="5747"/>
                        <a:pt x="29483" y="6148"/>
                        <a:pt x="27071" y="6536"/>
                      </a:cubicBezTo>
                      <a:cubicBezTo>
                        <a:pt x="25771" y="6748"/>
                        <a:pt x="24426" y="6963"/>
                        <a:pt x="23097" y="7114"/>
                      </a:cubicBezTo>
                      <a:cubicBezTo>
                        <a:pt x="21931" y="7247"/>
                        <a:pt x="20829" y="7315"/>
                        <a:pt x="19784" y="7315"/>
                      </a:cubicBezTo>
                      <a:cubicBezTo>
                        <a:pt x="16328" y="7315"/>
                        <a:pt x="13525" y="6582"/>
                        <a:pt x="11281" y="5104"/>
                      </a:cubicBezTo>
                      <a:cubicBezTo>
                        <a:pt x="10456" y="4562"/>
                        <a:pt x="9680" y="3898"/>
                        <a:pt x="8934" y="3256"/>
                      </a:cubicBezTo>
                      <a:cubicBezTo>
                        <a:pt x="7900" y="2369"/>
                        <a:pt x="6831" y="1450"/>
                        <a:pt x="5607" y="837"/>
                      </a:cubicBezTo>
                      <a:cubicBezTo>
                        <a:pt x="4487" y="277"/>
                        <a:pt x="3252" y="0"/>
                        <a:pt x="2021" y="0"/>
                      </a:cubicBezTo>
                      <a:close/>
                    </a:path>
                  </a:pathLst>
                </a:custGeom>
                <a:solidFill>
                  <a:srgbClr val="434343"/>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6" name="Google Shape;716;p31"/>
              <p:cNvSpPr/>
              <p:nvPr/>
            </p:nvSpPr>
            <p:spPr>
              <a:xfrm>
                <a:off x="4921590" y="3223954"/>
                <a:ext cx="166021" cy="741615"/>
              </a:xfrm>
              <a:custGeom>
                <a:avLst/>
                <a:gdLst/>
                <a:ahLst/>
                <a:cxnLst/>
                <a:rect l="l" t="t" r="r" b="b"/>
                <a:pathLst>
                  <a:path w="4225" h="18873" extrusionOk="0">
                    <a:moveTo>
                      <a:pt x="0" y="0"/>
                    </a:moveTo>
                    <a:lnTo>
                      <a:pt x="0" y="18872"/>
                    </a:lnTo>
                    <a:lnTo>
                      <a:pt x="4225" y="18872"/>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1"/>
              <p:cNvSpPr/>
              <p:nvPr/>
            </p:nvSpPr>
            <p:spPr>
              <a:xfrm>
                <a:off x="5168405" y="3072588"/>
                <a:ext cx="166179" cy="892979"/>
              </a:xfrm>
              <a:custGeom>
                <a:avLst/>
                <a:gdLst/>
                <a:ahLst/>
                <a:cxnLst/>
                <a:rect l="l" t="t" r="r" b="b"/>
                <a:pathLst>
                  <a:path w="4229" h="22725" extrusionOk="0">
                    <a:moveTo>
                      <a:pt x="1" y="1"/>
                    </a:moveTo>
                    <a:lnTo>
                      <a:pt x="1" y="22724"/>
                    </a:lnTo>
                    <a:lnTo>
                      <a:pt x="4229" y="22724"/>
                    </a:lnTo>
                    <a:lnTo>
                      <a:pt x="4229"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5415377" y="2923933"/>
                <a:ext cx="166179" cy="1041632"/>
              </a:xfrm>
              <a:custGeom>
                <a:avLst/>
                <a:gdLst/>
                <a:ahLst/>
                <a:cxnLst/>
                <a:rect l="l" t="t" r="r" b="b"/>
                <a:pathLst>
                  <a:path w="4229" h="26508" extrusionOk="0">
                    <a:moveTo>
                      <a:pt x="1" y="0"/>
                    </a:moveTo>
                    <a:lnTo>
                      <a:pt x="1" y="26507"/>
                    </a:lnTo>
                    <a:lnTo>
                      <a:pt x="4229" y="26507"/>
                    </a:lnTo>
                    <a:lnTo>
                      <a:pt x="422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5662310" y="2741719"/>
                <a:ext cx="166100" cy="1223843"/>
              </a:xfrm>
              <a:custGeom>
                <a:avLst/>
                <a:gdLst/>
                <a:ahLst/>
                <a:cxnLst/>
                <a:rect l="l" t="t" r="r" b="b"/>
                <a:pathLst>
                  <a:path w="4227" h="31145" extrusionOk="0">
                    <a:moveTo>
                      <a:pt x="1" y="0"/>
                    </a:moveTo>
                    <a:lnTo>
                      <a:pt x="1" y="31144"/>
                    </a:lnTo>
                    <a:lnTo>
                      <a:pt x="4226" y="31144"/>
                    </a:lnTo>
                    <a:lnTo>
                      <a:pt x="4226"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5909282" y="3001659"/>
                <a:ext cx="166061" cy="963906"/>
              </a:xfrm>
              <a:custGeom>
                <a:avLst/>
                <a:gdLst/>
                <a:ahLst/>
                <a:cxnLst/>
                <a:rect l="l" t="t" r="r" b="b"/>
                <a:pathLst>
                  <a:path w="4226" h="24530" extrusionOk="0">
                    <a:moveTo>
                      <a:pt x="1" y="0"/>
                    </a:moveTo>
                    <a:lnTo>
                      <a:pt x="1" y="24529"/>
                    </a:lnTo>
                    <a:lnTo>
                      <a:pt x="4225" y="24529"/>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156254" y="2640416"/>
                <a:ext cx="166061" cy="1325145"/>
              </a:xfrm>
              <a:custGeom>
                <a:avLst/>
                <a:gdLst/>
                <a:ahLst/>
                <a:cxnLst/>
                <a:rect l="l" t="t" r="r" b="b"/>
                <a:pathLst>
                  <a:path w="4226" h="33723" extrusionOk="0">
                    <a:moveTo>
                      <a:pt x="1" y="1"/>
                    </a:moveTo>
                    <a:lnTo>
                      <a:pt x="1" y="33722"/>
                    </a:lnTo>
                    <a:lnTo>
                      <a:pt x="4225" y="33722"/>
                    </a:lnTo>
                    <a:lnTo>
                      <a:pt x="4225"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1"/>
              <p:cNvSpPr/>
              <p:nvPr/>
            </p:nvSpPr>
            <p:spPr>
              <a:xfrm>
                <a:off x="6403226" y="3091489"/>
                <a:ext cx="166061" cy="874078"/>
              </a:xfrm>
              <a:custGeom>
                <a:avLst/>
                <a:gdLst/>
                <a:ahLst/>
                <a:cxnLst/>
                <a:rect l="l" t="t" r="r" b="b"/>
                <a:pathLst>
                  <a:path w="4226" h="22244" extrusionOk="0">
                    <a:moveTo>
                      <a:pt x="1" y="0"/>
                    </a:moveTo>
                    <a:lnTo>
                      <a:pt x="1" y="22243"/>
                    </a:lnTo>
                    <a:lnTo>
                      <a:pt x="4225" y="22243"/>
                    </a:lnTo>
                    <a:lnTo>
                      <a:pt x="4225" y="0"/>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a:off x="6650080" y="2798266"/>
                <a:ext cx="166179" cy="1167297"/>
              </a:xfrm>
              <a:custGeom>
                <a:avLst/>
                <a:gdLst/>
                <a:ahLst/>
                <a:cxnLst/>
                <a:rect l="l" t="t" r="r" b="b"/>
                <a:pathLst>
                  <a:path w="4229" h="29706" extrusionOk="0">
                    <a:moveTo>
                      <a:pt x="0" y="1"/>
                    </a:moveTo>
                    <a:lnTo>
                      <a:pt x="0" y="29705"/>
                    </a:lnTo>
                    <a:lnTo>
                      <a:pt x="4228" y="29705"/>
                    </a:lnTo>
                    <a:lnTo>
                      <a:pt x="4228"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1"/>
              <p:cNvSpPr/>
              <p:nvPr/>
            </p:nvSpPr>
            <p:spPr>
              <a:xfrm>
                <a:off x="6897013" y="3673574"/>
                <a:ext cx="166218" cy="292001"/>
              </a:xfrm>
              <a:custGeom>
                <a:avLst/>
                <a:gdLst/>
                <a:ahLst/>
                <a:cxnLst/>
                <a:rect l="l" t="t" r="r" b="b"/>
                <a:pathLst>
                  <a:path w="4230" h="7431" extrusionOk="0">
                    <a:moveTo>
                      <a:pt x="1" y="1"/>
                    </a:moveTo>
                    <a:lnTo>
                      <a:pt x="1" y="7430"/>
                    </a:lnTo>
                    <a:lnTo>
                      <a:pt x="4229" y="7430"/>
                    </a:lnTo>
                    <a:lnTo>
                      <a:pt x="4229"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a:off x="7143985" y="2724901"/>
                <a:ext cx="166061" cy="1240661"/>
              </a:xfrm>
              <a:custGeom>
                <a:avLst/>
                <a:gdLst/>
                <a:ahLst/>
                <a:cxnLst/>
                <a:rect l="l" t="t" r="r" b="b"/>
                <a:pathLst>
                  <a:path w="4226" h="31573" extrusionOk="0">
                    <a:moveTo>
                      <a:pt x="1" y="1"/>
                    </a:moveTo>
                    <a:lnTo>
                      <a:pt x="1" y="31572"/>
                    </a:lnTo>
                    <a:lnTo>
                      <a:pt x="4225" y="31572"/>
                    </a:lnTo>
                    <a:lnTo>
                      <a:pt x="4225"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1"/>
              <p:cNvSpPr/>
              <p:nvPr/>
            </p:nvSpPr>
            <p:spPr>
              <a:xfrm>
                <a:off x="7390957" y="2381065"/>
                <a:ext cx="166061" cy="1584492"/>
              </a:xfrm>
              <a:custGeom>
                <a:avLst/>
                <a:gdLst/>
                <a:ahLst/>
                <a:cxnLst/>
                <a:rect l="l" t="t" r="r" b="b"/>
                <a:pathLst>
                  <a:path w="4226" h="40323" extrusionOk="0">
                    <a:moveTo>
                      <a:pt x="1" y="0"/>
                    </a:moveTo>
                    <a:lnTo>
                      <a:pt x="1" y="40322"/>
                    </a:lnTo>
                    <a:lnTo>
                      <a:pt x="4225" y="40322"/>
                    </a:lnTo>
                    <a:lnTo>
                      <a:pt x="4225"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1"/>
              <p:cNvSpPr/>
              <p:nvPr/>
            </p:nvSpPr>
            <p:spPr>
              <a:xfrm>
                <a:off x="7637929" y="3115184"/>
                <a:ext cx="166061" cy="850383"/>
              </a:xfrm>
              <a:custGeom>
                <a:avLst/>
                <a:gdLst/>
                <a:ahLst/>
                <a:cxnLst/>
                <a:rect l="l" t="t" r="r" b="b"/>
                <a:pathLst>
                  <a:path w="4226" h="21641" extrusionOk="0">
                    <a:moveTo>
                      <a:pt x="1" y="0"/>
                    </a:moveTo>
                    <a:lnTo>
                      <a:pt x="1" y="21640"/>
                    </a:lnTo>
                    <a:lnTo>
                      <a:pt x="4225" y="21640"/>
                    </a:lnTo>
                    <a:lnTo>
                      <a:pt x="4225" y="0"/>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31"/>
          <p:cNvGrpSpPr/>
          <p:nvPr/>
        </p:nvGrpSpPr>
        <p:grpSpPr>
          <a:xfrm>
            <a:off x="5262046" y="2085203"/>
            <a:ext cx="1054922" cy="2623643"/>
            <a:chOff x="5262046" y="2234728"/>
            <a:chExt cx="1054922" cy="2623643"/>
          </a:xfrm>
        </p:grpSpPr>
        <p:sp>
          <p:nvSpPr>
            <p:cNvPr id="729" name="Google Shape;729;p31"/>
            <p:cNvSpPr/>
            <p:nvPr/>
          </p:nvSpPr>
          <p:spPr>
            <a:xfrm>
              <a:off x="6104070" y="2510819"/>
              <a:ext cx="54895" cy="4008"/>
            </a:xfrm>
            <a:custGeom>
              <a:avLst/>
              <a:gdLst/>
              <a:ahLst/>
              <a:cxnLst/>
              <a:rect l="l" t="t" r="r" b="b"/>
              <a:pathLst>
                <a:path w="1397" h="102" extrusionOk="0">
                  <a:moveTo>
                    <a:pt x="529" y="0"/>
                  </a:moveTo>
                  <a:cubicBezTo>
                    <a:pt x="353" y="0"/>
                    <a:pt x="177" y="15"/>
                    <a:pt x="1" y="36"/>
                  </a:cubicBezTo>
                  <a:cubicBezTo>
                    <a:pt x="134" y="40"/>
                    <a:pt x="263" y="43"/>
                    <a:pt x="393" y="47"/>
                  </a:cubicBezTo>
                  <a:cubicBezTo>
                    <a:pt x="729" y="58"/>
                    <a:pt x="1064" y="76"/>
                    <a:pt x="1397" y="101"/>
                  </a:cubicBezTo>
                  <a:cubicBezTo>
                    <a:pt x="1107" y="33"/>
                    <a:pt x="819" y="0"/>
                    <a:pt x="529" y="0"/>
                  </a:cubicBezTo>
                  <a:close/>
                </a:path>
              </a:pathLst>
            </a:custGeom>
            <a:solidFill>
              <a:srgbClr val="C2D6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1"/>
            <p:cNvSpPr/>
            <p:nvPr/>
          </p:nvSpPr>
          <p:spPr>
            <a:xfrm>
              <a:off x="6266871" y="2618410"/>
              <a:ext cx="157" cy="236"/>
            </a:xfrm>
            <a:custGeom>
              <a:avLst/>
              <a:gdLst/>
              <a:ahLst/>
              <a:cxnLst/>
              <a:rect l="l" t="t" r="r" b="b"/>
              <a:pathLst>
                <a:path w="4" h="6" extrusionOk="0">
                  <a:moveTo>
                    <a:pt x="0" y="1"/>
                  </a:moveTo>
                  <a:cubicBezTo>
                    <a:pt x="0" y="5"/>
                    <a:pt x="4" y="5"/>
                    <a:pt x="4" y="5"/>
                  </a:cubicBezTo>
                  <a:cubicBezTo>
                    <a:pt x="4" y="5"/>
                    <a:pt x="0" y="5"/>
                    <a:pt x="0" y="1"/>
                  </a:cubicBezTo>
                  <a:close/>
                </a:path>
              </a:pathLst>
            </a:custGeom>
            <a:solidFill>
              <a:srgbClr val="99BD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1"/>
            <p:cNvSpPr/>
            <p:nvPr/>
          </p:nvSpPr>
          <p:spPr>
            <a:xfrm>
              <a:off x="5977067" y="2638333"/>
              <a:ext cx="3340" cy="49826"/>
            </a:xfrm>
            <a:custGeom>
              <a:avLst/>
              <a:gdLst/>
              <a:ahLst/>
              <a:cxnLst/>
              <a:rect l="l" t="t" r="r" b="b"/>
              <a:pathLst>
                <a:path w="85" h="1268" extrusionOk="0">
                  <a:moveTo>
                    <a:pt x="42" y="0"/>
                  </a:moveTo>
                  <a:cubicBezTo>
                    <a:pt x="9" y="244"/>
                    <a:pt x="1" y="487"/>
                    <a:pt x="15" y="728"/>
                  </a:cubicBezTo>
                  <a:lnTo>
                    <a:pt x="15" y="728"/>
                  </a:lnTo>
                  <a:cubicBezTo>
                    <a:pt x="2" y="487"/>
                    <a:pt x="11" y="243"/>
                    <a:pt x="45" y="0"/>
                  </a:cubicBezTo>
                  <a:close/>
                  <a:moveTo>
                    <a:pt x="15" y="728"/>
                  </a:moveTo>
                  <a:lnTo>
                    <a:pt x="15" y="728"/>
                  </a:lnTo>
                  <a:cubicBezTo>
                    <a:pt x="26" y="910"/>
                    <a:pt x="49" y="1091"/>
                    <a:pt x="85" y="1267"/>
                  </a:cubicBezTo>
                  <a:cubicBezTo>
                    <a:pt x="75" y="1213"/>
                    <a:pt x="63" y="1156"/>
                    <a:pt x="56" y="1099"/>
                  </a:cubicBezTo>
                  <a:cubicBezTo>
                    <a:pt x="37" y="976"/>
                    <a:pt x="23" y="852"/>
                    <a:pt x="15" y="728"/>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1"/>
            <p:cNvSpPr/>
            <p:nvPr/>
          </p:nvSpPr>
          <p:spPr>
            <a:xfrm>
              <a:off x="5988698" y="2715077"/>
              <a:ext cx="39099" cy="54306"/>
            </a:xfrm>
            <a:custGeom>
              <a:avLst/>
              <a:gdLst/>
              <a:ahLst/>
              <a:cxnLst/>
              <a:rect l="l" t="t" r="r" b="b"/>
              <a:pathLst>
                <a:path w="995" h="1382" extrusionOk="0">
                  <a:moveTo>
                    <a:pt x="1" y="0"/>
                  </a:moveTo>
                  <a:lnTo>
                    <a:pt x="1" y="0"/>
                  </a:lnTo>
                  <a:cubicBezTo>
                    <a:pt x="220" y="527"/>
                    <a:pt x="557" y="1001"/>
                    <a:pt x="995" y="1382"/>
                  </a:cubicBezTo>
                  <a:cubicBezTo>
                    <a:pt x="561" y="1001"/>
                    <a:pt x="220" y="524"/>
                    <a:pt x="1" y="0"/>
                  </a:cubicBezTo>
                  <a:close/>
                </a:path>
              </a:pathLst>
            </a:custGeom>
            <a:solidFill>
              <a:srgbClr val="E6EF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1"/>
            <p:cNvSpPr/>
            <p:nvPr/>
          </p:nvSpPr>
          <p:spPr>
            <a:xfrm>
              <a:off x="5965592" y="2784355"/>
              <a:ext cx="125548" cy="256714"/>
            </a:xfrm>
            <a:custGeom>
              <a:avLst/>
              <a:gdLst/>
              <a:ahLst/>
              <a:cxnLst/>
              <a:rect l="l" t="t" r="r" b="b"/>
              <a:pathLst>
                <a:path w="3195" h="6533" extrusionOk="0">
                  <a:moveTo>
                    <a:pt x="2729" y="0"/>
                  </a:moveTo>
                  <a:cubicBezTo>
                    <a:pt x="2573" y="0"/>
                    <a:pt x="2423" y="83"/>
                    <a:pt x="2344" y="229"/>
                  </a:cubicBezTo>
                  <a:cubicBezTo>
                    <a:pt x="1838" y="1169"/>
                    <a:pt x="1414" y="2139"/>
                    <a:pt x="1001" y="3115"/>
                  </a:cubicBezTo>
                  <a:cubicBezTo>
                    <a:pt x="804" y="3606"/>
                    <a:pt x="600" y="4091"/>
                    <a:pt x="417" y="4590"/>
                  </a:cubicBezTo>
                  <a:lnTo>
                    <a:pt x="137" y="5329"/>
                  </a:lnTo>
                  <a:cubicBezTo>
                    <a:pt x="44" y="5577"/>
                    <a:pt x="0" y="5843"/>
                    <a:pt x="173" y="6187"/>
                  </a:cubicBezTo>
                  <a:cubicBezTo>
                    <a:pt x="284" y="6404"/>
                    <a:pt x="505" y="6533"/>
                    <a:pt x="736" y="6533"/>
                  </a:cubicBezTo>
                  <a:cubicBezTo>
                    <a:pt x="819" y="6533"/>
                    <a:pt x="903" y="6516"/>
                    <a:pt x="983" y="6481"/>
                  </a:cubicBezTo>
                  <a:cubicBezTo>
                    <a:pt x="1339" y="6330"/>
                    <a:pt x="1475" y="6101"/>
                    <a:pt x="1561" y="5850"/>
                  </a:cubicBezTo>
                  <a:lnTo>
                    <a:pt x="1823" y="5103"/>
                  </a:lnTo>
                  <a:cubicBezTo>
                    <a:pt x="2007" y="4604"/>
                    <a:pt x="2161" y="4098"/>
                    <a:pt x="2326" y="3595"/>
                  </a:cubicBezTo>
                  <a:cubicBezTo>
                    <a:pt x="2638" y="2587"/>
                    <a:pt x="2936" y="1571"/>
                    <a:pt x="3155" y="523"/>
                  </a:cubicBezTo>
                  <a:cubicBezTo>
                    <a:pt x="3195" y="340"/>
                    <a:pt x="3108" y="146"/>
                    <a:pt x="2936" y="53"/>
                  </a:cubicBezTo>
                  <a:cubicBezTo>
                    <a:pt x="2870" y="17"/>
                    <a:pt x="2799" y="0"/>
                    <a:pt x="2729"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1"/>
            <p:cNvSpPr/>
            <p:nvPr/>
          </p:nvSpPr>
          <p:spPr>
            <a:xfrm>
              <a:off x="5288021" y="2719557"/>
              <a:ext cx="227950" cy="308348"/>
            </a:xfrm>
            <a:custGeom>
              <a:avLst/>
              <a:gdLst/>
              <a:ahLst/>
              <a:cxnLst/>
              <a:rect l="l" t="t" r="r" b="b"/>
              <a:pathLst>
                <a:path w="5801" h="7847" extrusionOk="0">
                  <a:moveTo>
                    <a:pt x="2024" y="1"/>
                  </a:moveTo>
                  <a:cubicBezTo>
                    <a:pt x="1928" y="130"/>
                    <a:pt x="1863" y="223"/>
                    <a:pt x="1788" y="331"/>
                  </a:cubicBezTo>
                  <a:cubicBezTo>
                    <a:pt x="1716" y="438"/>
                    <a:pt x="1648" y="543"/>
                    <a:pt x="1579" y="650"/>
                  </a:cubicBezTo>
                  <a:cubicBezTo>
                    <a:pt x="1446" y="866"/>
                    <a:pt x="1321" y="1081"/>
                    <a:pt x="1203" y="1303"/>
                  </a:cubicBezTo>
                  <a:cubicBezTo>
                    <a:pt x="966" y="1745"/>
                    <a:pt x="761" y="2204"/>
                    <a:pt x="582" y="2678"/>
                  </a:cubicBezTo>
                  <a:cubicBezTo>
                    <a:pt x="227" y="3626"/>
                    <a:pt x="0" y="4652"/>
                    <a:pt x="15" y="5718"/>
                  </a:cubicBezTo>
                  <a:cubicBezTo>
                    <a:pt x="15" y="5822"/>
                    <a:pt x="18" y="6049"/>
                    <a:pt x="68" y="6256"/>
                  </a:cubicBezTo>
                  <a:cubicBezTo>
                    <a:pt x="115" y="6465"/>
                    <a:pt x="205" y="6680"/>
                    <a:pt x="330" y="6864"/>
                  </a:cubicBezTo>
                  <a:cubicBezTo>
                    <a:pt x="585" y="7240"/>
                    <a:pt x="933" y="7452"/>
                    <a:pt x="1235" y="7578"/>
                  </a:cubicBezTo>
                  <a:cubicBezTo>
                    <a:pt x="1544" y="7707"/>
                    <a:pt x="1831" y="7768"/>
                    <a:pt x="2104" y="7804"/>
                  </a:cubicBezTo>
                  <a:cubicBezTo>
                    <a:pt x="2380" y="7840"/>
                    <a:pt x="2642" y="7847"/>
                    <a:pt x="2901" y="7847"/>
                  </a:cubicBezTo>
                  <a:cubicBezTo>
                    <a:pt x="3927" y="7822"/>
                    <a:pt x="4860" y="7628"/>
                    <a:pt x="5800" y="7341"/>
                  </a:cubicBezTo>
                  <a:lnTo>
                    <a:pt x="5603" y="6397"/>
                  </a:lnTo>
                  <a:cubicBezTo>
                    <a:pt x="5166" y="6423"/>
                    <a:pt x="4720" y="6442"/>
                    <a:pt x="4281" y="6442"/>
                  </a:cubicBezTo>
                  <a:cubicBezTo>
                    <a:pt x="3831" y="6442"/>
                    <a:pt x="3389" y="6422"/>
                    <a:pt x="2972" y="6372"/>
                  </a:cubicBezTo>
                  <a:cubicBezTo>
                    <a:pt x="2563" y="6325"/>
                    <a:pt x="2161" y="6225"/>
                    <a:pt x="1928" y="6092"/>
                  </a:cubicBezTo>
                  <a:cubicBezTo>
                    <a:pt x="1809" y="6024"/>
                    <a:pt x="1763" y="5959"/>
                    <a:pt x="1769" y="5938"/>
                  </a:cubicBezTo>
                  <a:lnTo>
                    <a:pt x="1773" y="5905"/>
                  </a:lnTo>
                  <a:lnTo>
                    <a:pt x="1784" y="5754"/>
                  </a:lnTo>
                  <a:cubicBezTo>
                    <a:pt x="1834" y="4961"/>
                    <a:pt x="2061" y="4157"/>
                    <a:pt x="2376" y="3382"/>
                  </a:cubicBezTo>
                  <a:cubicBezTo>
                    <a:pt x="2538" y="2991"/>
                    <a:pt x="2728" y="2610"/>
                    <a:pt x="2929" y="2237"/>
                  </a:cubicBezTo>
                  <a:cubicBezTo>
                    <a:pt x="3030" y="2050"/>
                    <a:pt x="3137" y="1863"/>
                    <a:pt x="3249" y="1684"/>
                  </a:cubicBezTo>
                  <a:lnTo>
                    <a:pt x="3417" y="1419"/>
                  </a:lnTo>
                  <a:cubicBezTo>
                    <a:pt x="3471" y="1336"/>
                    <a:pt x="3539" y="1235"/>
                    <a:pt x="3578" y="1178"/>
                  </a:cubicBezTo>
                  <a:lnTo>
                    <a:pt x="202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1"/>
            <p:cNvSpPr/>
            <p:nvPr/>
          </p:nvSpPr>
          <p:spPr>
            <a:xfrm>
              <a:off x="5297766" y="2639787"/>
              <a:ext cx="193528" cy="199147"/>
            </a:xfrm>
            <a:custGeom>
              <a:avLst/>
              <a:gdLst/>
              <a:ahLst/>
              <a:cxnLst/>
              <a:rect l="l" t="t" r="r" b="b"/>
              <a:pathLst>
                <a:path w="4925" h="5068" extrusionOk="0">
                  <a:moveTo>
                    <a:pt x="2971" y="1"/>
                  </a:moveTo>
                  <a:cubicBezTo>
                    <a:pt x="2873" y="1"/>
                    <a:pt x="2766" y="14"/>
                    <a:pt x="2649" y="43"/>
                  </a:cubicBezTo>
                  <a:cubicBezTo>
                    <a:pt x="1863" y="236"/>
                    <a:pt x="0" y="3338"/>
                    <a:pt x="0" y="3338"/>
                  </a:cubicBezTo>
                  <a:lnTo>
                    <a:pt x="4174" y="5067"/>
                  </a:lnTo>
                  <a:cubicBezTo>
                    <a:pt x="4174" y="5067"/>
                    <a:pt x="4924" y="2705"/>
                    <a:pt x="4454" y="1761"/>
                  </a:cubicBezTo>
                  <a:cubicBezTo>
                    <a:pt x="4017" y="883"/>
                    <a:pt x="3772" y="1"/>
                    <a:pt x="297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1"/>
            <p:cNvSpPr/>
            <p:nvPr/>
          </p:nvSpPr>
          <p:spPr>
            <a:xfrm>
              <a:off x="5488310" y="2958906"/>
              <a:ext cx="102442" cy="63068"/>
            </a:xfrm>
            <a:custGeom>
              <a:avLst/>
              <a:gdLst/>
              <a:ahLst/>
              <a:cxnLst/>
              <a:rect l="l" t="t" r="r" b="b"/>
              <a:pathLst>
                <a:path w="2607" h="1605" extrusionOk="0">
                  <a:moveTo>
                    <a:pt x="2606" y="1"/>
                  </a:moveTo>
                  <a:lnTo>
                    <a:pt x="696" y="202"/>
                  </a:lnTo>
                  <a:lnTo>
                    <a:pt x="0" y="765"/>
                  </a:lnTo>
                  <a:cubicBezTo>
                    <a:pt x="312" y="1494"/>
                    <a:pt x="1533" y="1605"/>
                    <a:pt x="1533" y="1605"/>
                  </a:cubicBezTo>
                  <a:lnTo>
                    <a:pt x="2606"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1"/>
            <p:cNvSpPr/>
            <p:nvPr/>
          </p:nvSpPr>
          <p:spPr>
            <a:xfrm>
              <a:off x="5548510" y="2958906"/>
              <a:ext cx="95801" cy="96076"/>
            </a:xfrm>
            <a:custGeom>
              <a:avLst/>
              <a:gdLst/>
              <a:ahLst/>
              <a:cxnLst/>
              <a:rect l="l" t="t" r="r" b="b"/>
              <a:pathLst>
                <a:path w="2438" h="2445" extrusionOk="0">
                  <a:moveTo>
                    <a:pt x="1074" y="1"/>
                  </a:moveTo>
                  <a:lnTo>
                    <a:pt x="1" y="1605"/>
                  </a:lnTo>
                  <a:lnTo>
                    <a:pt x="970" y="2445"/>
                  </a:lnTo>
                  <a:lnTo>
                    <a:pt x="2438" y="851"/>
                  </a:lnTo>
                  <a:lnTo>
                    <a:pt x="107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1"/>
            <p:cNvSpPr/>
            <p:nvPr/>
          </p:nvSpPr>
          <p:spPr>
            <a:xfrm>
              <a:off x="5395494" y="4767365"/>
              <a:ext cx="39099" cy="18940"/>
            </a:xfrm>
            <a:custGeom>
              <a:avLst/>
              <a:gdLst/>
              <a:ahLst/>
              <a:cxnLst/>
              <a:rect l="l" t="t" r="r" b="b"/>
              <a:pathLst>
                <a:path w="995" h="482" extrusionOk="0">
                  <a:moveTo>
                    <a:pt x="796" y="88"/>
                  </a:moveTo>
                  <a:cubicBezTo>
                    <a:pt x="818" y="88"/>
                    <a:pt x="836" y="91"/>
                    <a:pt x="851" y="98"/>
                  </a:cubicBezTo>
                  <a:cubicBezTo>
                    <a:pt x="865" y="105"/>
                    <a:pt x="883" y="119"/>
                    <a:pt x="890" y="159"/>
                  </a:cubicBezTo>
                  <a:cubicBezTo>
                    <a:pt x="901" y="227"/>
                    <a:pt x="887" y="281"/>
                    <a:pt x="843" y="316"/>
                  </a:cubicBezTo>
                  <a:cubicBezTo>
                    <a:pt x="789" y="368"/>
                    <a:pt x="685" y="393"/>
                    <a:pt x="545" y="393"/>
                  </a:cubicBezTo>
                  <a:cubicBezTo>
                    <a:pt x="438" y="393"/>
                    <a:pt x="310" y="378"/>
                    <a:pt x="166" y="349"/>
                  </a:cubicBezTo>
                  <a:cubicBezTo>
                    <a:pt x="372" y="227"/>
                    <a:pt x="650" y="88"/>
                    <a:pt x="796" y="88"/>
                  </a:cubicBezTo>
                  <a:close/>
                  <a:moveTo>
                    <a:pt x="792" y="1"/>
                  </a:moveTo>
                  <a:cubicBezTo>
                    <a:pt x="533" y="1"/>
                    <a:pt x="82" y="297"/>
                    <a:pt x="25" y="334"/>
                  </a:cubicBezTo>
                  <a:cubicBezTo>
                    <a:pt x="11" y="342"/>
                    <a:pt x="0" y="359"/>
                    <a:pt x="4" y="378"/>
                  </a:cubicBezTo>
                  <a:cubicBezTo>
                    <a:pt x="7" y="396"/>
                    <a:pt x="22" y="410"/>
                    <a:pt x="40" y="414"/>
                  </a:cubicBezTo>
                  <a:cubicBezTo>
                    <a:pt x="172" y="446"/>
                    <a:pt x="366" y="482"/>
                    <a:pt x="542" y="482"/>
                  </a:cubicBezTo>
                  <a:cubicBezTo>
                    <a:pt x="689" y="482"/>
                    <a:pt x="825" y="457"/>
                    <a:pt x="905" y="385"/>
                  </a:cubicBezTo>
                  <a:cubicBezTo>
                    <a:pt x="969" y="328"/>
                    <a:pt x="994" y="245"/>
                    <a:pt x="980" y="144"/>
                  </a:cubicBezTo>
                  <a:cubicBezTo>
                    <a:pt x="969" y="69"/>
                    <a:pt x="923" y="33"/>
                    <a:pt x="887" y="19"/>
                  </a:cubicBezTo>
                  <a:cubicBezTo>
                    <a:pt x="860" y="7"/>
                    <a:pt x="828" y="1"/>
                    <a:pt x="79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1"/>
            <p:cNvSpPr/>
            <p:nvPr/>
          </p:nvSpPr>
          <p:spPr>
            <a:xfrm>
              <a:off x="5395612" y="4749799"/>
              <a:ext cx="23341" cy="33990"/>
            </a:xfrm>
            <a:custGeom>
              <a:avLst/>
              <a:gdLst/>
              <a:ahLst/>
              <a:cxnLst/>
              <a:rect l="l" t="t" r="r" b="b"/>
              <a:pathLst>
                <a:path w="594" h="865" extrusionOk="0">
                  <a:moveTo>
                    <a:pt x="385" y="92"/>
                  </a:moveTo>
                  <a:cubicBezTo>
                    <a:pt x="446" y="100"/>
                    <a:pt x="456" y="125"/>
                    <a:pt x="461" y="147"/>
                  </a:cubicBezTo>
                  <a:cubicBezTo>
                    <a:pt x="489" y="279"/>
                    <a:pt x="274" y="588"/>
                    <a:pt x="94" y="731"/>
                  </a:cubicBezTo>
                  <a:cubicBezTo>
                    <a:pt x="101" y="548"/>
                    <a:pt x="144" y="240"/>
                    <a:pt x="267" y="132"/>
                  </a:cubicBezTo>
                  <a:cubicBezTo>
                    <a:pt x="295" y="103"/>
                    <a:pt x="327" y="92"/>
                    <a:pt x="367" y="92"/>
                  </a:cubicBezTo>
                  <a:close/>
                  <a:moveTo>
                    <a:pt x="361" y="0"/>
                  </a:moveTo>
                  <a:cubicBezTo>
                    <a:pt x="303" y="0"/>
                    <a:pt x="250" y="22"/>
                    <a:pt x="206" y="64"/>
                  </a:cubicBezTo>
                  <a:cubicBezTo>
                    <a:pt x="1" y="246"/>
                    <a:pt x="1" y="796"/>
                    <a:pt x="1" y="818"/>
                  </a:cubicBezTo>
                  <a:cubicBezTo>
                    <a:pt x="1" y="836"/>
                    <a:pt x="12" y="849"/>
                    <a:pt x="22" y="857"/>
                  </a:cubicBezTo>
                  <a:cubicBezTo>
                    <a:pt x="30" y="861"/>
                    <a:pt x="37" y="864"/>
                    <a:pt x="47" y="864"/>
                  </a:cubicBezTo>
                  <a:cubicBezTo>
                    <a:pt x="55" y="864"/>
                    <a:pt x="62" y="861"/>
                    <a:pt x="69" y="857"/>
                  </a:cubicBezTo>
                  <a:cubicBezTo>
                    <a:pt x="249" y="756"/>
                    <a:pt x="593" y="344"/>
                    <a:pt x="550" y="128"/>
                  </a:cubicBezTo>
                  <a:cubicBezTo>
                    <a:pt x="542" y="89"/>
                    <a:pt x="511" y="17"/>
                    <a:pt x="396" y="3"/>
                  </a:cubicBezTo>
                  <a:cubicBezTo>
                    <a:pt x="384" y="1"/>
                    <a:pt x="373" y="0"/>
                    <a:pt x="36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1"/>
            <p:cNvSpPr/>
            <p:nvPr/>
          </p:nvSpPr>
          <p:spPr>
            <a:xfrm>
              <a:off x="5732413" y="4767404"/>
              <a:ext cx="46722" cy="19058"/>
            </a:xfrm>
            <a:custGeom>
              <a:avLst/>
              <a:gdLst/>
              <a:ahLst/>
              <a:cxnLst/>
              <a:rect l="l" t="t" r="r" b="b"/>
              <a:pathLst>
                <a:path w="1189" h="485" extrusionOk="0">
                  <a:moveTo>
                    <a:pt x="977" y="88"/>
                  </a:moveTo>
                  <a:cubicBezTo>
                    <a:pt x="1011" y="88"/>
                    <a:pt x="1039" y="93"/>
                    <a:pt x="1060" y="104"/>
                  </a:cubicBezTo>
                  <a:cubicBezTo>
                    <a:pt x="1081" y="115"/>
                    <a:pt x="1089" y="129"/>
                    <a:pt x="1092" y="154"/>
                  </a:cubicBezTo>
                  <a:cubicBezTo>
                    <a:pt x="1099" y="215"/>
                    <a:pt x="1081" y="262"/>
                    <a:pt x="1042" y="298"/>
                  </a:cubicBezTo>
                  <a:cubicBezTo>
                    <a:pt x="973" y="361"/>
                    <a:pt x="830" y="392"/>
                    <a:pt x="634" y="392"/>
                  </a:cubicBezTo>
                  <a:cubicBezTo>
                    <a:pt x="506" y="392"/>
                    <a:pt x="356" y="378"/>
                    <a:pt x="188" y="352"/>
                  </a:cubicBezTo>
                  <a:cubicBezTo>
                    <a:pt x="449" y="225"/>
                    <a:pt x="798" y="88"/>
                    <a:pt x="977" y="88"/>
                  </a:cubicBezTo>
                  <a:close/>
                  <a:moveTo>
                    <a:pt x="979" y="0"/>
                  </a:moveTo>
                  <a:cubicBezTo>
                    <a:pt x="673" y="0"/>
                    <a:pt x="100" y="293"/>
                    <a:pt x="26" y="330"/>
                  </a:cubicBezTo>
                  <a:cubicBezTo>
                    <a:pt x="12" y="341"/>
                    <a:pt x="1" y="358"/>
                    <a:pt x="4" y="377"/>
                  </a:cubicBezTo>
                  <a:cubicBezTo>
                    <a:pt x="4" y="395"/>
                    <a:pt x="19" y="409"/>
                    <a:pt x="40" y="416"/>
                  </a:cubicBezTo>
                  <a:cubicBezTo>
                    <a:pt x="202" y="449"/>
                    <a:pt x="428" y="484"/>
                    <a:pt x="640" y="484"/>
                  </a:cubicBezTo>
                  <a:cubicBezTo>
                    <a:pt x="830" y="484"/>
                    <a:pt x="1003" y="452"/>
                    <a:pt x="1103" y="366"/>
                  </a:cubicBezTo>
                  <a:cubicBezTo>
                    <a:pt x="1164" y="308"/>
                    <a:pt x="1189" y="237"/>
                    <a:pt x="1182" y="143"/>
                  </a:cubicBezTo>
                  <a:cubicBezTo>
                    <a:pt x="1175" y="93"/>
                    <a:pt x="1150" y="50"/>
                    <a:pt x="1103" y="25"/>
                  </a:cubicBezTo>
                  <a:cubicBezTo>
                    <a:pt x="1070" y="8"/>
                    <a:pt x="1028" y="0"/>
                    <a:pt x="97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5732413" y="4749799"/>
              <a:ext cx="29118" cy="33990"/>
            </a:xfrm>
            <a:custGeom>
              <a:avLst/>
              <a:gdLst/>
              <a:ahLst/>
              <a:cxnLst/>
              <a:rect l="l" t="t" r="r" b="b"/>
              <a:pathLst>
                <a:path w="741" h="865" extrusionOk="0">
                  <a:moveTo>
                    <a:pt x="525" y="92"/>
                  </a:moveTo>
                  <a:cubicBezTo>
                    <a:pt x="607" y="100"/>
                    <a:pt x="612" y="135"/>
                    <a:pt x="615" y="147"/>
                  </a:cubicBezTo>
                  <a:cubicBezTo>
                    <a:pt x="637" y="276"/>
                    <a:pt x="332" y="599"/>
                    <a:pt x="102" y="738"/>
                  </a:cubicBezTo>
                  <a:cubicBezTo>
                    <a:pt x="123" y="588"/>
                    <a:pt x="184" y="279"/>
                    <a:pt x="342" y="150"/>
                  </a:cubicBezTo>
                  <a:cubicBezTo>
                    <a:pt x="389" y="110"/>
                    <a:pt x="439" y="92"/>
                    <a:pt x="496" y="92"/>
                  </a:cubicBezTo>
                  <a:close/>
                  <a:moveTo>
                    <a:pt x="496" y="1"/>
                  </a:moveTo>
                  <a:cubicBezTo>
                    <a:pt x="420" y="1"/>
                    <a:pt x="347" y="29"/>
                    <a:pt x="284" y="82"/>
                  </a:cubicBezTo>
                  <a:cubicBezTo>
                    <a:pt x="44" y="279"/>
                    <a:pt x="4" y="793"/>
                    <a:pt x="4" y="814"/>
                  </a:cubicBezTo>
                  <a:cubicBezTo>
                    <a:pt x="1" y="832"/>
                    <a:pt x="9" y="846"/>
                    <a:pt x="22" y="857"/>
                  </a:cubicBezTo>
                  <a:cubicBezTo>
                    <a:pt x="30" y="861"/>
                    <a:pt x="40" y="864"/>
                    <a:pt x="47" y="864"/>
                  </a:cubicBezTo>
                  <a:cubicBezTo>
                    <a:pt x="55" y="864"/>
                    <a:pt x="62" y="861"/>
                    <a:pt x="65" y="861"/>
                  </a:cubicBezTo>
                  <a:cubicBezTo>
                    <a:pt x="299" y="753"/>
                    <a:pt x="741" y="351"/>
                    <a:pt x="705" y="132"/>
                  </a:cubicBezTo>
                  <a:cubicBezTo>
                    <a:pt x="693" y="78"/>
                    <a:pt x="658" y="14"/>
                    <a:pt x="532" y="3"/>
                  </a:cubicBezTo>
                  <a:cubicBezTo>
                    <a:pt x="520" y="1"/>
                    <a:pt x="508" y="1"/>
                    <a:pt x="49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5530867" y="2460324"/>
              <a:ext cx="185944" cy="209207"/>
            </a:xfrm>
            <a:custGeom>
              <a:avLst/>
              <a:gdLst/>
              <a:ahLst/>
              <a:cxnLst/>
              <a:rect l="l" t="t" r="r" b="b"/>
              <a:pathLst>
                <a:path w="4732" h="5324" extrusionOk="0">
                  <a:moveTo>
                    <a:pt x="44" y="1"/>
                  </a:moveTo>
                  <a:lnTo>
                    <a:pt x="44" y="1"/>
                  </a:lnTo>
                  <a:cubicBezTo>
                    <a:pt x="274" y="1131"/>
                    <a:pt x="787" y="3421"/>
                    <a:pt x="1" y="4179"/>
                  </a:cubicBezTo>
                  <a:cubicBezTo>
                    <a:pt x="1" y="4179"/>
                    <a:pt x="320" y="5324"/>
                    <a:pt x="2420" y="5324"/>
                  </a:cubicBezTo>
                  <a:cubicBezTo>
                    <a:pt x="4732" y="5324"/>
                    <a:pt x="3518" y="4179"/>
                    <a:pt x="3518" y="4179"/>
                  </a:cubicBezTo>
                  <a:cubicBezTo>
                    <a:pt x="2255" y="3877"/>
                    <a:pt x="2280" y="2940"/>
                    <a:pt x="2496" y="2061"/>
                  </a:cubicBezTo>
                  <a:lnTo>
                    <a:pt x="44"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5716066" y="2364954"/>
              <a:ext cx="35444" cy="16268"/>
            </a:xfrm>
            <a:custGeom>
              <a:avLst/>
              <a:gdLst/>
              <a:ahLst/>
              <a:cxnLst/>
              <a:rect l="l" t="t" r="r" b="b"/>
              <a:pathLst>
                <a:path w="902" h="414" extrusionOk="0">
                  <a:moveTo>
                    <a:pt x="668" y="0"/>
                  </a:moveTo>
                  <a:cubicBezTo>
                    <a:pt x="514" y="0"/>
                    <a:pt x="268" y="41"/>
                    <a:pt x="37" y="256"/>
                  </a:cubicBezTo>
                  <a:cubicBezTo>
                    <a:pt x="1" y="291"/>
                    <a:pt x="1" y="349"/>
                    <a:pt x="33" y="385"/>
                  </a:cubicBezTo>
                  <a:cubicBezTo>
                    <a:pt x="51" y="403"/>
                    <a:pt x="76" y="414"/>
                    <a:pt x="102" y="414"/>
                  </a:cubicBezTo>
                  <a:cubicBezTo>
                    <a:pt x="123" y="414"/>
                    <a:pt x="145" y="407"/>
                    <a:pt x="162" y="389"/>
                  </a:cubicBezTo>
                  <a:cubicBezTo>
                    <a:pt x="349" y="213"/>
                    <a:pt x="548" y="181"/>
                    <a:pt x="669" y="181"/>
                  </a:cubicBezTo>
                  <a:cubicBezTo>
                    <a:pt x="733" y="181"/>
                    <a:pt x="774" y="190"/>
                    <a:pt x="780" y="192"/>
                  </a:cubicBezTo>
                  <a:cubicBezTo>
                    <a:pt x="786" y="193"/>
                    <a:pt x="793" y="194"/>
                    <a:pt x="800" y="194"/>
                  </a:cubicBezTo>
                  <a:cubicBezTo>
                    <a:pt x="842" y="194"/>
                    <a:pt x="879" y="167"/>
                    <a:pt x="891" y="127"/>
                  </a:cubicBezTo>
                  <a:cubicBezTo>
                    <a:pt x="902" y="76"/>
                    <a:pt x="873" y="26"/>
                    <a:pt x="823" y="16"/>
                  </a:cubicBezTo>
                  <a:cubicBezTo>
                    <a:pt x="817" y="14"/>
                    <a:pt x="758" y="0"/>
                    <a:pt x="668"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5721292" y="2426884"/>
              <a:ext cx="21887" cy="44757"/>
            </a:xfrm>
            <a:custGeom>
              <a:avLst/>
              <a:gdLst/>
              <a:ahLst/>
              <a:cxnLst/>
              <a:rect l="l" t="t" r="r" b="b"/>
              <a:pathLst>
                <a:path w="557" h="1139" extrusionOk="0">
                  <a:moveTo>
                    <a:pt x="244" y="1"/>
                  </a:moveTo>
                  <a:lnTo>
                    <a:pt x="0" y="1056"/>
                  </a:lnTo>
                  <a:cubicBezTo>
                    <a:pt x="0" y="1056"/>
                    <a:pt x="159" y="1139"/>
                    <a:pt x="336" y="1139"/>
                  </a:cubicBezTo>
                  <a:cubicBezTo>
                    <a:pt x="410" y="1139"/>
                    <a:pt x="487" y="1125"/>
                    <a:pt x="557" y="1084"/>
                  </a:cubicBezTo>
                  <a:cubicBezTo>
                    <a:pt x="348" y="705"/>
                    <a:pt x="244" y="1"/>
                    <a:pt x="244" y="1"/>
                  </a:cubicBezTo>
                  <a:close/>
                </a:path>
              </a:pathLst>
            </a:custGeom>
            <a:solidFill>
              <a:srgbClr val="DE5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5726637" y="2406332"/>
              <a:ext cx="16543" cy="21691"/>
            </a:xfrm>
            <a:custGeom>
              <a:avLst/>
              <a:gdLst/>
              <a:ahLst/>
              <a:cxnLst/>
              <a:rect l="l" t="t" r="r" b="b"/>
              <a:pathLst>
                <a:path w="421" h="552" extrusionOk="0">
                  <a:moveTo>
                    <a:pt x="248" y="1"/>
                  </a:moveTo>
                  <a:cubicBezTo>
                    <a:pt x="159" y="1"/>
                    <a:pt x="66" y="99"/>
                    <a:pt x="33" y="233"/>
                  </a:cubicBezTo>
                  <a:cubicBezTo>
                    <a:pt x="1" y="384"/>
                    <a:pt x="51" y="524"/>
                    <a:pt x="148" y="549"/>
                  </a:cubicBezTo>
                  <a:cubicBezTo>
                    <a:pt x="156" y="551"/>
                    <a:pt x="165" y="552"/>
                    <a:pt x="174" y="552"/>
                  </a:cubicBezTo>
                  <a:cubicBezTo>
                    <a:pt x="264" y="552"/>
                    <a:pt x="356" y="453"/>
                    <a:pt x="388" y="320"/>
                  </a:cubicBezTo>
                  <a:cubicBezTo>
                    <a:pt x="421" y="169"/>
                    <a:pt x="371" y="28"/>
                    <a:pt x="274" y="3"/>
                  </a:cubicBezTo>
                  <a:cubicBezTo>
                    <a:pt x="265" y="2"/>
                    <a:pt x="257" y="1"/>
                    <a:pt x="24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5735557" y="2405743"/>
              <a:ext cx="15129" cy="4401"/>
            </a:xfrm>
            <a:custGeom>
              <a:avLst/>
              <a:gdLst/>
              <a:ahLst/>
              <a:cxnLst/>
              <a:rect l="l" t="t" r="r" b="b"/>
              <a:pathLst>
                <a:path w="385" h="112" extrusionOk="0">
                  <a:moveTo>
                    <a:pt x="384" y="0"/>
                  </a:moveTo>
                  <a:lnTo>
                    <a:pt x="0" y="18"/>
                  </a:lnTo>
                  <a:cubicBezTo>
                    <a:pt x="43" y="88"/>
                    <a:pt x="97" y="111"/>
                    <a:pt x="151" y="111"/>
                  </a:cubicBezTo>
                  <a:cubicBezTo>
                    <a:pt x="268" y="111"/>
                    <a:pt x="384" y="0"/>
                    <a:pt x="3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5651897" y="4608414"/>
              <a:ext cx="78865" cy="173527"/>
            </a:xfrm>
            <a:custGeom>
              <a:avLst/>
              <a:gdLst/>
              <a:ahLst/>
              <a:cxnLst/>
              <a:rect l="l" t="t" r="r" b="b"/>
              <a:pathLst>
                <a:path w="2007" h="4416" extrusionOk="0">
                  <a:moveTo>
                    <a:pt x="101" y="1"/>
                  </a:moveTo>
                  <a:lnTo>
                    <a:pt x="1" y="4416"/>
                  </a:lnTo>
                  <a:lnTo>
                    <a:pt x="1907" y="4416"/>
                  </a:lnTo>
                  <a:lnTo>
                    <a:pt x="2007"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1"/>
            <p:cNvSpPr/>
            <p:nvPr/>
          </p:nvSpPr>
          <p:spPr>
            <a:xfrm>
              <a:off x="5311559" y="4608414"/>
              <a:ext cx="97923" cy="173527"/>
            </a:xfrm>
            <a:custGeom>
              <a:avLst/>
              <a:gdLst/>
              <a:ahLst/>
              <a:cxnLst/>
              <a:rect l="l" t="t" r="r" b="b"/>
              <a:pathLst>
                <a:path w="2492" h="4416" extrusionOk="0">
                  <a:moveTo>
                    <a:pt x="586" y="1"/>
                  </a:moveTo>
                  <a:lnTo>
                    <a:pt x="1" y="4416"/>
                  </a:lnTo>
                  <a:lnTo>
                    <a:pt x="1906" y="4416"/>
                  </a:lnTo>
                  <a:lnTo>
                    <a:pt x="2492"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1"/>
            <p:cNvSpPr/>
            <p:nvPr/>
          </p:nvSpPr>
          <p:spPr>
            <a:xfrm>
              <a:off x="5290811" y="4773298"/>
              <a:ext cx="214001" cy="85074"/>
            </a:xfrm>
            <a:custGeom>
              <a:avLst/>
              <a:gdLst/>
              <a:ahLst/>
              <a:cxnLst/>
              <a:rect l="l" t="t" r="r" b="b"/>
              <a:pathLst>
                <a:path w="5446" h="2165" extrusionOk="0">
                  <a:moveTo>
                    <a:pt x="410" y="1"/>
                  </a:moveTo>
                  <a:cubicBezTo>
                    <a:pt x="331" y="1"/>
                    <a:pt x="270" y="54"/>
                    <a:pt x="259" y="130"/>
                  </a:cubicBezTo>
                  <a:lnTo>
                    <a:pt x="26" y="1824"/>
                  </a:lnTo>
                  <a:cubicBezTo>
                    <a:pt x="1" y="1998"/>
                    <a:pt x="152" y="2161"/>
                    <a:pt x="329" y="2161"/>
                  </a:cubicBezTo>
                  <a:cubicBezTo>
                    <a:pt x="331" y="2161"/>
                    <a:pt x="333" y="2161"/>
                    <a:pt x="335" y="2161"/>
                  </a:cubicBezTo>
                  <a:cubicBezTo>
                    <a:pt x="1082" y="2151"/>
                    <a:pt x="1440" y="2108"/>
                    <a:pt x="2381" y="2108"/>
                  </a:cubicBezTo>
                  <a:cubicBezTo>
                    <a:pt x="2962" y="2108"/>
                    <a:pt x="3809" y="2165"/>
                    <a:pt x="4609" y="2165"/>
                  </a:cubicBezTo>
                  <a:cubicBezTo>
                    <a:pt x="5392" y="2165"/>
                    <a:pt x="5446" y="1376"/>
                    <a:pt x="5112" y="1303"/>
                  </a:cubicBezTo>
                  <a:cubicBezTo>
                    <a:pt x="3615" y="984"/>
                    <a:pt x="3378" y="539"/>
                    <a:pt x="2873" y="115"/>
                  </a:cubicBezTo>
                  <a:cubicBezTo>
                    <a:pt x="2779" y="40"/>
                    <a:pt x="2668" y="1"/>
                    <a:pt x="2553"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5629184" y="4773298"/>
              <a:ext cx="227675" cy="85074"/>
            </a:xfrm>
            <a:custGeom>
              <a:avLst/>
              <a:gdLst/>
              <a:ahLst/>
              <a:cxnLst/>
              <a:rect l="l" t="t" r="r" b="b"/>
              <a:pathLst>
                <a:path w="5794" h="2165" extrusionOk="0">
                  <a:moveTo>
                    <a:pt x="406" y="1"/>
                  </a:moveTo>
                  <a:cubicBezTo>
                    <a:pt x="331" y="1"/>
                    <a:pt x="267" y="54"/>
                    <a:pt x="255" y="130"/>
                  </a:cubicBezTo>
                  <a:lnTo>
                    <a:pt x="22" y="1824"/>
                  </a:lnTo>
                  <a:cubicBezTo>
                    <a:pt x="1" y="1998"/>
                    <a:pt x="148" y="2161"/>
                    <a:pt x="326" y="2161"/>
                  </a:cubicBezTo>
                  <a:cubicBezTo>
                    <a:pt x="328" y="2161"/>
                    <a:pt x="329" y="2161"/>
                    <a:pt x="331" y="2161"/>
                  </a:cubicBezTo>
                  <a:cubicBezTo>
                    <a:pt x="1077" y="2151"/>
                    <a:pt x="1437" y="2108"/>
                    <a:pt x="2381" y="2108"/>
                  </a:cubicBezTo>
                  <a:cubicBezTo>
                    <a:pt x="2959" y="2108"/>
                    <a:pt x="4157" y="2165"/>
                    <a:pt x="4957" y="2165"/>
                  </a:cubicBezTo>
                  <a:cubicBezTo>
                    <a:pt x="5740" y="2165"/>
                    <a:pt x="5794" y="1376"/>
                    <a:pt x="5460" y="1303"/>
                  </a:cubicBezTo>
                  <a:cubicBezTo>
                    <a:pt x="3967" y="984"/>
                    <a:pt x="3375" y="539"/>
                    <a:pt x="2868" y="115"/>
                  </a:cubicBezTo>
                  <a:cubicBezTo>
                    <a:pt x="2779" y="40"/>
                    <a:pt x="2664" y="1"/>
                    <a:pt x="2549" y="1"/>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5653744" y="4608571"/>
              <a:ext cx="77018" cy="89475"/>
            </a:xfrm>
            <a:custGeom>
              <a:avLst/>
              <a:gdLst/>
              <a:ahLst/>
              <a:cxnLst/>
              <a:rect l="l" t="t" r="r" b="b"/>
              <a:pathLst>
                <a:path w="1960" h="2277" extrusionOk="0">
                  <a:moveTo>
                    <a:pt x="51" y="0"/>
                  </a:moveTo>
                  <a:lnTo>
                    <a:pt x="0" y="2276"/>
                  </a:lnTo>
                  <a:lnTo>
                    <a:pt x="1910" y="2276"/>
                  </a:lnTo>
                  <a:lnTo>
                    <a:pt x="1960"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5322718" y="4608571"/>
              <a:ext cx="86763" cy="89475"/>
            </a:xfrm>
            <a:custGeom>
              <a:avLst/>
              <a:gdLst/>
              <a:ahLst/>
              <a:cxnLst/>
              <a:rect l="l" t="t" r="r" b="b"/>
              <a:pathLst>
                <a:path w="2208" h="2277" extrusionOk="0">
                  <a:moveTo>
                    <a:pt x="302" y="0"/>
                  </a:moveTo>
                  <a:lnTo>
                    <a:pt x="0" y="2276"/>
                  </a:lnTo>
                  <a:lnTo>
                    <a:pt x="1906" y="2276"/>
                  </a:lnTo>
                  <a:lnTo>
                    <a:pt x="2208" y="0"/>
                  </a:lnTo>
                  <a:close/>
                </a:path>
              </a:pathLst>
            </a:custGeom>
            <a:solidFill>
              <a:srgbClr val="CE6F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5401860" y="2621986"/>
              <a:ext cx="429730" cy="473741"/>
            </a:xfrm>
            <a:custGeom>
              <a:avLst/>
              <a:gdLst/>
              <a:ahLst/>
              <a:cxnLst/>
              <a:rect l="l" t="t" r="r" b="b"/>
              <a:pathLst>
                <a:path w="10936" h="12056" extrusionOk="0">
                  <a:moveTo>
                    <a:pt x="5294" y="1"/>
                  </a:moveTo>
                  <a:cubicBezTo>
                    <a:pt x="4661" y="1"/>
                    <a:pt x="4009" y="29"/>
                    <a:pt x="3284" y="65"/>
                  </a:cubicBezTo>
                  <a:cubicBezTo>
                    <a:pt x="1622" y="143"/>
                    <a:pt x="0" y="496"/>
                    <a:pt x="0" y="496"/>
                  </a:cubicBezTo>
                  <a:cubicBezTo>
                    <a:pt x="1551" y="6963"/>
                    <a:pt x="1558" y="8905"/>
                    <a:pt x="1450" y="12056"/>
                  </a:cubicBezTo>
                  <a:lnTo>
                    <a:pt x="9188" y="12056"/>
                  </a:lnTo>
                  <a:cubicBezTo>
                    <a:pt x="10936" y="872"/>
                    <a:pt x="10025" y="552"/>
                    <a:pt x="10025" y="552"/>
                  </a:cubicBezTo>
                  <a:cubicBezTo>
                    <a:pt x="10025" y="552"/>
                    <a:pt x="8313" y="201"/>
                    <a:pt x="6801" y="65"/>
                  </a:cubicBezTo>
                  <a:cubicBezTo>
                    <a:pt x="6292" y="19"/>
                    <a:pt x="5799" y="1"/>
                    <a:pt x="5294"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1"/>
            <p:cNvSpPr/>
            <p:nvPr/>
          </p:nvSpPr>
          <p:spPr>
            <a:xfrm>
              <a:off x="5744595" y="2726905"/>
              <a:ext cx="303515" cy="331846"/>
            </a:xfrm>
            <a:custGeom>
              <a:avLst/>
              <a:gdLst/>
              <a:ahLst/>
              <a:cxnLst/>
              <a:rect l="l" t="t" r="r" b="b"/>
              <a:pathLst>
                <a:path w="7724" h="8445" extrusionOk="0">
                  <a:moveTo>
                    <a:pt x="1927" y="1"/>
                  </a:moveTo>
                  <a:lnTo>
                    <a:pt x="0" y="284"/>
                  </a:lnTo>
                  <a:cubicBezTo>
                    <a:pt x="79" y="844"/>
                    <a:pt x="179" y="1364"/>
                    <a:pt x="290" y="1896"/>
                  </a:cubicBezTo>
                  <a:cubicBezTo>
                    <a:pt x="398" y="2426"/>
                    <a:pt x="534" y="2954"/>
                    <a:pt x="682" y="3478"/>
                  </a:cubicBezTo>
                  <a:cubicBezTo>
                    <a:pt x="980" y="4530"/>
                    <a:pt x="1331" y="5578"/>
                    <a:pt x="1895" y="6608"/>
                  </a:cubicBezTo>
                  <a:cubicBezTo>
                    <a:pt x="2038" y="6866"/>
                    <a:pt x="2200" y="7121"/>
                    <a:pt x="2391" y="7376"/>
                  </a:cubicBezTo>
                  <a:cubicBezTo>
                    <a:pt x="2484" y="7502"/>
                    <a:pt x="2595" y="7628"/>
                    <a:pt x="2706" y="7749"/>
                  </a:cubicBezTo>
                  <a:cubicBezTo>
                    <a:pt x="2839" y="7890"/>
                    <a:pt x="2997" y="8026"/>
                    <a:pt x="3180" y="8141"/>
                  </a:cubicBezTo>
                  <a:cubicBezTo>
                    <a:pt x="3481" y="8337"/>
                    <a:pt x="3873" y="8445"/>
                    <a:pt x="4235" y="8445"/>
                  </a:cubicBezTo>
                  <a:cubicBezTo>
                    <a:pt x="4317" y="8445"/>
                    <a:pt x="4398" y="8439"/>
                    <a:pt x="4475" y="8428"/>
                  </a:cubicBezTo>
                  <a:cubicBezTo>
                    <a:pt x="4903" y="8374"/>
                    <a:pt x="5240" y="8213"/>
                    <a:pt x="5524" y="8037"/>
                  </a:cubicBezTo>
                  <a:cubicBezTo>
                    <a:pt x="6087" y="7678"/>
                    <a:pt x="6475" y="7237"/>
                    <a:pt x="6830" y="6791"/>
                  </a:cubicBezTo>
                  <a:cubicBezTo>
                    <a:pt x="7006" y="6569"/>
                    <a:pt x="7167" y="6339"/>
                    <a:pt x="7311" y="6102"/>
                  </a:cubicBezTo>
                  <a:cubicBezTo>
                    <a:pt x="7462" y="5862"/>
                    <a:pt x="7595" y="5632"/>
                    <a:pt x="7724" y="5367"/>
                  </a:cubicBezTo>
                  <a:lnTo>
                    <a:pt x="6909" y="4850"/>
                  </a:lnTo>
                  <a:cubicBezTo>
                    <a:pt x="6755" y="5025"/>
                    <a:pt x="6579" y="5219"/>
                    <a:pt x="6407" y="5398"/>
                  </a:cubicBezTo>
                  <a:cubicBezTo>
                    <a:pt x="6231" y="5574"/>
                    <a:pt x="6052" y="5746"/>
                    <a:pt x="5872" y="5912"/>
                  </a:cubicBezTo>
                  <a:cubicBezTo>
                    <a:pt x="5517" y="6238"/>
                    <a:pt x="5121" y="6522"/>
                    <a:pt x="4770" y="6684"/>
                  </a:cubicBezTo>
                  <a:cubicBezTo>
                    <a:pt x="4608" y="6756"/>
                    <a:pt x="4459" y="6792"/>
                    <a:pt x="4358" y="6792"/>
                  </a:cubicBezTo>
                  <a:cubicBezTo>
                    <a:pt x="4349" y="6792"/>
                    <a:pt x="4340" y="6792"/>
                    <a:pt x="4332" y="6791"/>
                  </a:cubicBezTo>
                  <a:cubicBezTo>
                    <a:pt x="4231" y="6784"/>
                    <a:pt x="4200" y="6755"/>
                    <a:pt x="4131" y="6702"/>
                  </a:cubicBezTo>
                  <a:cubicBezTo>
                    <a:pt x="4095" y="6672"/>
                    <a:pt x="4056" y="6629"/>
                    <a:pt x="4013" y="6576"/>
                  </a:cubicBezTo>
                  <a:cubicBezTo>
                    <a:pt x="3955" y="6497"/>
                    <a:pt x="3894" y="6422"/>
                    <a:pt x="3837" y="6332"/>
                  </a:cubicBezTo>
                  <a:cubicBezTo>
                    <a:pt x="3722" y="6160"/>
                    <a:pt x="3610" y="5966"/>
                    <a:pt x="3514" y="5754"/>
                  </a:cubicBezTo>
                  <a:cubicBezTo>
                    <a:pt x="3305" y="5342"/>
                    <a:pt x="3133" y="4882"/>
                    <a:pt x="2979" y="4415"/>
                  </a:cubicBezTo>
                  <a:cubicBezTo>
                    <a:pt x="2821" y="3949"/>
                    <a:pt x="2681" y="3464"/>
                    <a:pt x="2555" y="2976"/>
                  </a:cubicBezTo>
                  <a:cubicBezTo>
                    <a:pt x="2311" y="1999"/>
                    <a:pt x="2096" y="980"/>
                    <a:pt x="1927"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1"/>
            <p:cNvSpPr/>
            <p:nvPr/>
          </p:nvSpPr>
          <p:spPr>
            <a:xfrm>
              <a:off x="5682076" y="2638490"/>
              <a:ext cx="167161" cy="221034"/>
            </a:xfrm>
            <a:custGeom>
              <a:avLst/>
              <a:gdLst/>
              <a:ahLst/>
              <a:cxnLst/>
              <a:rect l="l" t="t" r="r" b="b"/>
              <a:pathLst>
                <a:path w="4254" h="5625" extrusionOk="0">
                  <a:moveTo>
                    <a:pt x="2031" y="1"/>
                  </a:moveTo>
                  <a:cubicBezTo>
                    <a:pt x="1432" y="1"/>
                    <a:pt x="1040" y="273"/>
                    <a:pt x="600" y="911"/>
                  </a:cubicBezTo>
                  <a:cubicBezTo>
                    <a:pt x="1" y="1777"/>
                    <a:pt x="1235" y="5624"/>
                    <a:pt x="1235" y="5624"/>
                  </a:cubicBezTo>
                  <a:lnTo>
                    <a:pt x="4254" y="3564"/>
                  </a:lnTo>
                  <a:cubicBezTo>
                    <a:pt x="4254" y="3564"/>
                    <a:pt x="3684" y="330"/>
                    <a:pt x="2894" y="132"/>
                  </a:cubicBezTo>
                  <a:cubicBezTo>
                    <a:pt x="2559" y="47"/>
                    <a:pt x="2278" y="1"/>
                    <a:pt x="2031" y="1"/>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5997618" y="2884126"/>
              <a:ext cx="87038" cy="62676"/>
            </a:xfrm>
            <a:custGeom>
              <a:avLst/>
              <a:gdLst/>
              <a:ahLst/>
              <a:cxnLst/>
              <a:rect l="l" t="t" r="r" b="b"/>
              <a:pathLst>
                <a:path w="2215" h="1595" extrusionOk="0">
                  <a:moveTo>
                    <a:pt x="423" y="1"/>
                  </a:moveTo>
                  <a:cubicBezTo>
                    <a:pt x="423" y="1"/>
                    <a:pt x="0" y="856"/>
                    <a:pt x="287" y="1595"/>
                  </a:cubicBezTo>
                  <a:lnTo>
                    <a:pt x="1181" y="1513"/>
                  </a:lnTo>
                  <a:lnTo>
                    <a:pt x="2214" y="37"/>
                  </a:lnTo>
                  <a:lnTo>
                    <a:pt x="423" y="1"/>
                  </a:ln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7" name="Google Shape;757;p31"/>
            <p:cNvGrpSpPr/>
            <p:nvPr/>
          </p:nvGrpSpPr>
          <p:grpSpPr>
            <a:xfrm>
              <a:off x="5932859" y="2488224"/>
              <a:ext cx="384109" cy="413192"/>
              <a:chOff x="5932859" y="2488224"/>
              <a:chExt cx="384109" cy="413192"/>
            </a:xfrm>
          </p:grpSpPr>
          <p:sp>
            <p:nvSpPr>
              <p:cNvPr id="758" name="Google Shape;758;p31"/>
              <p:cNvSpPr/>
              <p:nvPr/>
            </p:nvSpPr>
            <p:spPr>
              <a:xfrm>
                <a:off x="5978835" y="2512234"/>
                <a:ext cx="274515" cy="202880"/>
              </a:xfrm>
              <a:custGeom>
                <a:avLst/>
                <a:gdLst/>
                <a:ahLst/>
                <a:cxnLst/>
                <a:rect l="l" t="t" r="r" b="b"/>
                <a:pathLst>
                  <a:path w="6986" h="5163" extrusionOk="0">
                    <a:moveTo>
                      <a:pt x="3188" y="0"/>
                    </a:moveTo>
                    <a:cubicBezTo>
                      <a:pt x="1864" y="191"/>
                      <a:pt x="683" y="1088"/>
                      <a:pt x="191" y="2434"/>
                    </a:cubicBezTo>
                    <a:cubicBezTo>
                      <a:pt x="98" y="2689"/>
                      <a:pt x="36" y="2947"/>
                      <a:pt x="0" y="3209"/>
                    </a:cubicBezTo>
                    <a:lnTo>
                      <a:pt x="5718" y="542"/>
                    </a:lnTo>
                    <a:cubicBezTo>
                      <a:pt x="6085" y="772"/>
                      <a:pt x="6404" y="1063"/>
                      <a:pt x="6663" y="1393"/>
                    </a:cubicBezTo>
                    <a:lnTo>
                      <a:pt x="5632" y="1871"/>
                    </a:lnTo>
                    <a:lnTo>
                      <a:pt x="6986" y="1871"/>
                    </a:lnTo>
                    <a:cubicBezTo>
                      <a:pt x="6562" y="1120"/>
                      <a:pt x="5880" y="510"/>
                      <a:pt x="5004" y="194"/>
                    </a:cubicBezTo>
                    <a:cubicBezTo>
                      <a:pt x="4864" y="140"/>
                      <a:pt x="4724" y="101"/>
                      <a:pt x="4584" y="65"/>
                    </a:cubicBezTo>
                    <a:cubicBezTo>
                      <a:pt x="4251" y="40"/>
                      <a:pt x="3916" y="22"/>
                      <a:pt x="3580" y="11"/>
                    </a:cubicBezTo>
                    <a:cubicBezTo>
                      <a:pt x="3450" y="7"/>
                      <a:pt x="3321" y="4"/>
                      <a:pt x="3188" y="0"/>
                    </a:cubicBezTo>
                    <a:close/>
                    <a:moveTo>
                      <a:pt x="3623" y="2810"/>
                    </a:moveTo>
                    <a:lnTo>
                      <a:pt x="40" y="4476"/>
                    </a:lnTo>
                    <a:cubicBezTo>
                      <a:pt x="91" y="4713"/>
                      <a:pt x="162" y="4942"/>
                      <a:pt x="252" y="5162"/>
                    </a:cubicBezTo>
                    <a:lnTo>
                      <a:pt x="3623" y="3593"/>
                    </a:lnTo>
                    <a:lnTo>
                      <a:pt x="3623" y="281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6121163" y="2585716"/>
                <a:ext cx="134743" cy="67745"/>
              </a:xfrm>
              <a:custGeom>
                <a:avLst/>
                <a:gdLst/>
                <a:ahLst/>
                <a:cxnLst/>
                <a:rect l="l" t="t" r="r" b="b"/>
                <a:pathLst>
                  <a:path w="3429" h="1724" extrusionOk="0">
                    <a:moveTo>
                      <a:pt x="2010" y="1"/>
                    </a:moveTo>
                    <a:lnTo>
                      <a:pt x="1" y="940"/>
                    </a:lnTo>
                    <a:lnTo>
                      <a:pt x="1" y="1723"/>
                    </a:lnTo>
                    <a:lnTo>
                      <a:pt x="3428" y="126"/>
                    </a:lnTo>
                    <a:cubicBezTo>
                      <a:pt x="3407" y="83"/>
                      <a:pt x="3385" y="44"/>
                      <a:pt x="3364"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1"/>
              <p:cNvSpPr/>
              <p:nvPr/>
            </p:nvSpPr>
            <p:spPr>
              <a:xfrm>
                <a:off x="6121163" y="2618607"/>
                <a:ext cx="151364" cy="187319"/>
              </a:xfrm>
              <a:custGeom>
                <a:avLst/>
                <a:gdLst/>
                <a:ahLst/>
                <a:cxnLst/>
                <a:rect l="l" t="t" r="r" b="b"/>
                <a:pathLst>
                  <a:path w="3852" h="4767" extrusionOk="0">
                    <a:moveTo>
                      <a:pt x="3712" y="0"/>
                    </a:moveTo>
                    <a:cubicBezTo>
                      <a:pt x="3731" y="72"/>
                      <a:pt x="3749" y="145"/>
                      <a:pt x="3765" y="218"/>
                    </a:cubicBezTo>
                    <a:lnTo>
                      <a:pt x="3765" y="218"/>
                    </a:lnTo>
                    <a:cubicBezTo>
                      <a:pt x="3749" y="145"/>
                      <a:pt x="3731" y="72"/>
                      <a:pt x="3712" y="0"/>
                    </a:cubicBezTo>
                    <a:close/>
                    <a:moveTo>
                      <a:pt x="3765" y="218"/>
                    </a:moveTo>
                    <a:lnTo>
                      <a:pt x="3765" y="218"/>
                    </a:lnTo>
                    <a:cubicBezTo>
                      <a:pt x="3779" y="286"/>
                      <a:pt x="3792" y="355"/>
                      <a:pt x="3804" y="425"/>
                    </a:cubicBezTo>
                    <a:lnTo>
                      <a:pt x="3804" y="425"/>
                    </a:lnTo>
                    <a:cubicBezTo>
                      <a:pt x="3792" y="355"/>
                      <a:pt x="3779" y="286"/>
                      <a:pt x="3765" y="218"/>
                    </a:cubicBezTo>
                    <a:close/>
                    <a:moveTo>
                      <a:pt x="3804" y="425"/>
                    </a:moveTo>
                    <a:cubicBezTo>
                      <a:pt x="3830" y="593"/>
                      <a:pt x="3846" y="764"/>
                      <a:pt x="3848" y="936"/>
                    </a:cubicBezTo>
                    <a:lnTo>
                      <a:pt x="1" y="2731"/>
                    </a:lnTo>
                    <a:lnTo>
                      <a:pt x="1" y="4763"/>
                    </a:lnTo>
                    <a:cubicBezTo>
                      <a:pt x="32" y="4763"/>
                      <a:pt x="69" y="4766"/>
                      <a:pt x="101" y="4766"/>
                    </a:cubicBezTo>
                    <a:cubicBezTo>
                      <a:pt x="1633" y="4766"/>
                      <a:pt x="3069" y="3819"/>
                      <a:pt x="3622" y="2297"/>
                    </a:cubicBezTo>
                    <a:cubicBezTo>
                      <a:pt x="3776" y="1874"/>
                      <a:pt x="3851" y="1439"/>
                      <a:pt x="3851" y="1012"/>
                    </a:cubicBezTo>
                    <a:cubicBezTo>
                      <a:pt x="3851" y="857"/>
                      <a:pt x="3841" y="706"/>
                      <a:pt x="3823" y="556"/>
                    </a:cubicBezTo>
                    <a:cubicBezTo>
                      <a:pt x="3817" y="512"/>
                      <a:pt x="3811" y="468"/>
                      <a:pt x="3804" y="425"/>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1"/>
              <p:cNvSpPr/>
              <p:nvPr/>
            </p:nvSpPr>
            <p:spPr>
              <a:xfrm>
                <a:off x="6121163" y="2585716"/>
                <a:ext cx="79022" cy="36977"/>
              </a:xfrm>
              <a:custGeom>
                <a:avLst/>
                <a:gdLst/>
                <a:ahLst/>
                <a:cxnLst/>
                <a:rect l="l" t="t" r="r" b="b"/>
                <a:pathLst>
                  <a:path w="2011" h="941" extrusionOk="0">
                    <a:moveTo>
                      <a:pt x="1" y="1"/>
                    </a:moveTo>
                    <a:lnTo>
                      <a:pt x="1" y="940"/>
                    </a:lnTo>
                    <a:lnTo>
                      <a:pt x="2010" y="1"/>
                    </a:ln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1"/>
              <p:cNvSpPr/>
              <p:nvPr/>
            </p:nvSpPr>
            <p:spPr>
              <a:xfrm>
                <a:off x="6121163" y="2590667"/>
                <a:ext cx="151207" cy="135253"/>
              </a:xfrm>
              <a:custGeom>
                <a:avLst/>
                <a:gdLst/>
                <a:ahLst/>
                <a:cxnLst/>
                <a:rect l="l" t="t" r="r" b="b"/>
                <a:pathLst>
                  <a:path w="3848" h="3442" extrusionOk="0">
                    <a:moveTo>
                      <a:pt x="3428" y="0"/>
                    </a:moveTo>
                    <a:lnTo>
                      <a:pt x="1" y="1597"/>
                    </a:lnTo>
                    <a:lnTo>
                      <a:pt x="1" y="3442"/>
                    </a:lnTo>
                    <a:lnTo>
                      <a:pt x="3848" y="1647"/>
                    </a:lnTo>
                    <a:cubicBezTo>
                      <a:pt x="3844" y="1328"/>
                      <a:pt x="3794" y="1016"/>
                      <a:pt x="3712" y="711"/>
                    </a:cubicBezTo>
                    <a:cubicBezTo>
                      <a:pt x="3712" y="711"/>
                      <a:pt x="3708" y="711"/>
                      <a:pt x="3708" y="707"/>
                    </a:cubicBezTo>
                    <a:cubicBezTo>
                      <a:pt x="3640" y="463"/>
                      <a:pt x="3546" y="226"/>
                      <a:pt x="3428" y="0"/>
                    </a:cubicBezTo>
                    <a:close/>
                  </a:path>
                </a:pathLst>
              </a:cu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1"/>
              <p:cNvSpPr/>
              <p:nvPr/>
            </p:nvSpPr>
            <p:spPr>
              <a:xfrm>
                <a:off x="6027758" y="2725883"/>
                <a:ext cx="93444" cy="79887"/>
              </a:xfrm>
              <a:custGeom>
                <a:avLst/>
                <a:gdLst/>
                <a:ahLst/>
                <a:cxnLst/>
                <a:rect l="l" t="t" r="r" b="b"/>
                <a:pathLst>
                  <a:path w="2378" h="2033" extrusionOk="0">
                    <a:moveTo>
                      <a:pt x="2378" y="1"/>
                    </a:moveTo>
                    <a:lnTo>
                      <a:pt x="1" y="1107"/>
                    </a:lnTo>
                    <a:cubicBezTo>
                      <a:pt x="342" y="1405"/>
                      <a:pt x="741" y="1645"/>
                      <a:pt x="1189" y="1806"/>
                    </a:cubicBezTo>
                    <a:cubicBezTo>
                      <a:pt x="1581" y="1950"/>
                      <a:pt x="1979" y="2025"/>
                      <a:pt x="2378" y="2033"/>
                    </a:cubicBezTo>
                    <a:lnTo>
                      <a:pt x="237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1"/>
              <p:cNvSpPr/>
              <p:nvPr/>
            </p:nvSpPr>
            <p:spPr>
              <a:xfrm>
                <a:off x="5976438" y="2533532"/>
                <a:ext cx="264220" cy="154626"/>
              </a:xfrm>
              <a:custGeom>
                <a:avLst/>
                <a:gdLst/>
                <a:ahLst/>
                <a:cxnLst/>
                <a:rect l="l" t="t" r="r" b="b"/>
                <a:pathLst>
                  <a:path w="6724" h="3935" extrusionOk="0">
                    <a:moveTo>
                      <a:pt x="5779" y="0"/>
                    </a:moveTo>
                    <a:lnTo>
                      <a:pt x="61" y="2667"/>
                    </a:lnTo>
                    <a:cubicBezTo>
                      <a:pt x="1" y="3095"/>
                      <a:pt x="18" y="3525"/>
                      <a:pt x="101" y="3934"/>
                    </a:cubicBezTo>
                    <a:lnTo>
                      <a:pt x="3684" y="2268"/>
                    </a:lnTo>
                    <a:lnTo>
                      <a:pt x="3684" y="1329"/>
                    </a:lnTo>
                    <a:lnTo>
                      <a:pt x="5693" y="1329"/>
                    </a:lnTo>
                    <a:lnTo>
                      <a:pt x="6724" y="851"/>
                    </a:lnTo>
                    <a:cubicBezTo>
                      <a:pt x="6465" y="521"/>
                      <a:pt x="6146" y="230"/>
                      <a:pt x="577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1"/>
              <p:cNvSpPr/>
              <p:nvPr/>
            </p:nvSpPr>
            <p:spPr>
              <a:xfrm>
                <a:off x="5988698" y="2653422"/>
                <a:ext cx="132503" cy="115960"/>
              </a:xfrm>
              <a:custGeom>
                <a:avLst/>
                <a:gdLst/>
                <a:ahLst/>
                <a:cxnLst/>
                <a:rect l="l" t="t" r="r" b="b"/>
                <a:pathLst>
                  <a:path w="3372" h="2951" extrusionOk="0">
                    <a:moveTo>
                      <a:pt x="3372" y="0"/>
                    </a:moveTo>
                    <a:lnTo>
                      <a:pt x="1" y="1569"/>
                    </a:lnTo>
                    <a:cubicBezTo>
                      <a:pt x="220" y="2093"/>
                      <a:pt x="561" y="2570"/>
                      <a:pt x="995" y="2951"/>
                    </a:cubicBezTo>
                    <a:lnTo>
                      <a:pt x="3372" y="1845"/>
                    </a:lnTo>
                    <a:lnTo>
                      <a:pt x="3372"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1"/>
              <p:cNvSpPr/>
              <p:nvPr/>
            </p:nvSpPr>
            <p:spPr>
              <a:xfrm>
                <a:off x="5932859" y="2488224"/>
                <a:ext cx="384109" cy="340295"/>
              </a:xfrm>
              <a:custGeom>
                <a:avLst/>
                <a:gdLst/>
                <a:ahLst/>
                <a:cxnLst/>
                <a:rect l="l" t="t" r="r" b="b"/>
                <a:pathLst>
                  <a:path w="9775" h="8660" extrusionOk="0">
                    <a:moveTo>
                      <a:pt x="4886" y="914"/>
                    </a:moveTo>
                    <a:cubicBezTo>
                      <a:pt x="5275" y="914"/>
                      <a:pt x="5670" y="981"/>
                      <a:pt x="6055" y="1121"/>
                    </a:cubicBezTo>
                    <a:cubicBezTo>
                      <a:pt x="7829" y="1767"/>
                      <a:pt x="8744" y="3727"/>
                      <a:pt x="8098" y="5500"/>
                    </a:cubicBezTo>
                    <a:cubicBezTo>
                      <a:pt x="7593" y="6887"/>
                      <a:pt x="6284" y="7747"/>
                      <a:pt x="4889" y="7747"/>
                    </a:cubicBezTo>
                    <a:cubicBezTo>
                      <a:pt x="4501" y="7747"/>
                      <a:pt x="4106" y="7680"/>
                      <a:pt x="3719" y="7539"/>
                    </a:cubicBezTo>
                    <a:cubicBezTo>
                      <a:pt x="1946" y="6893"/>
                      <a:pt x="1034" y="4933"/>
                      <a:pt x="1677" y="3160"/>
                    </a:cubicBezTo>
                    <a:cubicBezTo>
                      <a:pt x="2182" y="1773"/>
                      <a:pt x="3493" y="914"/>
                      <a:pt x="4886" y="914"/>
                    </a:cubicBezTo>
                    <a:close/>
                    <a:moveTo>
                      <a:pt x="4886" y="0"/>
                    </a:moveTo>
                    <a:cubicBezTo>
                      <a:pt x="3120" y="0"/>
                      <a:pt x="1459" y="1090"/>
                      <a:pt x="819" y="2848"/>
                    </a:cubicBezTo>
                    <a:cubicBezTo>
                      <a:pt x="0" y="5094"/>
                      <a:pt x="1160" y="7578"/>
                      <a:pt x="3407" y="8396"/>
                    </a:cubicBezTo>
                    <a:cubicBezTo>
                      <a:pt x="3896" y="8575"/>
                      <a:pt x="4397" y="8659"/>
                      <a:pt x="4890" y="8659"/>
                    </a:cubicBezTo>
                    <a:cubicBezTo>
                      <a:pt x="6657" y="8659"/>
                      <a:pt x="8316" y="7570"/>
                      <a:pt x="8956" y="5812"/>
                    </a:cubicBezTo>
                    <a:cubicBezTo>
                      <a:pt x="9774" y="3565"/>
                      <a:pt x="8615" y="1082"/>
                      <a:pt x="6368" y="263"/>
                    </a:cubicBezTo>
                    <a:cubicBezTo>
                      <a:pt x="5879" y="85"/>
                      <a:pt x="5379" y="0"/>
                      <a:pt x="4886"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1"/>
              <p:cNvSpPr/>
              <p:nvPr/>
            </p:nvSpPr>
            <p:spPr>
              <a:xfrm>
                <a:off x="6008032" y="2844399"/>
                <a:ext cx="85231" cy="57017"/>
              </a:xfrm>
              <a:custGeom>
                <a:avLst/>
                <a:gdLst/>
                <a:ahLst/>
                <a:cxnLst/>
                <a:rect l="l" t="t" r="r" b="b"/>
                <a:pathLst>
                  <a:path w="2169" h="1451" extrusionOk="0">
                    <a:moveTo>
                      <a:pt x="1854" y="1"/>
                    </a:moveTo>
                    <a:cubicBezTo>
                      <a:pt x="1808" y="1"/>
                      <a:pt x="1763" y="15"/>
                      <a:pt x="1724" y="47"/>
                    </a:cubicBezTo>
                    <a:lnTo>
                      <a:pt x="1217" y="452"/>
                    </a:lnTo>
                    <a:cubicBezTo>
                      <a:pt x="1134" y="519"/>
                      <a:pt x="1033" y="553"/>
                      <a:pt x="932" y="553"/>
                    </a:cubicBezTo>
                    <a:cubicBezTo>
                      <a:pt x="848" y="553"/>
                      <a:pt x="764" y="530"/>
                      <a:pt x="690" y="485"/>
                    </a:cubicBezTo>
                    <a:lnTo>
                      <a:pt x="532" y="309"/>
                    </a:lnTo>
                    <a:cubicBezTo>
                      <a:pt x="498" y="270"/>
                      <a:pt x="453" y="251"/>
                      <a:pt x="408" y="251"/>
                    </a:cubicBezTo>
                    <a:cubicBezTo>
                      <a:pt x="361" y="251"/>
                      <a:pt x="314" y="272"/>
                      <a:pt x="281" y="313"/>
                    </a:cubicBezTo>
                    <a:lnTo>
                      <a:pt x="241" y="359"/>
                    </a:lnTo>
                    <a:cubicBezTo>
                      <a:pt x="158" y="460"/>
                      <a:pt x="108" y="578"/>
                      <a:pt x="90" y="707"/>
                    </a:cubicBezTo>
                    <a:lnTo>
                      <a:pt x="1" y="1450"/>
                    </a:lnTo>
                    <a:lnTo>
                      <a:pt x="381" y="1152"/>
                    </a:lnTo>
                    <a:lnTo>
                      <a:pt x="1949" y="1048"/>
                    </a:lnTo>
                    <a:lnTo>
                      <a:pt x="2097" y="736"/>
                    </a:lnTo>
                    <a:cubicBezTo>
                      <a:pt x="2161" y="592"/>
                      <a:pt x="2169" y="427"/>
                      <a:pt x="2111" y="280"/>
                    </a:cubicBezTo>
                    <a:lnTo>
                      <a:pt x="2053" y="137"/>
                    </a:lnTo>
                    <a:cubicBezTo>
                      <a:pt x="2019" y="51"/>
                      <a:pt x="1937" y="1"/>
                      <a:pt x="1854" y="1"/>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8" name="Google Shape;768;p31"/>
            <p:cNvSpPr/>
            <p:nvPr/>
          </p:nvSpPr>
          <p:spPr>
            <a:xfrm>
              <a:off x="5515934" y="2262864"/>
              <a:ext cx="241782" cy="287011"/>
            </a:xfrm>
            <a:custGeom>
              <a:avLst/>
              <a:gdLst/>
              <a:ahLst/>
              <a:cxnLst/>
              <a:rect l="l" t="t" r="r" b="b"/>
              <a:pathLst>
                <a:path w="6153" h="7304" extrusionOk="0">
                  <a:moveTo>
                    <a:pt x="3019" y="0"/>
                  </a:moveTo>
                  <a:cubicBezTo>
                    <a:pt x="1817" y="0"/>
                    <a:pt x="702" y="866"/>
                    <a:pt x="485" y="2179"/>
                  </a:cubicBezTo>
                  <a:cubicBezTo>
                    <a:pt x="172" y="4046"/>
                    <a:pt x="0" y="4828"/>
                    <a:pt x="711" y="5995"/>
                  </a:cubicBezTo>
                  <a:cubicBezTo>
                    <a:pt x="1245" y="6869"/>
                    <a:pt x="2100" y="7303"/>
                    <a:pt x="2930" y="7303"/>
                  </a:cubicBezTo>
                  <a:cubicBezTo>
                    <a:pt x="3762" y="7303"/>
                    <a:pt x="4569" y="6866"/>
                    <a:pt x="5001" y="5998"/>
                  </a:cubicBezTo>
                  <a:cubicBezTo>
                    <a:pt x="5776" y="4440"/>
                    <a:pt x="6152" y="1648"/>
                    <a:pt x="4523" y="492"/>
                  </a:cubicBezTo>
                  <a:cubicBezTo>
                    <a:pt x="4046" y="154"/>
                    <a:pt x="3525" y="0"/>
                    <a:pt x="3019"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1"/>
            <p:cNvSpPr/>
            <p:nvPr/>
          </p:nvSpPr>
          <p:spPr>
            <a:xfrm>
              <a:off x="5262046" y="2236615"/>
              <a:ext cx="531583" cy="693989"/>
            </a:xfrm>
            <a:custGeom>
              <a:avLst/>
              <a:gdLst/>
              <a:ahLst/>
              <a:cxnLst/>
              <a:rect l="l" t="t" r="r" b="b"/>
              <a:pathLst>
                <a:path w="13528" h="17661" extrusionOk="0">
                  <a:moveTo>
                    <a:pt x="8819" y="1"/>
                  </a:moveTo>
                  <a:cubicBezTo>
                    <a:pt x="7000" y="1"/>
                    <a:pt x="5307" y="902"/>
                    <a:pt x="5374" y="2937"/>
                  </a:cubicBezTo>
                  <a:cubicBezTo>
                    <a:pt x="5464" y="5665"/>
                    <a:pt x="5374" y="5708"/>
                    <a:pt x="4143" y="7129"/>
                  </a:cubicBezTo>
                  <a:cubicBezTo>
                    <a:pt x="2908" y="8550"/>
                    <a:pt x="1128" y="9746"/>
                    <a:pt x="3156" y="11663"/>
                  </a:cubicBezTo>
                  <a:cubicBezTo>
                    <a:pt x="5184" y="13576"/>
                    <a:pt x="0" y="16217"/>
                    <a:pt x="6088" y="17491"/>
                  </a:cubicBezTo>
                  <a:cubicBezTo>
                    <a:pt x="6643" y="17607"/>
                    <a:pt x="7183" y="17661"/>
                    <a:pt x="7700" y="17661"/>
                  </a:cubicBezTo>
                  <a:cubicBezTo>
                    <a:pt x="11143" y="17661"/>
                    <a:pt x="13527" y="15291"/>
                    <a:pt x="11936" y="13349"/>
                  </a:cubicBezTo>
                  <a:cubicBezTo>
                    <a:pt x="10226" y="11264"/>
                    <a:pt x="11917" y="10578"/>
                    <a:pt x="12093" y="8759"/>
                  </a:cubicBezTo>
                  <a:cubicBezTo>
                    <a:pt x="12269" y="6939"/>
                    <a:pt x="9623" y="6125"/>
                    <a:pt x="10586" y="4793"/>
                  </a:cubicBezTo>
                  <a:cubicBezTo>
                    <a:pt x="11548" y="3461"/>
                    <a:pt x="12315" y="870"/>
                    <a:pt x="10647" y="302"/>
                  </a:cubicBezTo>
                  <a:cubicBezTo>
                    <a:pt x="10065" y="104"/>
                    <a:pt x="9435" y="1"/>
                    <a:pt x="8819"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1"/>
            <p:cNvSpPr/>
            <p:nvPr/>
          </p:nvSpPr>
          <p:spPr>
            <a:xfrm>
              <a:off x="5622425" y="2234728"/>
              <a:ext cx="139969" cy="168772"/>
            </a:xfrm>
            <a:custGeom>
              <a:avLst/>
              <a:gdLst/>
              <a:ahLst/>
              <a:cxnLst/>
              <a:rect l="l" t="t" r="r" b="b"/>
              <a:pathLst>
                <a:path w="3562" h="4295" extrusionOk="0">
                  <a:moveTo>
                    <a:pt x="1043" y="0"/>
                  </a:moveTo>
                  <a:cubicBezTo>
                    <a:pt x="721" y="0"/>
                    <a:pt x="372" y="24"/>
                    <a:pt x="0" y="63"/>
                  </a:cubicBezTo>
                  <a:lnTo>
                    <a:pt x="1167" y="4295"/>
                  </a:lnTo>
                  <a:cubicBezTo>
                    <a:pt x="1167" y="4295"/>
                    <a:pt x="3561" y="3347"/>
                    <a:pt x="3411" y="1728"/>
                  </a:cubicBezTo>
                  <a:cubicBezTo>
                    <a:pt x="3285" y="416"/>
                    <a:pt x="2408" y="0"/>
                    <a:pt x="1043"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1"/>
            <p:cNvSpPr/>
            <p:nvPr/>
          </p:nvSpPr>
          <p:spPr>
            <a:xfrm>
              <a:off x="5652761" y="2389278"/>
              <a:ext cx="53756" cy="71281"/>
            </a:xfrm>
            <a:custGeom>
              <a:avLst/>
              <a:gdLst/>
              <a:ahLst/>
              <a:cxnLst/>
              <a:rect l="l" t="t" r="r" b="b"/>
              <a:pathLst>
                <a:path w="1368" h="1814" extrusionOk="0">
                  <a:moveTo>
                    <a:pt x="664" y="0"/>
                  </a:moveTo>
                  <a:cubicBezTo>
                    <a:pt x="357" y="0"/>
                    <a:pt x="94" y="250"/>
                    <a:pt x="50" y="592"/>
                  </a:cubicBezTo>
                  <a:cubicBezTo>
                    <a:pt x="0" y="979"/>
                    <a:pt x="133" y="1357"/>
                    <a:pt x="334" y="1611"/>
                  </a:cubicBezTo>
                  <a:cubicBezTo>
                    <a:pt x="446" y="1751"/>
                    <a:pt x="575" y="1813"/>
                    <a:pt x="702" y="1813"/>
                  </a:cubicBezTo>
                  <a:cubicBezTo>
                    <a:pt x="918" y="1813"/>
                    <a:pt x="1126" y="1634"/>
                    <a:pt x="1221" y="1360"/>
                  </a:cubicBezTo>
                  <a:cubicBezTo>
                    <a:pt x="1360" y="969"/>
                    <a:pt x="1368" y="301"/>
                    <a:pt x="951" y="75"/>
                  </a:cubicBezTo>
                  <a:cubicBezTo>
                    <a:pt x="855" y="24"/>
                    <a:pt x="757" y="0"/>
                    <a:pt x="664" y="0"/>
                  </a:cubicBezTo>
                  <a:close/>
                </a:path>
              </a:pathLst>
            </a:custGeom>
            <a:solidFill>
              <a:srgbClr val="E489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1"/>
            <p:cNvSpPr/>
            <p:nvPr/>
          </p:nvSpPr>
          <p:spPr>
            <a:xfrm>
              <a:off x="5313405" y="3095694"/>
              <a:ext cx="369137" cy="1584964"/>
            </a:xfrm>
            <a:custGeom>
              <a:avLst/>
              <a:gdLst/>
              <a:ahLst/>
              <a:cxnLst/>
              <a:rect l="l" t="t" r="r" b="b"/>
              <a:pathLst>
                <a:path w="9394" h="40335" extrusionOk="0">
                  <a:moveTo>
                    <a:pt x="3701" y="1"/>
                  </a:moveTo>
                  <a:cubicBezTo>
                    <a:pt x="1242" y="3458"/>
                    <a:pt x="2979" y="5726"/>
                    <a:pt x="1885" y="20632"/>
                  </a:cubicBezTo>
                  <a:cubicBezTo>
                    <a:pt x="1454" y="26523"/>
                    <a:pt x="0" y="40334"/>
                    <a:pt x="0" y="40334"/>
                  </a:cubicBezTo>
                  <a:lnTo>
                    <a:pt x="2599" y="40334"/>
                  </a:lnTo>
                  <a:cubicBezTo>
                    <a:pt x="2599" y="40334"/>
                    <a:pt x="6020" y="26046"/>
                    <a:pt x="6910" y="20090"/>
                  </a:cubicBezTo>
                  <a:cubicBezTo>
                    <a:pt x="7006" y="19426"/>
                    <a:pt x="7107" y="18723"/>
                    <a:pt x="7208" y="17991"/>
                  </a:cubicBezTo>
                  <a:cubicBezTo>
                    <a:pt x="7614" y="15087"/>
                    <a:pt x="8033" y="11716"/>
                    <a:pt x="8399" y="8684"/>
                  </a:cubicBezTo>
                  <a:cubicBezTo>
                    <a:pt x="8966" y="3932"/>
                    <a:pt x="9393" y="1"/>
                    <a:pt x="9393"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1"/>
            <p:cNvSpPr/>
            <p:nvPr/>
          </p:nvSpPr>
          <p:spPr>
            <a:xfrm>
              <a:off x="5296587" y="4630420"/>
              <a:ext cx="147042" cy="51948"/>
            </a:xfrm>
            <a:custGeom>
              <a:avLst/>
              <a:gdLst/>
              <a:ahLst/>
              <a:cxnLst/>
              <a:rect l="l" t="t" r="r" b="b"/>
              <a:pathLst>
                <a:path w="3742" h="1322" extrusionOk="0">
                  <a:moveTo>
                    <a:pt x="3741" y="1"/>
                  </a:moveTo>
                  <a:lnTo>
                    <a:pt x="62" y="94"/>
                  </a:lnTo>
                  <a:lnTo>
                    <a:pt x="1" y="1321"/>
                  </a:lnTo>
                  <a:lnTo>
                    <a:pt x="3454" y="1321"/>
                  </a:lnTo>
                  <a:lnTo>
                    <a:pt x="3741"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1"/>
            <p:cNvSpPr/>
            <p:nvPr/>
          </p:nvSpPr>
          <p:spPr>
            <a:xfrm>
              <a:off x="5519157" y="3329738"/>
              <a:ext cx="124329" cy="472955"/>
            </a:xfrm>
            <a:custGeom>
              <a:avLst/>
              <a:gdLst/>
              <a:ahLst/>
              <a:cxnLst/>
              <a:rect l="l" t="t" r="r" b="b"/>
              <a:pathLst>
                <a:path w="3164" h="12036" extrusionOk="0">
                  <a:moveTo>
                    <a:pt x="2148" y="0"/>
                  </a:moveTo>
                  <a:cubicBezTo>
                    <a:pt x="1" y="1328"/>
                    <a:pt x="1365" y="8952"/>
                    <a:pt x="1972" y="12035"/>
                  </a:cubicBezTo>
                  <a:cubicBezTo>
                    <a:pt x="2378" y="9131"/>
                    <a:pt x="2797" y="5760"/>
                    <a:pt x="3163" y="2728"/>
                  </a:cubicBezTo>
                  <a:cubicBezTo>
                    <a:pt x="2984" y="1637"/>
                    <a:pt x="2664" y="682"/>
                    <a:pt x="2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1"/>
            <p:cNvSpPr/>
            <p:nvPr/>
          </p:nvSpPr>
          <p:spPr>
            <a:xfrm>
              <a:off x="5540180" y="3095694"/>
              <a:ext cx="271293" cy="1584964"/>
            </a:xfrm>
            <a:custGeom>
              <a:avLst/>
              <a:gdLst/>
              <a:ahLst/>
              <a:cxnLst/>
              <a:rect l="l" t="t" r="r" b="b"/>
              <a:pathLst>
                <a:path w="6904" h="40335" extrusionOk="0">
                  <a:moveTo>
                    <a:pt x="1" y="1"/>
                  </a:moveTo>
                  <a:cubicBezTo>
                    <a:pt x="1" y="1"/>
                    <a:pt x="1785" y="14118"/>
                    <a:pt x="2075" y="20594"/>
                  </a:cubicBezTo>
                  <a:cubicBezTo>
                    <a:pt x="2341" y="26530"/>
                    <a:pt x="2621" y="40334"/>
                    <a:pt x="2621" y="40334"/>
                  </a:cubicBezTo>
                  <a:lnTo>
                    <a:pt x="5202" y="40334"/>
                  </a:lnTo>
                  <a:cubicBezTo>
                    <a:pt x="5202" y="40334"/>
                    <a:pt x="6723" y="26178"/>
                    <a:pt x="6813" y="20130"/>
                  </a:cubicBezTo>
                  <a:cubicBezTo>
                    <a:pt x="6903" y="14319"/>
                    <a:pt x="5668" y="1"/>
                    <a:pt x="5668"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1"/>
            <p:cNvSpPr/>
            <p:nvPr/>
          </p:nvSpPr>
          <p:spPr>
            <a:xfrm>
              <a:off x="5624115" y="4630420"/>
              <a:ext cx="146885" cy="51948"/>
            </a:xfrm>
            <a:custGeom>
              <a:avLst/>
              <a:gdLst/>
              <a:ahLst/>
              <a:cxnLst/>
              <a:rect l="l" t="t" r="r" b="b"/>
              <a:pathLst>
                <a:path w="3738" h="1322" extrusionOk="0">
                  <a:moveTo>
                    <a:pt x="3737" y="1"/>
                  </a:moveTo>
                  <a:lnTo>
                    <a:pt x="0" y="94"/>
                  </a:lnTo>
                  <a:lnTo>
                    <a:pt x="61" y="1321"/>
                  </a:lnTo>
                  <a:lnTo>
                    <a:pt x="3449" y="1321"/>
                  </a:lnTo>
                  <a:lnTo>
                    <a:pt x="373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1"/>
            <p:cNvSpPr/>
            <p:nvPr/>
          </p:nvSpPr>
          <p:spPr>
            <a:xfrm>
              <a:off x="5439505" y="3075574"/>
              <a:ext cx="333025" cy="33872"/>
            </a:xfrm>
            <a:custGeom>
              <a:avLst/>
              <a:gdLst/>
              <a:ahLst/>
              <a:cxnLst/>
              <a:rect l="l" t="t" r="r" b="b"/>
              <a:pathLst>
                <a:path w="8475" h="862" extrusionOk="0">
                  <a:moveTo>
                    <a:pt x="495" y="0"/>
                  </a:moveTo>
                  <a:cubicBezTo>
                    <a:pt x="438" y="0"/>
                    <a:pt x="388" y="25"/>
                    <a:pt x="370" y="57"/>
                  </a:cubicBezTo>
                  <a:lnTo>
                    <a:pt x="25" y="750"/>
                  </a:lnTo>
                  <a:cubicBezTo>
                    <a:pt x="0" y="804"/>
                    <a:pt x="65" y="862"/>
                    <a:pt x="154" y="862"/>
                  </a:cubicBezTo>
                  <a:lnTo>
                    <a:pt x="8273" y="862"/>
                  </a:lnTo>
                  <a:cubicBezTo>
                    <a:pt x="8341" y="862"/>
                    <a:pt x="8399" y="826"/>
                    <a:pt x="8402" y="783"/>
                  </a:cubicBezTo>
                  <a:lnTo>
                    <a:pt x="8470" y="90"/>
                  </a:lnTo>
                  <a:cubicBezTo>
                    <a:pt x="8475" y="39"/>
                    <a:pt x="8414" y="0"/>
                    <a:pt x="8338"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1"/>
            <p:cNvSpPr/>
            <p:nvPr/>
          </p:nvSpPr>
          <p:spPr>
            <a:xfrm>
              <a:off x="5484459" y="3073177"/>
              <a:ext cx="18115" cy="39216"/>
            </a:xfrm>
            <a:custGeom>
              <a:avLst/>
              <a:gdLst/>
              <a:ahLst/>
              <a:cxnLst/>
              <a:rect l="l" t="t" r="r" b="b"/>
              <a:pathLst>
                <a:path w="461" h="998" extrusionOk="0">
                  <a:moveTo>
                    <a:pt x="177" y="0"/>
                  </a:moveTo>
                  <a:cubicBezTo>
                    <a:pt x="138" y="0"/>
                    <a:pt x="102" y="22"/>
                    <a:pt x="98" y="47"/>
                  </a:cubicBezTo>
                  <a:lnTo>
                    <a:pt x="4" y="948"/>
                  </a:lnTo>
                  <a:cubicBezTo>
                    <a:pt x="1" y="976"/>
                    <a:pt x="34" y="998"/>
                    <a:pt x="77" y="998"/>
                  </a:cubicBezTo>
                  <a:lnTo>
                    <a:pt x="284" y="998"/>
                  </a:lnTo>
                  <a:cubicBezTo>
                    <a:pt x="327" y="998"/>
                    <a:pt x="364" y="976"/>
                    <a:pt x="367" y="948"/>
                  </a:cubicBezTo>
                  <a:lnTo>
                    <a:pt x="461" y="47"/>
                  </a:lnTo>
                  <a:cubicBezTo>
                    <a:pt x="461" y="22"/>
                    <a:pt x="432" y="0"/>
                    <a:pt x="389"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1"/>
            <p:cNvSpPr/>
            <p:nvPr/>
          </p:nvSpPr>
          <p:spPr>
            <a:xfrm>
              <a:off x="5684512" y="3073177"/>
              <a:ext cx="18076" cy="39216"/>
            </a:xfrm>
            <a:custGeom>
              <a:avLst/>
              <a:gdLst/>
              <a:ahLst/>
              <a:cxnLst/>
              <a:rect l="l" t="t" r="r" b="b"/>
              <a:pathLst>
                <a:path w="460" h="998" extrusionOk="0">
                  <a:moveTo>
                    <a:pt x="176" y="0"/>
                  </a:moveTo>
                  <a:cubicBezTo>
                    <a:pt x="136" y="0"/>
                    <a:pt x="97" y="22"/>
                    <a:pt x="97" y="47"/>
                  </a:cubicBezTo>
                  <a:lnTo>
                    <a:pt x="4" y="948"/>
                  </a:lnTo>
                  <a:cubicBezTo>
                    <a:pt x="0" y="976"/>
                    <a:pt x="32" y="998"/>
                    <a:pt x="75" y="998"/>
                  </a:cubicBezTo>
                  <a:lnTo>
                    <a:pt x="283" y="998"/>
                  </a:lnTo>
                  <a:cubicBezTo>
                    <a:pt x="327" y="998"/>
                    <a:pt x="362" y="976"/>
                    <a:pt x="366" y="948"/>
                  </a:cubicBezTo>
                  <a:lnTo>
                    <a:pt x="459" y="47"/>
                  </a:lnTo>
                  <a:cubicBezTo>
                    <a:pt x="459" y="22"/>
                    <a:pt x="426" y="0"/>
                    <a:pt x="388"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809"/>
        <p:cNvGrpSpPr/>
        <p:nvPr/>
      </p:nvGrpSpPr>
      <p:grpSpPr>
        <a:xfrm>
          <a:off x="0" y="0"/>
          <a:ext cx="0" cy="0"/>
          <a:chOff x="0" y="0"/>
          <a:chExt cx="0" cy="0"/>
        </a:xfrm>
      </p:grpSpPr>
      <p:sp>
        <p:nvSpPr>
          <p:cNvPr id="810" name="Google Shape;810;p33"/>
          <p:cNvSpPr txBox="1">
            <a:spLocks noGrp="1"/>
          </p:cNvSpPr>
          <p:nvPr>
            <p:ph type="ctrTitle" idx="8"/>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smtClean="0"/>
              <a:t>Development tools</a:t>
            </a:r>
            <a:endParaRPr dirty="0"/>
          </a:p>
        </p:txBody>
      </p:sp>
      <p:grpSp>
        <p:nvGrpSpPr>
          <p:cNvPr id="811" name="Google Shape;811;p33"/>
          <p:cNvGrpSpPr/>
          <p:nvPr/>
        </p:nvGrpSpPr>
        <p:grpSpPr>
          <a:xfrm>
            <a:off x="5027795" y="3269630"/>
            <a:ext cx="1989550" cy="713693"/>
            <a:chOff x="1575694" y="930575"/>
            <a:chExt cx="1989550" cy="713693"/>
          </a:xfrm>
        </p:grpSpPr>
        <p:sp>
          <p:nvSpPr>
            <p:cNvPr id="812" name="Google Shape;812;p33"/>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3"/>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4" name="Google Shape;814;p33"/>
          <p:cNvGrpSpPr/>
          <p:nvPr/>
        </p:nvGrpSpPr>
        <p:grpSpPr>
          <a:xfrm>
            <a:off x="1257306" y="3269630"/>
            <a:ext cx="1989550" cy="713693"/>
            <a:chOff x="1575694" y="930575"/>
            <a:chExt cx="1989550" cy="713693"/>
          </a:xfrm>
        </p:grpSpPr>
        <p:sp>
          <p:nvSpPr>
            <p:cNvPr id="815" name="Google Shape;815;p33"/>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3"/>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7" name="Google Shape;817;p33"/>
          <p:cNvGrpSpPr/>
          <p:nvPr/>
        </p:nvGrpSpPr>
        <p:grpSpPr>
          <a:xfrm>
            <a:off x="5027795" y="1564105"/>
            <a:ext cx="1989550" cy="713693"/>
            <a:chOff x="1575694" y="930575"/>
            <a:chExt cx="1989550" cy="713693"/>
          </a:xfrm>
        </p:grpSpPr>
        <p:sp>
          <p:nvSpPr>
            <p:cNvPr id="818" name="Google Shape;818;p33"/>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3"/>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33"/>
          <p:cNvGrpSpPr/>
          <p:nvPr/>
        </p:nvGrpSpPr>
        <p:grpSpPr>
          <a:xfrm>
            <a:off x="1257306" y="1564105"/>
            <a:ext cx="1989550" cy="713693"/>
            <a:chOff x="1575694" y="930575"/>
            <a:chExt cx="1989550" cy="713693"/>
          </a:xfrm>
        </p:grpSpPr>
        <p:sp>
          <p:nvSpPr>
            <p:cNvPr id="821" name="Google Shape;821;p33"/>
            <p:cNvSpPr/>
            <p:nvPr/>
          </p:nvSpPr>
          <p:spPr>
            <a:xfrm>
              <a:off x="1616143" y="976768"/>
              <a:ext cx="1949100" cy="667500"/>
            </a:xfrm>
            <a:prstGeom prst="roundRect">
              <a:avLst>
                <a:gd name="adj" fmla="val 16667"/>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3"/>
            <p:cNvSpPr/>
            <p:nvPr/>
          </p:nvSpPr>
          <p:spPr>
            <a:xfrm>
              <a:off x="1575694" y="930575"/>
              <a:ext cx="1949100" cy="667500"/>
            </a:xfrm>
            <a:prstGeom prst="roundRect">
              <a:avLst>
                <a:gd name="adj" fmla="val 16667"/>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 name="Google Shape;823;p33"/>
          <p:cNvSpPr txBox="1">
            <a:spLocks noGrp="1"/>
          </p:cNvSpPr>
          <p:nvPr>
            <p:ph type="subTitle" idx="1"/>
          </p:nvPr>
        </p:nvSpPr>
        <p:spPr>
          <a:xfrm>
            <a:off x="1158688" y="2239450"/>
            <a:ext cx="3067200" cy="974700"/>
          </a:xfrm>
          <a:prstGeom prst="rect">
            <a:avLst/>
          </a:prstGeom>
        </p:spPr>
        <p:txBody>
          <a:bodyPr spcFirstLastPara="1" wrap="square" lIns="91425" tIns="91425" rIns="91425" bIns="91425" anchor="t" anchorCtr="0">
            <a:noAutofit/>
          </a:bodyPr>
          <a:lstStyle/>
          <a:p>
            <a:pPr marL="0" lvl="0" indent="0"/>
            <a:r>
              <a:rPr lang="en-US" dirty="0"/>
              <a:t>Used as the main frontend framework to build dynamic and reactive user interfaces for managing expenses and financial data.</a:t>
            </a:r>
            <a:endParaRPr dirty="0">
              <a:latin typeface="Anaheim"/>
              <a:ea typeface="Anaheim"/>
              <a:cs typeface="Anaheim"/>
              <a:sym typeface="Anaheim"/>
            </a:endParaRPr>
          </a:p>
        </p:txBody>
      </p:sp>
      <p:sp>
        <p:nvSpPr>
          <p:cNvPr id="824" name="Google Shape;824;p33"/>
          <p:cNvSpPr txBox="1">
            <a:spLocks noGrp="1"/>
          </p:cNvSpPr>
          <p:nvPr>
            <p:ph type="ctrTitle" idx="2"/>
          </p:nvPr>
        </p:nvSpPr>
        <p:spPr>
          <a:xfrm>
            <a:off x="1297755" y="3359633"/>
            <a:ext cx="1554235" cy="576300"/>
          </a:xfrm>
          <a:prstGeom prst="rect">
            <a:avLst/>
          </a:prstGeom>
        </p:spPr>
        <p:txBody>
          <a:bodyPr spcFirstLastPara="1" wrap="square" lIns="91425" tIns="91425" rIns="91425" bIns="91425" anchor="b" anchorCtr="0">
            <a:noAutofit/>
          </a:bodyPr>
          <a:lstStyle/>
          <a:p>
            <a:pPr marL="0" lvl="0" indent="0"/>
            <a:r>
              <a:rPr lang="en-US" sz="1400" dirty="0"/>
              <a:t>✔ HTML, CSS, JavaScript  </a:t>
            </a:r>
            <a:endParaRPr lang="en-US" sz="1400" dirty="0"/>
          </a:p>
        </p:txBody>
      </p:sp>
      <p:sp>
        <p:nvSpPr>
          <p:cNvPr id="825" name="Google Shape;825;p33"/>
          <p:cNvSpPr txBox="1">
            <a:spLocks noGrp="1"/>
          </p:cNvSpPr>
          <p:nvPr>
            <p:ph type="ctrTitle"/>
          </p:nvPr>
        </p:nvSpPr>
        <p:spPr>
          <a:xfrm>
            <a:off x="1280794" y="1647863"/>
            <a:ext cx="951062" cy="389385"/>
          </a:xfrm>
          <a:prstGeom prst="rect">
            <a:avLst/>
          </a:prstGeom>
        </p:spPr>
        <p:txBody>
          <a:bodyPr spcFirstLastPara="1" wrap="square" lIns="91425" tIns="91425" rIns="91425" bIns="91425" anchor="b" anchorCtr="0">
            <a:noAutofit/>
          </a:bodyPr>
          <a:lstStyle/>
          <a:p>
            <a:pPr lvl="0"/>
            <a:r>
              <a:rPr lang="en-US" sz="1400" dirty="0"/>
              <a:t>✔ Vue.js</a:t>
            </a:r>
            <a:endParaRPr sz="1400" dirty="0"/>
          </a:p>
        </p:txBody>
      </p:sp>
      <p:sp>
        <p:nvSpPr>
          <p:cNvPr id="826" name="Google Shape;826;p33"/>
          <p:cNvSpPr txBox="1">
            <a:spLocks noGrp="1"/>
          </p:cNvSpPr>
          <p:nvPr>
            <p:ph type="ctrTitle" idx="4"/>
          </p:nvPr>
        </p:nvSpPr>
        <p:spPr>
          <a:xfrm>
            <a:off x="5092945" y="3365575"/>
            <a:ext cx="1547503" cy="576300"/>
          </a:xfrm>
          <a:prstGeom prst="rect">
            <a:avLst/>
          </a:prstGeom>
        </p:spPr>
        <p:txBody>
          <a:bodyPr spcFirstLastPara="1" wrap="square" lIns="91425" tIns="91425" rIns="91425" bIns="91425" anchor="b" anchorCtr="0">
            <a:noAutofit/>
          </a:bodyPr>
          <a:lstStyle/>
          <a:p>
            <a:pPr marL="0" lvl="0" indent="0"/>
            <a:r>
              <a:rPr lang="en-US" sz="1400" dirty="0"/>
              <a:t>✔ </a:t>
            </a:r>
            <a:r>
              <a:rPr lang="en-US" sz="1400" dirty="0" err="1"/>
              <a:t>ExcelJS</a:t>
            </a:r>
            <a:r>
              <a:rPr lang="en-US" sz="1400" dirty="0"/>
              <a:t> for </a:t>
            </a:r>
            <a:r>
              <a:rPr lang="en-US" sz="1400" dirty="0" smtClean="0"/>
              <a:t>export</a:t>
            </a:r>
            <a:endParaRPr lang="en-US" dirty="0"/>
          </a:p>
        </p:txBody>
      </p:sp>
      <p:sp>
        <p:nvSpPr>
          <p:cNvPr id="827" name="Google Shape;827;p33"/>
          <p:cNvSpPr txBox="1">
            <a:spLocks noGrp="1"/>
          </p:cNvSpPr>
          <p:nvPr>
            <p:ph type="subTitle" idx="3"/>
          </p:nvPr>
        </p:nvSpPr>
        <p:spPr>
          <a:xfrm>
            <a:off x="1158688" y="3937800"/>
            <a:ext cx="3067200" cy="974700"/>
          </a:xfrm>
          <a:prstGeom prst="rect">
            <a:avLst/>
          </a:prstGeom>
        </p:spPr>
        <p:txBody>
          <a:bodyPr spcFirstLastPara="1" wrap="square" lIns="91425" tIns="91425" rIns="91425" bIns="91425" anchor="t" anchorCtr="0">
            <a:noAutofit/>
          </a:bodyPr>
          <a:lstStyle/>
          <a:p>
            <a:pPr marL="0" lvl="0" indent="0"/>
            <a:r>
              <a:rPr lang="en-US" dirty="0"/>
              <a:t>Core web technologies used to design the structure (HTML), style (CSS), and implement functionality (JavaScript) of the app.</a:t>
            </a:r>
            <a:endParaRPr lang="en-US" dirty="0">
              <a:latin typeface="Anaheim"/>
              <a:ea typeface="Anaheim"/>
              <a:cs typeface="Anaheim"/>
              <a:sym typeface="Anaheim"/>
            </a:endParaRPr>
          </a:p>
        </p:txBody>
      </p:sp>
      <p:sp>
        <p:nvSpPr>
          <p:cNvPr id="828" name="Google Shape;828;p33"/>
          <p:cNvSpPr txBox="1">
            <a:spLocks noGrp="1"/>
          </p:cNvSpPr>
          <p:nvPr>
            <p:ph type="subTitle" idx="5"/>
          </p:nvPr>
        </p:nvSpPr>
        <p:spPr>
          <a:xfrm>
            <a:off x="4918112" y="3937701"/>
            <a:ext cx="3067200" cy="974700"/>
          </a:xfrm>
          <a:prstGeom prst="rect">
            <a:avLst/>
          </a:prstGeom>
        </p:spPr>
        <p:txBody>
          <a:bodyPr spcFirstLastPara="1" wrap="square" lIns="91425" tIns="91425" rIns="91425" bIns="91425" anchor="t" anchorCtr="0">
            <a:noAutofit/>
          </a:bodyPr>
          <a:lstStyle/>
          <a:p>
            <a:pPr marL="0" lvl="0" indent="0"/>
            <a:r>
              <a:rPr lang="en-US" dirty="0"/>
              <a:t>Allows exporting the user’s financial data into a styled Excel file with headers, totals, and alignment for offline analysis and reports.</a:t>
            </a:r>
            <a:endParaRPr dirty="0">
              <a:latin typeface="Anaheim"/>
              <a:ea typeface="Anaheim"/>
              <a:cs typeface="Anaheim"/>
              <a:sym typeface="Anaheim"/>
            </a:endParaRPr>
          </a:p>
        </p:txBody>
      </p:sp>
      <p:sp>
        <p:nvSpPr>
          <p:cNvPr id="829" name="Google Shape;829;p33"/>
          <p:cNvSpPr txBox="1">
            <a:spLocks noGrp="1"/>
          </p:cNvSpPr>
          <p:nvPr>
            <p:ph type="ctrTitle" idx="6"/>
          </p:nvPr>
        </p:nvSpPr>
        <p:spPr>
          <a:xfrm>
            <a:off x="5027795" y="1638454"/>
            <a:ext cx="1612654" cy="576300"/>
          </a:xfrm>
          <a:prstGeom prst="rect">
            <a:avLst/>
          </a:prstGeom>
        </p:spPr>
        <p:txBody>
          <a:bodyPr spcFirstLastPara="1" wrap="square" lIns="91425" tIns="91425" rIns="91425" bIns="91425" anchor="b" anchorCtr="0">
            <a:noAutofit/>
          </a:bodyPr>
          <a:lstStyle/>
          <a:p>
            <a:pPr marL="0" lvl="0" indent="0"/>
            <a:r>
              <a:rPr lang="en-US" sz="1400" dirty="0"/>
              <a:t>✔ Local Storage for persistence  </a:t>
            </a:r>
            <a:endParaRPr lang="en-US" sz="1400" dirty="0"/>
          </a:p>
        </p:txBody>
      </p:sp>
      <p:sp>
        <p:nvSpPr>
          <p:cNvPr id="830" name="Google Shape;830;p33"/>
          <p:cNvSpPr txBox="1">
            <a:spLocks noGrp="1"/>
          </p:cNvSpPr>
          <p:nvPr>
            <p:ph type="subTitle" idx="7"/>
          </p:nvPr>
        </p:nvSpPr>
        <p:spPr>
          <a:xfrm>
            <a:off x="4918112" y="2239450"/>
            <a:ext cx="3067200" cy="974700"/>
          </a:xfrm>
          <a:prstGeom prst="rect">
            <a:avLst/>
          </a:prstGeom>
        </p:spPr>
        <p:txBody>
          <a:bodyPr spcFirstLastPara="1" wrap="square" lIns="91425" tIns="91425" rIns="91425" bIns="91425" anchor="t" anchorCtr="0">
            <a:noAutofit/>
          </a:bodyPr>
          <a:lstStyle/>
          <a:p>
            <a:pPr marL="0" lvl="0" indent="0"/>
            <a:r>
              <a:rPr lang="en-US" dirty="0"/>
              <a:t>All user data, including income, expenses, and categories, is stored in the browser's Local Storage to ensure data persists across sessions without a backend.</a:t>
            </a:r>
            <a:endParaRPr dirty="0">
              <a:latin typeface="Anaheim"/>
              <a:ea typeface="Anaheim"/>
              <a:cs typeface="Anaheim"/>
              <a:sym typeface="Anahei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2438"/>
        <p:cNvGrpSpPr/>
        <p:nvPr/>
      </p:nvGrpSpPr>
      <p:grpSpPr>
        <a:xfrm>
          <a:off x="0" y="0"/>
          <a:ext cx="0" cy="0"/>
          <a:chOff x="0" y="0"/>
          <a:chExt cx="0" cy="0"/>
        </a:xfrm>
      </p:grpSpPr>
      <p:sp>
        <p:nvSpPr>
          <p:cNvPr id="2439" name="Google Shape;2439;p41"/>
          <p:cNvSpPr/>
          <p:nvPr/>
        </p:nvSpPr>
        <p:spPr>
          <a:xfrm>
            <a:off x="700673" y="2719087"/>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1"/>
          <p:cNvSpPr/>
          <p:nvPr/>
        </p:nvSpPr>
        <p:spPr>
          <a:xfrm>
            <a:off x="8193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1"/>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2443" name="Google Shape;2443;p41"/>
          <p:cNvSpPr txBox="1">
            <a:spLocks noGrp="1"/>
          </p:cNvSpPr>
          <p:nvPr>
            <p:ph type="ctrTitle"/>
          </p:nvPr>
        </p:nvSpPr>
        <p:spPr>
          <a:xfrm>
            <a:off x="696206" y="1396284"/>
            <a:ext cx="2242787" cy="9785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smtClean="0"/>
              <a:t>USER AUTHENTICATION</a:t>
            </a:r>
            <a:endParaRPr sz="2800" dirty="0">
              <a:solidFill>
                <a:srgbClr val="434343"/>
              </a:solidFill>
            </a:endParaRPr>
          </a:p>
        </p:txBody>
      </p:sp>
      <p:cxnSp>
        <p:nvCxnSpPr>
          <p:cNvPr id="2444" name="Google Shape;2444;p41"/>
          <p:cNvCxnSpPr>
            <a:stCxn id="2443" idx="2"/>
            <a:endCxn id="2440" idx="0"/>
          </p:cNvCxnSpPr>
          <p:nvPr/>
        </p:nvCxnSpPr>
        <p:spPr>
          <a:xfrm>
            <a:off x="18176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45" name="Google Shape;2445;p41"/>
          <p:cNvSpPr/>
          <p:nvPr/>
        </p:nvSpPr>
        <p:spPr>
          <a:xfrm>
            <a:off x="34906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1"/>
          <p:cNvSpPr/>
          <p:nvPr/>
        </p:nvSpPr>
        <p:spPr>
          <a:xfrm>
            <a:off x="35737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47" name="Google Shape;2447;p41"/>
          <p:cNvCxnSpPr>
            <a:stCxn id="2448" idx="2"/>
            <a:endCxn id="2446" idx="0"/>
          </p:cNvCxnSpPr>
          <p:nvPr/>
        </p:nvCxnSpPr>
        <p:spPr>
          <a:xfrm>
            <a:off x="45720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49" name="Google Shape;2449;p41"/>
          <p:cNvSpPr/>
          <p:nvPr/>
        </p:nvSpPr>
        <p:spPr>
          <a:xfrm>
            <a:off x="6245025" y="2739173"/>
            <a:ext cx="1996500" cy="1928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1"/>
          <p:cNvSpPr/>
          <p:nvPr/>
        </p:nvSpPr>
        <p:spPr>
          <a:xfrm>
            <a:off x="6328150" y="2636700"/>
            <a:ext cx="1996500" cy="1928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1" name="Google Shape;2451;p41"/>
          <p:cNvCxnSpPr>
            <a:stCxn id="2452" idx="2"/>
            <a:endCxn id="2450" idx="0"/>
          </p:cNvCxnSpPr>
          <p:nvPr/>
        </p:nvCxnSpPr>
        <p:spPr>
          <a:xfrm>
            <a:off x="7326400" y="2374800"/>
            <a:ext cx="0" cy="261900"/>
          </a:xfrm>
          <a:prstGeom prst="straightConnector1">
            <a:avLst/>
          </a:prstGeom>
          <a:noFill/>
          <a:ln w="9525" cap="flat" cmpd="sng">
            <a:solidFill>
              <a:srgbClr val="434343"/>
            </a:solidFill>
            <a:prstDash val="solid"/>
            <a:round/>
            <a:headEnd type="none" w="med" len="med"/>
            <a:tailEnd type="none" w="med" len="med"/>
          </a:ln>
        </p:spPr>
      </p:cxnSp>
      <p:sp>
        <p:nvSpPr>
          <p:cNvPr id="2453" name="Google Shape;2453;p41"/>
          <p:cNvSpPr txBox="1">
            <a:spLocks noGrp="1"/>
          </p:cNvSpPr>
          <p:nvPr>
            <p:ph type="ctrTitle" idx="2"/>
          </p:nvPr>
        </p:nvSpPr>
        <p:spPr>
          <a:xfrm>
            <a:off x="3717200" y="1396284"/>
            <a:ext cx="1709599" cy="9785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dirty="0" smtClean="0"/>
              <a:t>DATA INSERTION</a:t>
            </a:r>
            <a:endParaRPr sz="2800" dirty="0"/>
          </a:p>
        </p:txBody>
      </p:sp>
      <p:sp>
        <p:nvSpPr>
          <p:cNvPr id="2454" name="Google Shape;2454;p41"/>
          <p:cNvSpPr txBox="1">
            <a:spLocks noGrp="1"/>
          </p:cNvSpPr>
          <p:nvPr>
            <p:ph type="subTitle" idx="3"/>
          </p:nvPr>
        </p:nvSpPr>
        <p:spPr>
          <a:xfrm>
            <a:off x="3658049" y="3202670"/>
            <a:ext cx="1827900" cy="1121085"/>
          </a:xfrm>
          <a:prstGeom prst="rect">
            <a:avLst/>
          </a:prstGeom>
        </p:spPr>
        <p:txBody>
          <a:bodyPr spcFirstLastPara="1" wrap="square" lIns="91425" tIns="91425" rIns="91425" bIns="91425" anchor="t" anchorCtr="0">
            <a:noAutofit/>
          </a:bodyPr>
          <a:lstStyle/>
          <a:p>
            <a:pPr marL="0" lvl="0" indent="0"/>
            <a:r>
              <a:rPr lang="en-US" dirty="0"/>
              <a:t>Users enter monthly income and categorize their expenses (Food, Utilities, etc.). </a:t>
            </a:r>
            <a:endParaRPr lang="en-US" dirty="0" smtClean="0"/>
          </a:p>
          <a:p>
            <a:pPr marL="0" lvl="0" indent="0"/>
            <a:r>
              <a:rPr lang="en-US" dirty="0" smtClean="0"/>
              <a:t>All </a:t>
            </a:r>
            <a:r>
              <a:rPr lang="en-US" dirty="0"/>
              <a:t>data is saved locally.</a:t>
            </a:r>
            <a:endParaRPr dirty="0"/>
          </a:p>
        </p:txBody>
      </p:sp>
      <p:sp>
        <p:nvSpPr>
          <p:cNvPr id="2455" name="Google Shape;2455;p41"/>
          <p:cNvSpPr txBox="1">
            <a:spLocks noGrp="1"/>
          </p:cNvSpPr>
          <p:nvPr>
            <p:ph type="ctrTitle" idx="4"/>
          </p:nvPr>
        </p:nvSpPr>
        <p:spPr>
          <a:xfrm>
            <a:off x="5514754" y="1040973"/>
            <a:ext cx="3629246" cy="133382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smtClean="0"/>
              <a:t>VISUALIZATION </a:t>
            </a:r>
            <a:br>
              <a:rPr lang="en" sz="2800" dirty="0" smtClean="0"/>
            </a:br>
            <a:r>
              <a:rPr lang="en" sz="2800" dirty="0" smtClean="0"/>
              <a:t>AND EXPORT</a:t>
            </a:r>
            <a:endParaRPr sz="2800" dirty="0"/>
          </a:p>
        </p:txBody>
      </p:sp>
      <p:sp>
        <p:nvSpPr>
          <p:cNvPr id="2456" name="Google Shape;2456;p41"/>
          <p:cNvSpPr txBox="1">
            <a:spLocks noGrp="1"/>
          </p:cNvSpPr>
          <p:nvPr>
            <p:ph type="subTitle" idx="5"/>
          </p:nvPr>
        </p:nvSpPr>
        <p:spPr>
          <a:xfrm>
            <a:off x="6412450" y="2868023"/>
            <a:ext cx="1827900" cy="1671000"/>
          </a:xfrm>
          <a:prstGeom prst="rect">
            <a:avLst/>
          </a:prstGeom>
        </p:spPr>
        <p:txBody>
          <a:bodyPr spcFirstLastPara="1" wrap="square" lIns="91425" tIns="91425" rIns="91425" bIns="91425" anchor="t" anchorCtr="0">
            <a:noAutofit/>
          </a:bodyPr>
          <a:lstStyle/>
          <a:p>
            <a:pPr marL="0" lvl="0" indent="0"/>
            <a:r>
              <a:rPr lang="en-US" dirty="0"/>
              <a:t>The app displays detailed tables summarizing expenses by category alongside clear charts that visualize spending patterns and savings over time, with an option to export all this data to Excel for easy tracking and analysis.</a:t>
            </a:r>
            <a:endParaRPr dirty="0"/>
          </a:p>
        </p:txBody>
      </p:sp>
      <p:sp>
        <p:nvSpPr>
          <p:cNvPr id="2457" name="Google Shape;2457;p41"/>
          <p:cNvSpPr txBox="1">
            <a:spLocks noGrp="1"/>
          </p:cNvSpPr>
          <p:nvPr>
            <p:ph type="ctrTitle" idx="6"/>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HOW IT WORKS</a:t>
            </a:r>
            <a:endParaRPr dirty="0"/>
          </a:p>
        </p:txBody>
      </p:sp>
      <p:sp>
        <p:nvSpPr>
          <p:cNvPr id="7" name="Rectangle 4"/>
          <p:cNvSpPr>
            <a:spLocks noGrp="1" noChangeArrowheads="1"/>
          </p:cNvSpPr>
          <p:nvPr>
            <p:ph type="subTitle" idx="1"/>
          </p:nvPr>
        </p:nvSpPr>
        <p:spPr bwMode="auto">
          <a:xfrm>
            <a:off x="968301" y="3279357"/>
            <a:ext cx="170925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Each user logs in with their credentials. The app loads personal financial data using </a:t>
            </a:r>
            <a:r>
              <a:rPr lang="en-US" altLang="en-US" dirty="0" err="1"/>
              <a:t>localStorage</a:t>
            </a:r>
            <a:r>
              <a:rPr lang="en-US" alt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37"/>
        <p:cNvGrpSpPr/>
        <p:nvPr/>
      </p:nvGrpSpPr>
      <p:grpSpPr>
        <a:xfrm>
          <a:off x="0" y="0"/>
          <a:ext cx="0" cy="0"/>
          <a:chOff x="0" y="0"/>
          <a:chExt cx="0" cy="0"/>
        </a:xfrm>
      </p:grpSpPr>
      <p:sp>
        <p:nvSpPr>
          <p:cNvPr id="1038" name="Google Shape;1038;p35"/>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1. USER AUTHENTICATION</a:t>
            </a:r>
            <a:endParaRPr sz="3000" dirty="0"/>
          </a:p>
        </p:txBody>
      </p:sp>
      <p:sp>
        <p:nvSpPr>
          <p:cNvPr id="1039" name="Google Shape;1039;p35"/>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60831" y="1214310"/>
            <a:ext cx="2146419" cy="2714930"/>
          </a:xfrm>
          <a:prstGeom prst="rect">
            <a:avLst/>
          </a:prstGeom>
        </p:spPr>
      </p:pic>
      <p:pic>
        <p:nvPicPr>
          <p:cNvPr id="3" name="Picture 2"/>
          <p:cNvPicPr>
            <a:picLocks noChangeAspect="1"/>
          </p:cNvPicPr>
          <p:nvPr/>
        </p:nvPicPr>
        <p:blipFill>
          <a:blip r:embed="rId4"/>
          <a:stretch>
            <a:fillRect/>
          </a:stretch>
        </p:blipFill>
        <p:spPr>
          <a:xfrm>
            <a:off x="2766459" y="1214310"/>
            <a:ext cx="1967144" cy="27149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37"/>
        <p:cNvGrpSpPr/>
        <p:nvPr/>
      </p:nvGrpSpPr>
      <p:grpSpPr>
        <a:xfrm>
          <a:off x="0" y="0"/>
          <a:ext cx="0" cy="0"/>
          <a:chOff x="0" y="0"/>
          <a:chExt cx="0" cy="0"/>
        </a:xfrm>
      </p:grpSpPr>
      <p:sp>
        <p:nvSpPr>
          <p:cNvPr id="1038" name="Google Shape;1038;p35"/>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2</a:t>
            </a:r>
            <a:r>
              <a:rPr lang="en" sz="3000" dirty="0" smtClean="0"/>
              <a:t>. DATA INSERTION</a:t>
            </a:r>
            <a:endParaRPr sz="3000" dirty="0"/>
          </a:p>
        </p:txBody>
      </p:sp>
      <p:sp>
        <p:nvSpPr>
          <p:cNvPr id="1039" name="Google Shape;1039;p35"/>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p:cNvPicPr>
            <a:picLocks noChangeAspect="1"/>
          </p:cNvPicPr>
          <p:nvPr/>
        </p:nvPicPr>
        <p:blipFill>
          <a:blip r:embed="rId3"/>
          <a:stretch>
            <a:fillRect/>
          </a:stretch>
        </p:blipFill>
        <p:spPr>
          <a:xfrm>
            <a:off x="591312" y="1227167"/>
            <a:ext cx="4200144" cy="2812988"/>
          </a:xfrm>
          <a:prstGeom prst="rect">
            <a:avLst/>
          </a:prstGeom>
        </p:spPr>
      </p:pic>
    </p:spTree>
    <p:extLst>
      <p:ext uri="{BB962C8B-B14F-4D97-AF65-F5344CB8AC3E}">
        <p14:creationId xmlns:p14="http://schemas.microsoft.com/office/powerpoint/2010/main" val="505859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37"/>
        <p:cNvGrpSpPr/>
        <p:nvPr/>
      </p:nvGrpSpPr>
      <p:grpSpPr>
        <a:xfrm>
          <a:off x="0" y="0"/>
          <a:ext cx="0" cy="0"/>
          <a:chOff x="0" y="0"/>
          <a:chExt cx="0" cy="0"/>
        </a:xfrm>
      </p:grpSpPr>
      <p:sp>
        <p:nvSpPr>
          <p:cNvPr id="1038" name="Google Shape;1038;p35"/>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smtClean="0"/>
              <a:t>3. VIZUALIZATION</a:t>
            </a:r>
            <a:endParaRPr sz="3000" dirty="0"/>
          </a:p>
        </p:txBody>
      </p:sp>
      <p:sp>
        <p:nvSpPr>
          <p:cNvPr id="1039" name="Google Shape;1039;p35"/>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p:cNvPicPr>
            <a:picLocks noChangeAspect="1"/>
          </p:cNvPicPr>
          <p:nvPr/>
        </p:nvPicPr>
        <p:blipFill>
          <a:blip r:embed="rId3"/>
          <a:stretch>
            <a:fillRect/>
          </a:stretch>
        </p:blipFill>
        <p:spPr>
          <a:xfrm>
            <a:off x="518160" y="1224416"/>
            <a:ext cx="4285488" cy="2817231"/>
          </a:xfrm>
          <a:prstGeom prst="rect">
            <a:avLst/>
          </a:prstGeom>
        </p:spPr>
      </p:pic>
    </p:spTree>
    <p:extLst>
      <p:ext uri="{BB962C8B-B14F-4D97-AF65-F5344CB8AC3E}">
        <p14:creationId xmlns:p14="http://schemas.microsoft.com/office/powerpoint/2010/main" val="411472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037"/>
        <p:cNvGrpSpPr/>
        <p:nvPr/>
      </p:nvGrpSpPr>
      <p:grpSpPr>
        <a:xfrm>
          <a:off x="0" y="0"/>
          <a:ext cx="0" cy="0"/>
          <a:chOff x="0" y="0"/>
          <a:chExt cx="0" cy="0"/>
        </a:xfrm>
      </p:grpSpPr>
      <p:sp>
        <p:nvSpPr>
          <p:cNvPr id="1038" name="Google Shape;1038;p35"/>
          <p:cNvSpPr txBox="1">
            <a:spLocks noGrp="1"/>
          </p:cNvSpPr>
          <p:nvPr>
            <p:ph type="ctrTitle"/>
          </p:nvPr>
        </p:nvSpPr>
        <p:spPr>
          <a:xfrm>
            <a:off x="5641825" y="1658275"/>
            <a:ext cx="2655600" cy="182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4</a:t>
            </a:r>
            <a:r>
              <a:rPr lang="en" sz="3000" dirty="0" smtClean="0"/>
              <a:t>. EXPORT</a:t>
            </a:r>
            <a:endParaRPr sz="3000" dirty="0"/>
          </a:p>
        </p:txBody>
      </p:sp>
      <p:sp>
        <p:nvSpPr>
          <p:cNvPr id="1039" name="Google Shape;1039;p35"/>
          <p:cNvSpPr/>
          <p:nvPr/>
        </p:nvSpPr>
        <p:spPr>
          <a:xfrm>
            <a:off x="10529695" y="2633661"/>
            <a:ext cx="189725" cy="176648"/>
          </a:xfrm>
          <a:custGeom>
            <a:avLst/>
            <a:gdLst/>
            <a:ahLst/>
            <a:cxnLst/>
            <a:rect l="l" t="t" r="r" b="b"/>
            <a:pathLst>
              <a:path w="5223" h="4863" extrusionOk="0">
                <a:moveTo>
                  <a:pt x="2509" y="229"/>
                </a:moveTo>
                <a:cubicBezTo>
                  <a:pt x="2718" y="229"/>
                  <a:pt x="2926" y="258"/>
                  <a:pt x="3131" y="319"/>
                </a:cubicBezTo>
                <a:cubicBezTo>
                  <a:pt x="4297" y="657"/>
                  <a:pt x="4968" y="1881"/>
                  <a:pt x="4628" y="3047"/>
                </a:cubicBezTo>
                <a:cubicBezTo>
                  <a:pt x="4462" y="3614"/>
                  <a:pt x="4089" y="4081"/>
                  <a:pt x="3572" y="4361"/>
                </a:cubicBezTo>
                <a:cubicBezTo>
                  <a:pt x="3245" y="4541"/>
                  <a:pt x="2885" y="4633"/>
                  <a:pt x="2520" y="4633"/>
                </a:cubicBezTo>
                <a:cubicBezTo>
                  <a:pt x="2313" y="4633"/>
                  <a:pt x="2104" y="4603"/>
                  <a:pt x="1900" y="4543"/>
                </a:cubicBezTo>
                <a:cubicBezTo>
                  <a:pt x="1333" y="4382"/>
                  <a:pt x="866" y="4005"/>
                  <a:pt x="586" y="3492"/>
                </a:cubicBezTo>
                <a:cubicBezTo>
                  <a:pt x="302" y="2975"/>
                  <a:pt x="238" y="2379"/>
                  <a:pt x="402" y="1816"/>
                </a:cubicBezTo>
                <a:cubicBezTo>
                  <a:pt x="564" y="1253"/>
                  <a:pt x="941" y="786"/>
                  <a:pt x="1454" y="502"/>
                </a:cubicBezTo>
                <a:cubicBezTo>
                  <a:pt x="1785" y="319"/>
                  <a:pt x="2147" y="229"/>
                  <a:pt x="2509" y="229"/>
                </a:cubicBezTo>
                <a:close/>
                <a:moveTo>
                  <a:pt x="2508" y="1"/>
                </a:moveTo>
                <a:cubicBezTo>
                  <a:pt x="2106" y="1"/>
                  <a:pt x="1708" y="102"/>
                  <a:pt x="1347" y="301"/>
                </a:cubicBezTo>
                <a:cubicBezTo>
                  <a:pt x="776" y="613"/>
                  <a:pt x="364" y="1130"/>
                  <a:pt x="184" y="1751"/>
                </a:cubicBezTo>
                <a:cubicBezTo>
                  <a:pt x="1" y="2376"/>
                  <a:pt x="72" y="3032"/>
                  <a:pt x="385" y="3600"/>
                </a:cubicBezTo>
                <a:cubicBezTo>
                  <a:pt x="697" y="4170"/>
                  <a:pt x="1210" y="4583"/>
                  <a:pt x="1835" y="4763"/>
                </a:cubicBezTo>
                <a:cubicBezTo>
                  <a:pt x="2061" y="4831"/>
                  <a:pt x="2291" y="4863"/>
                  <a:pt x="2517" y="4863"/>
                </a:cubicBezTo>
                <a:cubicBezTo>
                  <a:pt x="2922" y="4863"/>
                  <a:pt x="3321" y="4759"/>
                  <a:pt x="3684" y="4561"/>
                </a:cubicBezTo>
                <a:cubicBezTo>
                  <a:pt x="4250" y="4250"/>
                  <a:pt x="4666" y="3736"/>
                  <a:pt x="4847" y="3112"/>
                </a:cubicBezTo>
                <a:cubicBezTo>
                  <a:pt x="5223" y="1826"/>
                  <a:pt x="4480" y="473"/>
                  <a:pt x="3195" y="100"/>
                </a:cubicBezTo>
                <a:cubicBezTo>
                  <a:pt x="2969" y="34"/>
                  <a:pt x="2738" y="1"/>
                  <a:pt x="25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5"/>
          <p:cNvSpPr/>
          <p:nvPr/>
        </p:nvSpPr>
        <p:spPr>
          <a:xfrm>
            <a:off x="11428406" y="2940695"/>
            <a:ext cx="25718" cy="71342"/>
          </a:xfrm>
          <a:custGeom>
            <a:avLst/>
            <a:gdLst/>
            <a:ahLst/>
            <a:cxnLst/>
            <a:rect l="l" t="t" r="r" b="b"/>
            <a:pathLst>
              <a:path w="708" h="1964" extrusionOk="0">
                <a:moveTo>
                  <a:pt x="101" y="1"/>
                </a:moveTo>
                <a:lnTo>
                  <a:pt x="54" y="163"/>
                </a:lnTo>
                <a:lnTo>
                  <a:pt x="475" y="287"/>
                </a:lnTo>
                <a:lnTo>
                  <a:pt x="1" y="1910"/>
                </a:lnTo>
                <a:lnTo>
                  <a:pt x="183" y="1964"/>
                </a:lnTo>
                <a:lnTo>
                  <a:pt x="707" y="176"/>
                </a:lnTo>
                <a:lnTo>
                  <a:pt x="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5"/>
          <p:cNvSpPr/>
          <p:nvPr/>
        </p:nvSpPr>
        <p:spPr>
          <a:xfrm>
            <a:off x="11456304" y="2957223"/>
            <a:ext cx="59755" cy="74248"/>
          </a:xfrm>
          <a:custGeom>
            <a:avLst/>
            <a:gdLst/>
            <a:ahLst/>
            <a:cxnLst/>
            <a:rect l="l" t="t" r="r" b="b"/>
            <a:pathLst>
              <a:path w="1645" h="2044" extrusionOk="0">
                <a:moveTo>
                  <a:pt x="811" y="1"/>
                </a:moveTo>
                <a:cubicBezTo>
                  <a:pt x="656" y="1"/>
                  <a:pt x="515" y="40"/>
                  <a:pt x="399" y="117"/>
                </a:cubicBezTo>
                <a:lnTo>
                  <a:pt x="496" y="267"/>
                </a:lnTo>
                <a:cubicBezTo>
                  <a:pt x="594" y="205"/>
                  <a:pt x="699" y="175"/>
                  <a:pt x="815" y="175"/>
                </a:cubicBezTo>
                <a:cubicBezTo>
                  <a:pt x="887" y="175"/>
                  <a:pt x="962" y="186"/>
                  <a:pt x="1042" y="210"/>
                </a:cubicBezTo>
                <a:cubicBezTo>
                  <a:pt x="1314" y="289"/>
                  <a:pt x="1425" y="461"/>
                  <a:pt x="1365" y="665"/>
                </a:cubicBezTo>
                <a:cubicBezTo>
                  <a:pt x="1329" y="788"/>
                  <a:pt x="1253" y="899"/>
                  <a:pt x="994" y="1038"/>
                </a:cubicBezTo>
                <a:lnTo>
                  <a:pt x="40" y="1548"/>
                </a:lnTo>
                <a:lnTo>
                  <a:pt x="0" y="1681"/>
                </a:lnTo>
                <a:lnTo>
                  <a:pt x="1257" y="2044"/>
                </a:lnTo>
                <a:lnTo>
                  <a:pt x="1304" y="1883"/>
                </a:lnTo>
                <a:lnTo>
                  <a:pt x="320" y="1595"/>
                </a:lnTo>
                <a:lnTo>
                  <a:pt x="1102" y="1175"/>
                </a:lnTo>
                <a:cubicBezTo>
                  <a:pt x="1411" y="1010"/>
                  <a:pt x="1508" y="874"/>
                  <a:pt x="1559" y="702"/>
                </a:cubicBezTo>
                <a:cubicBezTo>
                  <a:pt x="1645" y="404"/>
                  <a:pt x="1468" y="152"/>
                  <a:pt x="1106" y="44"/>
                </a:cubicBezTo>
                <a:cubicBezTo>
                  <a:pt x="1004" y="15"/>
                  <a:pt x="905" y="1"/>
                  <a:pt x="8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5"/>
          <p:cNvSpPr/>
          <p:nvPr/>
        </p:nvSpPr>
        <p:spPr>
          <a:xfrm>
            <a:off x="11515513" y="2970663"/>
            <a:ext cx="61062" cy="73050"/>
          </a:xfrm>
          <a:custGeom>
            <a:avLst/>
            <a:gdLst/>
            <a:ahLst/>
            <a:cxnLst/>
            <a:rect l="l" t="t" r="r" b="b"/>
            <a:pathLst>
              <a:path w="1681" h="2011" extrusionOk="0">
                <a:moveTo>
                  <a:pt x="532" y="1"/>
                </a:moveTo>
                <a:lnTo>
                  <a:pt x="484" y="163"/>
                </a:lnTo>
                <a:lnTo>
                  <a:pt x="1400" y="428"/>
                </a:lnTo>
                <a:lnTo>
                  <a:pt x="721" y="905"/>
                </a:lnTo>
                <a:lnTo>
                  <a:pt x="682" y="1042"/>
                </a:lnTo>
                <a:lnTo>
                  <a:pt x="812" y="1078"/>
                </a:lnTo>
                <a:cubicBezTo>
                  <a:pt x="1142" y="1175"/>
                  <a:pt x="1253" y="1358"/>
                  <a:pt x="1192" y="1573"/>
                </a:cubicBezTo>
                <a:cubicBezTo>
                  <a:pt x="1141" y="1740"/>
                  <a:pt x="1016" y="1832"/>
                  <a:pt x="832" y="1832"/>
                </a:cubicBezTo>
                <a:cubicBezTo>
                  <a:pt x="769" y="1832"/>
                  <a:pt x="700" y="1821"/>
                  <a:pt x="625" y="1799"/>
                </a:cubicBezTo>
                <a:cubicBezTo>
                  <a:pt x="391" y="1731"/>
                  <a:pt x="212" y="1584"/>
                  <a:pt x="133" y="1433"/>
                </a:cubicBezTo>
                <a:lnTo>
                  <a:pt x="0" y="1551"/>
                </a:lnTo>
                <a:cubicBezTo>
                  <a:pt x="97" y="1731"/>
                  <a:pt x="320" y="1893"/>
                  <a:pt x="578" y="1968"/>
                </a:cubicBezTo>
                <a:cubicBezTo>
                  <a:pt x="677" y="1997"/>
                  <a:pt x="769" y="2011"/>
                  <a:pt x="852" y="2011"/>
                </a:cubicBezTo>
                <a:cubicBezTo>
                  <a:pt x="1129" y="2011"/>
                  <a:pt x="1312" y="1860"/>
                  <a:pt x="1379" y="1631"/>
                </a:cubicBezTo>
                <a:cubicBezTo>
                  <a:pt x="1461" y="1344"/>
                  <a:pt x="1329" y="1085"/>
                  <a:pt x="951" y="953"/>
                </a:cubicBezTo>
                <a:lnTo>
                  <a:pt x="1644" y="464"/>
                </a:lnTo>
                <a:lnTo>
                  <a:pt x="1680" y="335"/>
                </a:lnTo>
                <a:lnTo>
                  <a:pt x="5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60418" y="1420531"/>
            <a:ext cx="4176174" cy="2309107"/>
          </a:xfrm>
          <a:prstGeom prst="rect">
            <a:avLst/>
          </a:prstGeom>
        </p:spPr>
      </p:pic>
    </p:spTree>
    <p:extLst>
      <p:ext uri="{BB962C8B-B14F-4D97-AF65-F5344CB8AC3E}">
        <p14:creationId xmlns:p14="http://schemas.microsoft.com/office/powerpoint/2010/main" val="408959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Shape 1140"/>
        <p:cNvGrpSpPr/>
        <p:nvPr/>
      </p:nvGrpSpPr>
      <p:grpSpPr>
        <a:xfrm>
          <a:off x="0" y="0"/>
          <a:ext cx="0" cy="0"/>
          <a:chOff x="0" y="0"/>
          <a:chExt cx="0" cy="0"/>
        </a:xfrm>
      </p:grpSpPr>
      <p:sp>
        <p:nvSpPr>
          <p:cNvPr id="1141" name="Google Shape;1141;p37"/>
          <p:cNvSpPr txBox="1"/>
          <p:nvPr/>
        </p:nvSpPr>
        <p:spPr>
          <a:xfrm>
            <a:off x="2126799" y="2927015"/>
            <a:ext cx="2051700" cy="697800"/>
          </a:xfrm>
          <a:prstGeom prst="rect">
            <a:avLst/>
          </a:prstGeom>
          <a:noFill/>
          <a:ln>
            <a:noFill/>
          </a:ln>
        </p:spPr>
        <p:txBody>
          <a:bodyPr spcFirstLastPara="1" wrap="square" lIns="91425" tIns="91425" rIns="91425" bIns="91425" anchor="t" anchorCtr="0">
            <a:noAutofit/>
          </a:bodyPr>
          <a:lstStyle/>
          <a:p>
            <a:pPr>
              <a:spcAft>
                <a:spcPts val="1600"/>
              </a:spcAft>
            </a:pPr>
            <a:r>
              <a:rPr lang="en-US" altLang="en-US" sz="1100" dirty="0">
                <a:solidFill>
                  <a:srgbClr val="434343"/>
                </a:solidFill>
                <a:latin typeface="Anaheim"/>
                <a:ea typeface="Anaheim"/>
                <a:cs typeface="Anaheim"/>
              </a:rPr>
              <a:t>Easy-to-use expense input with categorized options</a:t>
            </a:r>
          </a:p>
          <a:p>
            <a:pPr marL="0" lvl="0" indent="0" algn="r" rtl="0">
              <a:spcBef>
                <a:spcPts val="0"/>
              </a:spcBef>
              <a:spcAft>
                <a:spcPts val="1600"/>
              </a:spcAft>
              <a:buNone/>
            </a:pPr>
            <a:endParaRPr sz="1100" dirty="0">
              <a:solidFill>
                <a:srgbClr val="434343"/>
              </a:solidFill>
              <a:latin typeface="Anaheim"/>
              <a:ea typeface="Anaheim"/>
              <a:cs typeface="Anaheim"/>
              <a:sym typeface="Anaheim"/>
            </a:endParaRPr>
          </a:p>
        </p:txBody>
      </p:sp>
      <p:sp>
        <p:nvSpPr>
          <p:cNvPr id="1142" name="Google Shape;1142;p37"/>
          <p:cNvSpPr/>
          <p:nvPr/>
        </p:nvSpPr>
        <p:spPr>
          <a:xfrm>
            <a:off x="98" y="4048798"/>
            <a:ext cx="28596" cy="32"/>
          </a:xfrm>
          <a:custGeom>
            <a:avLst/>
            <a:gdLst/>
            <a:ahLst/>
            <a:cxnLst/>
            <a:rect l="l" t="t" r="r" b="b"/>
            <a:pathLst>
              <a:path w="893" h="1" fill="none" extrusionOk="0">
                <a:moveTo>
                  <a:pt x="0" y="1"/>
                </a:moveTo>
                <a:lnTo>
                  <a:pt x="892" y="1"/>
                </a:lnTo>
              </a:path>
            </a:pathLst>
          </a:custGeom>
          <a:noFill/>
          <a:ln w="3800" cap="flat" cmpd="sng">
            <a:solidFill>
              <a:srgbClr val="1F1F1F"/>
            </a:solidFill>
            <a:prstDash val="solid"/>
            <a:miter lim="892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txBox="1"/>
          <p:nvPr/>
        </p:nvSpPr>
        <p:spPr>
          <a:xfrm>
            <a:off x="6790674" y="2883516"/>
            <a:ext cx="2051700" cy="697800"/>
          </a:xfrm>
          <a:prstGeom prst="rect">
            <a:avLst/>
          </a:prstGeom>
          <a:noFill/>
          <a:ln>
            <a:noFill/>
          </a:ln>
        </p:spPr>
        <p:txBody>
          <a:bodyPr spcFirstLastPara="1" wrap="square" lIns="91425" tIns="91425" rIns="91425" bIns="91425" anchor="t" anchorCtr="0">
            <a:noAutofit/>
          </a:bodyPr>
          <a:lstStyle/>
          <a:p>
            <a:pPr>
              <a:spcAft>
                <a:spcPts val="1600"/>
              </a:spcAft>
            </a:pPr>
            <a:r>
              <a:rPr lang="en-US" sz="1100" dirty="0">
                <a:solidFill>
                  <a:srgbClr val="434343"/>
                </a:solidFill>
                <a:latin typeface="Anaheim"/>
                <a:ea typeface="Anaheim"/>
                <a:cs typeface="Anaheim"/>
              </a:rPr>
              <a:t>Clear visual summaries through tables and charts</a:t>
            </a:r>
            <a:endParaRPr sz="1100" dirty="0">
              <a:solidFill>
                <a:srgbClr val="434343"/>
              </a:solidFill>
              <a:latin typeface="Anaheim"/>
              <a:ea typeface="Anaheim"/>
              <a:cs typeface="Anaheim"/>
              <a:sym typeface="Anaheim"/>
            </a:endParaRPr>
          </a:p>
        </p:txBody>
      </p:sp>
      <p:sp>
        <p:nvSpPr>
          <p:cNvPr id="1144" name="Google Shape;1144;p37"/>
          <p:cNvSpPr txBox="1"/>
          <p:nvPr/>
        </p:nvSpPr>
        <p:spPr>
          <a:xfrm>
            <a:off x="6750581" y="4177927"/>
            <a:ext cx="2051700" cy="697800"/>
          </a:xfrm>
          <a:prstGeom prst="rect">
            <a:avLst/>
          </a:prstGeom>
          <a:noFill/>
          <a:ln>
            <a:noFill/>
          </a:ln>
        </p:spPr>
        <p:txBody>
          <a:bodyPr spcFirstLastPara="1" wrap="square" lIns="91425" tIns="91425" rIns="91425" bIns="91425" anchor="t" anchorCtr="0">
            <a:noAutofit/>
          </a:bodyPr>
          <a:lstStyle/>
          <a:p>
            <a:pPr lvl="0">
              <a:spcAft>
                <a:spcPts val="1600"/>
              </a:spcAft>
            </a:pPr>
            <a:r>
              <a:rPr lang="en-US" sz="1100" dirty="0">
                <a:solidFill>
                  <a:srgbClr val="434343"/>
                </a:solidFill>
                <a:latin typeface="Anaheim"/>
                <a:ea typeface="Anaheim"/>
                <a:cs typeface="Anaheim"/>
              </a:rPr>
              <a:t>Responsive design suitable for all user levels</a:t>
            </a:r>
            <a:endParaRPr sz="1100" dirty="0">
              <a:solidFill>
                <a:srgbClr val="434343"/>
              </a:solidFill>
              <a:latin typeface="Anaheim"/>
              <a:ea typeface="Anaheim"/>
              <a:cs typeface="Anaheim"/>
              <a:sym typeface="Anaheim"/>
            </a:endParaRPr>
          </a:p>
        </p:txBody>
      </p:sp>
      <p:sp>
        <p:nvSpPr>
          <p:cNvPr id="1148" name="Google Shape;1148;p37"/>
          <p:cNvSpPr txBox="1"/>
          <p:nvPr/>
        </p:nvSpPr>
        <p:spPr>
          <a:xfrm>
            <a:off x="2042187" y="4177927"/>
            <a:ext cx="2051700" cy="697800"/>
          </a:xfrm>
          <a:prstGeom prst="rect">
            <a:avLst/>
          </a:prstGeom>
          <a:noFill/>
          <a:ln>
            <a:noFill/>
          </a:ln>
        </p:spPr>
        <p:txBody>
          <a:bodyPr spcFirstLastPara="1" wrap="square" lIns="91425" tIns="91425" rIns="91425" bIns="91425" anchor="t" anchorCtr="0">
            <a:noAutofit/>
          </a:bodyPr>
          <a:lstStyle/>
          <a:p>
            <a:pPr lvl="0" algn="r">
              <a:spcAft>
                <a:spcPts val="1600"/>
              </a:spcAft>
            </a:pPr>
            <a:r>
              <a:rPr lang="en-US" sz="1100" dirty="0">
                <a:solidFill>
                  <a:srgbClr val="434343"/>
                </a:solidFill>
                <a:latin typeface="Anaheim"/>
                <a:ea typeface="Anaheim"/>
                <a:cs typeface="Anaheim"/>
              </a:rPr>
              <a:t>Quick export to Excel for offline analysis</a:t>
            </a:r>
            <a:endParaRPr sz="1100" dirty="0">
              <a:solidFill>
                <a:srgbClr val="434343"/>
              </a:solidFill>
              <a:latin typeface="Anaheim"/>
              <a:ea typeface="Anaheim"/>
              <a:cs typeface="Anaheim"/>
              <a:sym typeface="Anaheim"/>
            </a:endParaRPr>
          </a:p>
        </p:txBody>
      </p:sp>
      <p:sp>
        <p:nvSpPr>
          <p:cNvPr id="1150" name="Google Shape;1150;p37"/>
          <p:cNvSpPr/>
          <p:nvPr/>
        </p:nvSpPr>
        <p:spPr>
          <a:xfrm>
            <a:off x="4356539" y="2905519"/>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a:off x="4415306" y="2847944"/>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a:off x="4356539" y="4157244"/>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a:off x="4415306" y="4099669"/>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a:off x="5610079" y="4166978"/>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a:off x="5674631" y="4099669"/>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a:off x="5610079" y="2895157"/>
            <a:ext cx="881700" cy="827700"/>
          </a:xfrm>
          <a:prstGeom prst="roundRect">
            <a:avLst>
              <a:gd name="adj" fmla="val 4313"/>
            </a:avLst>
          </a:prstGeom>
          <a:solidFill>
            <a:srgbClr val="FFF2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a:off x="5674631" y="2843807"/>
            <a:ext cx="881700" cy="827700"/>
          </a:xfrm>
          <a:prstGeom prst="roundRect">
            <a:avLst>
              <a:gd name="adj" fmla="val 4313"/>
            </a:avLst>
          </a:prstGeom>
          <a:no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8" name="Google Shape;1158;p37"/>
          <p:cNvCxnSpPr>
            <a:stCxn id="1151" idx="2"/>
            <a:endCxn id="1153" idx="0"/>
          </p:cNvCxnSpPr>
          <p:nvPr/>
        </p:nvCxnSpPr>
        <p:spPr>
          <a:xfrm>
            <a:off x="4856156" y="3675644"/>
            <a:ext cx="0" cy="423900"/>
          </a:xfrm>
          <a:prstGeom prst="straightConnector1">
            <a:avLst/>
          </a:prstGeom>
          <a:noFill/>
          <a:ln w="9525" cap="flat" cmpd="sng">
            <a:solidFill>
              <a:srgbClr val="434343"/>
            </a:solidFill>
            <a:prstDash val="solid"/>
            <a:round/>
            <a:headEnd type="none" w="med" len="med"/>
            <a:tailEnd type="none" w="med" len="med"/>
          </a:ln>
        </p:spPr>
      </p:cxnSp>
      <p:cxnSp>
        <p:nvCxnSpPr>
          <p:cNvPr id="1159" name="Google Shape;1159;p37"/>
          <p:cNvCxnSpPr>
            <a:stCxn id="1151" idx="3"/>
            <a:endCxn id="1157" idx="1"/>
          </p:cNvCxnSpPr>
          <p:nvPr/>
        </p:nvCxnSpPr>
        <p:spPr>
          <a:xfrm rot="10800000" flipH="1">
            <a:off x="5297006" y="3257594"/>
            <a:ext cx="377700" cy="4200"/>
          </a:xfrm>
          <a:prstGeom prst="straightConnector1">
            <a:avLst/>
          </a:prstGeom>
          <a:noFill/>
          <a:ln w="9525" cap="flat" cmpd="sng">
            <a:solidFill>
              <a:srgbClr val="434343"/>
            </a:solidFill>
            <a:prstDash val="solid"/>
            <a:round/>
            <a:headEnd type="none" w="med" len="med"/>
            <a:tailEnd type="none" w="med" len="med"/>
          </a:ln>
        </p:spPr>
      </p:cxnSp>
      <p:cxnSp>
        <p:nvCxnSpPr>
          <p:cNvPr id="1160" name="Google Shape;1160;p37"/>
          <p:cNvCxnSpPr>
            <a:stCxn id="1157" idx="2"/>
            <a:endCxn id="1155" idx="0"/>
          </p:cNvCxnSpPr>
          <p:nvPr/>
        </p:nvCxnSpPr>
        <p:spPr>
          <a:xfrm>
            <a:off x="6115481" y="3671507"/>
            <a:ext cx="0" cy="428100"/>
          </a:xfrm>
          <a:prstGeom prst="straightConnector1">
            <a:avLst/>
          </a:prstGeom>
          <a:noFill/>
          <a:ln w="9525" cap="flat" cmpd="sng">
            <a:solidFill>
              <a:srgbClr val="434343"/>
            </a:solidFill>
            <a:prstDash val="solid"/>
            <a:round/>
            <a:headEnd type="none" w="med" len="med"/>
            <a:tailEnd type="none" w="med" len="med"/>
          </a:ln>
        </p:spPr>
      </p:cxnSp>
      <p:cxnSp>
        <p:nvCxnSpPr>
          <p:cNvPr id="1161" name="Google Shape;1161;p37"/>
          <p:cNvCxnSpPr>
            <a:stCxn id="1155" idx="1"/>
            <a:endCxn id="1153" idx="3"/>
          </p:cNvCxnSpPr>
          <p:nvPr/>
        </p:nvCxnSpPr>
        <p:spPr>
          <a:xfrm rot="10800000">
            <a:off x="5296931" y="4513519"/>
            <a:ext cx="377700" cy="0"/>
          </a:xfrm>
          <a:prstGeom prst="straightConnector1">
            <a:avLst/>
          </a:prstGeom>
          <a:noFill/>
          <a:ln w="9525" cap="flat" cmpd="sng">
            <a:solidFill>
              <a:srgbClr val="434343"/>
            </a:solidFill>
            <a:prstDash val="solid"/>
            <a:round/>
            <a:headEnd type="none" w="med" len="med"/>
            <a:tailEnd type="none" w="med" len="med"/>
          </a:ln>
        </p:spPr>
      </p:cxnSp>
      <p:sp>
        <p:nvSpPr>
          <p:cNvPr id="1212" name="Google Shape;1212;p37"/>
          <p:cNvSpPr txBox="1">
            <a:spLocks noGrp="1"/>
          </p:cNvSpPr>
          <p:nvPr>
            <p:ph type="ctrTitle"/>
          </p:nvPr>
        </p:nvSpPr>
        <p:spPr>
          <a:xfrm>
            <a:off x="5180650" y="457300"/>
            <a:ext cx="3194700" cy="481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USER EXPERIENCE HIGHLIGHTS</a:t>
            </a:r>
            <a:endParaRPr dirty="0"/>
          </a:p>
        </p:txBody>
      </p:sp>
      <p:sp>
        <p:nvSpPr>
          <p:cNvPr id="2" name="TextBox 1"/>
          <p:cNvSpPr txBox="1"/>
          <p:nvPr/>
        </p:nvSpPr>
        <p:spPr>
          <a:xfrm>
            <a:off x="3488847" y="1340532"/>
            <a:ext cx="3616165" cy="1015663"/>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sz="1200" i="1" dirty="0">
                <a:solidFill>
                  <a:srgbClr val="434343"/>
                </a:solidFill>
                <a:latin typeface="Anaheim"/>
                <a:ea typeface="Anaheim"/>
                <a:cs typeface="Anaheim"/>
              </a:rPr>
              <a:t>The app features a clean and intuitive interface designed for easy navigation. </a:t>
            </a:r>
            <a:r>
              <a:rPr lang="en-US" sz="1200" i="1" dirty="0">
                <a:solidFill>
                  <a:srgbClr val="434343"/>
                </a:solidFill>
                <a:latin typeface="Anaheim"/>
                <a:ea typeface="Anaheim"/>
                <a:cs typeface="Anaheim"/>
              </a:rPr>
              <a:t>Users can quickly add expenses, view summaries, and export data without hassle, making financial </a:t>
            </a:r>
            <a:r>
              <a:rPr lang="en-US" sz="1200" i="1" dirty="0" smtClean="0">
                <a:solidFill>
                  <a:srgbClr val="434343"/>
                </a:solidFill>
                <a:latin typeface="Anaheim"/>
                <a:ea typeface="Anaheim"/>
                <a:cs typeface="Anaheim"/>
              </a:rPr>
              <a:t>management simple </a:t>
            </a:r>
            <a:r>
              <a:rPr lang="en-US" sz="1200" i="1" dirty="0">
                <a:solidFill>
                  <a:srgbClr val="434343"/>
                </a:solidFill>
                <a:latin typeface="Anaheim"/>
                <a:ea typeface="Anaheim"/>
                <a:cs typeface="Anaheim"/>
              </a:rPr>
              <a:t>and efficient for everyone</a:t>
            </a:r>
            <a:r>
              <a:rPr lang="en-US" sz="1200" i="1" dirty="0"/>
              <a:t>.</a:t>
            </a:r>
          </a:p>
        </p:txBody>
      </p:sp>
      <p:grpSp>
        <p:nvGrpSpPr>
          <p:cNvPr id="76" name="Google Shape;9390;p58"/>
          <p:cNvGrpSpPr/>
          <p:nvPr/>
        </p:nvGrpSpPr>
        <p:grpSpPr>
          <a:xfrm>
            <a:off x="4658357" y="3082424"/>
            <a:ext cx="363243" cy="300675"/>
            <a:chOff x="3075928" y="2445798"/>
            <a:chExt cx="363243" cy="300675"/>
          </a:xfrm>
        </p:grpSpPr>
        <p:sp>
          <p:nvSpPr>
            <p:cNvPr id="77" name="Google Shape;9391;p58"/>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9392;p58"/>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9393;p58"/>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9394;p58"/>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9395;p58"/>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9396;p58"/>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9397;p58"/>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9398;p58"/>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9399;p58"/>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9400;p58"/>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9401;p58"/>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66;p57"/>
          <p:cNvGrpSpPr/>
          <p:nvPr/>
        </p:nvGrpSpPr>
        <p:grpSpPr>
          <a:xfrm>
            <a:off x="5938984" y="3062600"/>
            <a:ext cx="331611" cy="331674"/>
            <a:chOff x="5774124" y="4294550"/>
            <a:chExt cx="331611" cy="331674"/>
          </a:xfrm>
        </p:grpSpPr>
        <p:sp>
          <p:nvSpPr>
            <p:cNvPr id="89" name="Google Shape;8867;p57"/>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868;p57"/>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8902;p57"/>
          <p:cNvGrpSpPr/>
          <p:nvPr/>
        </p:nvGrpSpPr>
        <p:grpSpPr>
          <a:xfrm>
            <a:off x="4595271" y="4387089"/>
            <a:ext cx="426329" cy="332375"/>
            <a:chOff x="2611458" y="3816374"/>
            <a:chExt cx="426329" cy="332375"/>
          </a:xfrm>
        </p:grpSpPr>
        <p:sp>
          <p:nvSpPr>
            <p:cNvPr id="92" name="Google Shape;8903;p57"/>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904;p57"/>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905;p57"/>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8906;p57"/>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8907;p57"/>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908;p57"/>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909;p57"/>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910;p57"/>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911;p57"/>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912;p57"/>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7407;p55"/>
          <p:cNvGrpSpPr/>
          <p:nvPr/>
        </p:nvGrpSpPr>
        <p:grpSpPr>
          <a:xfrm>
            <a:off x="5927079" y="4373824"/>
            <a:ext cx="359213" cy="327807"/>
            <a:chOff x="1958520" y="2302574"/>
            <a:chExt cx="359213" cy="327807"/>
          </a:xfrm>
        </p:grpSpPr>
        <p:sp>
          <p:nvSpPr>
            <p:cNvPr id="103" name="Google Shape;7408;p55"/>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409;p55"/>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410;p55"/>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3485;p48"/>
          <p:cNvGrpSpPr/>
          <p:nvPr/>
        </p:nvGrpSpPr>
        <p:grpSpPr>
          <a:xfrm>
            <a:off x="432391" y="457300"/>
            <a:ext cx="2158206" cy="1907559"/>
            <a:chOff x="411603" y="2906997"/>
            <a:chExt cx="1735458" cy="1808566"/>
          </a:xfrm>
        </p:grpSpPr>
        <p:grpSp>
          <p:nvGrpSpPr>
            <p:cNvPr id="107" name="Google Shape;3486;p48"/>
            <p:cNvGrpSpPr/>
            <p:nvPr/>
          </p:nvGrpSpPr>
          <p:grpSpPr>
            <a:xfrm>
              <a:off x="570964" y="2906997"/>
              <a:ext cx="1506308" cy="920209"/>
              <a:chOff x="570964" y="2906997"/>
              <a:chExt cx="1506308" cy="920209"/>
            </a:xfrm>
          </p:grpSpPr>
          <p:sp>
            <p:nvSpPr>
              <p:cNvPr id="205" name="Google Shape;3487;p48"/>
              <p:cNvSpPr/>
              <p:nvPr/>
            </p:nvSpPr>
            <p:spPr>
              <a:xfrm>
                <a:off x="570964" y="2951732"/>
                <a:ext cx="696766" cy="875473"/>
              </a:xfrm>
              <a:custGeom>
                <a:avLst/>
                <a:gdLst/>
                <a:ahLst/>
                <a:cxnLst/>
                <a:rect l="l" t="t" r="r" b="b"/>
                <a:pathLst>
                  <a:path w="47863" h="60139" extrusionOk="0">
                    <a:moveTo>
                      <a:pt x="1" y="0"/>
                    </a:moveTo>
                    <a:lnTo>
                      <a:pt x="1" y="60138"/>
                    </a:lnTo>
                    <a:lnTo>
                      <a:pt x="47862" y="60138"/>
                    </a:lnTo>
                    <a:lnTo>
                      <a:pt x="4786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3488;p48"/>
              <p:cNvSpPr/>
              <p:nvPr/>
            </p:nvSpPr>
            <p:spPr>
              <a:xfrm>
                <a:off x="596484" y="2976800"/>
                <a:ext cx="650254" cy="825396"/>
              </a:xfrm>
              <a:custGeom>
                <a:avLst/>
                <a:gdLst/>
                <a:ahLst/>
                <a:cxnLst/>
                <a:rect l="l" t="t" r="r" b="b"/>
                <a:pathLst>
                  <a:path w="44668" h="56699" extrusionOk="0">
                    <a:moveTo>
                      <a:pt x="1" y="0"/>
                    </a:moveTo>
                    <a:lnTo>
                      <a:pt x="1" y="56698"/>
                    </a:lnTo>
                    <a:lnTo>
                      <a:pt x="44667" y="56698"/>
                    </a:lnTo>
                    <a:lnTo>
                      <a:pt x="44667"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3489;p48"/>
              <p:cNvSpPr/>
              <p:nvPr/>
            </p:nvSpPr>
            <p:spPr>
              <a:xfrm>
                <a:off x="596484" y="3293237"/>
                <a:ext cx="650254" cy="508959"/>
              </a:xfrm>
              <a:custGeom>
                <a:avLst/>
                <a:gdLst/>
                <a:ahLst/>
                <a:cxnLst/>
                <a:rect l="l" t="t" r="r" b="b"/>
                <a:pathLst>
                  <a:path w="44668" h="34962" extrusionOk="0">
                    <a:moveTo>
                      <a:pt x="28480" y="0"/>
                    </a:moveTo>
                    <a:lnTo>
                      <a:pt x="28480" y="10253"/>
                    </a:lnTo>
                    <a:lnTo>
                      <a:pt x="17363" y="10253"/>
                    </a:lnTo>
                    <a:lnTo>
                      <a:pt x="14041" y="25286"/>
                    </a:lnTo>
                    <a:lnTo>
                      <a:pt x="10143" y="25286"/>
                    </a:lnTo>
                    <a:lnTo>
                      <a:pt x="8989" y="19998"/>
                    </a:lnTo>
                    <a:lnTo>
                      <a:pt x="1" y="19998"/>
                    </a:lnTo>
                    <a:lnTo>
                      <a:pt x="1" y="34961"/>
                    </a:lnTo>
                    <a:lnTo>
                      <a:pt x="44667" y="34961"/>
                    </a:lnTo>
                    <a:lnTo>
                      <a:pt x="44667" y="17131"/>
                    </a:lnTo>
                    <a:lnTo>
                      <a:pt x="36565" y="17131"/>
                    </a:lnTo>
                    <a:lnTo>
                      <a:pt x="36565"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3490;p48"/>
              <p:cNvSpPr/>
              <p:nvPr/>
            </p:nvSpPr>
            <p:spPr>
              <a:xfrm>
                <a:off x="910940" y="2976800"/>
                <a:ext cx="21006" cy="818583"/>
              </a:xfrm>
              <a:custGeom>
                <a:avLst/>
                <a:gdLst/>
                <a:ahLst/>
                <a:cxnLst/>
                <a:rect l="l" t="t" r="r" b="b"/>
                <a:pathLst>
                  <a:path w="1443" h="56231" extrusionOk="0">
                    <a:moveTo>
                      <a:pt x="0" y="0"/>
                    </a:moveTo>
                    <a:lnTo>
                      <a:pt x="0" y="56230"/>
                    </a:lnTo>
                    <a:lnTo>
                      <a:pt x="1442" y="56230"/>
                    </a:lnTo>
                    <a:lnTo>
                      <a:pt x="1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3491;p48"/>
              <p:cNvSpPr/>
              <p:nvPr/>
            </p:nvSpPr>
            <p:spPr>
              <a:xfrm>
                <a:off x="596484" y="3376637"/>
                <a:ext cx="650254" cy="21589"/>
              </a:xfrm>
              <a:custGeom>
                <a:avLst/>
                <a:gdLst/>
                <a:ahLst/>
                <a:cxnLst/>
                <a:rect l="l" t="t" r="r" b="b"/>
                <a:pathLst>
                  <a:path w="44668" h="1483" extrusionOk="0">
                    <a:moveTo>
                      <a:pt x="1" y="0"/>
                    </a:moveTo>
                    <a:lnTo>
                      <a:pt x="1" y="1482"/>
                    </a:lnTo>
                    <a:lnTo>
                      <a:pt x="44667" y="1482"/>
                    </a:lnTo>
                    <a:lnTo>
                      <a:pt x="446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3492;p48"/>
              <p:cNvSpPr/>
              <p:nvPr/>
            </p:nvSpPr>
            <p:spPr>
              <a:xfrm>
                <a:off x="1924448" y="3185147"/>
                <a:ext cx="46831" cy="107012"/>
              </a:xfrm>
              <a:custGeom>
                <a:avLst/>
                <a:gdLst/>
                <a:ahLst/>
                <a:cxnLst/>
                <a:rect l="l" t="t" r="r" b="b"/>
                <a:pathLst>
                  <a:path w="3217" h="7351" extrusionOk="0">
                    <a:moveTo>
                      <a:pt x="346" y="1"/>
                    </a:moveTo>
                    <a:lnTo>
                      <a:pt x="1" y="2823"/>
                    </a:lnTo>
                    <a:lnTo>
                      <a:pt x="1429" y="7342"/>
                    </a:lnTo>
                    <a:lnTo>
                      <a:pt x="3216" y="7351"/>
                    </a:lnTo>
                    <a:lnTo>
                      <a:pt x="346"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3493;p48"/>
              <p:cNvSpPr/>
              <p:nvPr/>
            </p:nvSpPr>
            <p:spPr>
              <a:xfrm>
                <a:off x="1772264" y="3086287"/>
                <a:ext cx="165097" cy="208114"/>
              </a:xfrm>
              <a:custGeom>
                <a:avLst/>
                <a:gdLst/>
                <a:ahLst/>
                <a:cxnLst/>
                <a:rect l="l" t="t" r="r" b="b"/>
                <a:pathLst>
                  <a:path w="11341" h="14296" extrusionOk="0">
                    <a:moveTo>
                      <a:pt x="989" y="0"/>
                    </a:moveTo>
                    <a:lnTo>
                      <a:pt x="1" y="14081"/>
                    </a:lnTo>
                    <a:lnTo>
                      <a:pt x="10197" y="14295"/>
                    </a:lnTo>
                    <a:lnTo>
                      <a:pt x="113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3494;p48"/>
              <p:cNvSpPr/>
              <p:nvPr/>
            </p:nvSpPr>
            <p:spPr>
              <a:xfrm>
                <a:off x="1789514" y="3101806"/>
                <a:ext cx="125791" cy="176815"/>
              </a:xfrm>
              <a:custGeom>
                <a:avLst/>
                <a:gdLst/>
                <a:ahLst/>
                <a:cxnLst/>
                <a:rect l="l" t="t" r="r" b="b"/>
                <a:pathLst>
                  <a:path w="8641" h="12146" extrusionOk="0">
                    <a:moveTo>
                      <a:pt x="8640" y="0"/>
                    </a:moveTo>
                    <a:lnTo>
                      <a:pt x="821" y="70"/>
                    </a:lnTo>
                    <a:lnTo>
                      <a:pt x="0" y="11791"/>
                    </a:lnTo>
                    <a:lnTo>
                      <a:pt x="7578" y="12146"/>
                    </a:lnTo>
                    <a:lnTo>
                      <a:pt x="8640" y="0"/>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3495;p48"/>
              <p:cNvSpPr/>
              <p:nvPr/>
            </p:nvSpPr>
            <p:spPr>
              <a:xfrm>
                <a:off x="1816737" y="3126932"/>
                <a:ext cx="71652" cy="119925"/>
              </a:xfrm>
              <a:custGeom>
                <a:avLst/>
                <a:gdLst/>
                <a:ahLst/>
                <a:cxnLst/>
                <a:rect l="l" t="t" r="r" b="b"/>
                <a:pathLst>
                  <a:path w="4922" h="8238" extrusionOk="0">
                    <a:moveTo>
                      <a:pt x="617" y="0"/>
                    </a:moveTo>
                    <a:lnTo>
                      <a:pt x="0" y="8238"/>
                    </a:lnTo>
                    <a:lnTo>
                      <a:pt x="4183" y="8238"/>
                    </a:lnTo>
                    <a:lnTo>
                      <a:pt x="492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3496;p48"/>
              <p:cNvSpPr/>
              <p:nvPr/>
            </p:nvSpPr>
            <p:spPr>
              <a:xfrm>
                <a:off x="1566275" y="3124326"/>
                <a:ext cx="123433" cy="168547"/>
              </a:xfrm>
              <a:custGeom>
                <a:avLst/>
                <a:gdLst/>
                <a:ahLst/>
                <a:cxnLst/>
                <a:rect l="l" t="t" r="r" b="b"/>
                <a:pathLst>
                  <a:path w="8479" h="11578" extrusionOk="0">
                    <a:moveTo>
                      <a:pt x="0" y="0"/>
                    </a:moveTo>
                    <a:lnTo>
                      <a:pt x="0" y="11577"/>
                    </a:lnTo>
                    <a:lnTo>
                      <a:pt x="8479" y="11569"/>
                    </a:lnTo>
                    <a:lnTo>
                      <a:pt x="847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3497;p48"/>
              <p:cNvSpPr/>
              <p:nvPr/>
            </p:nvSpPr>
            <p:spPr>
              <a:xfrm>
                <a:off x="1591911" y="2906997"/>
                <a:ext cx="74287" cy="217343"/>
              </a:xfrm>
              <a:custGeom>
                <a:avLst/>
                <a:gdLst/>
                <a:ahLst/>
                <a:cxnLst/>
                <a:rect l="l" t="t" r="r" b="b"/>
                <a:pathLst>
                  <a:path w="5103" h="14930" extrusionOk="0">
                    <a:moveTo>
                      <a:pt x="4533" y="1"/>
                    </a:moveTo>
                    <a:cubicBezTo>
                      <a:pt x="4533" y="1"/>
                      <a:pt x="4532" y="1"/>
                      <a:pt x="4532" y="1"/>
                    </a:cubicBezTo>
                    <a:cubicBezTo>
                      <a:pt x="3959" y="23"/>
                      <a:pt x="2517" y="13632"/>
                      <a:pt x="2517" y="13632"/>
                    </a:cubicBezTo>
                    <a:cubicBezTo>
                      <a:pt x="2517" y="13632"/>
                      <a:pt x="2461" y="2421"/>
                      <a:pt x="1924" y="2421"/>
                    </a:cubicBezTo>
                    <a:cubicBezTo>
                      <a:pt x="1922" y="2421"/>
                      <a:pt x="1921" y="2422"/>
                      <a:pt x="1919" y="2422"/>
                    </a:cubicBezTo>
                    <a:cubicBezTo>
                      <a:pt x="1381" y="2484"/>
                      <a:pt x="1919" y="14352"/>
                      <a:pt x="1919" y="14352"/>
                    </a:cubicBezTo>
                    <a:cubicBezTo>
                      <a:pt x="1919" y="14352"/>
                      <a:pt x="1018" y="4944"/>
                      <a:pt x="516" y="4944"/>
                    </a:cubicBezTo>
                    <a:cubicBezTo>
                      <a:pt x="510" y="4944"/>
                      <a:pt x="504" y="4946"/>
                      <a:pt x="498" y="4948"/>
                    </a:cubicBezTo>
                    <a:cubicBezTo>
                      <a:pt x="0" y="5180"/>
                      <a:pt x="713" y="14929"/>
                      <a:pt x="713" y="14929"/>
                    </a:cubicBezTo>
                    <a:lnTo>
                      <a:pt x="3060" y="14929"/>
                    </a:lnTo>
                    <a:cubicBezTo>
                      <a:pt x="3060" y="14929"/>
                      <a:pt x="5102" y="1"/>
                      <a:pt x="4533"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3498;p48"/>
              <p:cNvSpPr/>
              <p:nvPr/>
            </p:nvSpPr>
            <p:spPr>
              <a:xfrm>
                <a:off x="1613980" y="2952373"/>
                <a:ext cx="65494" cy="171968"/>
              </a:xfrm>
              <a:custGeom>
                <a:avLst/>
                <a:gdLst/>
                <a:ahLst/>
                <a:cxnLst/>
                <a:rect l="l" t="t" r="r" b="b"/>
                <a:pathLst>
                  <a:path w="4499" h="11813" extrusionOk="0">
                    <a:moveTo>
                      <a:pt x="3396" y="0"/>
                    </a:moveTo>
                    <a:cubicBezTo>
                      <a:pt x="2842" y="0"/>
                      <a:pt x="945" y="9309"/>
                      <a:pt x="945" y="9309"/>
                    </a:cubicBezTo>
                    <a:cubicBezTo>
                      <a:pt x="945" y="9309"/>
                      <a:pt x="1176" y="5380"/>
                      <a:pt x="945" y="4873"/>
                    </a:cubicBezTo>
                    <a:cubicBezTo>
                      <a:pt x="937" y="4856"/>
                      <a:pt x="928" y="4848"/>
                      <a:pt x="920" y="4848"/>
                    </a:cubicBezTo>
                    <a:cubicBezTo>
                      <a:pt x="662" y="4848"/>
                      <a:pt x="1" y="11812"/>
                      <a:pt x="1" y="11812"/>
                    </a:cubicBezTo>
                    <a:lnTo>
                      <a:pt x="3375" y="11812"/>
                    </a:lnTo>
                    <a:cubicBezTo>
                      <a:pt x="3375" y="11812"/>
                      <a:pt x="4498" y="8513"/>
                      <a:pt x="4358" y="7997"/>
                    </a:cubicBezTo>
                    <a:cubicBezTo>
                      <a:pt x="4349" y="7965"/>
                      <a:pt x="4333" y="7950"/>
                      <a:pt x="4310" y="7950"/>
                    </a:cubicBezTo>
                    <a:cubicBezTo>
                      <a:pt x="3969" y="7950"/>
                      <a:pt x="2160" y="11319"/>
                      <a:pt x="2160" y="11319"/>
                    </a:cubicBezTo>
                    <a:cubicBezTo>
                      <a:pt x="2160" y="11319"/>
                      <a:pt x="4170" y="5896"/>
                      <a:pt x="3750" y="5288"/>
                    </a:cubicBezTo>
                    <a:cubicBezTo>
                      <a:pt x="3729" y="5258"/>
                      <a:pt x="3704" y="5243"/>
                      <a:pt x="3675" y="5243"/>
                    </a:cubicBezTo>
                    <a:cubicBezTo>
                      <a:pt x="3139" y="5243"/>
                      <a:pt x="1412" y="10458"/>
                      <a:pt x="1412" y="10458"/>
                    </a:cubicBezTo>
                    <a:cubicBezTo>
                      <a:pt x="1412" y="10458"/>
                      <a:pt x="3934" y="333"/>
                      <a:pt x="3423" y="8"/>
                    </a:cubicBezTo>
                    <a:cubicBezTo>
                      <a:pt x="3414" y="3"/>
                      <a:pt x="3405" y="0"/>
                      <a:pt x="3396"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3499;p48"/>
              <p:cNvSpPr/>
              <p:nvPr/>
            </p:nvSpPr>
            <p:spPr>
              <a:xfrm>
                <a:off x="1532385" y="2999350"/>
                <a:ext cx="78378" cy="125631"/>
              </a:xfrm>
              <a:custGeom>
                <a:avLst/>
                <a:gdLst/>
                <a:ahLst/>
                <a:cxnLst/>
                <a:rect l="l" t="t" r="r" b="b"/>
                <a:pathLst>
                  <a:path w="5384" h="8630" extrusionOk="0">
                    <a:moveTo>
                      <a:pt x="405" y="0"/>
                    </a:moveTo>
                    <a:cubicBezTo>
                      <a:pt x="0" y="0"/>
                      <a:pt x="4400" y="8629"/>
                      <a:pt x="4400" y="8629"/>
                    </a:cubicBezTo>
                    <a:lnTo>
                      <a:pt x="5383" y="8629"/>
                    </a:lnTo>
                    <a:lnTo>
                      <a:pt x="4911" y="6545"/>
                    </a:lnTo>
                    <a:cubicBezTo>
                      <a:pt x="4911" y="6545"/>
                      <a:pt x="2865" y="310"/>
                      <a:pt x="2407" y="310"/>
                    </a:cubicBezTo>
                    <a:cubicBezTo>
                      <a:pt x="2401" y="310"/>
                      <a:pt x="2396" y="311"/>
                      <a:pt x="2390" y="313"/>
                    </a:cubicBezTo>
                    <a:cubicBezTo>
                      <a:pt x="1965" y="483"/>
                      <a:pt x="3885" y="6033"/>
                      <a:pt x="3885" y="6033"/>
                    </a:cubicBezTo>
                    <a:cubicBezTo>
                      <a:pt x="3885" y="6033"/>
                      <a:pt x="987" y="282"/>
                      <a:pt x="428" y="7"/>
                    </a:cubicBezTo>
                    <a:cubicBezTo>
                      <a:pt x="419" y="2"/>
                      <a:pt x="412" y="0"/>
                      <a:pt x="405"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3500;p48"/>
              <p:cNvSpPr/>
              <p:nvPr/>
            </p:nvSpPr>
            <p:spPr>
              <a:xfrm>
                <a:off x="1566712" y="3124079"/>
                <a:ext cx="59817" cy="169114"/>
              </a:xfrm>
              <a:custGeom>
                <a:avLst/>
                <a:gdLst/>
                <a:ahLst/>
                <a:cxnLst/>
                <a:rect l="l" t="t" r="r" b="b"/>
                <a:pathLst>
                  <a:path w="4109" h="11617" extrusionOk="0">
                    <a:moveTo>
                      <a:pt x="1" y="0"/>
                    </a:moveTo>
                    <a:lnTo>
                      <a:pt x="79" y="11616"/>
                    </a:lnTo>
                    <a:lnTo>
                      <a:pt x="4109" y="11616"/>
                    </a:lnTo>
                    <a:lnTo>
                      <a:pt x="3895" y="39"/>
                    </a:lnTo>
                    <a:lnTo>
                      <a:pt x="1"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3501;p48"/>
              <p:cNvSpPr/>
              <p:nvPr/>
            </p:nvSpPr>
            <p:spPr>
              <a:xfrm>
                <a:off x="1564805" y="3123118"/>
                <a:ext cx="127000" cy="17061"/>
              </a:xfrm>
              <a:custGeom>
                <a:avLst/>
                <a:gdLst/>
                <a:ahLst/>
                <a:cxnLst/>
                <a:rect l="l" t="t" r="r" b="b"/>
                <a:pathLst>
                  <a:path w="8724" h="1172" extrusionOk="0">
                    <a:moveTo>
                      <a:pt x="0" y="0"/>
                    </a:moveTo>
                    <a:lnTo>
                      <a:pt x="111" y="1106"/>
                    </a:lnTo>
                    <a:lnTo>
                      <a:pt x="4017" y="1172"/>
                    </a:lnTo>
                    <a:lnTo>
                      <a:pt x="8580" y="1106"/>
                    </a:lnTo>
                    <a:lnTo>
                      <a:pt x="8724"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3502;p48"/>
              <p:cNvSpPr/>
              <p:nvPr/>
            </p:nvSpPr>
            <p:spPr>
              <a:xfrm>
                <a:off x="1460034" y="3290122"/>
                <a:ext cx="617238" cy="27121"/>
              </a:xfrm>
              <a:custGeom>
                <a:avLst/>
                <a:gdLst/>
                <a:ahLst/>
                <a:cxnLst/>
                <a:rect l="l" t="t" r="r" b="b"/>
                <a:pathLst>
                  <a:path w="42400" h="1863" extrusionOk="0">
                    <a:moveTo>
                      <a:pt x="0" y="0"/>
                    </a:moveTo>
                    <a:lnTo>
                      <a:pt x="0" y="1862"/>
                    </a:lnTo>
                    <a:lnTo>
                      <a:pt x="42399" y="1862"/>
                    </a:lnTo>
                    <a:lnTo>
                      <a:pt x="42399"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3503;p48"/>
            <p:cNvGrpSpPr/>
            <p:nvPr/>
          </p:nvGrpSpPr>
          <p:grpSpPr>
            <a:xfrm>
              <a:off x="1481856" y="3376710"/>
              <a:ext cx="665205" cy="406329"/>
              <a:chOff x="1481856" y="3376710"/>
              <a:chExt cx="665205" cy="406329"/>
            </a:xfrm>
          </p:grpSpPr>
          <p:sp>
            <p:nvSpPr>
              <p:cNvPr id="187" name="Google Shape;3504;p48"/>
              <p:cNvSpPr/>
              <p:nvPr/>
            </p:nvSpPr>
            <p:spPr>
              <a:xfrm>
                <a:off x="1481856" y="3376710"/>
                <a:ext cx="665205" cy="406329"/>
              </a:xfrm>
              <a:custGeom>
                <a:avLst/>
                <a:gdLst/>
                <a:ahLst/>
                <a:cxnLst/>
                <a:rect l="l" t="t" r="r" b="b"/>
                <a:pathLst>
                  <a:path w="45695" h="27912" extrusionOk="0">
                    <a:moveTo>
                      <a:pt x="45695" y="0"/>
                    </a:moveTo>
                    <a:lnTo>
                      <a:pt x="4466" y="297"/>
                    </a:lnTo>
                    <a:lnTo>
                      <a:pt x="0" y="27912"/>
                    </a:lnTo>
                    <a:lnTo>
                      <a:pt x="40782" y="27912"/>
                    </a:lnTo>
                    <a:lnTo>
                      <a:pt x="45695" y="0"/>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3505;p48"/>
              <p:cNvSpPr/>
              <p:nvPr/>
            </p:nvSpPr>
            <p:spPr>
              <a:xfrm>
                <a:off x="1540960" y="3376710"/>
                <a:ext cx="606102" cy="40921"/>
              </a:xfrm>
              <a:custGeom>
                <a:avLst/>
                <a:gdLst/>
                <a:ahLst/>
                <a:cxnLst/>
                <a:rect l="l" t="t" r="r" b="b"/>
                <a:pathLst>
                  <a:path w="41635" h="2811" extrusionOk="0">
                    <a:moveTo>
                      <a:pt x="41635" y="0"/>
                    </a:moveTo>
                    <a:lnTo>
                      <a:pt x="406" y="297"/>
                    </a:lnTo>
                    <a:lnTo>
                      <a:pt x="0" y="2810"/>
                    </a:lnTo>
                    <a:cubicBezTo>
                      <a:pt x="18" y="2714"/>
                      <a:pt x="41167" y="2653"/>
                      <a:pt x="41167" y="2653"/>
                    </a:cubicBezTo>
                    <a:lnTo>
                      <a:pt x="4163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3506;p48"/>
              <p:cNvSpPr/>
              <p:nvPr/>
            </p:nvSpPr>
            <p:spPr>
              <a:xfrm>
                <a:off x="1560932" y="3393625"/>
                <a:ext cx="11020" cy="11020"/>
              </a:xfrm>
              <a:custGeom>
                <a:avLst/>
                <a:gdLst/>
                <a:ahLst/>
                <a:cxnLst/>
                <a:rect l="l" t="t" r="r" b="b"/>
                <a:pathLst>
                  <a:path w="757" h="757" extrusionOk="0">
                    <a:moveTo>
                      <a:pt x="381" y="0"/>
                    </a:moveTo>
                    <a:cubicBezTo>
                      <a:pt x="171" y="0"/>
                      <a:pt x="0" y="170"/>
                      <a:pt x="0" y="376"/>
                    </a:cubicBezTo>
                    <a:cubicBezTo>
                      <a:pt x="0" y="586"/>
                      <a:pt x="171" y="757"/>
                      <a:pt x="381" y="757"/>
                    </a:cubicBezTo>
                    <a:cubicBezTo>
                      <a:pt x="586" y="757"/>
                      <a:pt x="756" y="586"/>
                      <a:pt x="756" y="376"/>
                    </a:cubicBezTo>
                    <a:cubicBezTo>
                      <a:pt x="756"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3507;p48"/>
              <p:cNvSpPr/>
              <p:nvPr/>
            </p:nvSpPr>
            <p:spPr>
              <a:xfrm>
                <a:off x="1587966" y="3393625"/>
                <a:ext cx="11020" cy="11020"/>
              </a:xfrm>
              <a:custGeom>
                <a:avLst/>
                <a:gdLst/>
                <a:ahLst/>
                <a:cxnLst/>
                <a:rect l="l" t="t" r="r" b="b"/>
                <a:pathLst>
                  <a:path w="757" h="757" extrusionOk="0">
                    <a:moveTo>
                      <a:pt x="381" y="0"/>
                    </a:moveTo>
                    <a:cubicBezTo>
                      <a:pt x="171" y="0"/>
                      <a:pt x="1" y="170"/>
                      <a:pt x="1" y="376"/>
                    </a:cubicBezTo>
                    <a:cubicBezTo>
                      <a:pt x="1" y="586"/>
                      <a:pt x="171" y="757"/>
                      <a:pt x="381" y="757"/>
                    </a:cubicBezTo>
                    <a:cubicBezTo>
                      <a:pt x="586" y="757"/>
                      <a:pt x="757" y="586"/>
                      <a:pt x="757" y="376"/>
                    </a:cubicBezTo>
                    <a:cubicBezTo>
                      <a:pt x="757" y="170"/>
                      <a:pt x="586" y="0"/>
                      <a:pt x="381"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3508;p48"/>
              <p:cNvSpPr/>
              <p:nvPr/>
            </p:nvSpPr>
            <p:spPr>
              <a:xfrm>
                <a:off x="1614999" y="3393625"/>
                <a:ext cx="11035" cy="11020"/>
              </a:xfrm>
              <a:custGeom>
                <a:avLst/>
                <a:gdLst/>
                <a:ahLst/>
                <a:cxnLst/>
                <a:rect l="l" t="t" r="r" b="b"/>
                <a:pathLst>
                  <a:path w="758" h="757" extrusionOk="0">
                    <a:moveTo>
                      <a:pt x="376" y="0"/>
                    </a:moveTo>
                    <a:cubicBezTo>
                      <a:pt x="171" y="0"/>
                      <a:pt x="1" y="170"/>
                      <a:pt x="1" y="376"/>
                    </a:cubicBezTo>
                    <a:cubicBezTo>
                      <a:pt x="1" y="586"/>
                      <a:pt x="171" y="757"/>
                      <a:pt x="376" y="757"/>
                    </a:cubicBezTo>
                    <a:cubicBezTo>
                      <a:pt x="586" y="757"/>
                      <a:pt x="757" y="586"/>
                      <a:pt x="757" y="376"/>
                    </a:cubicBezTo>
                    <a:cubicBezTo>
                      <a:pt x="757" y="170"/>
                      <a:pt x="586" y="0"/>
                      <a:pt x="376"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3509;p48"/>
              <p:cNvSpPr/>
              <p:nvPr/>
            </p:nvSpPr>
            <p:spPr>
              <a:xfrm>
                <a:off x="1572578" y="3489312"/>
                <a:ext cx="241058" cy="194605"/>
              </a:xfrm>
              <a:custGeom>
                <a:avLst/>
                <a:gdLst/>
                <a:ahLst/>
                <a:cxnLst/>
                <a:rect l="l" t="t" r="r" b="b"/>
                <a:pathLst>
                  <a:path w="16559" h="13368" extrusionOk="0">
                    <a:moveTo>
                      <a:pt x="8282" y="0"/>
                    </a:moveTo>
                    <a:cubicBezTo>
                      <a:pt x="3736" y="0"/>
                      <a:pt x="0" y="3378"/>
                      <a:pt x="0" y="7478"/>
                    </a:cubicBezTo>
                    <a:cubicBezTo>
                      <a:pt x="0" y="9776"/>
                      <a:pt x="1171" y="11952"/>
                      <a:pt x="3173" y="13368"/>
                    </a:cubicBezTo>
                    <a:lnTo>
                      <a:pt x="8282" y="7478"/>
                    </a:lnTo>
                    <a:lnTo>
                      <a:pt x="16558" y="7478"/>
                    </a:lnTo>
                    <a:cubicBezTo>
                      <a:pt x="16558" y="3378"/>
                      <a:pt x="12822" y="0"/>
                      <a:pt x="8282"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3510;p48"/>
              <p:cNvSpPr/>
              <p:nvPr/>
            </p:nvSpPr>
            <p:spPr>
              <a:xfrm>
                <a:off x="1627722" y="3611639"/>
                <a:ext cx="193294" cy="107784"/>
              </a:xfrm>
              <a:custGeom>
                <a:avLst/>
                <a:gdLst/>
                <a:ahLst/>
                <a:cxnLst/>
                <a:rect l="l" t="t" r="r" b="b"/>
                <a:pathLst>
                  <a:path w="13278" h="7404" extrusionOk="0">
                    <a:moveTo>
                      <a:pt x="5144" y="14"/>
                    </a:moveTo>
                    <a:cubicBezTo>
                      <a:pt x="5149" y="19"/>
                      <a:pt x="5197" y="19"/>
                      <a:pt x="5297" y="23"/>
                    </a:cubicBezTo>
                    <a:cubicBezTo>
                      <a:pt x="5406" y="27"/>
                      <a:pt x="5551" y="31"/>
                      <a:pt x="5730" y="41"/>
                    </a:cubicBezTo>
                    <a:cubicBezTo>
                      <a:pt x="6124" y="49"/>
                      <a:pt x="6674" y="62"/>
                      <a:pt x="7373" y="75"/>
                    </a:cubicBezTo>
                    <a:cubicBezTo>
                      <a:pt x="8775" y="101"/>
                      <a:pt x="10760" y="131"/>
                      <a:pt x="13136" y="175"/>
                    </a:cubicBezTo>
                    <a:lnTo>
                      <a:pt x="13136" y="175"/>
                    </a:lnTo>
                    <a:cubicBezTo>
                      <a:pt x="13091" y="757"/>
                      <a:pt x="12994" y="1362"/>
                      <a:pt x="12788" y="1959"/>
                    </a:cubicBezTo>
                    <a:cubicBezTo>
                      <a:pt x="12570" y="2579"/>
                      <a:pt x="12259" y="3191"/>
                      <a:pt x="11862" y="3772"/>
                    </a:cubicBezTo>
                    <a:cubicBezTo>
                      <a:pt x="11044" y="4908"/>
                      <a:pt x="9878" y="5909"/>
                      <a:pt x="8462" y="6512"/>
                    </a:cubicBezTo>
                    <a:cubicBezTo>
                      <a:pt x="7317" y="7015"/>
                      <a:pt x="6098" y="7251"/>
                      <a:pt x="4929" y="7251"/>
                    </a:cubicBezTo>
                    <a:cubicBezTo>
                      <a:pt x="4593" y="7251"/>
                      <a:pt x="4262" y="7232"/>
                      <a:pt x="3938" y="7194"/>
                    </a:cubicBezTo>
                    <a:cubicBezTo>
                      <a:pt x="2508" y="7035"/>
                      <a:pt x="1215" y="6516"/>
                      <a:pt x="197" y="5820"/>
                    </a:cubicBezTo>
                    <a:lnTo>
                      <a:pt x="197" y="5820"/>
                    </a:lnTo>
                    <a:cubicBezTo>
                      <a:pt x="1679" y="4096"/>
                      <a:pt x="2908" y="2660"/>
                      <a:pt x="3781" y="1644"/>
                    </a:cubicBezTo>
                    <a:cubicBezTo>
                      <a:pt x="4214" y="1132"/>
                      <a:pt x="4555" y="731"/>
                      <a:pt x="4795" y="447"/>
                    </a:cubicBezTo>
                    <a:cubicBezTo>
                      <a:pt x="4904" y="315"/>
                      <a:pt x="4992" y="211"/>
                      <a:pt x="5057" y="128"/>
                    </a:cubicBezTo>
                    <a:cubicBezTo>
                      <a:pt x="5118" y="57"/>
                      <a:pt x="5149" y="19"/>
                      <a:pt x="5144" y="14"/>
                    </a:cubicBezTo>
                    <a:close/>
                    <a:moveTo>
                      <a:pt x="5717" y="1"/>
                    </a:moveTo>
                    <a:cubicBezTo>
                      <a:pt x="5537" y="5"/>
                      <a:pt x="5398" y="5"/>
                      <a:pt x="5289" y="5"/>
                    </a:cubicBezTo>
                    <a:cubicBezTo>
                      <a:pt x="5192" y="9"/>
                      <a:pt x="5144" y="9"/>
                      <a:pt x="5144" y="14"/>
                    </a:cubicBezTo>
                    <a:cubicBezTo>
                      <a:pt x="5144" y="14"/>
                      <a:pt x="5144" y="14"/>
                      <a:pt x="5144" y="14"/>
                    </a:cubicBezTo>
                    <a:cubicBezTo>
                      <a:pt x="5140" y="14"/>
                      <a:pt x="5106" y="49"/>
                      <a:pt x="5049" y="110"/>
                    </a:cubicBezTo>
                    <a:cubicBezTo>
                      <a:pt x="4983" y="184"/>
                      <a:pt x="4891" y="285"/>
                      <a:pt x="4777" y="412"/>
                    </a:cubicBezTo>
                    <a:cubicBezTo>
                      <a:pt x="4528" y="691"/>
                      <a:pt x="4183" y="1080"/>
                      <a:pt x="3742" y="1578"/>
                    </a:cubicBezTo>
                    <a:cubicBezTo>
                      <a:pt x="2846" y="2601"/>
                      <a:pt x="1574" y="4047"/>
                      <a:pt x="49" y="5791"/>
                    </a:cubicBezTo>
                    <a:lnTo>
                      <a:pt x="1" y="5844"/>
                    </a:lnTo>
                    <a:lnTo>
                      <a:pt x="63" y="5888"/>
                    </a:lnTo>
                    <a:cubicBezTo>
                      <a:pt x="1102" y="6622"/>
                      <a:pt x="2435" y="7173"/>
                      <a:pt x="3921" y="7343"/>
                    </a:cubicBezTo>
                    <a:cubicBezTo>
                      <a:pt x="4256" y="7383"/>
                      <a:pt x="4598" y="7404"/>
                      <a:pt x="4944" y="7404"/>
                    </a:cubicBezTo>
                    <a:cubicBezTo>
                      <a:pt x="6128" y="7404"/>
                      <a:pt x="7363" y="7163"/>
                      <a:pt x="8522" y="6652"/>
                    </a:cubicBezTo>
                    <a:cubicBezTo>
                      <a:pt x="9965" y="6040"/>
                      <a:pt x="11154" y="5017"/>
                      <a:pt x="11984" y="3855"/>
                    </a:cubicBezTo>
                    <a:cubicBezTo>
                      <a:pt x="12391" y="3266"/>
                      <a:pt x="12701" y="2641"/>
                      <a:pt x="12923" y="2007"/>
                    </a:cubicBezTo>
                    <a:cubicBezTo>
                      <a:pt x="13137" y="1368"/>
                      <a:pt x="13234" y="727"/>
                      <a:pt x="13273" y="110"/>
                    </a:cubicBezTo>
                    <a:lnTo>
                      <a:pt x="13278" y="41"/>
                    </a:lnTo>
                    <a:lnTo>
                      <a:pt x="13208" y="41"/>
                    </a:lnTo>
                    <a:cubicBezTo>
                      <a:pt x="10791" y="23"/>
                      <a:pt x="8772" y="9"/>
                      <a:pt x="734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3511;p48"/>
              <p:cNvSpPr/>
              <p:nvPr/>
            </p:nvSpPr>
            <p:spPr>
              <a:xfrm>
                <a:off x="1737602" y="3526725"/>
                <a:ext cx="13495" cy="13553"/>
              </a:xfrm>
              <a:custGeom>
                <a:avLst/>
                <a:gdLst/>
                <a:ahLst/>
                <a:cxnLst/>
                <a:rect l="l" t="t" r="r" b="b"/>
                <a:pathLst>
                  <a:path w="927" h="931" extrusionOk="0">
                    <a:moveTo>
                      <a:pt x="464" y="0"/>
                    </a:moveTo>
                    <a:cubicBezTo>
                      <a:pt x="206" y="0"/>
                      <a:pt x="0" y="210"/>
                      <a:pt x="0" y="467"/>
                    </a:cubicBezTo>
                    <a:cubicBezTo>
                      <a:pt x="0" y="721"/>
                      <a:pt x="206" y="930"/>
                      <a:pt x="464" y="930"/>
                    </a:cubicBezTo>
                    <a:cubicBezTo>
                      <a:pt x="716" y="930"/>
                      <a:pt x="926" y="721"/>
                      <a:pt x="926" y="467"/>
                    </a:cubicBezTo>
                    <a:cubicBezTo>
                      <a:pt x="926" y="210"/>
                      <a:pt x="716" y="0"/>
                      <a:pt x="4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3512;p48"/>
              <p:cNvSpPr/>
              <p:nvPr/>
            </p:nvSpPr>
            <p:spPr>
              <a:xfrm>
                <a:off x="1744211" y="3482950"/>
                <a:ext cx="141004" cy="50587"/>
              </a:xfrm>
              <a:custGeom>
                <a:avLst/>
                <a:gdLst/>
                <a:ahLst/>
                <a:cxnLst/>
                <a:rect l="l" t="t" r="r" b="b"/>
                <a:pathLst>
                  <a:path w="9686" h="3475" extrusionOk="0">
                    <a:moveTo>
                      <a:pt x="3374" y="0"/>
                    </a:moveTo>
                    <a:lnTo>
                      <a:pt x="3348" y="22"/>
                    </a:lnTo>
                    <a:cubicBezTo>
                      <a:pt x="2392" y="983"/>
                      <a:pt x="1547" y="1840"/>
                      <a:pt x="949" y="2461"/>
                    </a:cubicBezTo>
                    <a:cubicBezTo>
                      <a:pt x="669" y="2753"/>
                      <a:pt x="433" y="2998"/>
                      <a:pt x="250" y="3195"/>
                    </a:cubicBezTo>
                    <a:cubicBezTo>
                      <a:pt x="88" y="3365"/>
                      <a:pt x="0" y="3465"/>
                      <a:pt x="10" y="3474"/>
                    </a:cubicBezTo>
                    <a:cubicBezTo>
                      <a:pt x="10" y="3474"/>
                      <a:pt x="10" y="3474"/>
                      <a:pt x="10" y="3474"/>
                    </a:cubicBezTo>
                    <a:cubicBezTo>
                      <a:pt x="20" y="3474"/>
                      <a:pt x="120" y="3390"/>
                      <a:pt x="289" y="3234"/>
                    </a:cubicBezTo>
                    <a:cubicBezTo>
                      <a:pt x="482" y="3046"/>
                      <a:pt x="726" y="2814"/>
                      <a:pt x="1023" y="2530"/>
                    </a:cubicBezTo>
                    <a:cubicBezTo>
                      <a:pt x="1639" y="1937"/>
                      <a:pt x="2483" y="1101"/>
                      <a:pt x="3435" y="153"/>
                    </a:cubicBezTo>
                    <a:lnTo>
                      <a:pt x="4143" y="153"/>
                    </a:lnTo>
                    <a:cubicBezTo>
                      <a:pt x="5673" y="153"/>
                      <a:pt x="7059" y="144"/>
                      <a:pt x="8064" y="131"/>
                    </a:cubicBezTo>
                    <a:cubicBezTo>
                      <a:pt x="8540" y="123"/>
                      <a:pt x="8941" y="113"/>
                      <a:pt x="9252" y="105"/>
                    </a:cubicBezTo>
                    <a:cubicBezTo>
                      <a:pt x="9532" y="97"/>
                      <a:pt x="9685" y="87"/>
                      <a:pt x="9685" y="79"/>
                    </a:cubicBezTo>
                    <a:cubicBezTo>
                      <a:pt x="9685" y="65"/>
                      <a:pt x="9532" y="57"/>
                      <a:pt x="9252" y="48"/>
                    </a:cubicBezTo>
                    <a:cubicBezTo>
                      <a:pt x="8941" y="39"/>
                      <a:pt x="8540" y="31"/>
                      <a:pt x="8064" y="22"/>
                    </a:cubicBezTo>
                    <a:cubicBezTo>
                      <a:pt x="7059" y="9"/>
                      <a:pt x="5673" y="0"/>
                      <a:pt x="41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3513;p48"/>
              <p:cNvSpPr/>
              <p:nvPr/>
            </p:nvSpPr>
            <p:spPr>
              <a:xfrm>
                <a:off x="1868198" y="3447488"/>
                <a:ext cx="193484" cy="122501"/>
              </a:xfrm>
              <a:custGeom>
                <a:avLst/>
                <a:gdLst/>
                <a:ahLst/>
                <a:cxnLst/>
                <a:rect l="l" t="t" r="r" b="b"/>
                <a:pathLst>
                  <a:path w="13291" h="8415" extrusionOk="0">
                    <a:moveTo>
                      <a:pt x="1623" y="0"/>
                    </a:moveTo>
                    <a:lnTo>
                      <a:pt x="1623" y="0"/>
                    </a:lnTo>
                    <a:cubicBezTo>
                      <a:pt x="1618" y="0"/>
                      <a:pt x="1522" y="80"/>
                      <a:pt x="1526" y="80"/>
                    </a:cubicBezTo>
                    <a:cubicBezTo>
                      <a:pt x="1527" y="80"/>
                      <a:pt x="1532" y="76"/>
                      <a:pt x="1544" y="68"/>
                    </a:cubicBezTo>
                    <a:lnTo>
                      <a:pt x="1544" y="72"/>
                    </a:lnTo>
                    <a:lnTo>
                      <a:pt x="1539" y="80"/>
                    </a:lnTo>
                    <a:lnTo>
                      <a:pt x="1539" y="98"/>
                    </a:lnTo>
                    <a:lnTo>
                      <a:pt x="1531" y="133"/>
                    </a:lnTo>
                    <a:lnTo>
                      <a:pt x="1517" y="203"/>
                    </a:lnTo>
                    <a:lnTo>
                      <a:pt x="1491" y="338"/>
                    </a:lnTo>
                    <a:lnTo>
                      <a:pt x="1443" y="618"/>
                    </a:lnTo>
                    <a:cubicBezTo>
                      <a:pt x="1408" y="802"/>
                      <a:pt x="1374" y="986"/>
                      <a:pt x="1338" y="1169"/>
                    </a:cubicBezTo>
                    <a:cubicBezTo>
                      <a:pt x="1273" y="1531"/>
                      <a:pt x="1203" y="1894"/>
                      <a:pt x="1138" y="2257"/>
                    </a:cubicBezTo>
                    <a:cubicBezTo>
                      <a:pt x="1007" y="2973"/>
                      <a:pt x="875" y="3681"/>
                      <a:pt x="749" y="4372"/>
                    </a:cubicBezTo>
                    <a:cubicBezTo>
                      <a:pt x="491" y="5758"/>
                      <a:pt x="246" y="7086"/>
                      <a:pt x="19" y="8332"/>
                    </a:cubicBezTo>
                    <a:lnTo>
                      <a:pt x="1" y="8414"/>
                    </a:lnTo>
                    <a:lnTo>
                      <a:pt x="89" y="8414"/>
                    </a:lnTo>
                    <a:cubicBezTo>
                      <a:pt x="3519" y="8401"/>
                      <a:pt x="6421" y="8388"/>
                      <a:pt x="8474" y="8380"/>
                    </a:cubicBezTo>
                    <a:cubicBezTo>
                      <a:pt x="9484" y="8370"/>
                      <a:pt x="10289" y="8366"/>
                      <a:pt x="10848" y="8362"/>
                    </a:cubicBezTo>
                    <a:cubicBezTo>
                      <a:pt x="11110" y="8358"/>
                      <a:pt x="11320" y="8354"/>
                      <a:pt x="11469" y="8354"/>
                    </a:cubicBezTo>
                    <a:cubicBezTo>
                      <a:pt x="11534" y="8348"/>
                      <a:pt x="11586" y="8348"/>
                      <a:pt x="11630" y="8348"/>
                    </a:cubicBezTo>
                    <a:cubicBezTo>
                      <a:pt x="11665" y="8344"/>
                      <a:pt x="11683" y="8344"/>
                      <a:pt x="11678" y="8344"/>
                    </a:cubicBezTo>
                    <a:cubicBezTo>
                      <a:pt x="11678" y="8340"/>
                      <a:pt x="11661" y="8340"/>
                      <a:pt x="11621" y="8340"/>
                    </a:cubicBezTo>
                    <a:cubicBezTo>
                      <a:pt x="11578" y="8336"/>
                      <a:pt x="11525" y="8336"/>
                      <a:pt x="11455" y="8336"/>
                    </a:cubicBezTo>
                    <a:cubicBezTo>
                      <a:pt x="11302" y="8332"/>
                      <a:pt x="11088" y="8327"/>
                      <a:pt x="10822" y="8327"/>
                    </a:cubicBezTo>
                    <a:cubicBezTo>
                      <a:pt x="10257" y="8322"/>
                      <a:pt x="9450" y="8314"/>
                      <a:pt x="8435" y="8305"/>
                    </a:cubicBezTo>
                    <a:cubicBezTo>
                      <a:pt x="6407" y="8296"/>
                      <a:pt x="3549" y="8288"/>
                      <a:pt x="173" y="8275"/>
                    </a:cubicBezTo>
                    <a:lnTo>
                      <a:pt x="173" y="8275"/>
                    </a:lnTo>
                    <a:cubicBezTo>
                      <a:pt x="401" y="7053"/>
                      <a:pt x="645" y="5754"/>
                      <a:pt x="896" y="4403"/>
                    </a:cubicBezTo>
                    <a:cubicBezTo>
                      <a:pt x="1023" y="3707"/>
                      <a:pt x="1154" y="3005"/>
                      <a:pt x="1290" y="2283"/>
                    </a:cubicBezTo>
                    <a:cubicBezTo>
                      <a:pt x="1356" y="1924"/>
                      <a:pt x="1426" y="1562"/>
                      <a:pt x="1491" y="1195"/>
                    </a:cubicBezTo>
                    <a:cubicBezTo>
                      <a:pt x="1526" y="1012"/>
                      <a:pt x="1561" y="828"/>
                      <a:pt x="1596" y="645"/>
                    </a:cubicBezTo>
                    <a:lnTo>
                      <a:pt x="1644" y="369"/>
                    </a:lnTo>
                    <a:lnTo>
                      <a:pt x="1671" y="229"/>
                    </a:lnTo>
                    <a:lnTo>
                      <a:pt x="1683" y="159"/>
                    </a:lnTo>
                    <a:lnTo>
                      <a:pt x="1684" y="155"/>
                    </a:lnTo>
                    <a:lnTo>
                      <a:pt x="1684" y="155"/>
                    </a:lnTo>
                    <a:cubicBezTo>
                      <a:pt x="5958" y="151"/>
                      <a:pt x="9915" y="147"/>
                      <a:pt x="13138" y="141"/>
                    </a:cubicBezTo>
                    <a:lnTo>
                      <a:pt x="13138" y="141"/>
                    </a:lnTo>
                    <a:cubicBezTo>
                      <a:pt x="12694" y="2603"/>
                      <a:pt x="12326" y="4635"/>
                      <a:pt x="12072" y="6067"/>
                    </a:cubicBezTo>
                    <a:cubicBezTo>
                      <a:pt x="11945" y="6785"/>
                      <a:pt x="11844" y="7348"/>
                      <a:pt x="11774" y="7741"/>
                    </a:cubicBezTo>
                    <a:cubicBezTo>
                      <a:pt x="11743" y="7929"/>
                      <a:pt x="11717" y="8078"/>
                      <a:pt x="11699" y="8187"/>
                    </a:cubicBezTo>
                    <a:cubicBezTo>
                      <a:pt x="11687" y="8288"/>
                      <a:pt x="11678" y="8340"/>
                      <a:pt x="11678" y="8344"/>
                    </a:cubicBezTo>
                    <a:cubicBezTo>
                      <a:pt x="11683" y="8344"/>
                      <a:pt x="11691" y="8296"/>
                      <a:pt x="11713" y="8201"/>
                    </a:cubicBezTo>
                    <a:cubicBezTo>
                      <a:pt x="11735" y="8096"/>
                      <a:pt x="11766" y="7951"/>
                      <a:pt x="11800" y="7772"/>
                    </a:cubicBezTo>
                    <a:cubicBezTo>
                      <a:pt x="11879" y="7378"/>
                      <a:pt x="11988" y="6823"/>
                      <a:pt x="12124" y="6115"/>
                    </a:cubicBezTo>
                    <a:cubicBezTo>
                      <a:pt x="12403" y="4661"/>
                      <a:pt x="12797" y="2593"/>
                      <a:pt x="13273" y="89"/>
                    </a:cubicBezTo>
                    <a:lnTo>
                      <a:pt x="13291" y="15"/>
                    </a:lnTo>
                    <a:lnTo>
                      <a:pt x="13212" y="15"/>
                    </a:lnTo>
                    <a:cubicBezTo>
                      <a:pt x="9960" y="10"/>
                      <a:pt x="5953" y="6"/>
                      <a:pt x="1622" y="2"/>
                    </a:cubicBezTo>
                    <a:cubicBezTo>
                      <a:pt x="1623" y="1"/>
                      <a:pt x="1623" y="0"/>
                      <a:pt x="16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3514;p48"/>
              <p:cNvSpPr/>
              <p:nvPr/>
            </p:nvSpPr>
            <p:spPr>
              <a:xfrm>
                <a:off x="1748157" y="3662604"/>
                <a:ext cx="13495" cy="13495"/>
              </a:xfrm>
              <a:custGeom>
                <a:avLst/>
                <a:gdLst/>
                <a:ahLst/>
                <a:cxnLst/>
                <a:rect l="l" t="t" r="r" b="b"/>
                <a:pathLst>
                  <a:path w="927" h="927" extrusionOk="0">
                    <a:moveTo>
                      <a:pt x="463" y="1"/>
                    </a:moveTo>
                    <a:cubicBezTo>
                      <a:pt x="206" y="1"/>
                      <a:pt x="1" y="205"/>
                      <a:pt x="1" y="463"/>
                    </a:cubicBezTo>
                    <a:cubicBezTo>
                      <a:pt x="1" y="717"/>
                      <a:pt x="206" y="927"/>
                      <a:pt x="463" y="927"/>
                    </a:cubicBezTo>
                    <a:cubicBezTo>
                      <a:pt x="721" y="927"/>
                      <a:pt x="927" y="717"/>
                      <a:pt x="927" y="463"/>
                    </a:cubicBezTo>
                    <a:cubicBezTo>
                      <a:pt x="927" y="205"/>
                      <a:pt x="721" y="1"/>
                      <a:pt x="46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3515;p48"/>
              <p:cNvSpPr/>
              <p:nvPr/>
            </p:nvSpPr>
            <p:spPr>
              <a:xfrm>
                <a:off x="1754897" y="3668194"/>
                <a:ext cx="122618" cy="2300"/>
              </a:xfrm>
              <a:custGeom>
                <a:avLst/>
                <a:gdLst/>
                <a:ahLst/>
                <a:cxnLst/>
                <a:rect l="l" t="t" r="r" b="b"/>
                <a:pathLst>
                  <a:path w="8423" h="158" extrusionOk="0">
                    <a:moveTo>
                      <a:pt x="4214" y="1"/>
                    </a:moveTo>
                    <a:cubicBezTo>
                      <a:pt x="1884" y="1"/>
                      <a:pt x="0" y="36"/>
                      <a:pt x="0" y="79"/>
                    </a:cubicBezTo>
                    <a:cubicBezTo>
                      <a:pt x="0" y="123"/>
                      <a:pt x="1884" y="158"/>
                      <a:pt x="4214" y="158"/>
                    </a:cubicBezTo>
                    <a:cubicBezTo>
                      <a:pt x="6539" y="158"/>
                      <a:pt x="8423" y="123"/>
                      <a:pt x="8423" y="79"/>
                    </a:cubicBezTo>
                    <a:cubicBezTo>
                      <a:pt x="8423" y="36"/>
                      <a:pt x="6539" y="1"/>
                      <a:pt x="4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3516;p48"/>
              <p:cNvSpPr/>
              <p:nvPr/>
            </p:nvSpPr>
            <p:spPr>
              <a:xfrm>
                <a:off x="1862855" y="3632266"/>
                <a:ext cx="198768" cy="90795"/>
              </a:xfrm>
              <a:custGeom>
                <a:avLst/>
                <a:gdLst/>
                <a:ahLst/>
                <a:cxnLst/>
                <a:rect l="l" t="t" r="r" b="b"/>
                <a:pathLst>
                  <a:path w="13654" h="6237" extrusionOk="0">
                    <a:moveTo>
                      <a:pt x="1702" y="108"/>
                    </a:moveTo>
                    <a:lnTo>
                      <a:pt x="1702" y="108"/>
                    </a:lnTo>
                    <a:cubicBezTo>
                      <a:pt x="1702" y="108"/>
                      <a:pt x="1702" y="108"/>
                      <a:pt x="1701" y="109"/>
                    </a:cubicBezTo>
                    <a:lnTo>
                      <a:pt x="1701" y="109"/>
                    </a:lnTo>
                    <a:lnTo>
                      <a:pt x="1701" y="109"/>
                    </a:lnTo>
                    <a:cubicBezTo>
                      <a:pt x="1702" y="108"/>
                      <a:pt x="1702" y="108"/>
                      <a:pt x="1702" y="108"/>
                    </a:cubicBezTo>
                    <a:close/>
                    <a:moveTo>
                      <a:pt x="13504" y="149"/>
                    </a:moveTo>
                    <a:cubicBezTo>
                      <a:pt x="13058" y="1976"/>
                      <a:pt x="12692" y="3462"/>
                      <a:pt x="12434" y="4505"/>
                    </a:cubicBezTo>
                    <a:cubicBezTo>
                      <a:pt x="12312" y="5026"/>
                      <a:pt x="12211" y="5436"/>
                      <a:pt x="12141" y="5724"/>
                    </a:cubicBezTo>
                    <a:cubicBezTo>
                      <a:pt x="12110" y="5861"/>
                      <a:pt x="12088" y="5965"/>
                      <a:pt x="12066" y="6048"/>
                    </a:cubicBezTo>
                    <a:cubicBezTo>
                      <a:pt x="12054" y="6123"/>
                      <a:pt x="12045" y="6157"/>
                      <a:pt x="12045" y="6162"/>
                    </a:cubicBezTo>
                    <a:cubicBezTo>
                      <a:pt x="12045" y="6162"/>
                      <a:pt x="12023" y="6157"/>
                      <a:pt x="11984" y="6157"/>
                    </a:cubicBezTo>
                    <a:cubicBezTo>
                      <a:pt x="11941" y="6157"/>
                      <a:pt x="11883" y="6153"/>
                      <a:pt x="11814" y="6153"/>
                    </a:cubicBezTo>
                    <a:cubicBezTo>
                      <a:pt x="11652" y="6149"/>
                      <a:pt x="11429" y="6144"/>
                      <a:pt x="11149" y="6144"/>
                    </a:cubicBezTo>
                    <a:cubicBezTo>
                      <a:pt x="10559" y="6135"/>
                      <a:pt x="9720" y="6131"/>
                      <a:pt x="8671" y="6123"/>
                    </a:cubicBezTo>
                    <a:cubicBezTo>
                      <a:pt x="6571" y="6113"/>
                      <a:pt x="3624" y="6101"/>
                      <a:pt x="186" y="6087"/>
                    </a:cubicBezTo>
                    <a:lnTo>
                      <a:pt x="186" y="6087"/>
                    </a:lnTo>
                    <a:cubicBezTo>
                      <a:pt x="420" y="5180"/>
                      <a:pt x="660" y="4228"/>
                      <a:pt x="910" y="3247"/>
                    </a:cubicBezTo>
                    <a:cubicBezTo>
                      <a:pt x="1037" y="2735"/>
                      <a:pt x="1168" y="2220"/>
                      <a:pt x="1299" y="1700"/>
                    </a:cubicBezTo>
                    <a:cubicBezTo>
                      <a:pt x="1364" y="1438"/>
                      <a:pt x="1434" y="1171"/>
                      <a:pt x="1499" y="909"/>
                    </a:cubicBezTo>
                    <a:lnTo>
                      <a:pt x="1600" y="512"/>
                    </a:lnTo>
                    <a:lnTo>
                      <a:pt x="1653" y="310"/>
                    </a:lnTo>
                    <a:lnTo>
                      <a:pt x="1675" y="209"/>
                    </a:lnTo>
                    <a:lnTo>
                      <a:pt x="1685" y="171"/>
                    </a:lnTo>
                    <a:lnTo>
                      <a:pt x="1685" y="171"/>
                    </a:lnTo>
                    <a:cubicBezTo>
                      <a:pt x="6219" y="161"/>
                      <a:pt x="10362" y="153"/>
                      <a:pt x="13504" y="149"/>
                    </a:cubicBezTo>
                    <a:close/>
                    <a:moveTo>
                      <a:pt x="1643" y="0"/>
                    </a:moveTo>
                    <a:cubicBezTo>
                      <a:pt x="1642" y="0"/>
                      <a:pt x="1546" y="75"/>
                      <a:pt x="1547" y="75"/>
                    </a:cubicBezTo>
                    <a:cubicBezTo>
                      <a:pt x="1547" y="75"/>
                      <a:pt x="1547" y="74"/>
                      <a:pt x="1548" y="74"/>
                    </a:cubicBezTo>
                    <a:lnTo>
                      <a:pt x="1548" y="78"/>
                    </a:lnTo>
                    <a:lnTo>
                      <a:pt x="1548" y="83"/>
                    </a:lnTo>
                    <a:lnTo>
                      <a:pt x="1544" y="96"/>
                    </a:lnTo>
                    <a:lnTo>
                      <a:pt x="1539" y="122"/>
                    </a:lnTo>
                    <a:lnTo>
                      <a:pt x="1526" y="171"/>
                    </a:lnTo>
                    <a:lnTo>
                      <a:pt x="1499" y="270"/>
                    </a:lnTo>
                    <a:lnTo>
                      <a:pt x="1447" y="472"/>
                    </a:lnTo>
                    <a:lnTo>
                      <a:pt x="1347" y="869"/>
                    </a:lnTo>
                    <a:cubicBezTo>
                      <a:pt x="1281" y="1136"/>
                      <a:pt x="1216" y="1398"/>
                      <a:pt x="1150" y="1660"/>
                    </a:cubicBezTo>
                    <a:cubicBezTo>
                      <a:pt x="1019" y="2184"/>
                      <a:pt x="888" y="2700"/>
                      <a:pt x="761" y="3207"/>
                    </a:cubicBezTo>
                    <a:cubicBezTo>
                      <a:pt x="503" y="4225"/>
                      <a:pt x="259" y="5205"/>
                      <a:pt x="23" y="6144"/>
                    </a:cubicBezTo>
                    <a:lnTo>
                      <a:pt x="1" y="6236"/>
                    </a:lnTo>
                    <a:lnTo>
                      <a:pt x="93" y="6236"/>
                    </a:lnTo>
                    <a:cubicBezTo>
                      <a:pt x="3589" y="6222"/>
                      <a:pt x="6582" y="6210"/>
                      <a:pt x="8710" y="6201"/>
                    </a:cubicBezTo>
                    <a:cubicBezTo>
                      <a:pt x="9759" y="6192"/>
                      <a:pt x="10590" y="6188"/>
                      <a:pt x="11175" y="6179"/>
                    </a:cubicBezTo>
                    <a:cubicBezTo>
                      <a:pt x="11451" y="6179"/>
                      <a:pt x="11669" y="6175"/>
                      <a:pt x="11826" y="6170"/>
                    </a:cubicBezTo>
                    <a:cubicBezTo>
                      <a:pt x="11897" y="6170"/>
                      <a:pt x="11949" y="6166"/>
                      <a:pt x="11993" y="6166"/>
                    </a:cubicBezTo>
                    <a:cubicBezTo>
                      <a:pt x="12026" y="6166"/>
                      <a:pt x="12044" y="6163"/>
                      <a:pt x="12046" y="6162"/>
                    </a:cubicBezTo>
                    <a:lnTo>
                      <a:pt x="12046" y="6162"/>
                    </a:lnTo>
                    <a:cubicBezTo>
                      <a:pt x="12046" y="6162"/>
                      <a:pt x="12046" y="6162"/>
                      <a:pt x="12046" y="6162"/>
                    </a:cubicBezTo>
                    <a:cubicBezTo>
                      <a:pt x="12051" y="6162"/>
                      <a:pt x="12059" y="6127"/>
                      <a:pt x="12080" y="6061"/>
                    </a:cubicBezTo>
                    <a:cubicBezTo>
                      <a:pt x="12102" y="5982"/>
                      <a:pt x="12128" y="5882"/>
                      <a:pt x="12163" y="5750"/>
                    </a:cubicBezTo>
                    <a:cubicBezTo>
                      <a:pt x="12242" y="5467"/>
                      <a:pt x="12346" y="5065"/>
                      <a:pt x="12482" y="4550"/>
                    </a:cubicBezTo>
                    <a:cubicBezTo>
                      <a:pt x="12758" y="3487"/>
                      <a:pt x="13151" y="1970"/>
                      <a:pt x="13635" y="105"/>
                    </a:cubicBezTo>
                    <a:lnTo>
                      <a:pt x="13653" y="30"/>
                    </a:lnTo>
                    <a:lnTo>
                      <a:pt x="13579" y="30"/>
                    </a:lnTo>
                    <a:cubicBezTo>
                      <a:pt x="10415" y="26"/>
                      <a:pt x="6219" y="22"/>
                      <a:pt x="1626" y="13"/>
                    </a:cubicBezTo>
                    <a:cubicBezTo>
                      <a:pt x="1638" y="4"/>
                      <a:pt x="1643" y="0"/>
                      <a:pt x="16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3517;p48"/>
              <p:cNvSpPr/>
              <p:nvPr/>
            </p:nvSpPr>
            <p:spPr>
              <a:xfrm>
                <a:off x="1909046" y="3484479"/>
                <a:ext cx="115485" cy="2300"/>
              </a:xfrm>
              <a:custGeom>
                <a:avLst/>
                <a:gdLst/>
                <a:ahLst/>
                <a:cxnLst/>
                <a:rect l="l" t="t" r="r" b="b"/>
                <a:pathLst>
                  <a:path w="7933" h="158" extrusionOk="0">
                    <a:moveTo>
                      <a:pt x="3969" y="0"/>
                    </a:moveTo>
                    <a:cubicBezTo>
                      <a:pt x="1775" y="0"/>
                      <a:pt x="0" y="35"/>
                      <a:pt x="0" y="79"/>
                    </a:cubicBezTo>
                    <a:cubicBezTo>
                      <a:pt x="0" y="123"/>
                      <a:pt x="1775" y="157"/>
                      <a:pt x="3969" y="157"/>
                    </a:cubicBezTo>
                    <a:cubicBezTo>
                      <a:pt x="6158" y="157"/>
                      <a:pt x="7933" y="123"/>
                      <a:pt x="7933" y="79"/>
                    </a:cubicBezTo>
                    <a:cubicBezTo>
                      <a:pt x="7933" y="35"/>
                      <a:pt x="6158" y="0"/>
                      <a:pt x="39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3518;p48"/>
              <p:cNvSpPr/>
              <p:nvPr/>
            </p:nvSpPr>
            <p:spPr>
              <a:xfrm>
                <a:off x="1907008" y="3503360"/>
                <a:ext cx="116183" cy="2300"/>
              </a:xfrm>
              <a:custGeom>
                <a:avLst/>
                <a:gdLst/>
                <a:ahLst/>
                <a:cxnLst/>
                <a:rect l="l" t="t" r="r" b="b"/>
                <a:pathLst>
                  <a:path w="7981" h="158" extrusionOk="0">
                    <a:moveTo>
                      <a:pt x="3991" y="0"/>
                    </a:moveTo>
                    <a:cubicBezTo>
                      <a:pt x="1788" y="0"/>
                      <a:pt x="1" y="36"/>
                      <a:pt x="1" y="79"/>
                    </a:cubicBezTo>
                    <a:cubicBezTo>
                      <a:pt x="1" y="123"/>
                      <a:pt x="1788" y="158"/>
                      <a:pt x="3991" y="158"/>
                    </a:cubicBezTo>
                    <a:cubicBezTo>
                      <a:pt x="6193" y="158"/>
                      <a:pt x="7980" y="123"/>
                      <a:pt x="7980" y="79"/>
                    </a:cubicBezTo>
                    <a:cubicBezTo>
                      <a:pt x="7980" y="36"/>
                      <a:pt x="6193" y="0"/>
                      <a:pt x="399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3519;p48"/>
              <p:cNvSpPr/>
              <p:nvPr/>
            </p:nvSpPr>
            <p:spPr>
              <a:xfrm>
                <a:off x="1907721" y="3521615"/>
                <a:ext cx="112093" cy="2242"/>
              </a:xfrm>
              <a:custGeom>
                <a:avLst/>
                <a:gdLst/>
                <a:ahLst/>
                <a:cxnLst/>
                <a:rect l="l" t="t" r="r" b="b"/>
                <a:pathLst>
                  <a:path w="7700" h="154" extrusionOk="0">
                    <a:moveTo>
                      <a:pt x="3850" y="1"/>
                    </a:moveTo>
                    <a:cubicBezTo>
                      <a:pt x="1721" y="1"/>
                      <a:pt x="0" y="36"/>
                      <a:pt x="0" y="79"/>
                    </a:cubicBezTo>
                    <a:cubicBezTo>
                      <a:pt x="0" y="119"/>
                      <a:pt x="1721" y="154"/>
                      <a:pt x="3850" y="154"/>
                    </a:cubicBezTo>
                    <a:cubicBezTo>
                      <a:pt x="5974" y="154"/>
                      <a:pt x="7700" y="119"/>
                      <a:pt x="7700" y="79"/>
                    </a:cubicBezTo>
                    <a:cubicBezTo>
                      <a:pt x="7700" y="36"/>
                      <a:pt x="5974" y="1"/>
                      <a:pt x="385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3520;p48"/>
              <p:cNvSpPr/>
              <p:nvPr/>
            </p:nvSpPr>
            <p:spPr>
              <a:xfrm>
                <a:off x="1911783" y="3666098"/>
                <a:ext cx="110084" cy="2315"/>
              </a:xfrm>
              <a:custGeom>
                <a:avLst/>
                <a:gdLst/>
                <a:ahLst/>
                <a:cxnLst/>
                <a:rect l="l" t="t" r="r" b="b"/>
                <a:pathLst>
                  <a:path w="7562" h="159" extrusionOk="0">
                    <a:moveTo>
                      <a:pt x="3781" y="1"/>
                    </a:moveTo>
                    <a:cubicBezTo>
                      <a:pt x="1692" y="1"/>
                      <a:pt x="0" y="36"/>
                      <a:pt x="0" y="80"/>
                    </a:cubicBezTo>
                    <a:cubicBezTo>
                      <a:pt x="0" y="123"/>
                      <a:pt x="1692" y="158"/>
                      <a:pt x="3781" y="158"/>
                    </a:cubicBezTo>
                    <a:cubicBezTo>
                      <a:pt x="5865" y="158"/>
                      <a:pt x="7561" y="123"/>
                      <a:pt x="7561" y="80"/>
                    </a:cubicBezTo>
                    <a:cubicBezTo>
                      <a:pt x="7561" y="36"/>
                      <a:pt x="5865" y="1"/>
                      <a:pt x="37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3521;p48"/>
              <p:cNvSpPr/>
              <p:nvPr/>
            </p:nvSpPr>
            <p:spPr>
              <a:xfrm>
                <a:off x="1921202" y="3687032"/>
                <a:ext cx="93852" cy="2315"/>
              </a:xfrm>
              <a:custGeom>
                <a:avLst/>
                <a:gdLst/>
                <a:ahLst/>
                <a:cxnLst/>
                <a:rect l="l" t="t" r="r" b="b"/>
                <a:pathLst>
                  <a:path w="6447" h="159" extrusionOk="0">
                    <a:moveTo>
                      <a:pt x="3225" y="1"/>
                    </a:moveTo>
                    <a:cubicBezTo>
                      <a:pt x="1442" y="1"/>
                      <a:pt x="0" y="36"/>
                      <a:pt x="0" y="80"/>
                    </a:cubicBezTo>
                    <a:cubicBezTo>
                      <a:pt x="0" y="123"/>
                      <a:pt x="1442" y="158"/>
                      <a:pt x="3225" y="158"/>
                    </a:cubicBezTo>
                    <a:cubicBezTo>
                      <a:pt x="5004" y="158"/>
                      <a:pt x="6446" y="123"/>
                      <a:pt x="6446" y="80"/>
                    </a:cubicBezTo>
                    <a:cubicBezTo>
                      <a:pt x="6446" y="36"/>
                      <a:pt x="5004" y="1"/>
                      <a:pt x="32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3522;p48"/>
            <p:cNvGrpSpPr/>
            <p:nvPr/>
          </p:nvGrpSpPr>
          <p:grpSpPr>
            <a:xfrm>
              <a:off x="1114774" y="3680787"/>
              <a:ext cx="742127" cy="590438"/>
              <a:chOff x="1114774" y="3680787"/>
              <a:chExt cx="742127" cy="590438"/>
            </a:xfrm>
          </p:grpSpPr>
          <p:sp>
            <p:nvSpPr>
              <p:cNvPr id="167" name="Google Shape;3523;p48"/>
              <p:cNvSpPr/>
              <p:nvPr/>
            </p:nvSpPr>
            <p:spPr>
              <a:xfrm>
                <a:off x="1570526" y="4224480"/>
                <a:ext cx="152927" cy="46744"/>
              </a:xfrm>
              <a:custGeom>
                <a:avLst/>
                <a:gdLst/>
                <a:ahLst/>
                <a:cxnLst/>
                <a:rect l="l" t="t" r="r" b="b"/>
                <a:pathLst>
                  <a:path w="10505" h="3211" extrusionOk="0">
                    <a:moveTo>
                      <a:pt x="5474" y="1"/>
                    </a:moveTo>
                    <a:cubicBezTo>
                      <a:pt x="5278" y="1"/>
                      <a:pt x="5075" y="5"/>
                      <a:pt x="4865" y="14"/>
                    </a:cubicBezTo>
                    <a:cubicBezTo>
                      <a:pt x="849" y="179"/>
                      <a:pt x="1" y="2504"/>
                      <a:pt x="359" y="2898"/>
                    </a:cubicBezTo>
                    <a:cubicBezTo>
                      <a:pt x="359" y="2898"/>
                      <a:pt x="4869" y="3211"/>
                      <a:pt x="7875" y="3211"/>
                    </a:cubicBezTo>
                    <a:cubicBezTo>
                      <a:pt x="9378" y="3211"/>
                      <a:pt x="10504" y="3132"/>
                      <a:pt x="10503" y="2898"/>
                    </a:cubicBezTo>
                    <a:cubicBezTo>
                      <a:pt x="10495" y="1395"/>
                      <a:pt x="9049" y="1"/>
                      <a:pt x="5474" y="1"/>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3524;p48"/>
              <p:cNvSpPr/>
              <p:nvPr/>
            </p:nvSpPr>
            <p:spPr>
              <a:xfrm>
                <a:off x="1253595" y="4125868"/>
                <a:ext cx="265558" cy="140931"/>
              </a:xfrm>
              <a:custGeom>
                <a:avLst/>
                <a:gdLst/>
                <a:ahLst/>
                <a:cxnLst/>
                <a:rect l="l" t="t" r="r" b="b"/>
                <a:pathLst>
                  <a:path w="18242" h="9681" extrusionOk="0">
                    <a:moveTo>
                      <a:pt x="4139" y="0"/>
                    </a:moveTo>
                    <a:cubicBezTo>
                      <a:pt x="3994" y="844"/>
                      <a:pt x="0" y="9680"/>
                      <a:pt x="2578" y="9680"/>
                    </a:cubicBezTo>
                    <a:lnTo>
                      <a:pt x="15531" y="9680"/>
                    </a:lnTo>
                    <a:cubicBezTo>
                      <a:pt x="15531" y="9680"/>
                      <a:pt x="14194" y="8417"/>
                      <a:pt x="18241"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3525;p48"/>
              <p:cNvSpPr/>
              <p:nvPr/>
            </p:nvSpPr>
            <p:spPr>
              <a:xfrm>
                <a:off x="1114774" y="3680787"/>
                <a:ext cx="729782" cy="466233"/>
              </a:xfrm>
              <a:custGeom>
                <a:avLst/>
                <a:gdLst/>
                <a:ahLst/>
                <a:cxnLst/>
                <a:rect l="l" t="t" r="r" b="b"/>
                <a:pathLst>
                  <a:path w="50131" h="32027" extrusionOk="0">
                    <a:moveTo>
                      <a:pt x="50130" y="1"/>
                    </a:moveTo>
                    <a:lnTo>
                      <a:pt x="5293" y="1085"/>
                    </a:lnTo>
                    <a:lnTo>
                      <a:pt x="0" y="32026"/>
                    </a:lnTo>
                    <a:lnTo>
                      <a:pt x="44654" y="32026"/>
                    </a:lnTo>
                    <a:lnTo>
                      <a:pt x="50130"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3526;p48"/>
              <p:cNvSpPr/>
              <p:nvPr/>
            </p:nvSpPr>
            <p:spPr>
              <a:xfrm>
                <a:off x="1148941" y="3714254"/>
                <a:ext cx="665205" cy="406343"/>
              </a:xfrm>
              <a:custGeom>
                <a:avLst/>
                <a:gdLst/>
                <a:ahLst/>
                <a:cxnLst/>
                <a:rect l="l" t="t" r="r" b="b"/>
                <a:pathLst>
                  <a:path w="45695" h="27913" extrusionOk="0">
                    <a:moveTo>
                      <a:pt x="45695" y="1"/>
                    </a:moveTo>
                    <a:lnTo>
                      <a:pt x="4466" y="298"/>
                    </a:lnTo>
                    <a:lnTo>
                      <a:pt x="0" y="27913"/>
                    </a:lnTo>
                    <a:lnTo>
                      <a:pt x="40782" y="27913"/>
                    </a:lnTo>
                    <a:lnTo>
                      <a:pt x="456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3527;p48"/>
              <p:cNvSpPr/>
              <p:nvPr/>
            </p:nvSpPr>
            <p:spPr>
              <a:xfrm>
                <a:off x="1114774" y="3680787"/>
                <a:ext cx="742127" cy="478505"/>
              </a:xfrm>
              <a:custGeom>
                <a:avLst/>
                <a:gdLst/>
                <a:ahLst/>
                <a:cxnLst/>
                <a:rect l="l" t="t" r="r" b="b"/>
                <a:pathLst>
                  <a:path w="50979" h="32870" extrusionOk="0">
                    <a:moveTo>
                      <a:pt x="50130" y="1"/>
                    </a:moveTo>
                    <a:lnTo>
                      <a:pt x="44654" y="32026"/>
                    </a:lnTo>
                    <a:lnTo>
                      <a:pt x="0" y="32026"/>
                    </a:lnTo>
                    <a:lnTo>
                      <a:pt x="1176" y="32869"/>
                    </a:lnTo>
                    <a:lnTo>
                      <a:pt x="45293" y="32869"/>
                    </a:lnTo>
                    <a:lnTo>
                      <a:pt x="50979" y="569"/>
                    </a:lnTo>
                    <a:lnTo>
                      <a:pt x="5013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3528;p48"/>
              <p:cNvSpPr/>
              <p:nvPr/>
            </p:nvSpPr>
            <p:spPr>
              <a:xfrm>
                <a:off x="1208044" y="3714254"/>
                <a:ext cx="606102" cy="40921"/>
              </a:xfrm>
              <a:custGeom>
                <a:avLst/>
                <a:gdLst/>
                <a:ahLst/>
                <a:cxnLst/>
                <a:rect l="l" t="t" r="r" b="b"/>
                <a:pathLst>
                  <a:path w="41635" h="2811" extrusionOk="0">
                    <a:moveTo>
                      <a:pt x="41635" y="1"/>
                    </a:moveTo>
                    <a:lnTo>
                      <a:pt x="406" y="298"/>
                    </a:lnTo>
                    <a:lnTo>
                      <a:pt x="0" y="2811"/>
                    </a:lnTo>
                    <a:cubicBezTo>
                      <a:pt x="13" y="2714"/>
                      <a:pt x="41167" y="2653"/>
                      <a:pt x="41167" y="2653"/>
                    </a:cubicBezTo>
                    <a:lnTo>
                      <a:pt x="4163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3529;p48"/>
              <p:cNvSpPr/>
              <p:nvPr/>
            </p:nvSpPr>
            <p:spPr>
              <a:xfrm>
                <a:off x="1649034" y="3849071"/>
                <a:ext cx="90038" cy="236545"/>
              </a:xfrm>
              <a:custGeom>
                <a:avLst/>
                <a:gdLst/>
                <a:ahLst/>
                <a:cxnLst/>
                <a:rect l="l" t="t" r="r" b="b"/>
                <a:pathLst>
                  <a:path w="6185" h="16249" extrusionOk="0">
                    <a:moveTo>
                      <a:pt x="6066" y="0"/>
                    </a:moveTo>
                    <a:cubicBezTo>
                      <a:pt x="4974" y="4"/>
                      <a:pt x="3904" y="4"/>
                      <a:pt x="2881" y="4"/>
                    </a:cubicBezTo>
                    <a:lnTo>
                      <a:pt x="2815" y="4"/>
                    </a:lnTo>
                    <a:lnTo>
                      <a:pt x="2802" y="66"/>
                    </a:lnTo>
                    <a:cubicBezTo>
                      <a:pt x="1998" y="4655"/>
                      <a:pt x="1290" y="8693"/>
                      <a:pt x="783" y="11598"/>
                    </a:cubicBezTo>
                    <a:cubicBezTo>
                      <a:pt x="534" y="13032"/>
                      <a:pt x="338" y="14186"/>
                      <a:pt x="198" y="14990"/>
                    </a:cubicBezTo>
                    <a:cubicBezTo>
                      <a:pt x="132" y="15374"/>
                      <a:pt x="84" y="15680"/>
                      <a:pt x="45" y="15894"/>
                    </a:cubicBezTo>
                    <a:cubicBezTo>
                      <a:pt x="31" y="15991"/>
                      <a:pt x="19" y="16069"/>
                      <a:pt x="9" y="16130"/>
                    </a:cubicBezTo>
                    <a:cubicBezTo>
                      <a:pt x="1" y="16178"/>
                      <a:pt x="1" y="16205"/>
                      <a:pt x="1" y="16205"/>
                    </a:cubicBezTo>
                    <a:cubicBezTo>
                      <a:pt x="1" y="16205"/>
                      <a:pt x="9" y="16174"/>
                      <a:pt x="23" y="16118"/>
                    </a:cubicBezTo>
                    <a:cubicBezTo>
                      <a:pt x="31" y="16056"/>
                      <a:pt x="49" y="15977"/>
                      <a:pt x="67" y="15877"/>
                    </a:cubicBezTo>
                    <a:cubicBezTo>
                      <a:pt x="110" y="15658"/>
                      <a:pt x="167" y="15348"/>
                      <a:pt x="241" y="14954"/>
                    </a:cubicBezTo>
                    <a:cubicBezTo>
                      <a:pt x="394" y="14147"/>
                      <a:pt x="608" y="12993"/>
                      <a:pt x="870" y="11555"/>
                    </a:cubicBezTo>
                    <a:cubicBezTo>
                      <a:pt x="1396" y="8680"/>
                      <a:pt x="2118" y="4688"/>
                      <a:pt x="2944" y="157"/>
                    </a:cubicBezTo>
                    <a:lnTo>
                      <a:pt x="5997" y="157"/>
                    </a:lnTo>
                    <a:cubicBezTo>
                      <a:pt x="4794" y="6866"/>
                      <a:pt x="3733" y="12753"/>
                      <a:pt x="3123" y="16161"/>
                    </a:cubicBezTo>
                    <a:lnTo>
                      <a:pt x="3123" y="16161"/>
                    </a:lnTo>
                    <a:cubicBezTo>
                      <a:pt x="2152" y="16174"/>
                      <a:pt x="1380" y="16183"/>
                      <a:pt x="840" y="16187"/>
                    </a:cubicBezTo>
                    <a:cubicBezTo>
                      <a:pt x="578" y="16192"/>
                      <a:pt x="368" y="16196"/>
                      <a:pt x="219" y="16196"/>
                    </a:cubicBezTo>
                    <a:cubicBezTo>
                      <a:pt x="154" y="16200"/>
                      <a:pt x="102" y="16200"/>
                      <a:pt x="57" y="16200"/>
                    </a:cubicBezTo>
                    <a:cubicBezTo>
                      <a:pt x="23" y="16200"/>
                      <a:pt x="1" y="16205"/>
                      <a:pt x="1" y="16205"/>
                    </a:cubicBezTo>
                    <a:cubicBezTo>
                      <a:pt x="1" y="16205"/>
                      <a:pt x="14" y="16209"/>
                      <a:pt x="49" y="16209"/>
                    </a:cubicBezTo>
                    <a:cubicBezTo>
                      <a:pt x="93" y="16209"/>
                      <a:pt x="140" y="16209"/>
                      <a:pt x="202" y="16213"/>
                    </a:cubicBezTo>
                    <a:cubicBezTo>
                      <a:pt x="350" y="16213"/>
                      <a:pt x="551" y="16218"/>
                      <a:pt x="814" y="16222"/>
                    </a:cubicBezTo>
                    <a:cubicBezTo>
                      <a:pt x="1364" y="16227"/>
                      <a:pt x="2155" y="16235"/>
                      <a:pt x="3156" y="16249"/>
                    </a:cubicBezTo>
                    <a:lnTo>
                      <a:pt x="3191" y="16249"/>
                    </a:lnTo>
                    <a:lnTo>
                      <a:pt x="3200" y="16213"/>
                    </a:lnTo>
                    <a:cubicBezTo>
                      <a:pt x="3829" y="12796"/>
                      <a:pt x="4922" y="6857"/>
                      <a:pt x="6167" y="92"/>
                    </a:cubicBezTo>
                    <a:lnTo>
                      <a:pt x="6185"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3530;p48"/>
              <p:cNvSpPr/>
              <p:nvPr/>
            </p:nvSpPr>
            <p:spPr>
              <a:xfrm>
                <a:off x="1573525" y="3916312"/>
                <a:ext cx="80750" cy="169362"/>
              </a:xfrm>
              <a:custGeom>
                <a:avLst/>
                <a:gdLst/>
                <a:ahLst/>
                <a:cxnLst/>
                <a:rect l="l" t="t" r="r" b="b"/>
                <a:pathLst>
                  <a:path w="5547" h="11634" extrusionOk="0">
                    <a:moveTo>
                      <a:pt x="2300" y="153"/>
                    </a:moveTo>
                    <a:cubicBezTo>
                      <a:pt x="3282" y="153"/>
                      <a:pt x="4307" y="153"/>
                      <a:pt x="5357" y="157"/>
                    </a:cubicBezTo>
                    <a:lnTo>
                      <a:pt x="5357" y="157"/>
                    </a:lnTo>
                    <a:cubicBezTo>
                      <a:pt x="4447" y="4793"/>
                      <a:pt x="3637" y="8906"/>
                      <a:pt x="3120" y="11538"/>
                    </a:cubicBezTo>
                    <a:lnTo>
                      <a:pt x="3120" y="11538"/>
                    </a:lnTo>
                    <a:cubicBezTo>
                      <a:pt x="2159" y="11551"/>
                      <a:pt x="1392" y="11560"/>
                      <a:pt x="849" y="11564"/>
                    </a:cubicBezTo>
                    <a:cubicBezTo>
                      <a:pt x="587" y="11568"/>
                      <a:pt x="381" y="11573"/>
                      <a:pt x="228" y="11577"/>
                    </a:cubicBezTo>
                    <a:cubicBezTo>
                      <a:pt x="83" y="11581"/>
                      <a:pt x="10" y="11581"/>
                      <a:pt x="5" y="11586"/>
                    </a:cubicBezTo>
                    <a:cubicBezTo>
                      <a:pt x="5" y="11586"/>
                      <a:pt x="14" y="11564"/>
                      <a:pt x="22" y="11525"/>
                    </a:cubicBezTo>
                    <a:cubicBezTo>
                      <a:pt x="31" y="11477"/>
                      <a:pt x="44" y="11420"/>
                      <a:pt x="57" y="11354"/>
                    </a:cubicBezTo>
                    <a:cubicBezTo>
                      <a:pt x="93" y="11192"/>
                      <a:pt x="141" y="10974"/>
                      <a:pt x="197" y="10698"/>
                    </a:cubicBezTo>
                    <a:cubicBezTo>
                      <a:pt x="315" y="10117"/>
                      <a:pt x="482" y="9300"/>
                      <a:pt x="686" y="8278"/>
                    </a:cubicBezTo>
                    <a:cubicBezTo>
                      <a:pt x="1095" y="6237"/>
                      <a:pt x="1659" y="3396"/>
                      <a:pt x="2300" y="153"/>
                    </a:cubicBezTo>
                    <a:close/>
                    <a:moveTo>
                      <a:pt x="2177" y="0"/>
                    </a:moveTo>
                    <a:lnTo>
                      <a:pt x="2164" y="62"/>
                    </a:lnTo>
                    <a:cubicBezTo>
                      <a:pt x="1539" y="3361"/>
                      <a:pt x="993" y="6245"/>
                      <a:pt x="599" y="8322"/>
                    </a:cubicBezTo>
                    <a:cubicBezTo>
                      <a:pt x="411" y="9335"/>
                      <a:pt x="258" y="10152"/>
                      <a:pt x="153" y="10729"/>
                    </a:cubicBezTo>
                    <a:cubicBezTo>
                      <a:pt x="105" y="11000"/>
                      <a:pt x="66" y="11214"/>
                      <a:pt x="40" y="11372"/>
                    </a:cubicBezTo>
                    <a:cubicBezTo>
                      <a:pt x="15" y="11512"/>
                      <a:pt x="1" y="11586"/>
                      <a:pt x="4" y="11586"/>
                    </a:cubicBezTo>
                    <a:cubicBezTo>
                      <a:pt x="4" y="11586"/>
                      <a:pt x="4" y="11586"/>
                      <a:pt x="5" y="11586"/>
                    </a:cubicBezTo>
                    <a:lnTo>
                      <a:pt x="5" y="11586"/>
                    </a:lnTo>
                    <a:cubicBezTo>
                      <a:pt x="0" y="11590"/>
                      <a:pt x="71" y="11590"/>
                      <a:pt x="206" y="11594"/>
                    </a:cubicBezTo>
                    <a:cubicBezTo>
                      <a:pt x="359" y="11599"/>
                      <a:pt x="560" y="11599"/>
                      <a:pt x="817" y="11608"/>
                    </a:cubicBezTo>
                    <a:cubicBezTo>
                      <a:pt x="1377" y="11612"/>
                      <a:pt x="2168" y="11620"/>
                      <a:pt x="3160" y="11634"/>
                    </a:cubicBezTo>
                    <a:lnTo>
                      <a:pt x="3199" y="11634"/>
                    </a:lnTo>
                    <a:lnTo>
                      <a:pt x="3209" y="11594"/>
                    </a:lnTo>
                    <a:cubicBezTo>
                      <a:pt x="3741" y="8951"/>
                      <a:pt x="4581" y="4786"/>
                      <a:pt x="5529" y="93"/>
                    </a:cubicBezTo>
                    <a:lnTo>
                      <a:pt x="55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3531;p48"/>
              <p:cNvSpPr/>
              <p:nvPr/>
            </p:nvSpPr>
            <p:spPr>
              <a:xfrm>
                <a:off x="1498146" y="3794291"/>
                <a:ext cx="100199" cy="291266"/>
              </a:xfrm>
              <a:custGeom>
                <a:avLst/>
                <a:gdLst/>
                <a:ahLst/>
                <a:cxnLst/>
                <a:rect l="l" t="t" r="r" b="b"/>
                <a:pathLst>
                  <a:path w="6883" h="20008" extrusionOk="0">
                    <a:moveTo>
                      <a:pt x="6696" y="158"/>
                    </a:moveTo>
                    <a:cubicBezTo>
                      <a:pt x="5142" y="8650"/>
                      <a:pt x="3807" y="16058"/>
                      <a:pt x="3126" y="19929"/>
                    </a:cubicBezTo>
                    <a:lnTo>
                      <a:pt x="3126" y="19929"/>
                    </a:lnTo>
                    <a:cubicBezTo>
                      <a:pt x="2135" y="19937"/>
                      <a:pt x="1358" y="19946"/>
                      <a:pt x="826" y="19950"/>
                    </a:cubicBezTo>
                    <a:cubicBezTo>
                      <a:pt x="563" y="19955"/>
                      <a:pt x="358" y="19959"/>
                      <a:pt x="214" y="19959"/>
                    </a:cubicBezTo>
                    <a:cubicBezTo>
                      <a:pt x="77" y="19963"/>
                      <a:pt x="3" y="19968"/>
                      <a:pt x="0" y="19968"/>
                    </a:cubicBezTo>
                    <a:lnTo>
                      <a:pt x="0" y="19968"/>
                    </a:lnTo>
                    <a:cubicBezTo>
                      <a:pt x="4" y="19967"/>
                      <a:pt x="9" y="19933"/>
                      <a:pt x="26" y="19863"/>
                    </a:cubicBezTo>
                    <a:cubicBezTo>
                      <a:pt x="39" y="19788"/>
                      <a:pt x="57" y="19693"/>
                      <a:pt x="83" y="19566"/>
                    </a:cubicBezTo>
                    <a:cubicBezTo>
                      <a:pt x="131" y="19294"/>
                      <a:pt x="206" y="18915"/>
                      <a:pt x="297" y="18425"/>
                    </a:cubicBezTo>
                    <a:cubicBezTo>
                      <a:pt x="481" y="17428"/>
                      <a:pt x="747" y="16000"/>
                      <a:pt x="1075" y="14217"/>
                    </a:cubicBezTo>
                    <a:cubicBezTo>
                      <a:pt x="1724" y="10669"/>
                      <a:pt x="2624" y="5738"/>
                      <a:pt x="3641" y="158"/>
                    </a:cubicBezTo>
                    <a:close/>
                    <a:moveTo>
                      <a:pt x="6765" y="1"/>
                    </a:moveTo>
                    <a:cubicBezTo>
                      <a:pt x="5672" y="1"/>
                      <a:pt x="4597" y="1"/>
                      <a:pt x="3579" y="5"/>
                    </a:cubicBezTo>
                    <a:lnTo>
                      <a:pt x="3514" y="5"/>
                    </a:lnTo>
                    <a:lnTo>
                      <a:pt x="3500" y="66"/>
                    </a:lnTo>
                    <a:cubicBezTo>
                      <a:pt x="2504" y="5699"/>
                      <a:pt x="1622" y="10681"/>
                      <a:pt x="983" y="14265"/>
                    </a:cubicBezTo>
                    <a:cubicBezTo>
                      <a:pt x="673" y="16039"/>
                      <a:pt x="424" y="17464"/>
                      <a:pt x="253" y="18460"/>
                    </a:cubicBezTo>
                    <a:cubicBezTo>
                      <a:pt x="170" y="18941"/>
                      <a:pt x="105" y="19316"/>
                      <a:pt x="61" y="19583"/>
                    </a:cubicBezTo>
                    <a:cubicBezTo>
                      <a:pt x="39" y="19705"/>
                      <a:pt x="26" y="19802"/>
                      <a:pt x="13" y="19871"/>
                    </a:cubicBezTo>
                    <a:cubicBezTo>
                      <a:pt x="4" y="19937"/>
                      <a:pt x="0" y="19968"/>
                      <a:pt x="0" y="19968"/>
                    </a:cubicBezTo>
                    <a:cubicBezTo>
                      <a:pt x="0" y="19968"/>
                      <a:pt x="65" y="19972"/>
                      <a:pt x="201" y="19976"/>
                    </a:cubicBezTo>
                    <a:cubicBezTo>
                      <a:pt x="341" y="19976"/>
                      <a:pt x="541" y="19981"/>
                      <a:pt x="799" y="19985"/>
                    </a:cubicBezTo>
                    <a:cubicBezTo>
                      <a:pt x="1346" y="19990"/>
                      <a:pt x="2137" y="19998"/>
                      <a:pt x="3155" y="20008"/>
                    </a:cubicBezTo>
                    <a:lnTo>
                      <a:pt x="3190" y="20008"/>
                    </a:lnTo>
                    <a:lnTo>
                      <a:pt x="3195" y="19976"/>
                    </a:lnTo>
                    <a:cubicBezTo>
                      <a:pt x="3924" y="16105"/>
                      <a:pt x="5301" y="8649"/>
                      <a:pt x="6866" y="92"/>
                    </a:cubicBezTo>
                    <a:lnTo>
                      <a:pt x="688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3532;p48"/>
              <p:cNvSpPr/>
              <p:nvPr/>
            </p:nvSpPr>
            <p:spPr>
              <a:xfrm>
                <a:off x="1422622" y="3964410"/>
                <a:ext cx="69934" cy="121337"/>
              </a:xfrm>
              <a:custGeom>
                <a:avLst/>
                <a:gdLst/>
                <a:ahLst/>
                <a:cxnLst/>
                <a:rect l="l" t="t" r="r" b="b"/>
                <a:pathLst>
                  <a:path w="4804" h="8335" extrusionOk="0">
                    <a:moveTo>
                      <a:pt x="1558" y="153"/>
                    </a:moveTo>
                    <a:lnTo>
                      <a:pt x="1558" y="153"/>
                    </a:lnTo>
                    <a:cubicBezTo>
                      <a:pt x="2517" y="153"/>
                      <a:pt x="3548" y="157"/>
                      <a:pt x="4616" y="157"/>
                    </a:cubicBezTo>
                    <a:lnTo>
                      <a:pt x="4616" y="157"/>
                    </a:lnTo>
                    <a:cubicBezTo>
                      <a:pt x="4029" y="3332"/>
                      <a:pt x="3496" y="6193"/>
                      <a:pt x="3115" y="8230"/>
                    </a:cubicBezTo>
                    <a:lnTo>
                      <a:pt x="3115" y="8230"/>
                    </a:lnTo>
                    <a:cubicBezTo>
                      <a:pt x="2175" y="8243"/>
                      <a:pt x="1412" y="8251"/>
                      <a:pt x="866" y="8260"/>
                    </a:cubicBezTo>
                    <a:cubicBezTo>
                      <a:pt x="604" y="8264"/>
                      <a:pt x="394" y="8269"/>
                      <a:pt x="232" y="8273"/>
                    </a:cubicBezTo>
                    <a:cubicBezTo>
                      <a:pt x="88" y="8273"/>
                      <a:pt x="9" y="8277"/>
                      <a:pt x="5" y="8282"/>
                    </a:cubicBezTo>
                    <a:cubicBezTo>
                      <a:pt x="9" y="8277"/>
                      <a:pt x="23" y="8221"/>
                      <a:pt x="45" y="8116"/>
                    </a:cubicBezTo>
                    <a:cubicBezTo>
                      <a:pt x="71" y="7997"/>
                      <a:pt x="101" y="7844"/>
                      <a:pt x="136" y="7652"/>
                    </a:cubicBezTo>
                    <a:cubicBezTo>
                      <a:pt x="219" y="7237"/>
                      <a:pt x="333" y="6660"/>
                      <a:pt x="473" y="5940"/>
                    </a:cubicBezTo>
                    <a:cubicBezTo>
                      <a:pt x="745" y="4488"/>
                      <a:pt x="1122" y="2478"/>
                      <a:pt x="1558" y="153"/>
                    </a:cubicBezTo>
                    <a:close/>
                    <a:moveTo>
                      <a:pt x="4686" y="0"/>
                    </a:moveTo>
                    <a:cubicBezTo>
                      <a:pt x="3571" y="0"/>
                      <a:pt x="2496" y="4"/>
                      <a:pt x="1499" y="4"/>
                    </a:cubicBezTo>
                    <a:lnTo>
                      <a:pt x="1434" y="4"/>
                    </a:lnTo>
                    <a:lnTo>
                      <a:pt x="1425" y="66"/>
                    </a:lnTo>
                    <a:cubicBezTo>
                      <a:pt x="1005" y="2443"/>
                      <a:pt x="648" y="4502"/>
                      <a:pt x="386" y="5983"/>
                    </a:cubicBezTo>
                    <a:cubicBezTo>
                      <a:pt x="263" y="6696"/>
                      <a:pt x="166" y="7267"/>
                      <a:pt x="97" y="7683"/>
                    </a:cubicBezTo>
                    <a:cubicBezTo>
                      <a:pt x="66" y="7866"/>
                      <a:pt x="45" y="8015"/>
                      <a:pt x="23" y="8133"/>
                    </a:cubicBezTo>
                    <a:cubicBezTo>
                      <a:pt x="10" y="8230"/>
                      <a:pt x="1" y="8282"/>
                      <a:pt x="4" y="8282"/>
                    </a:cubicBezTo>
                    <a:cubicBezTo>
                      <a:pt x="5" y="8282"/>
                      <a:pt x="5" y="8282"/>
                      <a:pt x="5" y="8282"/>
                    </a:cubicBezTo>
                    <a:lnTo>
                      <a:pt x="5" y="8282"/>
                    </a:lnTo>
                    <a:cubicBezTo>
                      <a:pt x="1" y="8286"/>
                      <a:pt x="71" y="8286"/>
                      <a:pt x="210" y="8290"/>
                    </a:cubicBezTo>
                    <a:cubicBezTo>
                      <a:pt x="368" y="8295"/>
                      <a:pt x="573" y="8299"/>
                      <a:pt x="831" y="8304"/>
                    </a:cubicBezTo>
                    <a:cubicBezTo>
                      <a:pt x="1395" y="8312"/>
                      <a:pt x="2185" y="8322"/>
                      <a:pt x="3160" y="8334"/>
                    </a:cubicBezTo>
                    <a:lnTo>
                      <a:pt x="3204" y="8334"/>
                    </a:lnTo>
                    <a:lnTo>
                      <a:pt x="3212" y="8290"/>
                    </a:lnTo>
                    <a:cubicBezTo>
                      <a:pt x="3606" y="6236"/>
                      <a:pt x="4166" y="3326"/>
                      <a:pt x="4785" y="92"/>
                    </a:cubicBezTo>
                    <a:lnTo>
                      <a:pt x="4803"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3533;p48"/>
              <p:cNvSpPr/>
              <p:nvPr/>
            </p:nvSpPr>
            <p:spPr>
              <a:xfrm>
                <a:off x="1347228" y="3887052"/>
                <a:ext cx="81697" cy="198564"/>
              </a:xfrm>
              <a:custGeom>
                <a:avLst/>
                <a:gdLst/>
                <a:ahLst/>
                <a:cxnLst/>
                <a:rect l="l" t="t" r="r" b="b"/>
                <a:pathLst>
                  <a:path w="5612" h="13640" extrusionOk="0">
                    <a:moveTo>
                      <a:pt x="5494" y="1"/>
                    </a:moveTo>
                    <a:cubicBezTo>
                      <a:pt x="4401" y="1"/>
                      <a:pt x="3336" y="1"/>
                      <a:pt x="2308" y="5"/>
                    </a:cubicBezTo>
                    <a:lnTo>
                      <a:pt x="2243" y="5"/>
                    </a:lnTo>
                    <a:lnTo>
                      <a:pt x="2229" y="66"/>
                    </a:lnTo>
                    <a:cubicBezTo>
                      <a:pt x="1587" y="3924"/>
                      <a:pt x="1023" y="7311"/>
                      <a:pt x="617" y="9745"/>
                    </a:cubicBezTo>
                    <a:cubicBezTo>
                      <a:pt x="420" y="10943"/>
                      <a:pt x="268" y="11909"/>
                      <a:pt x="154" y="12581"/>
                    </a:cubicBezTo>
                    <a:cubicBezTo>
                      <a:pt x="105" y="12906"/>
                      <a:pt x="67" y="13154"/>
                      <a:pt x="36" y="13338"/>
                    </a:cubicBezTo>
                    <a:cubicBezTo>
                      <a:pt x="27" y="13416"/>
                      <a:pt x="14" y="13482"/>
                      <a:pt x="10" y="13535"/>
                    </a:cubicBezTo>
                    <a:cubicBezTo>
                      <a:pt x="1" y="13574"/>
                      <a:pt x="1" y="13596"/>
                      <a:pt x="1" y="13596"/>
                    </a:cubicBezTo>
                    <a:cubicBezTo>
                      <a:pt x="6" y="13596"/>
                      <a:pt x="10" y="13569"/>
                      <a:pt x="18" y="13525"/>
                    </a:cubicBezTo>
                    <a:cubicBezTo>
                      <a:pt x="32" y="13469"/>
                      <a:pt x="40" y="13404"/>
                      <a:pt x="58" y="13321"/>
                    </a:cubicBezTo>
                    <a:cubicBezTo>
                      <a:pt x="93" y="13137"/>
                      <a:pt x="141" y="12879"/>
                      <a:pt x="198" y="12551"/>
                    </a:cubicBezTo>
                    <a:cubicBezTo>
                      <a:pt x="320" y="11873"/>
                      <a:pt x="490" y="10903"/>
                      <a:pt x="709" y="9702"/>
                    </a:cubicBezTo>
                    <a:cubicBezTo>
                      <a:pt x="1126" y="7299"/>
                      <a:pt x="1708" y="3959"/>
                      <a:pt x="2371" y="158"/>
                    </a:cubicBezTo>
                    <a:lnTo>
                      <a:pt x="5426" y="158"/>
                    </a:lnTo>
                    <a:cubicBezTo>
                      <a:pt x="4475" y="5679"/>
                      <a:pt x="3636" y="10558"/>
                      <a:pt x="3119" y="13552"/>
                    </a:cubicBezTo>
                    <a:lnTo>
                      <a:pt x="3119" y="13552"/>
                    </a:lnTo>
                    <a:cubicBezTo>
                      <a:pt x="2153" y="13561"/>
                      <a:pt x="1388" y="13570"/>
                      <a:pt x="845" y="13578"/>
                    </a:cubicBezTo>
                    <a:cubicBezTo>
                      <a:pt x="583" y="13583"/>
                      <a:pt x="377" y="13583"/>
                      <a:pt x="224" y="13587"/>
                    </a:cubicBezTo>
                    <a:cubicBezTo>
                      <a:pt x="158" y="13587"/>
                      <a:pt x="105" y="13591"/>
                      <a:pt x="62" y="13591"/>
                    </a:cubicBezTo>
                    <a:cubicBezTo>
                      <a:pt x="23" y="13591"/>
                      <a:pt x="6" y="13596"/>
                      <a:pt x="1" y="13596"/>
                    </a:cubicBezTo>
                    <a:cubicBezTo>
                      <a:pt x="1" y="13600"/>
                      <a:pt x="67" y="13600"/>
                      <a:pt x="206" y="13604"/>
                    </a:cubicBezTo>
                    <a:cubicBezTo>
                      <a:pt x="355" y="13604"/>
                      <a:pt x="556" y="13609"/>
                      <a:pt x="819" y="13613"/>
                    </a:cubicBezTo>
                    <a:cubicBezTo>
                      <a:pt x="1369" y="13622"/>
                      <a:pt x="2160" y="13630"/>
                      <a:pt x="3157" y="13640"/>
                    </a:cubicBezTo>
                    <a:lnTo>
                      <a:pt x="3195" y="13640"/>
                    </a:lnTo>
                    <a:lnTo>
                      <a:pt x="3205" y="13604"/>
                    </a:lnTo>
                    <a:cubicBezTo>
                      <a:pt x="3733" y="10598"/>
                      <a:pt x="4607" y="5669"/>
                      <a:pt x="5595" y="92"/>
                    </a:cubicBezTo>
                    <a:lnTo>
                      <a:pt x="561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3534;p48"/>
              <p:cNvSpPr/>
              <p:nvPr/>
            </p:nvSpPr>
            <p:spPr>
              <a:xfrm>
                <a:off x="1271791" y="3818850"/>
                <a:ext cx="94915" cy="266708"/>
              </a:xfrm>
              <a:custGeom>
                <a:avLst/>
                <a:gdLst/>
                <a:ahLst/>
                <a:cxnLst/>
                <a:rect l="l" t="t" r="r" b="b"/>
                <a:pathLst>
                  <a:path w="6520" h="18321" extrusionOk="0">
                    <a:moveTo>
                      <a:pt x="6402" y="1"/>
                    </a:moveTo>
                    <a:cubicBezTo>
                      <a:pt x="5309" y="1"/>
                      <a:pt x="4234" y="1"/>
                      <a:pt x="3212" y="5"/>
                    </a:cubicBezTo>
                    <a:lnTo>
                      <a:pt x="3147" y="5"/>
                    </a:lnTo>
                    <a:lnTo>
                      <a:pt x="3137" y="66"/>
                    </a:lnTo>
                    <a:cubicBezTo>
                      <a:pt x="2242" y="5231"/>
                      <a:pt x="1451" y="9789"/>
                      <a:pt x="878" y="13067"/>
                    </a:cubicBezTo>
                    <a:cubicBezTo>
                      <a:pt x="603" y="14688"/>
                      <a:pt x="380" y="15995"/>
                      <a:pt x="227" y="16905"/>
                    </a:cubicBezTo>
                    <a:cubicBezTo>
                      <a:pt x="153" y="17341"/>
                      <a:pt x="96" y="17686"/>
                      <a:pt x="53" y="17931"/>
                    </a:cubicBezTo>
                    <a:cubicBezTo>
                      <a:pt x="35" y="18040"/>
                      <a:pt x="22" y="18128"/>
                      <a:pt x="13" y="18194"/>
                    </a:cubicBezTo>
                    <a:cubicBezTo>
                      <a:pt x="4" y="18254"/>
                      <a:pt x="0" y="18281"/>
                      <a:pt x="0" y="18281"/>
                    </a:cubicBezTo>
                    <a:cubicBezTo>
                      <a:pt x="4" y="18281"/>
                      <a:pt x="9" y="18246"/>
                      <a:pt x="22" y="18184"/>
                    </a:cubicBezTo>
                    <a:cubicBezTo>
                      <a:pt x="35" y="18115"/>
                      <a:pt x="53" y="18027"/>
                      <a:pt x="75" y="17914"/>
                    </a:cubicBezTo>
                    <a:cubicBezTo>
                      <a:pt x="122" y="17665"/>
                      <a:pt x="188" y="17315"/>
                      <a:pt x="271" y="16869"/>
                    </a:cubicBezTo>
                    <a:cubicBezTo>
                      <a:pt x="437" y="15961"/>
                      <a:pt x="673" y="14650"/>
                      <a:pt x="970" y="13024"/>
                    </a:cubicBezTo>
                    <a:cubicBezTo>
                      <a:pt x="1553" y="9777"/>
                      <a:pt x="2362" y="5266"/>
                      <a:pt x="3279" y="158"/>
                    </a:cubicBezTo>
                    <a:lnTo>
                      <a:pt x="6333" y="158"/>
                    </a:lnTo>
                    <a:cubicBezTo>
                      <a:pt x="4950" y="7855"/>
                      <a:pt x="3758" y="14587"/>
                      <a:pt x="3122" y="18242"/>
                    </a:cubicBezTo>
                    <a:lnTo>
                      <a:pt x="3122" y="18242"/>
                    </a:lnTo>
                    <a:cubicBezTo>
                      <a:pt x="2137" y="18250"/>
                      <a:pt x="1366" y="18259"/>
                      <a:pt x="830" y="18263"/>
                    </a:cubicBezTo>
                    <a:cubicBezTo>
                      <a:pt x="568" y="18268"/>
                      <a:pt x="363" y="18272"/>
                      <a:pt x="218" y="18272"/>
                    </a:cubicBezTo>
                    <a:cubicBezTo>
                      <a:pt x="153" y="18276"/>
                      <a:pt x="101" y="18276"/>
                      <a:pt x="57" y="18276"/>
                    </a:cubicBezTo>
                    <a:cubicBezTo>
                      <a:pt x="22" y="18276"/>
                      <a:pt x="4" y="18281"/>
                      <a:pt x="0" y="18281"/>
                    </a:cubicBezTo>
                    <a:cubicBezTo>
                      <a:pt x="0" y="18281"/>
                      <a:pt x="17" y="18281"/>
                      <a:pt x="49" y="18285"/>
                    </a:cubicBezTo>
                    <a:cubicBezTo>
                      <a:pt x="92" y="18285"/>
                      <a:pt x="140" y="18285"/>
                      <a:pt x="201" y="18289"/>
                    </a:cubicBezTo>
                    <a:cubicBezTo>
                      <a:pt x="345" y="18289"/>
                      <a:pt x="547" y="18294"/>
                      <a:pt x="804" y="18298"/>
                    </a:cubicBezTo>
                    <a:cubicBezTo>
                      <a:pt x="1354" y="18303"/>
                      <a:pt x="2146" y="18311"/>
                      <a:pt x="3155" y="18321"/>
                    </a:cubicBezTo>
                    <a:lnTo>
                      <a:pt x="3190" y="18321"/>
                    </a:lnTo>
                    <a:lnTo>
                      <a:pt x="3195" y="18289"/>
                    </a:lnTo>
                    <a:cubicBezTo>
                      <a:pt x="3877" y="14632"/>
                      <a:pt x="5109" y="7849"/>
                      <a:pt x="6503" y="92"/>
                    </a:cubicBezTo>
                    <a:lnTo>
                      <a:pt x="652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3535;p48"/>
              <p:cNvSpPr/>
              <p:nvPr/>
            </p:nvSpPr>
            <p:spPr>
              <a:xfrm>
                <a:off x="1228017"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3536;p48"/>
              <p:cNvSpPr/>
              <p:nvPr/>
            </p:nvSpPr>
            <p:spPr>
              <a:xfrm>
                <a:off x="1255050" y="3731185"/>
                <a:ext cx="11020" cy="11020"/>
              </a:xfrm>
              <a:custGeom>
                <a:avLst/>
                <a:gdLst/>
                <a:ahLst/>
                <a:cxnLst/>
                <a:rect l="l" t="t" r="r" b="b"/>
                <a:pathLst>
                  <a:path w="757" h="757" extrusionOk="0">
                    <a:moveTo>
                      <a:pt x="376" y="0"/>
                    </a:moveTo>
                    <a:cubicBezTo>
                      <a:pt x="166" y="0"/>
                      <a:pt x="1" y="171"/>
                      <a:pt x="1" y="377"/>
                    </a:cubicBezTo>
                    <a:cubicBezTo>
                      <a:pt x="1" y="586"/>
                      <a:pt x="166" y="756"/>
                      <a:pt x="376" y="756"/>
                    </a:cubicBezTo>
                    <a:cubicBezTo>
                      <a:pt x="586" y="756"/>
                      <a:pt x="757" y="586"/>
                      <a:pt x="757" y="377"/>
                    </a:cubicBezTo>
                    <a:cubicBezTo>
                      <a:pt x="757"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3537;p48"/>
              <p:cNvSpPr/>
              <p:nvPr/>
            </p:nvSpPr>
            <p:spPr>
              <a:xfrm>
                <a:off x="1282098" y="3731185"/>
                <a:ext cx="11020" cy="11020"/>
              </a:xfrm>
              <a:custGeom>
                <a:avLst/>
                <a:gdLst/>
                <a:ahLst/>
                <a:cxnLst/>
                <a:rect l="l" t="t" r="r" b="b"/>
                <a:pathLst>
                  <a:path w="757" h="757" extrusionOk="0">
                    <a:moveTo>
                      <a:pt x="376" y="0"/>
                    </a:moveTo>
                    <a:cubicBezTo>
                      <a:pt x="166" y="0"/>
                      <a:pt x="0" y="171"/>
                      <a:pt x="0" y="377"/>
                    </a:cubicBezTo>
                    <a:cubicBezTo>
                      <a:pt x="0" y="586"/>
                      <a:pt x="166" y="756"/>
                      <a:pt x="376" y="756"/>
                    </a:cubicBezTo>
                    <a:cubicBezTo>
                      <a:pt x="586" y="756"/>
                      <a:pt x="756" y="586"/>
                      <a:pt x="756" y="377"/>
                    </a:cubicBezTo>
                    <a:cubicBezTo>
                      <a:pt x="756" y="171"/>
                      <a:pt x="586" y="0"/>
                      <a:pt x="3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3538;p48"/>
              <p:cNvSpPr/>
              <p:nvPr/>
            </p:nvSpPr>
            <p:spPr>
              <a:xfrm>
                <a:off x="1196325" y="3906515"/>
                <a:ext cx="79804" cy="179159"/>
              </a:xfrm>
              <a:custGeom>
                <a:avLst/>
                <a:gdLst/>
                <a:ahLst/>
                <a:cxnLst/>
                <a:rect l="l" t="t" r="r" b="b"/>
                <a:pathLst>
                  <a:path w="5482" h="12307" extrusionOk="0">
                    <a:moveTo>
                      <a:pt x="5364" y="1"/>
                    </a:moveTo>
                    <a:cubicBezTo>
                      <a:pt x="4271" y="1"/>
                      <a:pt x="3204" y="1"/>
                      <a:pt x="2177" y="5"/>
                    </a:cubicBezTo>
                    <a:lnTo>
                      <a:pt x="2112" y="5"/>
                    </a:lnTo>
                    <a:lnTo>
                      <a:pt x="2103" y="66"/>
                    </a:lnTo>
                    <a:cubicBezTo>
                      <a:pt x="1496" y="3549"/>
                      <a:pt x="963" y="6603"/>
                      <a:pt x="578" y="8798"/>
                    </a:cubicBezTo>
                    <a:cubicBezTo>
                      <a:pt x="398" y="9877"/>
                      <a:pt x="251" y="10742"/>
                      <a:pt x="146" y="11349"/>
                    </a:cubicBezTo>
                    <a:cubicBezTo>
                      <a:pt x="97" y="11638"/>
                      <a:pt x="62" y="11861"/>
                      <a:pt x="36" y="12027"/>
                    </a:cubicBezTo>
                    <a:cubicBezTo>
                      <a:pt x="11" y="12176"/>
                      <a:pt x="2" y="12255"/>
                      <a:pt x="1" y="12259"/>
                    </a:cubicBezTo>
                    <a:lnTo>
                      <a:pt x="1" y="12259"/>
                    </a:lnTo>
                    <a:cubicBezTo>
                      <a:pt x="5" y="12258"/>
                      <a:pt x="9" y="12236"/>
                      <a:pt x="19" y="12194"/>
                    </a:cubicBezTo>
                    <a:cubicBezTo>
                      <a:pt x="27" y="12145"/>
                      <a:pt x="41" y="12084"/>
                      <a:pt x="58" y="12014"/>
                    </a:cubicBezTo>
                    <a:cubicBezTo>
                      <a:pt x="88" y="11843"/>
                      <a:pt x="132" y="11612"/>
                      <a:pt x="189" y="11319"/>
                    </a:cubicBezTo>
                    <a:cubicBezTo>
                      <a:pt x="303" y="10707"/>
                      <a:pt x="465" y="9838"/>
                      <a:pt x="670" y="8753"/>
                    </a:cubicBezTo>
                    <a:cubicBezTo>
                      <a:pt x="1065" y="6591"/>
                      <a:pt x="1611" y="3588"/>
                      <a:pt x="2240" y="158"/>
                    </a:cubicBezTo>
                    <a:lnTo>
                      <a:pt x="5295" y="158"/>
                    </a:lnTo>
                    <a:cubicBezTo>
                      <a:pt x="4405" y="5087"/>
                      <a:pt x="3615" y="9459"/>
                      <a:pt x="3120" y="12211"/>
                    </a:cubicBezTo>
                    <a:lnTo>
                      <a:pt x="3120" y="12211"/>
                    </a:lnTo>
                    <a:cubicBezTo>
                      <a:pt x="2155" y="12224"/>
                      <a:pt x="1387" y="12233"/>
                      <a:pt x="848" y="12237"/>
                    </a:cubicBezTo>
                    <a:cubicBezTo>
                      <a:pt x="582" y="12241"/>
                      <a:pt x="376" y="12246"/>
                      <a:pt x="224" y="12250"/>
                    </a:cubicBezTo>
                    <a:cubicBezTo>
                      <a:pt x="158" y="12250"/>
                      <a:pt x="106" y="12254"/>
                      <a:pt x="62" y="12254"/>
                    </a:cubicBezTo>
                    <a:cubicBezTo>
                      <a:pt x="23" y="12254"/>
                      <a:pt x="5"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1" y="12259"/>
                      <a:pt x="1" y="12259"/>
                      <a:pt x="1" y="12259"/>
                    </a:cubicBezTo>
                    <a:lnTo>
                      <a:pt x="1" y="12259"/>
                    </a:lnTo>
                    <a:cubicBezTo>
                      <a:pt x="1" y="12259"/>
                      <a:pt x="1" y="12259"/>
                      <a:pt x="1" y="12259"/>
                    </a:cubicBezTo>
                    <a:lnTo>
                      <a:pt x="1" y="12259"/>
                    </a:lnTo>
                    <a:cubicBezTo>
                      <a:pt x="1" y="12259"/>
                      <a:pt x="1" y="12259"/>
                      <a:pt x="1" y="12259"/>
                    </a:cubicBezTo>
                    <a:cubicBezTo>
                      <a:pt x="1" y="12259"/>
                      <a:pt x="1" y="12259"/>
                      <a:pt x="1" y="12259"/>
                    </a:cubicBezTo>
                    <a:lnTo>
                      <a:pt x="1" y="12259"/>
                    </a:lnTo>
                    <a:cubicBezTo>
                      <a:pt x="3" y="12263"/>
                      <a:pt x="69" y="12263"/>
                      <a:pt x="207" y="12267"/>
                    </a:cubicBezTo>
                    <a:cubicBezTo>
                      <a:pt x="355" y="12272"/>
                      <a:pt x="560" y="12272"/>
                      <a:pt x="818" y="12281"/>
                    </a:cubicBezTo>
                    <a:cubicBezTo>
                      <a:pt x="1373" y="12285"/>
                      <a:pt x="2165" y="12293"/>
                      <a:pt x="3161" y="12307"/>
                    </a:cubicBezTo>
                    <a:lnTo>
                      <a:pt x="3196" y="12307"/>
                    </a:lnTo>
                    <a:lnTo>
                      <a:pt x="3204" y="12267"/>
                    </a:lnTo>
                    <a:cubicBezTo>
                      <a:pt x="3716" y="9501"/>
                      <a:pt x="4537" y="5078"/>
                      <a:pt x="5463" y="92"/>
                    </a:cubicBezTo>
                    <a:lnTo>
                      <a:pt x="548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3539;p48"/>
              <p:cNvSpPr/>
              <p:nvPr/>
            </p:nvSpPr>
            <p:spPr>
              <a:xfrm>
                <a:off x="1456919" y="3824193"/>
                <a:ext cx="264655" cy="83487"/>
              </a:xfrm>
              <a:custGeom>
                <a:avLst/>
                <a:gdLst/>
                <a:ahLst/>
                <a:cxnLst/>
                <a:rect l="l" t="t" r="r" b="b"/>
                <a:pathLst>
                  <a:path w="18180" h="5735" extrusionOk="0">
                    <a:moveTo>
                      <a:pt x="975" y="1"/>
                    </a:moveTo>
                    <a:lnTo>
                      <a:pt x="0" y="5735"/>
                    </a:lnTo>
                    <a:lnTo>
                      <a:pt x="17083" y="5735"/>
                    </a:lnTo>
                    <a:lnTo>
                      <a:pt x="18180"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3540;p48"/>
              <p:cNvSpPr/>
              <p:nvPr/>
            </p:nvSpPr>
            <p:spPr>
              <a:xfrm>
                <a:off x="1452144" y="3906515"/>
                <a:ext cx="32652" cy="30294"/>
              </a:xfrm>
              <a:custGeom>
                <a:avLst/>
                <a:gdLst/>
                <a:ahLst/>
                <a:cxnLst/>
                <a:rect l="l" t="t" r="r" b="b"/>
                <a:pathLst>
                  <a:path w="2243" h="2081" extrusionOk="0">
                    <a:moveTo>
                      <a:pt x="341" y="1"/>
                    </a:moveTo>
                    <a:lnTo>
                      <a:pt x="328" y="80"/>
                    </a:lnTo>
                    <a:lnTo>
                      <a:pt x="0" y="2081"/>
                    </a:lnTo>
                    <a:cubicBezTo>
                      <a:pt x="0" y="2081"/>
                      <a:pt x="2242" y="1"/>
                      <a:pt x="2207"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3541;p48"/>
              <p:cNvSpPr/>
              <p:nvPr/>
            </p:nvSpPr>
            <p:spPr>
              <a:xfrm>
                <a:off x="1499034" y="3852056"/>
                <a:ext cx="185011" cy="2315"/>
              </a:xfrm>
              <a:custGeom>
                <a:avLst/>
                <a:gdLst/>
                <a:ahLst/>
                <a:cxnLst/>
                <a:rect l="l" t="t" r="r" b="b"/>
                <a:pathLst>
                  <a:path w="12709" h="159" extrusionOk="0">
                    <a:moveTo>
                      <a:pt x="6354" y="1"/>
                    </a:moveTo>
                    <a:cubicBezTo>
                      <a:pt x="2846" y="1"/>
                      <a:pt x="0" y="35"/>
                      <a:pt x="0" y="79"/>
                    </a:cubicBezTo>
                    <a:cubicBezTo>
                      <a:pt x="0" y="123"/>
                      <a:pt x="2846" y="158"/>
                      <a:pt x="6354" y="158"/>
                    </a:cubicBezTo>
                    <a:cubicBezTo>
                      <a:pt x="9863" y="158"/>
                      <a:pt x="12709" y="123"/>
                      <a:pt x="12709" y="79"/>
                    </a:cubicBezTo>
                    <a:cubicBezTo>
                      <a:pt x="12709" y="35"/>
                      <a:pt x="9863" y="1"/>
                      <a:pt x="63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3542;p48"/>
              <p:cNvSpPr/>
              <p:nvPr/>
            </p:nvSpPr>
            <p:spPr>
              <a:xfrm>
                <a:off x="1496617" y="3872232"/>
                <a:ext cx="184997" cy="2242"/>
              </a:xfrm>
              <a:custGeom>
                <a:avLst/>
                <a:gdLst/>
                <a:ahLst/>
                <a:cxnLst/>
                <a:rect l="l" t="t" r="r" b="b"/>
                <a:pathLst>
                  <a:path w="12708" h="154" extrusionOk="0">
                    <a:moveTo>
                      <a:pt x="6354" y="0"/>
                    </a:moveTo>
                    <a:cubicBezTo>
                      <a:pt x="2845" y="0"/>
                      <a:pt x="0" y="35"/>
                      <a:pt x="0" y="79"/>
                    </a:cubicBezTo>
                    <a:cubicBezTo>
                      <a:pt x="0" y="118"/>
                      <a:pt x="2845" y="153"/>
                      <a:pt x="6354" y="153"/>
                    </a:cubicBezTo>
                    <a:cubicBezTo>
                      <a:pt x="9864" y="153"/>
                      <a:pt x="12708" y="118"/>
                      <a:pt x="12708" y="79"/>
                    </a:cubicBezTo>
                    <a:cubicBezTo>
                      <a:pt x="12708" y="35"/>
                      <a:pt x="9864" y="0"/>
                      <a:pt x="635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 name="Google Shape;3543;p48"/>
            <p:cNvGrpSpPr/>
            <p:nvPr/>
          </p:nvGrpSpPr>
          <p:grpSpPr>
            <a:xfrm>
              <a:off x="411603" y="4266784"/>
              <a:ext cx="1702500" cy="442228"/>
              <a:chOff x="411603" y="4266784"/>
              <a:chExt cx="1702500" cy="442228"/>
            </a:xfrm>
          </p:grpSpPr>
          <p:sp>
            <p:nvSpPr>
              <p:cNvPr id="156" name="Google Shape;3544;p48"/>
              <p:cNvSpPr/>
              <p:nvPr/>
            </p:nvSpPr>
            <p:spPr>
              <a:xfrm>
                <a:off x="1379866" y="4295608"/>
                <a:ext cx="708470" cy="413404"/>
              </a:xfrm>
              <a:custGeom>
                <a:avLst/>
                <a:gdLst/>
                <a:ahLst/>
                <a:cxnLst/>
                <a:rect l="l" t="t" r="r" b="b"/>
                <a:pathLst>
                  <a:path w="48667" h="28398" extrusionOk="0">
                    <a:moveTo>
                      <a:pt x="1" y="0"/>
                    </a:moveTo>
                    <a:lnTo>
                      <a:pt x="1" y="28398"/>
                    </a:lnTo>
                    <a:lnTo>
                      <a:pt x="48667" y="28398"/>
                    </a:lnTo>
                    <a:lnTo>
                      <a:pt x="4866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3545;p48"/>
              <p:cNvSpPr/>
              <p:nvPr/>
            </p:nvSpPr>
            <p:spPr>
              <a:xfrm>
                <a:off x="1379866" y="4295608"/>
                <a:ext cx="322754" cy="413404"/>
              </a:xfrm>
              <a:custGeom>
                <a:avLst/>
                <a:gdLst/>
                <a:ahLst/>
                <a:cxnLst/>
                <a:rect l="l" t="t" r="r" b="b"/>
                <a:pathLst>
                  <a:path w="22171" h="28398" extrusionOk="0">
                    <a:moveTo>
                      <a:pt x="1" y="0"/>
                    </a:moveTo>
                    <a:lnTo>
                      <a:pt x="1" y="28398"/>
                    </a:lnTo>
                    <a:lnTo>
                      <a:pt x="22170" y="28398"/>
                    </a:lnTo>
                    <a:lnTo>
                      <a:pt x="2217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3546;p48"/>
              <p:cNvSpPr/>
              <p:nvPr/>
            </p:nvSpPr>
            <p:spPr>
              <a:xfrm>
                <a:off x="1408938" y="4320036"/>
                <a:ext cx="261613" cy="117071"/>
              </a:xfrm>
              <a:custGeom>
                <a:avLst/>
                <a:gdLst/>
                <a:ahLst/>
                <a:cxnLst/>
                <a:rect l="l" t="t" r="r" b="b"/>
                <a:pathLst>
                  <a:path w="17971" h="8042" extrusionOk="0">
                    <a:moveTo>
                      <a:pt x="17858" y="136"/>
                    </a:moveTo>
                    <a:lnTo>
                      <a:pt x="17858" y="136"/>
                    </a:lnTo>
                    <a:cubicBezTo>
                      <a:pt x="17871" y="2535"/>
                      <a:pt x="17884" y="4477"/>
                      <a:pt x="17888" y="5834"/>
                    </a:cubicBezTo>
                    <a:cubicBezTo>
                      <a:pt x="17897" y="6512"/>
                      <a:pt x="17901" y="7040"/>
                      <a:pt x="17906" y="7407"/>
                    </a:cubicBezTo>
                    <a:cubicBezTo>
                      <a:pt x="17906" y="7587"/>
                      <a:pt x="17910" y="7722"/>
                      <a:pt x="17910" y="7823"/>
                    </a:cubicBezTo>
                    <a:cubicBezTo>
                      <a:pt x="17910" y="7915"/>
                      <a:pt x="17914" y="7967"/>
                      <a:pt x="17914" y="7967"/>
                    </a:cubicBezTo>
                    <a:cubicBezTo>
                      <a:pt x="17914" y="7967"/>
                      <a:pt x="17884" y="7963"/>
                      <a:pt x="17823" y="7963"/>
                    </a:cubicBezTo>
                    <a:cubicBezTo>
                      <a:pt x="17761" y="7963"/>
                      <a:pt x="17674" y="7958"/>
                      <a:pt x="17565" y="7958"/>
                    </a:cubicBezTo>
                    <a:cubicBezTo>
                      <a:pt x="17333" y="7958"/>
                      <a:pt x="17000" y="7954"/>
                      <a:pt x="16572" y="7950"/>
                    </a:cubicBezTo>
                    <a:cubicBezTo>
                      <a:pt x="15699" y="7945"/>
                      <a:pt x="14440" y="7937"/>
                      <a:pt x="12863" y="7928"/>
                    </a:cubicBezTo>
                    <a:cubicBezTo>
                      <a:pt x="9714" y="7919"/>
                      <a:pt x="5292" y="7906"/>
                      <a:pt x="154" y="7893"/>
                    </a:cubicBezTo>
                    <a:lnTo>
                      <a:pt x="154" y="7893"/>
                    </a:lnTo>
                    <a:cubicBezTo>
                      <a:pt x="154" y="6692"/>
                      <a:pt x="154" y="5436"/>
                      <a:pt x="158" y="4143"/>
                    </a:cubicBezTo>
                    <a:lnTo>
                      <a:pt x="158" y="2133"/>
                    </a:lnTo>
                    <a:lnTo>
                      <a:pt x="158" y="1110"/>
                    </a:lnTo>
                    <a:lnTo>
                      <a:pt x="158" y="595"/>
                    </a:lnTo>
                    <a:lnTo>
                      <a:pt x="158" y="337"/>
                    </a:lnTo>
                    <a:lnTo>
                      <a:pt x="158" y="206"/>
                    </a:lnTo>
                    <a:lnTo>
                      <a:pt x="158" y="158"/>
                    </a:lnTo>
                    <a:lnTo>
                      <a:pt x="158" y="158"/>
                    </a:lnTo>
                    <a:cubicBezTo>
                      <a:pt x="7035" y="149"/>
                      <a:pt x="13275" y="140"/>
                      <a:pt x="17858" y="136"/>
                    </a:cubicBezTo>
                    <a:close/>
                    <a:moveTo>
                      <a:pt x="80" y="1"/>
                    </a:moveTo>
                    <a:cubicBezTo>
                      <a:pt x="54" y="26"/>
                      <a:pt x="9" y="71"/>
                      <a:pt x="1" y="79"/>
                    </a:cubicBezTo>
                    <a:lnTo>
                      <a:pt x="1" y="79"/>
                    </a:lnTo>
                    <a:lnTo>
                      <a:pt x="1" y="83"/>
                    </a:lnTo>
                    <a:lnTo>
                      <a:pt x="1" y="92"/>
                    </a:lnTo>
                    <a:lnTo>
                      <a:pt x="1" y="110"/>
                    </a:lnTo>
                    <a:lnTo>
                      <a:pt x="1" y="140"/>
                    </a:lnTo>
                    <a:lnTo>
                      <a:pt x="1" y="206"/>
                    </a:lnTo>
                    <a:lnTo>
                      <a:pt x="1" y="337"/>
                    </a:lnTo>
                    <a:lnTo>
                      <a:pt x="1" y="595"/>
                    </a:lnTo>
                    <a:lnTo>
                      <a:pt x="1" y="1110"/>
                    </a:lnTo>
                    <a:lnTo>
                      <a:pt x="1" y="2133"/>
                    </a:lnTo>
                    <a:lnTo>
                      <a:pt x="1" y="4143"/>
                    </a:lnTo>
                    <a:cubicBezTo>
                      <a:pt x="5" y="5463"/>
                      <a:pt x="5" y="6744"/>
                      <a:pt x="5" y="7967"/>
                    </a:cubicBezTo>
                    <a:lnTo>
                      <a:pt x="5" y="8042"/>
                    </a:lnTo>
                    <a:lnTo>
                      <a:pt x="80" y="8042"/>
                    </a:lnTo>
                    <a:cubicBezTo>
                      <a:pt x="5271" y="8028"/>
                      <a:pt x="9737" y="8016"/>
                      <a:pt x="12910" y="8006"/>
                    </a:cubicBezTo>
                    <a:cubicBezTo>
                      <a:pt x="14483" y="7998"/>
                      <a:pt x="15738" y="7990"/>
                      <a:pt x="16603" y="7984"/>
                    </a:cubicBezTo>
                    <a:cubicBezTo>
                      <a:pt x="17027" y="7980"/>
                      <a:pt x="17355" y="7980"/>
                      <a:pt x="17583" y="7976"/>
                    </a:cubicBezTo>
                    <a:cubicBezTo>
                      <a:pt x="17687" y="7976"/>
                      <a:pt x="17770" y="7972"/>
                      <a:pt x="17835" y="7972"/>
                    </a:cubicBezTo>
                    <a:cubicBezTo>
                      <a:pt x="17882" y="7972"/>
                      <a:pt x="17911" y="7968"/>
                      <a:pt x="17914" y="7968"/>
                    </a:cubicBezTo>
                    <a:lnTo>
                      <a:pt x="17914" y="7968"/>
                    </a:lnTo>
                    <a:cubicBezTo>
                      <a:pt x="17914" y="7968"/>
                      <a:pt x="17914" y="7968"/>
                      <a:pt x="17914" y="7968"/>
                    </a:cubicBezTo>
                    <a:cubicBezTo>
                      <a:pt x="17918" y="7968"/>
                      <a:pt x="17918" y="7920"/>
                      <a:pt x="17923" y="7836"/>
                    </a:cubicBezTo>
                    <a:cubicBezTo>
                      <a:pt x="17923" y="7736"/>
                      <a:pt x="17923" y="7605"/>
                      <a:pt x="17928" y="7429"/>
                    </a:cubicBezTo>
                    <a:cubicBezTo>
                      <a:pt x="17932" y="7067"/>
                      <a:pt x="17936" y="6542"/>
                      <a:pt x="17940" y="5870"/>
                    </a:cubicBezTo>
                    <a:cubicBezTo>
                      <a:pt x="17950" y="4493"/>
                      <a:pt x="17958" y="2518"/>
                      <a:pt x="17971" y="79"/>
                    </a:cubicBezTo>
                    <a:lnTo>
                      <a:pt x="17971" y="23"/>
                    </a:lnTo>
                    <a:lnTo>
                      <a:pt x="17914" y="23"/>
                    </a:lnTo>
                    <a:cubicBezTo>
                      <a:pt x="13309" y="18"/>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3547;p48"/>
              <p:cNvSpPr/>
              <p:nvPr/>
            </p:nvSpPr>
            <p:spPr>
              <a:xfrm>
                <a:off x="1527654" y="4366590"/>
                <a:ext cx="23670" cy="24034"/>
              </a:xfrm>
              <a:custGeom>
                <a:avLst/>
                <a:gdLst/>
                <a:ahLst/>
                <a:cxnLst/>
                <a:rect l="l" t="t" r="r" b="b"/>
                <a:pathLst>
                  <a:path w="1626" h="1651" extrusionOk="0">
                    <a:moveTo>
                      <a:pt x="854" y="134"/>
                    </a:moveTo>
                    <a:cubicBezTo>
                      <a:pt x="1014" y="134"/>
                      <a:pt x="1163" y="190"/>
                      <a:pt x="1268" y="268"/>
                    </a:cubicBezTo>
                    <a:cubicBezTo>
                      <a:pt x="1434" y="381"/>
                      <a:pt x="1513" y="538"/>
                      <a:pt x="1548" y="649"/>
                    </a:cubicBezTo>
                    <a:cubicBezTo>
                      <a:pt x="1581" y="754"/>
                      <a:pt x="1587" y="823"/>
                      <a:pt x="1599" y="827"/>
                    </a:cubicBezTo>
                    <a:lnTo>
                      <a:pt x="1599" y="827"/>
                    </a:lnTo>
                    <a:cubicBezTo>
                      <a:pt x="1587" y="827"/>
                      <a:pt x="1581" y="896"/>
                      <a:pt x="1548" y="1002"/>
                    </a:cubicBezTo>
                    <a:cubicBezTo>
                      <a:pt x="1513" y="1111"/>
                      <a:pt x="1434" y="1268"/>
                      <a:pt x="1268" y="1383"/>
                    </a:cubicBezTo>
                    <a:cubicBezTo>
                      <a:pt x="1163" y="1461"/>
                      <a:pt x="1014" y="1516"/>
                      <a:pt x="854" y="1516"/>
                    </a:cubicBezTo>
                    <a:cubicBezTo>
                      <a:pt x="774" y="1516"/>
                      <a:pt x="690" y="1502"/>
                      <a:pt x="608" y="1470"/>
                    </a:cubicBezTo>
                    <a:cubicBezTo>
                      <a:pt x="368" y="1383"/>
                      <a:pt x="158" y="1125"/>
                      <a:pt x="162" y="823"/>
                    </a:cubicBezTo>
                    <a:cubicBezTo>
                      <a:pt x="158" y="526"/>
                      <a:pt x="368" y="268"/>
                      <a:pt x="608" y="181"/>
                    </a:cubicBezTo>
                    <a:cubicBezTo>
                      <a:pt x="690" y="148"/>
                      <a:pt x="774" y="134"/>
                      <a:pt x="854" y="134"/>
                    </a:cubicBezTo>
                    <a:close/>
                    <a:moveTo>
                      <a:pt x="824" y="0"/>
                    </a:moveTo>
                    <a:cubicBezTo>
                      <a:pt x="738" y="0"/>
                      <a:pt x="649" y="14"/>
                      <a:pt x="560" y="46"/>
                    </a:cubicBezTo>
                    <a:cubicBezTo>
                      <a:pt x="263" y="141"/>
                      <a:pt x="1" y="456"/>
                      <a:pt x="5" y="823"/>
                    </a:cubicBezTo>
                    <a:cubicBezTo>
                      <a:pt x="1" y="1194"/>
                      <a:pt x="263" y="1509"/>
                      <a:pt x="560" y="1605"/>
                    </a:cubicBezTo>
                    <a:cubicBezTo>
                      <a:pt x="649" y="1637"/>
                      <a:pt x="739" y="1650"/>
                      <a:pt x="825" y="1650"/>
                    </a:cubicBezTo>
                    <a:cubicBezTo>
                      <a:pt x="1027" y="1650"/>
                      <a:pt x="1211" y="1575"/>
                      <a:pt x="1334" y="1474"/>
                    </a:cubicBezTo>
                    <a:cubicBezTo>
                      <a:pt x="1517" y="1325"/>
                      <a:pt x="1587" y="1137"/>
                      <a:pt x="1604" y="1020"/>
                    </a:cubicBezTo>
                    <a:cubicBezTo>
                      <a:pt x="1626" y="897"/>
                      <a:pt x="1609" y="827"/>
                      <a:pt x="1601" y="827"/>
                    </a:cubicBezTo>
                    <a:lnTo>
                      <a:pt x="1601" y="827"/>
                    </a:lnTo>
                    <a:cubicBezTo>
                      <a:pt x="1609" y="823"/>
                      <a:pt x="1626" y="754"/>
                      <a:pt x="1604" y="631"/>
                    </a:cubicBezTo>
                    <a:cubicBezTo>
                      <a:pt x="1587" y="512"/>
                      <a:pt x="1517" y="325"/>
                      <a:pt x="1334" y="181"/>
                    </a:cubicBezTo>
                    <a:cubicBezTo>
                      <a:pt x="1211" y="76"/>
                      <a:pt x="1026" y="0"/>
                      <a:pt x="82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3548;p48"/>
              <p:cNvSpPr/>
              <p:nvPr/>
            </p:nvSpPr>
            <p:spPr>
              <a:xfrm>
                <a:off x="1408938" y="4446438"/>
                <a:ext cx="261613" cy="117086"/>
              </a:xfrm>
              <a:custGeom>
                <a:avLst/>
                <a:gdLst/>
                <a:ahLst/>
                <a:cxnLst/>
                <a:rect l="l" t="t" r="r" b="b"/>
                <a:pathLst>
                  <a:path w="17971" h="8043" extrusionOk="0">
                    <a:moveTo>
                      <a:pt x="17858" y="136"/>
                    </a:moveTo>
                    <a:lnTo>
                      <a:pt x="17858" y="136"/>
                    </a:lnTo>
                    <a:cubicBezTo>
                      <a:pt x="17871" y="2536"/>
                      <a:pt x="17884" y="4477"/>
                      <a:pt x="17888" y="5836"/>
                    </a:cubicBezTo>
                    <a:cubicBezTo>
                      <a:pt x="17897" y="6512"/>
                      <a:pt x="17901" y="7042"/>
                      <a:pt x="17906" y="7413"/>
                    </a:cubicBezTo>
                    <a:cubicBezTo>
                      <a:pt x="17906" y="7587"/>
                      <a:pt x="17910" y="7723"/>
                      <a:pt x="17910" y="7823"/>
                    </a:cubicBezTo>
                    <a:cubicBezTo>
                      <a:pt x="17910" y="7920"/>
                      <a:pt x="17914" y="7968"/>
                      <a:pt x="17914" y="7968"/>
                    </a:cubicBezTo>
                    <a:cubicBezTo>
                      <a:pt x="17914" y="7968"/>
                      <a:pt x="17884" y="7968"/>
                      <a:pt x="17823" y="7964"/>
                    </a:cubicBezTo>
                    <a:cubicBezTo>
                      <a:pt x="17761" y="7964"/>
                      <a:pt x="17674" y="7964"/>
                      <a:pt x="17565" y="7959"/>
                    </a:cubicBezTo>
                    <a:cubicBezTo>
                      <a:pt x="17333" y="7959"/>
                      <a:pt x="17000" y="7954"/>
                      <a:pt x="16572" y="7950"/>
                    </a:cubicBezTo>
                    <a:cubicBezTo>
                      <a:pt x="15699" y="7946"/>
                      <a:pt x="14440" y="7937"/>
                      <a:pt x="12863" y="7928"/>
                    </a:cubicBezTo>
                    <a:cubicBezTo>
                      <a:pt x="9714" y="7920"/>
                      <a:pt x="5292" y="7911"/>
                      <a:pt x="154" y="7894"/>
                    </a:cubicBezTo>
                    <a:lnTo>
                      <a:pt x="154" y="7894"/>
                    </a:lnTo>
                    <a:cubicBezTo>
                      <a:pt x="154" y="6692"/>
                      <a:pt x="154" y="5437"/>
                      <a:pt x="158" y="4144"/>
                    </a:cubicBezTo>
                    <a:lnTo>
                      <a:pt x="158" y="2138"/>
                    </a:lnTo>
                    <a:lnTo>
                      <a:pt x="158" y="1111"/>
                    </a:lnTo>
                    <a:lnTo>
                      <a:pt x="158" y="596"/>
                    </a:lnTo>
                    <a:lnTo>
                      <a:pt x="158" y="338"/>
                    </a:lnTo>
                    <a:lnTo>
                      <a:pt x="158" y="206"/>
                    </a:lnTo>
                    <a:lnTo>
                      <a:pt x="158" y="158"/>
                    </a:lnTo>
                    <a:lnTo>
                      <a:pt x="158" y="158"/>
                    </a:lnTo>
                    <a:cubicBezTo>
                      <a:pt x="7035" y="150"/>
                      <a:pt x="13275" y="140"/>
                      <a:pt x="17858" y="136"/>
                    </a:cubicBezTo>
                    <a:close/>
                    <a:moveTo>
                      <a:pt x="80" y="1"/>
                    </a:moveTo>
                    <a:lnTo>
                      <a:pt x="1" y="80"/>
                    </a:lnTo>
                    <a:lnTo>
                      <a:pt x="1" y="84"/>
                    </a:lnTo>
                    <a:lnTo>
                      <a:pt x="1" y="88"/>
                    </a:lnTo>
                    <a:lnTo>
                      <a:pt x="1" y="93"/>
                    </a:lnTo>
                    <a:lnTo>
                      <a:pt x="1" y="110"/>
                    </a:lnTo>
                    <a:lnTo>
                      <a:pt x="1" y="146"/>
                    </a:lnTo>
                    <a:lnTo>
                      <a:pt x="1" y="206"/>
                    </a:lnTo>
                    <a:lnTo>
                      <a:pt x="1" y="338"/>
                    </a:lnTo>
                    <a:lnTo>
                      <a:pt x="1" y="596"/>
                    </a:lnTo>
                    <a:lnTo>
                      <a:pt x="1" y="1111"/>
                    </a:lnTo>
                    <a:lnTo>
                      <a:pt x="1" y="2138"/>
                    </a:lnTo>
                    <a:lnTo>
                      <a:pt x="1" y="4144"/>
                    </a:lnTo>
                    <a:cubicBezTo>
                      <a:pt x="5" y="5463"/>
                      <a:pt x="5" y="6744"/>
                      <a:pt x="5" y="7968"/>
                    </a:cubicBezTo>
                    <a:lnTo>
                      <a:pt x="5" y="8042"/>
                    </a:lnTo>
                    <a:lnTo>
                      <a:pt x="80" y="8042"/>
                    </a:lnTo>
                    <a:cubicBezTo>
                      <a:pt x="5271" y="8029"/>
                      <a:pt x="9737" y="8016"/>
                      <a:pt x="12910" y="8007"/>
                    </a:cubicBezTo>
                    <a:cubicBezTo>
                      <a:pt x="14483" y="7998"/>
                      <a:pt x="15738" y="7994"/>
                      <a:pt x="16603" y="7986"/>
                    </a:cubicBezTo>
                    <a:cubicBezTo>
                      <a:pt x="17027" y="7986"/>
                      <a:pt x="17355" y="7980"/>
                      <a:pt x="17583" y="7976"/>
                    </a:cubicBezTo>
                    <a:cubicBezTo>
                      <a:pt x="17687" y="7976"/>
                      <a:pt x="17770" y="7976"/>
                      <a:pt x="17835" y="7972"/>
                    </a:cubicBezTo>
                    <a:cubicBezTo>
                      <a:pt x="17888" y="7972"/>
                      <a:pt x="17918" y="7972"/>
                      <a:pt x="17914" y="7968"/>
                    </a:cubicBezTo>
                    <a:lnTo>
                      <a:pt x="17914" y="7968"/>
                    </a:lnTo>
                    <a:cubicBezTo>
                      <a:pt x="17914" y="7968"/>
                      <a:pt x="17914" y="7968"/>
                      <a:pt x="17914" y="7968"/>
                    </a:cubicBezTo>
                    <a:cubicBezTo>
                      <a:pt x="17918" y="7968"/>
                      <a:pt x="17918" y="7920"/>
                      <a:pt x="17923" y="7837"/>
                    </a:cubicBezTo>
                    <a:cubicBezTo>
                      <a:pt x="17923" y="7736"/>
                      <a:pt x="17923" y="7605"/>
                      <a:pt x="17928" y="7430"/>
                    </a:cubicBezTo>
                    <a:cubicBezTo>
                      <a:pt x="17932" y="7068"/>
                      <a:pt x="17936" y="6543"/>
                      <a:pt x="17940" y="5870"/>
                    </a:cubicBezTo>
                    <a:cubicBezTo>
                      <a:pt x="17950" y="4493"/>
                      <a:pt x="17958" y="2518"/>
                      <a:pt x="17971" y="80"/>
                    </a:cubicBezTo>
                    <a:lnTo>
                      <a:pt x="17971" y="23"/>
                    </a:lnTo>
                    <a:lnTo>
                      <a:pt x="17914" y="23"/>
                    </a:lnTo>
                    <a:cubicBezTo>
                      <a:pt x="13309" y="19"/>
                      <a:pt x="7016" y="9"/>
                      <a:pt x="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3549;p48"/>
              <p:cNvSpPr/>
              <p:nvPr/>
            </p:nvSpPr>
            <p:spPr>
              <a:xfrm>
                <a:off x="1527654" y="4492993"/>
                <a:ext cx="23685" cy="24034"/>
              </a:xfrm>
              <a:custGeom>
                <a:avLst/>
                <a:gdLst/>
                <a:ahLst/>
                <a:cxnLst/>
                <a:rect l="l" t="t" r="r" b="b"/>
                <a:pathLst>
                  <a:path w="1627" h="1651" extrusionOk="0">
                    <a:moveTo>
                      <a:pt x="824" y="1"/>
                    </a:moveTo>
                    <a:cubicBezTo>
                      <a:pt x="738" y="1"/>
                      <a:pt x="649" y="14"/>
                      <a:pt x="560" y="46"/>
                    </a:cubicBezTo>
                    <a:cubicBezTo>
                      <a:pt x="263" y="141"/>
                      <a:pt x="1" y="456"/>
                      <a:pt x="5" y="828"/>
                    </a:cubicBezTo>
                    <a:cubicBezTo>
                      <a:pt x="1" y="1195"/>
                      <a:pt x="263" y="1510"/>
                      <a:pt x="560" y="1605"/>
                    </a:cubicBezTo>
                    <a:cubicBezTo>
                      <a:pt x="649" y="1637"/>
                      <a:pt x="739" y="1651"/>
                      <a:pt x="825" y="1651"/>
                    </a:cubicBezTo>
                    <a:cubicBezTo>
                      <a:pt x="1027" y="1651"/>
                      <a:pt x="1211" y="1576"/>
                      <a:pt x="1334" y="1474"/>
                    </a:cubicBezTo>
                    <a:cubicBezTo>
                      <a:pt x="1517" y="1326"/>
                      <a:pt x="1587" y="1143"/>
                      <a:pt x="1604" y="1020"/>
                    </a:cubicBezTo>
                    <a:cubicBezTo>
                      <a:pt x="1626" y="893"/>
                      <a:pt x="1608" y="828"/>
                      <a:pt x="1600" y="828"/>
                    </a:cubicBezTo>
                    <a:cubicBezTo>
                      <a:pt x="1587" y="828"/>
                      <a:pt x="1582" y="893"/>
                      <a:pt x="1548" y="1002"/>
                    </a:cubicBezTo>
                    <a:cubicBezTo>
                      <a:pt x="1513" y="1111"/>
                      <a:pt x="1434" y="1269"/>
                      <a:pt x="1268" y="1387"/>
                    </a:cubicBezTo>
                    <a:cubicBezTo>
                      <a:pt x="1163" y="1462"/>
                      <a:pt x="1015" y="1517"/>
                      <a:pt x="856" y="1517"/>
                    </a:cubicBezTo>
                    <a:cubicBezTo>
                      <a:pt x="775" y="1517"/>
                      <a:pt x="691" y="1503"/>
                      <a:pt x="608" y="1470"/>
                    </a:cubicBezTo>
                    <a:cubicBezTo>
                      <a:pt x="368" y="1383"/>
                      <a:pt x="158" y="1125"/>
                      <a:pt x="162" y="828"/>
                    </a:cubicBezTo>
                    <a:cubicBezTo>
                      <a:pt x="158" y="526"/>
                      <a:pt x="368" y="268"/>
                      <a:pt x="608" y="181"/>
                    </a:cubicBezTo>
                    <a:cubicBezTo>
                      <a:pt x="690" y="150"/>
                      <a:pt x="774" y="137"/>
                      <a:pt x="854" y="137"/>
                    </a:cubicBezTo>
                    <a:cubicBezTo>
                      <a:pt x="1014" y="137"/>
                      <a:pt x="1163" y="190"/>
                      <a:pt x="1268" y="268"/>
                    </a:cubicBezTo>
                    <a:cubicBezTo>
                      <a:pt x="1434" y="383"/>
                      <a:pt x="1513" y="540"/>
                      <a:pt x="1548" y="649"/>
                    </a:cubicBezTo>
                    <a:cubicBezTo>
                      <a:pt x="1582" y="758"/>
                      <a:pt x="1587" y="828"/>
                      <a:pt x="1600" y="828"/>
                    </a:cubicBezTo>
                    <a:cubicBezTo>
                      <a:pt x="1608" y="828"/>
                      <a:pt x="1626" y="758"/>
                      <a:pt x="1604" y="635"/>
                    </a:cubicBezTo>
                    <a:cubicBezTo>
                      <a:pt x="1587" y="514"/>
                      <a:pt x="1517" y="325"/>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3550;p48"/>
              <p:cNvSpPr/>
              <p:nvPr/>
            </p:nvSpPr>
            <p:spPr>
              <a:xfrm>
                <a:off x="1408923" y="4572608"/>
                <a:ext cx="261627" cy="117319"/>
              </a:xfrm>
              <a:custGeom>
                <a:avLst/>
                <a:gdLst/>
                <a:ahLst/>
                <a:cxnLst/>
                <a:rect l="l" t="t" r="r" b="b"/>
                <a:pathLst>
                  <a:path w="17972" h="8059" extrusionOk="0">
                    <a:moveTo>
                      <a:pt x="98" y="0"/>
                    </a:moveTo>
                    <a:cubicBezTo>
                      <a:pt x="98" y="0"/>
                      <a:pt x="93" y="5"/>
                      <a:pt x="81" y="17"/>
                    </a:cubicBezTo>
                    <a:cubicBezTo>
                      <a:pt x="81" y="17"/>
                      <a:pt x="81" y="17"/>
                      <a:pt x="81" y="17"/>
                    </a:cubicBezTo>
                    <a:lnTo>
                      <a:pt x="81" y="17"/>
                    </a:lnTo>
                    <a:cubicBezTo>
                      <a:pt x="91" y="7"/>
                      <a:pt x="98" y="0"/>
                      <a:pt x="98" y="0"/>
                    </a:cubicBezTo>
                    <a:close/>
                    <a:moveTo>
                      <a:pt x="161" y="95"/>
                    </a:moveTo>
                    <a:cubicBezTo>
                      <a:pt x="161" y="95"/>
                      <a:pt x="160" y="95"/>
                      <a:pt x="159" y="96"/>
                    </a:cubicBezTo>
                    <a:lnTo>
                      <a:pt x="159" y="96"/>
                    </a:lnTo>
                    <a:lnTo>
                      <a:pt x="159" y="96"/>
                    </a:lnTo>
                    <a:cubicBezTo>
                      <a:pt x="160" y="95"/>
                      <a:pt x="161" y="95"/>
                      <a:pt x="161" y="95"/>
                    </a:cubicBezTo>
                    <a:close/>
                    <a:moveTo>
                      <a:pt x="2" y="96"/>
                    </a:moveTo>
                    <a:cubicBezTo>
                      <a:pt x="1" y="97"/>
                      <a:pt x="1" y="97"/>
                      <a:pt x="1" y="97"/>
                    </a:cubicBezTo>
                    <a:cubicBezTo>
                      <a:pt x="1" y="97"/>
                      <a:pt x="1" y="97"/>
                      <a:pt x="2" y="96"/>
                    </a:cubicBezTo>
                    <a:lnTo>
                      <a:pt x="2" y="96"/>
                    </a:lnTo>
                    <a:lnTo>
                      <a:pt x="2" y="96"/>
                    </a:lnTo>
                    <a:close/>
                    <a:moveTo>
                      <a:pt x="81" y="174"/>
                    </a:moveTo>
                    <a:lnTo>
                      <a:pt x="81" y="174"/>
                    </a:lnTo>
                    <a:cubicBezTo>
                      <a:pt x="70" y="185"/>
                      <a:pt x="63" y="192"/>
                      <a:pt x="63" y="192"/>
                    </a:cubicBezTo>
                    <a:cubicBezTo>
                      <a:pt x="63" y="192"/>
                      <a:pt x="68" y="187"/>
                      <a:pt x="81" y="174"/>
                    </a:cubicBezTo>
                    <a:cubicBezTo>
                      <a:pt x="81" y="174"/>
                      <a:pt x="81" y="174"/>
                      <a:pt x="81" y="174"/>
                    </a:cubicBezTo>
                    <a:close/>
                    <a:moveTo>
                      <a:pt x="17859" y="153"/>
                    </a:moveTo>
                    <a:cubicBezTo>
                      <a:pt x="17872" y="2552"/>
                      <a:pt x="17885" y="4495"/>
                      <a:pt x="17889" y="5852"/>
                    </a:cubicBezTo>
                    <a:cubicBezTo>
                      <a:pt x="17898" y="6529"/>
                      <a:pt x="17902" y="7058"/>
                      <a:pt x="17907" y="7429"/>
                    </a:cubicBezTo>
                    <a:cubicBezTo>
                      <a:pt x="17907" y="7604"/>
                      <a:pt x="17911" y="7740"/>
                      <a:pt x="17911" y="7840"/>
                    </a:cubicBezTo>
                    <a:cubicBezTo>
                      <a:pt x="17911" y="7936"/>
                      <a:pt x="17915" y="7984"/>
                      <a:pt x="17915" y="7984"/>
                    </a:cubicBezTo>
                    <a:cubicBezTo>
                      <a:pt x="17915" y="7984"/>
                      <a:pt x="17885" y="7984"/>
                      <a:pt x="17824" y="7980"/>
                    </a:cubicBezTo>
                    <a:cubicBezTo>
                      <a:pt x="17762" y="7980"/>
                      <a:pt x="17675" y="7980"/>
                      <a:pt x="17566" y="7976"/>
                    </a:cubicBezTo>
                    <a:cubicBezTo>
                      <a:pt x="17334" y="7976"/>
                      <a:pt x="17001" y="7972"/>
                      <a:pt x="16573" y="7966"/>
                    </a:cubicBezTo>
                    <a:cubicBezTo>
                      <a:pt x="15700" y="7962"/>
                      <a:pt x="14441" y="7954"/>
                      <a:pt x="12864" y="7945"/>
                    </a:cubicBezTo>
                    <a:cubicBezTo>
                      <a:pt x="9715" y="7936"/>
                      <a:pt x="5293" y="7928"/>
                      <a:pt x="155" y="7910"/>
                    </a:cubicBezTo>
                    <a:lnTo>
                      <a:pt x="155" y="7910"/>
                    </a:lnTo>
                    <a:cubicBezTo>
                      <a:pt x="155" y="6708"/>
                      <a:pt x="155" y="5454"/>
                      <a:pt x="159" y="4160"/>
                    </a:cubicBezTo>
                    <a:lnTo>
                      <a:pt x="159" y="2155"/>
                    </a:lnTo>
                    <a:lnTo>
                      <a:pt x="159" y="1128"/>
                    </a:lnTo>
                    <a:lnTo>
                      <a:pt x="159" y="612"/>
                    </a:lnTo>
                    <a:lnTo>
                      <a:pt x="159" y="354"/>
                    </a:lnTo>
                    <a:lnTo>
                      <a:pt x="159" y="227"/>
                    </a:lnTo>
                    <a:lnTo>
                      <a:pt x="159" y="174"/>
                    </a:lnTo>
                    <a:lnTo>
                      <a:pt x="159" y="174"/>
                    </a:lnTo>
                    <a:cubicBezTo>
                      <a:pt x="7036" y="166"/>
                      <a:pt x="13276" y="158"/>
                      <a:pt x="17859" y="153"/>
                    </a:cubicBezTo>
                    <a:close/>
                    <a:moveTo>
                      <a:pt x="81" y="17"/>
                    </a:moveTo>
                    <a:cubicBezTo>
                      <a:pt x="56" y="42"/>
                      <a:pt x="10" y="88"/>
                      <a:pt x="2" y="96"/>
                    </a:cubicBezTo>
                    <a:lnTo>
                      <a:pt x="2" y="96"/>
                    </a:lnTo>
                    <a:lnTo>
                      <a:pt x="2" y="100"/>
                    </a:lnTo>
                    <a:lnTo>
                      <a:pt x="2" y="105"/>
                    </a:lnTo>
                    <a:lnTo>
                      <a:pt x="2" y="114"/>
                    </a:lnTo>
                    <a:lnTo>
                      <a:pt x="2" y="126"/>
                    </a:lnTo>
                    <a:lnTo>
                      <a:pt x="2" y="162"/>
                    </a:lnTo>
                    <a:lnTo>
                      <a:pt x="2" y="227"/>
                    </a:lnTo>
                    <a:lnTo>
                      <a:pt x="2" y="354"/>
                    </a:lnTo>
                    <a:lnTo>
                      <a:pt x="2" y="612"/>
                    </a:lnTo>
                    <a:lnTo>
                      <a:pt x="2" y="1128"/>
                    </a:lnTo>
                    <a:lnTo>
                      <a:pt x="2" y="2155"/>
                    </a:lnTo>
                    <a:lnTo>
                      <a:pt x="2" y="4160"/>
                    </a:lnTo>
                    <a:cubicBezTo>
                      <a:pt x="6" y="5481"/>
                      <a:pt x="6" y="6760"/>
                      <a:pt x="6" y="7984"/>
                    </a:cubicBezTo>
                    <a:lnTo>
                      <a:pt x="6" y="8059"/>
                    </a:lnTo>
                    <a:lnTo>
                      <a:pt x="81" y="8059"/>
                    </a:lnTo>
                    <a:cubicBezTo>
                      <a:pt x="5272" y="8045"/>
                      <a:pt x="9738" y="8032"/>
                      <a:pt x="12911" y="8024"/>
                    </a:cubicBezTo>
                    <a:cubicBezTo>
                      <a:pt x="14484" y="8015"/>
                      <a:pt x="15739" y="8010"/>
                      <a:pt x="16604" y="8006"/>
                    </a:cubicBezTo>
                    <a:cubicBezTo>
                      <a:pt x="17028" y="8002"/>
                      <a:pt x="17356" y="7998"/>
                      <a:pt x="17584" y="7993"/>
                    </a:cubicBezTo>
                    <a:cubicBezTo>
                      <a:pt x="17688" y="7993"/>
                      <a:pt x="17771" y="7993"/>
                      <a:pt x="17836" y="7988"/>
                    </a:cubicBezTo>
                    <a:cubicBezTo>
                      <a:pt x="17889" y="7988"/>
                      <a:pt x="17919" y="7988"/>
                      <a:pt x="17915" y="7984"/>
                    </a:cubicBezTo>
                    <a:lnTo>
                      <a:pt x="17915" y="7984"/>
                    </a:lnTo>
                    <a:cubicBezTo>
                      <a:pt x="17915" y="7984"/>
                      <a:pt x="17915" y="7984"/>
                      <a:pt x="17915" y="7984"/>
                    </a:cubicBezTo>
                    <a:cubicBezTo>
                      <a:pt x="17919" y="7984"/>
                      <a:pt x="17919" y="7937"/>
                      <a:pt x="17924" y="7853"/>
                    </a:cubicBezTo>
                    <a:cubicBezTo>
                      <a:pt x="17924" y="7752"/>
                      <a:pt x="17924" y="7621"/>
                      <a:pt x="17929" y="7451"/>
                    </a:cubicBezTo>
                    <a:cubicBezTo>
                      <a:pt x="17933" y="7084"/>
                      <a:pt x="17937" y="6560"/>
                      <a:pt x="17941" y="5886"/>
                    </a:cubicBezTo>
                    <a:cubicBezTo>
                      <a:pt x="17951" y="4510"/>
                      <a:pt x="17959" y="2534"/>
                      <a:pt x="17972" y="96"/>
                    </a:cubicBezTo>
                    <a:lnTo>
                      <a:pt x="17972" y="39"/>
                    </a:lnTo>
                    <a:lnTo>
                      <a:pt x="17915" y="39"/>
                    </a:lnTo>
                    <a:cubicBezTo>
                      <a:pt x="13310" y="35"/>
                      <a:pt x="7017" y="27"/>
                      <a:pt x="81" y="1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3551;p48"/>
              <p:cNvSpPr/>
              <p:nvPr/>
            </p:nvSpPr>
            <p:spPr>
              <a:xfrm>
                <a:off x="1527654" y="4619396"/>
                <a:ext cx="23685" cy="24049"/>
              </a:xfrm>
              <a:custGeom>
                <a:avLst/>
                <a:gdLst/>
                <a:ahLst/>
                <a:cxnLst/>
                <a:rect l="l" t="t" r="r" b="b"/>
                <a:pathLst>
                  <a:path w="1627" h="1652" extrusionOk="0">
                    <a:moveTo>
                      <a:pt x="824" y="1"/>
                    </a:moveTo>
                    <a:cubicBezTo>
                      <a:pt x="738" y="1"/>
                      <a:pt x="649" y="15"/>
                      <a:pt x="560" y="46"/>
                    </a:cubicBezTo>
                    <a:cubicBezTo>
                      <a:pt x="263" y="143"/>
                      <a:pt x="1" y="457"/>
                      <a:pt x="5" y="829"/>
                    </a:cubicBezTo>
                    <a:cubicBezTo>
                      <a:pt x="1" y="1196"/>
                      <a:pt x="263" y="1510"/>
                      <a:pt x="560" y="1606"/>
                    </a:cubicBezTo>
                    <a:cubicBezTo>
                      <a:pt x="650" y="1638"/>
                      <a:pt x="741" y="1652"/>
                      <a:pt x="829" y="1652"/>
                    </a:cubicBezTo>
                    <a:cubicBezTo>
                      <a:pt x="1029" y="1652"/>
                      <a:pt x="1212" y="1578"/>
                      <a:pt x="1334" y="1475"/>
                    </a:cubicBezTo>
                    <a:cubicBezTo>
                      <a:pt x="1517" y="1327"/>
                      <a:pt x="1587" y="1143"/>
                      <a:pt x="1604" y="1021"/>
                    </a:cubicBezTo>
                    <a:cubicBezTo>
                      <a:pt x="1626" y="894"/>
                      <a:pt x="1608" y="829"/>
                      <a:pt x="1600" y="829"/>
                    </a:cubicBezTo>
                    <a:cubicBezTo>
                      <a:pt x="1587" y="829"/>
                      <a:pt x="1582" y="894"/>
                      <a:pt x="1548" y="1003"/>
                    </a:cubicBezTo>
                    <a:cubicBezTo>
                      <a:pt x="1513" y="1113"/>
                      <a:pt x="1434" y="1270"/>
                      <a:pt x="1268" y="1388"/>
                    </a:cubicBezTo>
                    <a:cubicBezTo>
                      <a:pt x="1164" y="1465"/>
                      <a:pt x="1018" y="1518"/>
                      <a:pt x="861" y="1518"/>
                    </a:cubicBezTo>
                    <a:cubicBezTo>
                      <a:pt x="778" y="1518"/>
                      <a:pt x="692" y="1504"/>
                      <a:pt x="608" y="1470"/>
                    </a:cubicBezTo>
                    <a:cubicBezTo>
                      <a:pt x="368" y="1388"/>
                      <a:pt x="158" y="1125"/>
                      <a:pt x="162" y="829"/>
                    </a:cubicBezTo>
                    <a:cubicBezTo>
                      <a:pt x="158" y="527"/>
                      <a:pt x="368" y="269"/>
                      <a:pt x="608" y="181"/>
                    </a:cubicBezTo>
                    <a:cubicBezTo>
                      <a:pt x="690" y="151"/>
                      <a:pt x="774" y="137"/>
                      <a:pt x="854" y="137"/>
                    </a:cubicBezTo>
                    <a:cubicBezTo>
                      <a:pt x="1014" y="137"/>
                      <a:pt x="1163" y="190"/>
                      <a:pt x="1268" y="269"/>
                    </a:cubicBezTo>
                    <a:cubicBezTo>
                      <a:pt x="1434" y="387"/>
                      <a:pt x="1513" y="540"/>
                      <a:pt x="1548" y="649"/>
                    </a:cubicBezTo>
                    <a:cubicBezTo>
                      <a:pt x="1582" y="758"/>
                      <a:pt x="1587" y="829"/>
                      <a:pt x="1600" y="829"/>
                    </a:cubicBezTo>
                    <a:cubicBezTo>
                      <a:pt x="1608" y="829"/>
                      <a:pt x="1626" y="758"/>
                      <a:pt x="1604" y="636"/>
                    </a:cubicBezTo>
                    <a:cubicBezTo>
                      <a:pt x="1587" y="514"/>
                      <a:pt x="1517" y="330"/>
                      <a:pt x="1334" y="181"/>
                    </a:cubicBezTo>
                    <a:cubicBezTo>
                      <a:pt x="1211" y="77"/>
                      <a:pt x="1026" y="1"/>
                      <a:pt x="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3552;p48"/>
              <p:cNvSpPr/>
              <p:nvPr/>
            </p:nvSpPr>
            <p:spPr>
              <a:xfrm>
                <a:off x="434444" y="4295608"/>
                <a:ext cx="595984" cy="413404"/>
              </a:xfrm>
              <a:custGeom>
                <a:avLst/>
                <a:gdLst/>
                <a:ahLst/>
                <a:cxnLst/>
                <a:rect l="l" t="t" r="r" b="b"/>
                <a:pathLst>
                  <a:path w="40940" h="28398" extrusionOk="0">
                    <a:moveTo>
                      <a:pt x="0" y="0"/>
                    </a:moveTo>
                    <a:lnTo>
                      <a:pt x="0" y="28398"/>
                    </a:lnTo>
                    <a:lnTo>
                      <a:pt x="40939" y="28398"/>
                    </a:lnTo>
                    <a:lnTo>
                      <a:pt x="40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3553;p48"/>
              <p:cNvSpPr/>
              <p:nvPr/>
            </p:nvSpPr>
            <p:spPr>
              <a:xfrm>
                <a:off x="411603" y="4266784"/>
                <a:ext cx="1702500" cy="39262"/>
              </a:xfrm>
              <a:custGeom>
                <a:avLst/>
                <a:gdLst/>
                <a:ahLst/>
                <a:cxnLst/>
                <a:rect l="l" t="t" r="r" b="b"/>
                <a:pathLst>
                  <a:path w="116950" h="2697" extrusionOk="0">
                    <a:moveTo>
                      <a:pt x="0" y="0"/>
                    </a:moveTo>
                    <a:lnTo>
                      <a:pt x="0" y="2697"/>
                    </a:lnTo>
                    <a:lnTo>
                      <a:pt x="116949" y="2697"/>
                    </a:lnTo>
                    <a:lnTo>
                      <a:pt x="11694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3554;p48"/>
              <p:cNvSpPr/>
              <p:nvPr/>
            </p:nvSpPr>
            <p:spPr>
              <a:xfrm>
                <a:off x="434444" y="4306031"/>
                <a:ext cx="52815" cy="402981"/>
              </a:xfrm>
              <a:custGeom>
                <a:avLst/>
                <a:gdLst/>
                <a:ahLst/>
                <a:cxnLst/>
                <a:rect l="l" t="t" r="r" b="b"/>
                <a:pathLst>
                  <a:path w="3628" h="27682" extrusionOk="0">
                    <a:moveTo>
                      <a:pt x="0" y="1"/>
                    </a:moveTo>
                    <a:lnTo>
                      <a:pt x="0" y="27682"/>
                    </a:lnTo>
                    <a:lnTo>
                      <a:pt x="3627" y="27682"/>
                    </a:lnTo>
                    <a:lnTo>
                      <a:pt x="3627"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3555;p48"/>
            <p:cNvSpPr/>
            <p:nvPr/>
          </p:nvSpPr>
          <p:spPr>
            <a:xfrm>
              <a:off x="1415110" y="3972533"/>
              <a:ext cx="32216" cy="42712"/>
            </a:xfrm>
            <a:custGeom>
              <a:avLst/>
              <a:gdLst/>
              <a:ahLst/>
              <a:cxnLst/>
              <a:rect l="l" t="t" r="r" b="b"/>
              <a:pathLst>
                <a:path w="2213" h="2934" extrusionOk="0">
                  <a:moveTo>
                    <a:pt x="2174" y="0"/>
                  </a:moveTo>
                  <a:cubicBezTo>
                    <a:pt x="2104" y="0"/>
                    <a:pt x="1912" y="33"/>
                    <a:pt x="1648" y="133"/>
                  </a:cubicBezTo>
                  <a:cubicBezTo>
                    <a:pt x="1483" y="202"/>
                    <a:pt x="1295" y="312"/>
                    <a:pt x="1120" y="474"/>
                  </a:cubicBezTo>
                  <a:cubicBezTo>
                    <a:pt x="936" y="644"/>
                    <a:pt x="814" y="884"/>
                    <a:pt x="709" y="1130"/>
                  </a:cubicBezTo>
                  <a:cubicBezTo>
                    <a:pt x="299" y="2112"/>
                    <a:pt x="1" y="2921"/>
                    <a:pt x="41" y="2934"/>
                  </a:cubicBezTo>
                  <a:cubicBezTo>
                    <a:pt x="41" y="2934"/>
                    <a:pt x="41" y="2934"/>
                    <a:pt x="42" y="2934"/>
                  </a:cubicBezTo>
                  <a:cubicBezTo>
                    <a:pt x="87" y="2934"/>
                    <a:pt x="447" y="2158"/>
                    <a:pt x="853" y="1190"/>
                  </a:cubicBezTo>
                  <a:cubicBezTo>
                    <a:pt x="954" y="950"/>
                    <a:pt x="1063" y="731"/>
                    <a:pt x="1216" y="579"/>
                  </a:cubicBezTo>
                  <a:cubicBezTo>
                    <a:pt x="1374" y="422"/>
                    <a:pt x="1544" y="307"/>
                    <a:pt x="1692" y="233"/>
                  </a:cubicBezTo>
                  <a:cubicBezTo>
                    <a:pt x="1998" y="85"/>
                    <a:pt x="2213" y="28"/>
                    <a:pt x="2203" y="6"/>
                  </a:cubicBezTo>
                  <a:cubicBezTo>
                    <a:pt x="2202" y="3"/>
                    <a:pt x="2192" y="0"/>
                    <a:pt x="217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56;p48"/>
            <p:cNvSpPr/>
            <p:nvPr/>
          </p:nvSpPr>
          <p:spPr>
            <a:xfrm>
              <a:off x="1432492" y="3986916"/>
              <a:ext cx="14383" cy="28474"/>
            </a:xfrm>
            <a:custGeom>
              <a:avLst/>
              <a:gdLst/>
              <a:ahLst/>
              <a:cxnLst/>
              <a:rect l="l" t="t" r="r" b="b"/>
              <a:pathLst>
                <a:path w="988" h="1956" extrusionOk="0">
                  <a:moveTo>
                    <a:pt x="883" y="1"/>
                  </a:moveTo>
                  <a:cubicBezTo>
                    <a:pt x="817" y="1"/>
                    <a:pt x="722" y="45"/>
                    <a:pt x="656" y="132"/>
                  </a:cubicBezTo>
                  <a:cubicBezTo>
                    <a:pt x="529" y="312"/>
                    <a:pt x="406" y="556"/>
                    <a:pt x="289" y="850"/>
                  </a:cubicBezTo>
                  <a:cubicBezTo>
                    <a:pt x="57" y="1435"/>
                    <a:pt x="0" y="1946"/>
                    <a:pt x="39" y="1955"/>
                  </a:cubicBezTo>
                  <a:cubicBezTo>
                    <a:pt x="39" y="1955"/>
                    <a:pt x="40" y="1955"/>
                    <a:pt x="40" y="1955"/>
                  </a:cubicBezTo>
                  <a:cubicBezTo>
                    <a:pt x="85" y="1955"/>
                    <a:pt x="208" y="1474"/>
                    <a:pt x="432" y="906"/>
                  </a:cubicBezTo>
                  <a:cubicBezTo>
                    <a:pt x="547" y="626"/>
                    <a:pt x="660" y="360"/>
                    <a:pt x="747" y="194"/>
                  </a:cubicBezTo>
                  <a:cubicBezTo>
                    <a:pt x="839" y="32"/>
                    <a:pt x="979" y="54"/>
                    <a:pt x="983" y="37"/>
                  </a:cubicBezTo>
                  <a:cubicBezTo>
                    <a:pt x="987" y="27"/>
                    <a:pt x="957" y="1"/>
                    <a:pt x="892" y="1"/>
                  </a:cubicBezTo>
                  <a:cubicBezTo>
                    <a:pt x="889" y="1"/>
                    <a:pt x="886" y="1"/>
                    <a:pt x="88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3557;p48"/>
            <p:cNvGrpSpPr/>
            <p:nvPr/>
          </p:nvGrpSpPr>
          <p:grpSpPr>
            <a:xfrm>
              <a:off x="684717" y="3495251"/>
              <a:ext cx="774124" cy="1220312"/>
              <a:chOff x="684717" y="3495251"/>
              <a:chExt cx="774124" cy="1220312"/>
            </a:xfrm>
          </p:grpSpPr>
          <p:sp>
            <p:nvSpPr>
              <p:cNvPr id="135" name="Google Shape;3558;p48"/>
              <p:cNvSpPr/>
              <p:nvPr/>
            </p:nvSpPr>
            <p:spPr>
              <a:xfrm>
                <a:off x="1065788" y="3618219"/>
                <a:ext cx="30935" cy="52975"/>
              </a:xfrm>
              <a:custGeom>
                <a:avLst/>
                <a:gdLst/>
                <a:ahLst/>
                <a:cxnLst/>
                <a:rect l="l" t="t" r="r" b="b"/>
                <a:pathLst>
                  <a:path w="2125" h="3639" extrusionOk="0">
                    <a:moveTo>
                      <a:pt x="1100" y="135"/>
                    </a:moveTo>
                    <a:cubicBezTo>
                      <a:pt x="1175" y="135"/>
                      <a:pt x="1248" y="151"/>
                      <a:pt x="1316" y="182"/>
                    </a:cubicBezTo>
                    <a:cubicBezTo>
                      <a:pt x="1513" y="265"/>
                      <a:pt x="1652" y="440"/>
                      <a:pt x="1753" y="602"/>
                    </a:cubicBezTo>
                    <a:cubicBezTo>
                      <a:pt x="1949" y="938"/>
                      <a:pt x="2015" y="1262"/>
                      <a:pt x="2050" y="1477"/>
                    </a:cubicBezTo>
                    <a:cubicBezTo>
                      <a:pt x="2085" y="1691"/>
                      <a:pt x="2090" y="1817"/>
                      <a:pt x="2102" y="1821"/>
                    </a:cubicBezTo>
                    <a:lnTo>
                      <a:pt x="2102" y="1821"/>
                    </a:lnTo>
                    <a:cubicBezTo>
                      <a:pt x="2090" y="1822"/>
                      <a:pt x="2085" y="1947"/>
                      <a:pt x="2050" y="2162"/>
                    </a:cubicBezTo>
                    <a:cubicBezTo>
                      <a:pt x="2015" y="2376"/>
                      <a:pt x="1949" y="2699"/>
                      <a:pt x="1753" y="3036"/>
                    </a:cubicBezTo>
                    <a:cubicBezTo>
                      <a:pt x="1652" y="3198"/>
                      <a:pt x="1513" y="3373"/>
                      <a:pt x="1316" y="3456"/>
                    </a:cubicBezTo>
                    <a:cubicBezTo>
                      <a:pt x="1249" y="3488"/>
                      <a:pt x="1176" y="3503"/>
                      <a:pt x="1102" y="3503"/>
                    </a:cubicBezTo>
                    <a:cubicBezTo>
                      <a:pt x="959" y="3503"/>
                      <a:pt x="811" y="3447"/>
                      <a:pt x="691" y="3338"/>
                    </a:cubicBezTo>
                    <a:cubicBezTo>
                      <a:pt x="319" y="3002"/>
                      <a:pt x="162" y="2407"/>
                      <a:pt x="158" y="1817"/>
                    </a:cubicBezTo>
                    <a:cubicBezTo>
                      <a:pt x="162" y="1231"/>
                      <a:pt x="319" y="637"/>
                      <a:pt x="691" y="301"/>
                    </a:cubicBezTo>
                    <a:cubicBezTo>
                      <a:pt x="811" y="191"/>
                      <a:pt x="958" y="135"/>
                      <a:pt x="1100" y="135"/>
                    </a:cubicBezTo>
                    <a:close/>
                    <a:moveTo>
                      <a:pt x="1076" y="0"/>
                    </a:moveTo>
                    <a:cubicBezTo>
                      <a:pt x="1043" y="0"/>
                      <a:pt x="1009" y="3"/>
                      <a:pt x="975" y="8"/>
                    </a:cubicBezTo>
                    <a:cubicBezTo>
                      <a:pt x="835" y="29"/>
                      <a:pt x="708" y="99"/>
                      <a:pt x="599" y="192"/>
                    </a:cubicBezTo>
                    <a:cubicBezTo>
                      <a:pt x="166" y="576"/>
                      <a:pt x="9" y="1201"/>
                      <a:pt x="0" y="1817"/>
                    </a:cubicBezTo>
                    <a:cubicBezTo>
                      <a:pt x="9" y="2437"/>
                      <a:pt x="166" y="3062"/>
                      <a:pt x="599" y="3447"/>
                    </a:cubicBezTo>
                    <a:cubicBezTo>
                      <a:pt x="708" y="3539"/>
                      <a:pt x="835" y="3609"/>
                      <a:pt x="975" y="3631"/>
                    </a:cubicBezTo>
                    <a:cubicBezTo>
                      <a:pt x="1009" y="3636"/>
                      <a:pt x="1043" y="3639"/>
                      <a:pt x="1076" y="3639"/>
                    </a:cubicBezTo>
                    <a:cubicBezTo>
                      <a:pt x="1181" y="3639"/>
                      <a:pt x="1282" y="3614"/>
                      <a:pt x="1368" y="3574"/>
                    </a:cubicBezTo>
                    <a:cubicBezTo>
                      <a:pt x="1604" y="3464"/>
                      <a:pt x="1745" y="3268"/>
                      <a:pt x="1850" y="3093"/>
                    </a:cubicBezTo>
                    <a:cubicBezTo>
                      <a:pt x="2046" y="2726"/>
                      <a:pt x="2090" y="2394"/>
                      <a:pt x="2112" y="2171"/>
                    </a:cubicBezTo>
                    <a:cubicBezTo>
                      <a:pt x="2124" y="1947"/>
                      <a:pt x="2107" y="1822"/>
                      <a:pt x="2103" y="1821"/>
                    </a:cubicBezTo>
                    <a:lnTo>
                      <a:pt x="2103" y="1821"/>
                    </a:lnTo>
                    <a:cubicBezTo>
                      <a:pt x="2107" y="1817"/>
                      <a:pt x="2124" y="1691"/>
                      <a:pt x="2112" y="1467"/>
                    </a:cubicBezTo>
                    <a:cubicBezTo>
                      <a:pt x="2090" y="1245"/>
                      <a:pt x="2046" y="912"/>
                      <a:pt x="1850" y="545"/>
                    </a:cubicBezTo>
                    <a:cubicBezTo>
                      <a:pt x="1745" y="370"/>
                      <a:pt x="1604" y="174"/>
                      <a:pt x="1368" y="65"/>
                    </a:cubicBezTo>
                    <a:cubicBezTo>
                      <a:pt x="1282" y="25"/>
                      <a:pt x="1181" y="0"/>
                      <a:pt x="10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3559;p48"/>
              <p:cNvSpPr/>
              <p:nvPr/>
            </p:nvSpPr>
            <p:spPr>
              <a:xfrm>
                <a:off x="895364" y="3535415"/>
                <a:ext cx="183803" cy="295925"/>
              </a:xfrm>
              <a:custGeom>
                <a:avLst/>
                <a:gdLst/>
                <a:ahLst/>
                <a:cxnLst/>
                <a:rect l="l" t="t" r="r" b="b"/>
                <a:pathLst>
                  <a:path w="12626" h="20328" extrusionOk="0">
                    <a:moveTo>
                      <a:pt x="12625" y="1"/>
                    </a:moveTo>
                    <a:lnTo>
                      <a:pt x="887" y="1671"/>
                    </a:lnTo>
                    <a:lnTo>
                      <a:pt x="0" y="19602"/>
                    </a:lnTo>
                    <a:lnTo>
                      <a:pt x="7678" y="20327"/>
                    </a:lnTo>
                    <a:lnTo>
                      <a:pt x="8103" y="15975"/>
                    </a:lnTo>
                    <a:cubicBezTo>
                      <a:pt x="8103" y="15975"/>
                      <a:pt x="8431" y="16056"/>
                      <a:pt x="8893" y="16056"/>
                    </a:cubicBezTo>
                    <a:cubicBezTo>
                      <a:pt x="9760" y="16056"/>
                      <a:pt x="11098" y="15772"/>
                      <a:pt x="11633" y="14139"/>
                    </a:cubicBezTo>
                    <a:cubicBezTo>
                      <a:pt x="12157" y="12535"/>
                      <a:pt x="12625" y="1"/>
                      <a:pt x="1262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3560;p48"/>
              <p:cNvSpPr/>
              <p:nvPr/>
            </p:nvSpPr>
            <p:spPr>
              <a:xfrm>
                <a:off x="861255" y="3495251"/>
                <a:ext cx="258119" cy="269023"/>
              </a:xfrm>
              <a:custGeom>
                <a:avLst/>
                <a:gdLst/>
                <a:ahLst/>
                <a:cxnLst/>
                <a:rect l="l" t="t" r="r" b="b"/>
                <a:pathLst>
                  <a:path w="17731" h="18480" extrusionOk="0">
                    <a:moveTo>
                      <a:pt x="12669" y="0"/>
                    </a:moveTo>
                    <a:cubicBezTo>
                      <a:pt x="11645" y="0"/>
                      <a:pt x="10594" y="302"/>
                      <a:pt x="9716" y="982"/>
                    </a:cubicBezTo>
                    <a:cubicBezTo>
                      <a:pt x="9716" y="982"/>
                      <a:pt x="9143" y="890"/>
                      <a:pt x="8280" y="890"/>
                    </a:cubicBezTo>
                    <a:cubicBezTo>
                      <a:pt x="5851" y="890"/>
                      <a:pt x="1121" y="1618"/>
                      <a:pt x="363" y="7170"/>
                    </a:cubicBezTo>
                    <a:cubicBezTo>
                      <a:pt x="0" y="9813"/>
                      <a:pt x="1273" y="11951"/>
                      <a:pt x="1482" y="13577"/>
                    </a:cubicBezTo>
                    <a:cubicBezTo>
                      <a:pt x="1919" y="16963"/>
                      <a:pt x="2517" y="18397"/>
                      <a:pt x="2517" y="18397"/>
                    </a:cubicBezTo>
                    <a:lnTo>
                      <a:pt x="4196" y="18472"/>
                    </a:lnTo>
                    <a:cubicBezTo>
                      <a:pt x="4351" y="18476"/>
                      <a:pt x="4499" y="18479"/>
                      <a:pt x="4641" y="18479"/>
                    </a:cubicBezTo>
                    <a:cubicBezTo>
                      <a:pt x="5886" y="18479"/>
                      <a:pt x="6659" y="18244"/>
                      <a:pt x="7985" y="16902"/>
                    </a:cubicBezTo>
                    <a:cubicBezTo>
                      <a:pt x="9349" y="15521"/>
                      <a:pt x="9738" y="14743"/>
                      <a:pt x="10698" y="13270"/>
                    </a:cubicBezTo>
                    <a:cubicBezTo>
                      <a:pt x="10698" y="13270"/>
                      <a:pt x="9304" y="12458"/>
                      <a:pt x="9540" y="11235"/>
                    </a:cubicBezTo>
                    <a:cubicBezTo>
                      <a:pt x="9665" y="10585"/>
                      <a:pt x="10352" y="10173"/>
                      <a:pt x="10968" y="10173"/>
                    </a:cubicBezTo>
                    <a:cubicBezTo>
                      <a:pt x="11558" y="10173"/>
                      <a:pt x="12084" y="10552"/>
                      <a:pt x="11987" y="11465"/>
                    </a:cubicBezTo>
                    <a:cubicBezTo>
                      <a:pt x="11987" y="11465"/>
                      <a:pt x="12286" y="11449"/>
                      <a:pt x="12591" y="11449"/>
                    </a:cubicBezTo>
                    <a:cubicBezTo>
                      <a:pt x="12777" y="11449"/>
                      <a:pt x="12965" y="11455"/>
                      <a:pt x="13089" y="11475"/>
                    </a:cubicBezTo>
                    <a:lnTo>
                      <a:pt x="13500" y="7502"/>
                    </a:lnTo>
                    <a:cubicBezTo>
                      <a:pt x="13500" y="7502"/>
                      <a:pt x="15969" y="6169"/>
                      <a:pt x="16624" y="4609"/>
                    </a:cubicBezTo>
                    <a:cubicBezTo>
                      <a:pt x="17731" y="1973"/>
                      <a:pt x="15290" y="0"/>
                      <a:pt x="126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3561;p48"/>
              <p:cNvSpPr/>
              <p:nvPr/>
            </p:nvSpPr>
            <p:spPr>
              <a:xfrm>
                <a:off x="1046005" y="3644786"/>
                <a:ext cx="50398" cy="3392"/>
              </a:xfrm>
              <a:custGeom>
                <a:avLst/>
                <a:gdLst/>
                <a:ahLst/>
                <a:cxnLst/>
                <a:rect l="l" t="t" r="r" b="b"/>
                <a:pathLst>
                  <a:path w="3462" h="233" extrusionOk="0">
                    <a:moveTo>
                      <a:pt x="3019" y="1"/>
                    </a:moveTo>
                    <a:cubicBezTo>
                      <a:pt x="2702" y="1"/>
                      <a:pt x="2241" y="14"/>
                      <a:pt x="1727" y="40"/>
                    </a:cubicBezTo>
                    <a:cubicBezTo>
                      <a:pt x="774" y="88"/>
                      <a:pt x="0" y="162"/>
                      <a:pt x="4" y="206"/>
                    </a:cubicBezTo>
                    <a:cubicBezTo>
                      <a:pt x="7" y="224"/>
                      <a:pt x="164" y="233"/>
                      <a:pt x="422" y="233"/>
                    </a:cubicBezTo>
                    <a:cubicBezTo>
                      <a:pt x="740" y="233"/>
                      <a:pt x="1210" y="219"/>
                      <a:pt x="1735" y="193"/>
                    </a:cubicBezTo>
                    <a:cubicBezTo>
                      <a:pt x="2688" y="144"/>
                      <a:pt x="3461" y="71"/>
                      <a:pt x="3461" y="31"/>
                    </a:cubicBezTo>
                    <a:cubicBezTo>
                      <a:pt x="3459" y="11"/>
                      <a:pt x="3293" y="1"/>
                      <a:pt x="30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3562;p48"/>
              <p:cNvSpPr/>
              <p:nvPr/>
            </p:nvSpPr>
            <p:spPr>
              <a:xfrm>
                <a:off x="1088818" y="3939430"/>
                <a:ext cx="370023" cy="291834"/>
              </a:xfrm>
              <a:custGeom>
                <a:avLst/>
                <a:gdLst/>
                <a:ahLst/>
                <a:cxnLst/>
                <a:rect l="l" t="t" r="r" b="b"/>
                <a:pathLst>
                  <a:path w="25418" h="20047" extrusionOk="0">
                    <a:moveTo>
                      <a:pt x="22593" y="0"/>
                    </a:moveTo>
                    <a:cubicBezTo>
                      <a:pt x="22259" y="0"/>
                      <a:pt x="19762" y="2900"/>
                      <a:pt x="19762" y="2900"/>
                    </a:cubicBezTo>
                    <a:lnTo>
                      <a:pt x="19762" y="4688"/>
                    </a:lnTo>
                    <a:cubicBezTo>
                      <a:pt x="19103" y="3876"/>
                      <a:pt x="18630" y="3641"/>
                      <a:pt x="18302" y="3641"/>
                    </a:cubicBezTo>
                    <a:cubicBezTo>
                      <a:pt x="18010" y="3641"/>
                      <a:pt x="17834" y="3827"/>
                      <a:pt x="17743" y="3958"/>
                    </a:cubicBezTo>
                    <a:cubicBezTo>
                      <a:pt x="17551" y="4237"/>
                      <a:pt x="19762" y="6318"/>
                      <a:pt x="19762" y="6318"/>
                    </a:cubicBezTo>
                    <a:lnTo>
                      <a:pt x="19762" y="6956"/>
                    </a:lnTo>
                    <a:lnTo>
                      <a:pt x="8789" y="12856"/>
                    </a:lnTo>
                    <a:lnTo>
                      <a:pt x="5900" y="5671"/>
                    </a:lnTo>
                    <a:lnTo>
                      <a:pt x="0" y="8765"/>
                    </a:lnTo>
                    <a:lnTo>
                      <a:pt x="3523" y="17291"/>
                    </a:lnTo>
                    <a:cubicBezTo>
                      <a:pt x="4241" y="19028"/>
                      <a:pt x="5910" y="20046"/>
                      <a:pt x="7644" y="20046"/>
                    </a:cubicBezTo>
                    <a:cubicBezTo>
                      <a:pt x="8409" y="20046"/>
                      <a:pt x="9188" y="19848"/>
                      <a:pt x="9903" y="19425"/>
                    </a:cubicBezTo>
                    <a:lnTo>
                      <a:pt x="22817" y="11794"/>
                    </a:lnTo>
                    <a:lnTo>
                      <a:pt x="23677" y="10361"/>
                    </a:lnTo>
                    <a:cubicBezTo>
                      <a:pt x="23975" y="9867"/>
                      <a:pt x="24149" y="9308"/>
                      <a:pt x="24189" y="8731"/>
                    </a:cubicBezTo>
                    <a:lnTo>
                      <a:pt x="24617" y="2280"/>
                    </a:lnTo>
                    <a:cubicBezTo>
                      <a:pt x="25417" y="1791"/>
                      <a:pt x="25063" y="855"/>
                      <a:pt x="25063" y="855"/>
                    </a:cubicBezTo>
                    <a:lnTo>
                      <a:pt x="25063" y="855"/>
                    </a:lnTo>
                    <a:lnTo>
                      <a:pt x="22262" y="2591"/>
                    </a:lnTo>
                    <a:lnTo>
                      <a:pt x="21235" y="4989"/>
                    </a:lnTo>
                    <a:lnTo>
                      <a:pt x="21235" y="2900"/>
                    </a:lnTo>
                    <a:cubicBezTo>
                      <a:pt x="21235" y="2900"/>
                      <a:pt x="21995" y="2014"/>
                      <a:pt x="22620" y="1345"/>
                    </a:cubicBezTo>
                    <a:cubicBezTo>
                      <a:pt x="23241" y="681"/>
                      <a:pt x="22795" y="235"/>
                      <a:pt x="22620" y="12"/>
                    </a:cubicBezTo>
                    <a:cubicBezTo>
                      <a:pt x="22614" y="4"/>
                      <a:pt x="22605" y="0"/>
                      <a:pt x="22593"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3563;p48"/>
              <p:cNvSpPr/>
              <p:nvPr/>
            </p:nvSpPr>
            <p:spPr>
              <a:xfrm>
                <a:off x="1201173" y="4126625"/>
                <a:ext cx="16989" cy="42653"/>
              </a:xfrm>
              <a:custGeom>
                <a:avLst/>
                <a:gdLst/>
                <a:ahLst/>
                <a:cxnLst/>
                <a:rect l="l" t="t" r="r" b="b"/>
                <a:pathLst>
                  <a:path w="1167" h="2930" extrusionOk="0">
                    <a:moveTo>
                      <a:pt x="1126" y="1"/>
                    </a:moveTo>
                    <a:cubicBezTo>
                      <a:pt x="1077" y="1"/>
                      <a:pt x="805" y="636"/>
                      <a:pt x="511" y="1435"/>
                    </a:cubicBezTo>
                    <a:cubicBezTo>
                      <a:pt x="210" y="2243"/>
                      <a:pt x="0" y="2911"/>
                      <a:pt x="39" y="2929"/>
                    </a:cubicBezTo>
                    <a:cubicBezTo>
                      <a:pt x="40" y="2929"/>
                      <a:pt x="40" y="2929"/>
                      <a:pt x="41" y="2929"/>
                    </a:cubicBezTo>
                    <a:cubicBezTo>
                      <a:pt x="89" y="2929"/>
                      <a:pt x="361" y="2292"/>
                      <a:pt x="656" y="1491"/>
                    </a:cubicBezTo>
                    <a:cubicBezTo>
                      <a:pt x="957" y="683"/>
                      <a:pt x="1167" y="15"/>
                      <a:pt x="1128" y="1"/>
                    </a:cubicBezTo>
                    <a:cubicBezTo>
                      <a:pt x="1127" y="1"/>
                      <a:pt x="1127" y="1"/>
                      <a:pt x="1126"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3564;p48"/>
              <p:cNvSpPr/>
              <p:nvPr/>
            </p:nvSpPr>
            <p:spPr>
              <a:xfrm>
                <a:off x="762774" y="3790652"/>
                <a:ext cx="434541" cy="576026"/>
              </a:xfrm>
              <a:custGeom>
                <a:avLst/>
                <a:gdLst/>
                <a:ahLst/>
                <a:cxnLst/>
                <a:rect l="l" t="t" r="r" b="b"/>
                <a:pathLst>
                  <a:path w="29850" h="39569" extrusionOk="0">
                    <a:moveTo>
                      <a:pt x="10060" y="0"/>
                    </a:moveTo>
                    <a:cubicBezTo>
                      <a:pt x="9991" y="0"/>
                      <a:pt x="9923" y="1"/>
                      <a:pt x="9855" y="1"/>
                    </a:cubicBezTo>
                    <a:cubicBezTo>
                      <a:pt x="5393" y="54"/>
                      <a:pt x="1557" y="3200"/>
                      <a:pt x="674" y="7575"/>
                    </a:cubicBezTo>
                    <a:cubicBezTo>
                      <a:pt x="0" y="10913"/>
                      <a:pt x="1180" y="13116"/>
                      <a:pt x="420" y="20423"/>
                    </a:cubicBezTo>
                    <a:lnTo>
                      <a:pt x="175" y="38786"/>
                    </a:lnTo>
                    <a:lnTo>
                      <a:pt x="21423" y="39569"/>
                    </a:lnTo>
                    <a:lnTo>
                      <a:pt x="20636" y="17892"/>
                    </a:lnTo>
                    <a:lnTo>
                      <a:pt x="21891" y="22140"/>
                    </a:lnTo>
                    <a:lnTo>
                      <a:pt x="29849" y="18535"/>
                    </a:lnTo>
                    <a:cubicBezTo>
                      <a:pt x="29561" y="17648"/>
                      <a:pt x="28244" y="13684"/>
                      <a:pt x="25723" y="7400"/>
                    </a:cubicBezTo>
                    <a:cubicBezTo>
                      <a:pt x="24321" y="3896"/>
                      <a:pt x="21200" y="1369"/>
                      <a:pt x="17477" y="749"/>
                    </a:cubicBezTo>
                    <a:cubicBezTo>
                      <a:pt x="14953" y="329"/>
                      <a:pt x="12212" y="0"/>
                      <a:pt x="10060"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3565;p48"/>
              <p:cNvSpPr/>
              <p:nvPr/>
            </p:nvSpPr>
            <p:spPr>
              <a:xfrm>
                <a:off x="723338" y="3863891"/>
                <a:ext cx="62495" cy="221449"/>
              </a:xfrm>
              <a:custGeom>
                <a:avLst/>
                <a:gdLst/>
                <a:ahLst/>
                <a:cxnLst/>
                <a:rect l="l" t="t" r="r" b="b"/>
                <a:pathLst>
                  <a:path w="4293" h="15212" extrusionOk="0">
                    <a:moveTo>
                      <a:pt x="4292" y="1"/>
                    </a:moveTo>
                    <a:cubicBezTo>
                      <a:pt x="3181" y="1386"/>
                      <a:pt x="0" y="13146"/>
                      <a:pt x="0" y="13146"/>
                    </a:cubicBezTo>
                    <a:cubicBezTo>
                      <a:pt x="1005" y="15081"/>
                      <a:pt x="3347" y="15212"/>
                      <a:pt x="3962" y="15212"/>
                    </a:cubicBezTo>
                    <a:cubicBezTo>
                      <a:pt x="4059" y="15212"/>
                      <a:pt x="4113" y="15209"/>
                      <a:pt x="4113" y="15209"/>
                    </a:cubicBezTo>
                    <a:lnTo>
                      <a:pt x="4292" y="1"/>
                    </a:ln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566;p48"/>
              <p:cNvSpPr/>
              <p:nvPr/>
            </p:nvSpPr>
            <p:spPr>
              <a:xfrm>
                <a:off x="774420" y="3885756"/>
                <a:ext cx="368741" cy="81129"/>
              </a:xfrm>
              <a:custGeom>
                <a:avLst/>
                <a:gdLst/>
                <a:ahLst/>
                <a:cxnLst/>
                <a:rect l="l" t="t" r="r" b="b"/>
                <a:pathLst>
                  <a:path w="25330" h="5573" extrusionOk="0">
                    <a:moveTo>
                      <a:pt x="862" y="0"/>
                    </a:moveTo>
                    <a:cubicBezTo>
                      <a:pt x="617" y="0"/>
                      <a:pt x="420" y="19"/>
                      <a:pt x="280" y="46"/>
                    </a:cubicBezTo>
                    <a:cubicBezTo>
                      <a:pt x="96" y="80"/>
                      <a:pt x="1" y="106"/>
                      <a:pt x="5" y="116"/>
                    </a:cubicBezTo>
                    <a:cubicBezTo>
                      <a:pt x="5" y="122"/>
                      <a:pt x="16" y="124"/>
                      <a:pt x="37" y="124"/>
                    </a:cubicBezTo>
                    <a:cubicBezTo>
                      <a:pt x="105" y="124"/>
                      <a:pt x="282" y="99"/>
                      <a:pt x="557" y="99"/>
                    </a:cubicBezTo>
                    <a:cubicBezTo>
                      <a:pt x="706" y="99"/>
                      <a:pt x="884" y="107"/>
                      <a:pt x="1088" y="128"/>
                    </a:cubicBezTo>
                    <a:cubicBezTo>
                      <a:pt x="1779" y="207"/>
                      <a:pt x="2750" y="548"/>
                      <a:pt x="3772" y="1270"/>
                    </a:cubicBezTo>
                    <a:cubicBezTo>
                      <a:pt x="4283" y="1627"/>
                      <a:pt x="4812" y="2065"/>
                      <a:pt x="5358" y="2563"/>
                    </a:cubicBezTo>
                    <a:cubicBezTo>
                      <a:pt x="5904" y="3061"/>
                      <a:pt x="6486" y="3607"/>
                      <a:pt x="7155" y="4122"/>
                    </a:cubicBezTo>
                    <a:cubicBezTo>
                      <a:pt x="7823" y="4634"/>
                      <a:pt x="8587" y="5124"/>
                      <a:pt x="9493" y="5390"/>
                    </a:cubicBezTo>
                    <a:cubicBezTo>
                      <a:pt x="9908" y="5514"/>
                      <a:pt x="10349" y="5572"/>
                      <a:pt x="10795" y="5572"/>
                    </a:cubicBezTo>
                    <a:cubicBezTo>
                      <a:pt x="11315" y="5572"/>
                      <a:pt x="11843" y="5493"/>
                      <a:pt x="12351" y="5342"/>
                    </a:cubicBezTo>
                    <a:cubicBezTo>
                      <a:pt x="13299" y="5066"/>
                      <a:pt x="14142" y="4604"/>
                      <a:pt x="14929" y="4149"/>
                    </a:cubicBezTo>
                    <a:cubicBezTo>
                      <a:pt x="15715" y="3690"/>
                      <a:pt x="16454" y="3223"/>
                      <a:pt x="17179" y="2825"/>
                    </a:cubicBezTo>
                    <a:cubicBezTo>
                      <a:pt x="17900" y="2423"/>
                      <a:pt x="18622" y="2109"/>
                      <a:pt x="19325" y="1934"/>
                    </a:cubicBezTo>
                    <a:cubicBezTo>
                      <a:pt x="19675" y="1824"/>
                      <a:pt x="20029" y="1807"/>
                      <a:pt x="20361" y="1763"/>
                    </a:cubicBezTo>
                    <a:cubicBezTo>
                      <a:pt x="20693" y="1776"/>
                      <a:pt x="21020" y="1758"/>
                      <a:pt x="21322" y="1811"/>
                    </a:cubicBezTo>
                    <a:cubicBezTo>
                      <a:pt x="21934" y="1916"/>
                      <a:pt x="22484" y="2077"/>
                      <a:pt x="22974" y="2192"/>
                    </a:cubicBezTo>
                    <a:cubicBezTo>
                      <a:pt x="23425" y="2295"/>
                      <a:pt x="23828" y="2355"/>
                      <a:pt x="24168" y="2355"/>
                    </a:cubicBezTo>
                    <a:cubicBezTo>
                      <a:pt x="24200" y="2355"/>
                      <a:pt x="24232" y="2354"/>
                      <a:pt x="24263" y="2353"/>
                    </a:cubicBezTo>
                    <a:cubicBezTo>
                      <a:pt x="24626" y="2345"/>
                      <a:pt x="24897" y="2266"/>
                      <a:pt x="25076" y="2200"/>
                    </a:cubicBezTo>
                    <a:cubicBezTo>
                      <a:pt x="25247" y="2121"/>
                      <a:pt x="25330" y="2073"/>
                      <a:pt x="25326" y="2065"/>
                    </a:cubicBezTo>
                    <a:cubicBezTo>
                      <a:pt x="25325" y="2062"/>
                      <a:pt x="25322" y="2061"/>
                      <a:pt x="25318" y="2061"/>
                    </a:cubicBezTo>
                    <a:cubicBezTo>
                      <a:pt x="25265" y="2061"/>
                      <a:pt x="24941" y="2231"/>
                      <a:pt x="24344" y="2231"/>
                    </a:cubicBezTo>
                    <a:cubicBezTo>
                      <a:pt x="24318" y="2231"/>
                      <a:pt x="24291" y="2231"/>
                      <a:pt x="24263" y="2230"/>
                    </a:cubicBezTo>
                    <a:cubicBezTo>
                      <a:pt x="23918" y="2226"/>
                      <a:pt x="23499" y="2147"/>
                      <a:pt x="23018" y="2021"/>
                    </a:cubicBezTo>
                    <a:cubicBezTo>
                      <a:pt x="22533" y="1894"/>
                      <a:pt x="21990" y="1715"/>
                      <a:pt x="21361" y="1597"/>
                    </a:cubicBezTo>
                    <a:cubicBezTo>
                      <a:pt x="21042" y="1532"/>
                      <a:pt x="20701" y="1544"/>
                      <a:pt x="20352" y="1522"/>
                    </a:cubicBezTo>
                    <a:cubicBezTo>
                      <a:pt x="20003" y="1562"/>
                      <a:pt x="19631" y="1575"/>
                      <a:pt x="19263" y="1680"/>
                    </a:cubicBezTo>
                    <a:cubicBezTo>
                      <a:pt x="18529" y="1855"/>
                      <a:pt x="17778" y="2170"/>
                      <a:pt x="17044" y="2571"/>
                    </a:cubicBezTo>
                    <a:cubicBezTo>
                      <a:pt x="16300" y="2969"/>
                      <a:pt x="15558" y="3432"/>
                      <a:pt x="14775" y="3886"/>
                    </a:cubicBezTo>
                    <a:cubicBezTo>
                      <a:pt x="13993" y="4332"/>
                      <a:pt x="13168" y="4778"/>
                      <a:pt x="12262" y="5045"/>
                    </a:cubicBezTo>
                    <a:cubicBezTo>
                      <a:pt x="11779" y="5189"/>
                      <a:pt x="11284" y="5264"/>
                      <a:pt x="10797" y="5264"/>
                    </a:cubicBezTo>
                    <a:cubicBezTo>
                      <a:pt x="10379" y="5264"/>
                      <a:pt x="9967" y="5208"/>
                      <a:pt x="9575" y="5093"/>
                    </a:cubicBezTo>
                    <a:cubicBezTo>
                      <a:pt x="8728" y="4852"/>
                      <a:pt x="7988" y="4385"/>
                      <a:pt x="7329" y="3896"/>
                    </a:cubicBezTo>
                    <a:cubicBezTo>
                      <a:pt x="6673" y="3398"/>
                      <a:pt x="6088" y="2864"/>
                      <a:pt x="5529" y="2371"/>
                    </a:cubicBezTo>
                    <a:cubicBezTo>
                      <a:pt x="4973" y="1877"/>
                      <a:pt x="4428" y="1440"/>
                      <a:pt x="3898" y="1086"/>
                    </a:cubicBezTo>
                    <a:cubicBezTo>
                      <a:pt x="2837" y="373"/>
                      <a:pt x="1814" y="50"/>
                      <a:pt x="1102" y="6"/>
                    </a:cubicBezTo>
                    <a:cubicBezTo>
                      <a:pt x="1018" y="2"/>
                      <a:pt x="938" y="0"/>
                      <a:pt x="86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567;p48"/>
              <p:cNvSpPr/>
              <p:nvPr/>
            </p:nvSpPr>
            <p:spPr>
              <a:xfrm>
                <a:off x="925381" y="4118036"/>
                <a:ext cx="140043" cy="15926"/>
              </a:xfrm>
              <a:custGeom>
                <a:avLst/>
                <a:gdLst/>
                <a:ahLst/>
                <a:cxnLst/>
                <a:rect l="l" t="t" r="r" b="b"/>
                <a:pathLst>
                  <a:path w="9620" h="1094" extrusionOk="0">
                    <a:moveTo>
                      <a:pt x="7606" y="0"/>
                    </a:moveTo>
                    <a:cubicBezTo>
                      <a:pt x="7324" y="0"/>
                      <a:pt x="7024" y="27"/>
                      <a:pt x="6713" y="84"/>
                    </a:cubicBezTo>
                    <a:cubicBezTo>
                      <a:pt x="6119" y="189"/>
                      <a:pt x="5490" y="391"/>
                      <a:pt x="4839" y="556"/>
                    </a:cubicBezTo>
                    <a:cubicBezTo>
                      <a:pt x="4137" y="739"/>
                      <a:pt x="3456" y="807"/>
                      <a:pt x="2841" y="807"/>
                    </a:cubicBezTo>
                    <a:cubicBezTo>
                      <a:pt x="2310" y="807"/>
                      <a:pt x="1829" y="756"/>
                      <a:pt x="1426" y="687"/>
                    </a:cubicBezTo>
                    <a:cubicBezTo>
                      <a:pt x="638" y="557"/>
                      <a:pt x="142" y="374"/>
                      <a:pt x="38" y="374"/>
                    </a:cubicBezTo>
                    <a:cubicBezTo>
                      <a:pt x="27" y="374"/>
                      <a:pt x="20" y="376"/>
                      <a:pt x="18" y="381"/>
                    </a:cubicBezTo>
                    <a:cubicBezTo>
                      <a:pt x="0" y="412"/>
                      <a:pt x="494" y="696"/>
                      <a:pt x="1382" y="906"/>
                    </a:cubicBezTo>
                    <a:cubicBezTo>
                      <a:pt x="1839" y="1015"/>
                      <a:pt x="2411" y="1093"/>
                      <a:pt x="3045" y="1093"/>
                    </a:cubicBezTo>
                    <a:cubicBezTo>
                      <a:pt x="3628" y="1093"/>
                      <a:pt x="4264" y="1027"/>
                      <a:pt x="4913" y="857"/>
                    </a:cubicBezTo>
                    <a:cubicBezTo>
                      <a:pt x="5581" y="687"/>
                      <a:pt x="6198" y="482"/>
                      <a:pt x="6765" y="369"/>
                    </a:cubicBezTo>
                    <a:cubicBezTo>
                      <a:pt x="7131" y="290"/>
                      <a:pt x="7477" y="252"/>
                      <a:pt x="7793" y="252"/>
                    </a:cubicBezTo>
                    <a:cubicBezTo>
                      <a:pt x="7967" y="252"/>
                      <a:pt x="8132" y="264"/>
                      <a:pt x="8286" y="286"/>
                    </a:cubicBezTo>
                    <a:cubicBezTo>
                      <a:pt x="9114" y="389"/>
                      <a:pt x="9529" y="770"/>
                      <a:pt x="9598" y="770"/>
                    </a:cubicBezTo>
                    <a:cubicBezTo>
                      <a:pt x="9602" y="770"/>
                      <a:pt x="9605" y="769"/>
                      <a:pt x="9607" y="766"/>
                    </a:cubicBezTo>
                    <a:cubicBezTo>
                      <a:pt x="9619" y="752"/>
                      <a:pt x="9536" y="635"/>
                      <a:pt x="9327" y="482"/>
                    </a:cubicBezTo>
                    <a:cubicBezTo>
                      <a:pt x="9121" y="329"/>
                      <a:pt x="8780" y="155"/>
                      <a:pt x="8322" y="67"/>
                    </a:cubicBezTo>
                    <a:cubicBezTo>
                      <a:pt x="8104" y="23"/>
                      <a:pt x="7863" y="0"/>
                      <a:pt x="76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3568;p48"/>
              <p:cNvSpPr/>
              <p:nvPr/>
            </p:nvSpPr>
            <p:spPr>
              <a:xfrm>
                <a:off x="922266" y="4285316"/>
                <a:ext cx="146405" cy="24180"/>
              </a:xfrm>
              <a:custGeom>
                <a:avLst/>
                <a:gdLst/>
                <a:ahLst/>
                <a:cxnLst/>
                <a:rect l="l" t="t" r="r" b="b"/>
                <a:pathLst>
                  <a:path w="10057" h="1661" extrusionOk="0">
                    <a:moveTo>
                      <a:pt x="1914" y="1"/>
                    </a:moveTo>
                    <a:cubicBezTo>
                      <a:pt x="1736" y="1"/>
                      <a:pt x="1566" y="12"/>
                      <a:pt x="1408" y="34"/>
                    </a:cubicBezTo>
                    <a:cubicBezTo>
                      <a:pt x="910" y="104"/>
                      <a:pt x="529" y="292"/>
                      <a:pt x="307" y="463"/>
                    </a:cubicBezTo>
                    <a:cubicBezTo>
                      <a:pt x="83" y="633"/>
                      <a:pt x="0" y="768"/>
                      <a:pt x="14" y="778"/>
                    </a:cubicBezTo>
                    <a:cubicBezTo>
                      <a:pt x="16" y="779"/>
                      <a:pt x="18" y="780"/>
                      <a:pt x="20" y="780"/>
                    </a:cubicBezTo>
                    <a:cubicBezTo>
                      <a:pt x="51" y="780"/>
                      <a:pt x="160" y="682"/>
                      <a:pt x="376" y="563"/>
                    </a:cubicBezTo>
                    <a:cubicBezTo>
                      <a:pt x="604" y="432"/>
                      <a:pt x="966" y="292"/>
                      <a:pt x="1434" y="253"/>
                    </a:cubicBezTo>
                    <a:cubicBezTo>
                      <a:pt x="1529" y="245"/>
                      <a:pt x="1627" y="241"/>
                      <a:pt x="1730" y="241"/>
                    </a:cubicBezTo>
                    <a:cubicBezTo>
                      <a:pt x="2134" y="241"/>
                      <a:pt x="2595" y="305"/>
                      <a:pt x="3077" y="445"/>
                    </a:cubicBezTo>
                    <a:cubicBezTo>
                      <a:pt x="3676" y="615"/>
                      <a:pt x="4318" y="921"/>
                      <a:pt x="5013" y="1192"/>
                    </a:cubicBezTo>
                    <a:cubicBezTo>
                      <a:pt x="5692" y="1462"/>
                      <a:pt x="6392" y="1660"/>
                      <a:pt x="7052" y="1660"/>
                    </a:cubicBezTo>
                    <a:cubicBezTo>
                      <a:pt x="7067" y="1660"/>
                      <a:pt x="7083" y="1660"/>
                      <a:pt x="7098" y="1660"/>
                    </a:cubicBezTo>
                    <a:cubicBezTo>
                      <a:pt x="7770" y="1656"/>
                      <a:pt x="8352" y="1450"/>
                      <a:pt x="8798" y="1228"/>
                    </a:cubicBezTo>
                    <a:cubicBezTo>
                      <a:pt x="9244" y="1000"/>
                      <a:pt x="9558" y="746"/>
                      <a:pt x="9759" y="563"/>
                    </a:cubicBezTo>
                    <a:cubicBezTo>
                      <a:pt x="9960" y="375"/>
                      <a:pt x="10057" y="253"/>
                      <a:pt x="10039" y="240"/>
                    </a:cubicBezTo>
                    <a:cubicBezTo>
                      <a:pt x="10037" y="238"/>
                      <a:pt x="10035" y="237"/>
                      <a:pt x="10031" y="237"/>
                    </a:cubicBezTo>
                    <a:cubicBezTo>
                      <a:pt x="9963" y="237"/>
                      <a:pt x="9530" y="652"/>
                      <a:pt x="8702" y="1030"/>
                    </a:cubicBezTo>
                    <a:cubicBezTo>
                      <a:pt x="8285" y="1211"/>
                      <a:pt x="7760" y="1372"/>
                      <a:pt x="7169" y="1372"/>
                    </a:cubicBezTo>
                    <a:cubicBezTo>
                      <a:pt x="7145" y="1372"/>
                      <a:pt x="7122" y="1372"/>
                      <a:pt x="7098" y="1371"/>
                    </a:cubicBezTo>
                    <a:cubicBezTo>
                      <a:pt x="6477" y="1367"/>
                      <a:pt x="5809" y="1175"/>
                      <a:pt x="5127" y="904"/>
                    </a:cubicBezTo>
                    <a:cubicBezTo>
                      <a:pt x="4440" y="637"/>
                      <a:pt x="3794" y="336"/>
                      <a:pt x="3151" y="169"/>
                    </a:cubicBezTo>
                    <a:cubicBezTo>
                      <a:pt x="2716" y="53"/>
                      <a:pt x="2295" y="1"/>
                      <a:pt x="19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3569;p48"/>
              <p:cNvSpPr/>
              <p:nvPr/>
            </p:nvSpPr>
            <p:spPr>
              <a:xfrm>
                <a:off x="732815" y="4088280"/>
                <a:ext cx="36015" cy="178519"/>
              </a:xfrm>
              <a:custGeom>
                <a:avLst/>
                <a:gdLst/>
                <a:ahLst/>
                <a:cxnLst/>
                <a:rect l="l" t="t" r="r" b="b"/>
                <a:pathLst>
                  <a:path w="2474" h="12263" extrusionOk="0">
                    <a:moveTo>
                      <a:pt x="1" y="0"/>
                    </a:moveTo>
                    <a:lnTo>
                      <a:pt x="2094" y="12262"/>
                    </a:lnTo>
                    <a:lnTo>
                      <a:pt x="2316" y="12262"/>
                    </a:lnTo>
                    <a:lnTo>
                      <a:pt x="2474" y="245"/>
                    </a:lnTo>
                    <a:cubicBezTo>
                      <a:pt x="1643" y="236"/>
                      <a:pt x="818" y="170"/>
                      <a:pt x="1" y="0"/>
                    </a:cubicBezTo>
                    <a:close/>
                  </a:path>
                </a:pathLst>
              </a:custGeom>
              <a:solidFill>
                <a:srgbClr val="B2B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3570;p48"/>
              <p:cNvSpPr/>
              <p:nvPr/>
            </p:nvSpPr>
            <p:spPr>
              <a:xfrm>
                <a:off x="778481" y="4355789"/>
                <a:ext cx="201112" cy="8603"/>
              </a:xfrm>
              <a:custGeom>
                <a:avLst/>
                <a:gdLst/>
                <a:ahLst/>
                <a:cxnLst/>
                <a:rect l="l" t="t" r="r" b="b"/>
                <a:pathLst>
                  <a:path w="13815" h="591" extrusionOk="0">
                    <a:moveTo>
                      <a:pt x="1" y="1"/>
                    </a:moveTo>
                    <a:lnTo>
                      <a:pt x="49" y="294"/>
                    </a:lnTo>
                    <a:lnTo>
                      <a:pt x="13815" y="590"/>
                    </a:lnTo>
                    <a:cubicBezTo>
                      <a:pt x="13815" y="564"/>
                      <a:pt x="13815" y="538"/>
                      <a:pt x="13811" y="507"/>
                    </a:cubicBezTo>
                    <a:lnTo>
                      <a:pt x="1" y="1"/>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3571;p48"/>
              <p:cNvSpPr/>
              <p:nvPr/>
            </p:nvSpPr>
            <p:spPr>
              <a:xfrm>
                <a:off x="763283" y="4266784"/>
                <a:ext cx="3261" cy="17513"/>
              </a:xfrm>
              <a:custGeom>
                <a:avLst/>
                <a:gdLst/>
                <a:ahLst/>
                <a:cxnLst/>
                <a:rect l="l" t="t" r="r" b="b"/>
                <a:pathLst>
                  <a:path w="224" h="1203" extrusionOk="0">
                    <a:moveTo>
                      <a:pt x="1" y="0"/>
                    </a:moveTo>
                    <a:lnTo>
                      <a:pt x="206" y="1202"/>
                    </a:lnTo>
                    <a:lnTo>
                      <a:pt x="223" y="0"/>
                    </a:ln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3572;p48"/>
              <p:cNvSpPr/>
              <p:nvPr/>
            </p:nvSpPr>
            <p:spPr>
              <a:xfrm>
                <a:off x="766268" y="4084583"/>
                <a:ext cx="213267" cy="278601"/>
              </a:xfrm>
              <a:custGeom>
                <a:avLst/>
                <a:gdLst/>
                <a:ahLst/>
                <a:cxnLst/>
                <a:rect l="l" t="t" r="r" b="b"/>
                <a:pathLst>
                  <a:path w="14650" h="19138" extrusionOk="0">
                    <a:moveTo>
                      <a:pt x="8007" y="0"/>
                    </a:moveTo>
                    <a:cubicBezTo>
                      <a:pt x="7395" y="0"/>
                      <a:pt x="6775" y="49"/>
                      <a:pt x="6176" y="83"/>
                    </a:cubicBezTo>
                    <a:cubicBezTo>
                      <a:pt x="4240" y="198"/>
                      <a:pt x="2295" y="503"/>
                      <a:pt x="368" y="503"/>
                    </a:cubicBezTo>
                    <a:cubicBezTo>
                      <a:pt x="303" y="503"/>
                      <a:pt x="237" y="503"/>
                      <a:pt x="176" y="499"/>
                    </a:cubicBezTo>
                    <a:lnTo>
                      <a:pt x="18" y="12516"/>
                    </a:lnTo>
                    <a:lnTo>
                      <a:pt x="1" y="13718"/>
                    </a:lnTo>
                    <a:lnTo>
                      <a:pt x="840" y="18631"/>
                    </a:lnTo>
                    <a:lnTo>
                      <a:pt x="14650" y="19137"/>
                    </a:lnTo>
                    <a:cubicBezTo>
                      <a:pt x="14567" y="17516"/>
                      <a:pt x="14488" y="15965"/>
                      <a:pt x="14383" y="14436"/>
                    </a:cubicBezTo>
                    <a:cubicBezTo>
                      <a:pt x="14182" y="14357"/>
                      <a:pt x="13986" y="14291"/>
                      <a:pt x="13793" y="14234"/>
                    </a:cubicBezTo>
                    <a:cubicBezTo>
                      <a:pt x="13308" y="14095"/>
                      <a:pt x="12845" y="14029"/>
                      <a:pt x="12443" y="14029"/>
                    </a:cubicBezTo>
                    <a:cubicBezTo>
                      <a:pt x="12342" y="14029"/>
                      <a:pt x="12241" y="14033"/>
                      <a:pt x="12150" y="14042"/>
                    </a:cubicBezTo>
                    <a:cubicBezTo>
                      <a:pt x="11682" y="14081"/>
                      <a:pt x="11320" y="14221"/>
                      <a:pt x="11092" y="14352"/>
                    </a:cubicBezTo>
                    <a:cubicBezTo>
                      <a:pt x="10878" y="14470"/>
                      <a:pt x="10769" y="14571"/>
                      <a:pt x="10734" y="14571"/>
                    </a:cubicBezTo>
                    <a:lnTo>
                      <a:pt x="10730" y="14567"/>
                    </a:lnTo>
                    <a:cubicBezTo>
                      <a:pt x="10716" y="14557"/>
                      <a:pt x="10799" y="14422"/>
                      <a:pt x="11023" y="14252"/>
                    </a:cubicBezTo>
                    <a:cubicBezTo>
                      <a:pt x="11245" y="14081"/>
                      <a:pt x="11626" y="13893"/>
                      <a:pt x="12124" y="13823"/>
                    </a:cubicBezTo>
                    <a:cubicBezTo>
                      <a:pt x="12285" y="13801"/>
                      <a:pt x="12451" y="13788"/>
                      <a:pt x="12631" y="13788"/>
                    </a:cubicBezTo>
                    <a:cubicBezTo>
                      <a:pt x="13011" y="13788"/>
                      <a:pt x="13435" y="13841"/>
                      <a:pt x="13867" y="13958"/>
                    </a:cubicBezTo>
                    <a:cubicBezTo>
                      <a:pt x="14034" y="13998"/>
                      <a:pt x="14195" y="14051"/>
                      <a:pt x="14361" y="14107"/>
                    </a:cubicBezTo>
                    <a:cubicBezTo>
                      <a:pt x="14129" y="10886"/>
                      <a:pt x="13772" y="7775"/>
                      <a:pt x="12985" y="4428"/>
                    </a:cubicBezTo>
                    <a:cubicBezTo>
                      <a:pt x="12897" y="4047"/>
                      <a:pt x="12796" y="3659"/>
                      <a:pt x="12675" y="3278"/>
                    </a:cubicBezTo>
                    <a:cubicBezTo>
                      <a:pt x="12548" y="3256"/>
                      <a:pt x="12425" y="3230"/>
                      <a:pt x="12312" y="3204"/>
                    </a:cubicBezTo>
                    <a:cubicBezTo>
                      <a:pt x="11424" y="2994"/>
                      <a:pt x="10930" y="2710"/>
                      <a:pt x="10948" y="2679"/>
                    </a:cubicBezTo>
                    <a:cubicBezTo>
                      <a:pt x="10948" y="2675"/>
                      <a:pt x="10957" y="2671"/>
                      <a:pt x="10970" y="2671"/>
                    </a:cubicBezTo>
                    <a:cubicBezTo>
                      <a:pt x="11075" y="2671"/>
                      <a:pt x="11573" y="2854"/>
                      <a:pt x="12356" y="2985"/>
                    </a:cubicBezTo>
                    <a:cubicBezTo>
                      <a:pt x="12429" y="2998"/>
                      <a:pt x="12508" y="3012"/>
                      <a:pt x="12592" y="3024"/>
                    </a:cubicBezTo>
                    <a:cubicBezTo>
                      <a:pt x="12290" y="2177"/>
                      <a:pt x="11862" y="1394"/>
                      <a:pt x="11162" y="853"/>
                    </a:cubicBezTo>
                    <a:cubicBezTo>
                      <a:pt x="10275" y="162"/>
                      <a:pt x="9157" y="0"/>
                      <a:pt x="8007" y="0"/>
                    </a:cubicBez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3573;p48"/>
              <p:cNvSpPr/>
              <p:nvPr/>
            </p:nvSpPr>
            <p:spPr>
              <a:xfrm>
                <a:off x="925381" y="4123451"/>
                <a:ext cx="25403" cy="8866"/>
              </a:xfrm>
              <a:custGeom>
                <a:avLst/>
                <a:gdLst/>
                <a:ahLst/>
                <a:cxnLst/>
                <a:rect l="l" t="t" r="r" b="b"/>
                <a:pathLst>
                  <a:path w="1745" h="609" extrusionOk="0">
                    <a:moveTo>
                      <a:pt x="40" y="1"/>
                    </a:moveTo>
                    <a:cubicBezTo>
                      <a:pt x="27" y="1"/>
                      <a:pt x="18" y="5"/>
                      <a:pt x="18" y="9"/>
                    </a:cubicBezTo>
                    <a:cubicBezTo>
                      <a:pt x="0" y="40"/>
                      <a:pt x="494" y="324"/>
                      <a:pt x="1382" y="534"/>
                    </a:cubicBezTo>
                    <a:cubicBezTo>
                      <a:pt x="1495" y="560"/>
                      <a:pt x="1618" y="586"/>
                      <a:pt x="1745" y="608"/>
                    </a:cubicBezTo>
                    <a:cubicBezTo>
                      <a:pt x="1718" y="521"/>
                      <a:pt x="1688" y="438"/>
                      <a:pt x="1662" y="354"/>
                    </a:cubicBezTo>
                    <a:cubicBezTo>
                      <a:pt x="1578" y="342"/>
                      <a:pt x="1499" y="328"/>
                      <a:pt x="1426" y="315"/>
                    </a:cubicBezTo>
                    <a:cubicBezTo>
                      <a:pt x="643" y="184"/>
                      <a:pt x="145" y="1"/>
                      <a:pt x="40" y="1"/>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3574;p48"/>
              <p:cNvSpPr/>
              <p:nvPr/>
            </p:nvSpPr>
            <p:spPr>
              <a:xfrm>
                <a:off x="922266" y="4285301"/>
                <a:ext cx="53397" cy="11399"/>
              </a:xfrm>
              <a:custGeom>
                <a:avLst/>
                <a:gdLst/>
                <a:ahLst/>
                <a:cxnLst/>
                <a:rect l="l" t="t" r="r" b="b"/>
                <a:pathLst>
                  <a:path w="3668" h="783" extrusionOk="0">
                    <a:moveTo>
                      <a:pt x="1915" y="0"/>
                    </a:moveTo>
                    <a:cubicBezTo>
                      <a:pt x="1735" y="0"/>
                      <a:pt x="1569" y="13"/>
                      <a:pt x="1408" y="35"/>
                    </a:cubicBezTo>
                    <a:cubicBezTo>
                      <a:pt x="910" y="105"/>
                      <a:pt x="529" y="293"/>
                      <a:pt x="307" y="464"/>
                    </a:cubicBezTo>
                    <a:cubicBezTo>
                      <a:pt x="83" y="634"/>
                      <a:pt x="0" y="769"/>
                      <a:pt x="14" y="779"/>
                    </a:cubicBezTo>
                    <a:lnTo>
                      <a:pt x="18" y="783"/>
                    </a:lnTo>
                    <a:cubicBezTo>
                      <a:pt x="53" y="783"/>
                      <a:pt x="162" y="682"/>
                      <a:pt x="376" y="564"/>
                    </a:cubicBezTo>
                    <a:cubicBezTo>
                      <a:pt x="604" y="433"/>
                      <a:pt x="966" y="293"/>
                      <a:pt x="1434" y="254"/>
                    </a:cubicBezTo>
                    <a:cubicBezTo>
                      <a:pt x="1525" y="245"/>
                      <a:pt x="1626" y="241"/>
                      <a:pt x="1727" y="241"/>
                    </a:cubicBezTo>
                    <a:cubicBezTo>
                      <a:pt x="2129" y="241"/>
                      <a:pt x="2592" y="307"/>
                      <a:pt x="3077" y="446"/>
                    </a:cubicBezTo>
                    <a:cubicBezTo>
                      <a:pt x="3270" y="503"/>
                      <a:pt x="3466" y="569"/>
                      <a:pt x="3667" y="648"/>
                    </a:cubicBezTo>
                    <a:cubicBezTo>
                      <a:pt x="3659" y="537"/>
                      <a:pt x="3654" y="428"/>
                      <a:pt x="3645" y="319"/>
                    </a:cubicBezTo>
                    <a:cubicBezTo>
                      <a:pt x="3479" y="263"/>
                      <a:pt x="3318" y="210"/>
                      <a:pt x="3151" y="170"/>
                    </a:cubicBezTo>
                    <a:cubicBezTo>
                      <a:pt x="2719" y="53"/>
                      <a:pt x="2295" y="0"/>
                      <a:pt x="1915" y="0"/>
                    </a:cubicBezTo>
                    <a:close/>
                  </a:path>
                </a:pathLst>
              </a:custGeom>
              <a:solidFill>
                <a:srgbClr val="1B23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3575;p48"/>
              <p:cNvSpPr/>
              <p:nvPr/>
            </p:nvSpPr>
            <p:spPr>
              <a:xfrm>
                <a:off x="783329" y="3949329"/>
                <a:ext cx="11195" cy="124962"/>
              </a:xfrm>
              <a:custGeom>
                <a:avLst/>
                <a:gdLst/>
                <a:ahLst/>
                <a:cxnLst/>
                <a:rect l="l" t="t" r="r" b="b"/>
                <a:pathLst>
                  <a:path w="769" h="8584" extrusionOk="0">
                    <a:moveTo>
                      <a:pt x="171" y="1"/>
                    </a:moveTo>
                    <a:lnTo>
                      <a:pt x="97" y="525"/>
                    </a:lnTo>
                    <a:lnTo>
                      <a:pt x="0" y="8583"/>
                    </a:lnTo>
                    <a:lnTo>
                      <a:pt x="769" y="8583"/>
                    </a:lnTo>
                    <a:lnTo>
                      <a:pt x="171" y="1"/>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3576;p48"/>
              <p:cNvSpPr/>
              <p:nvPr/>
            </p:nvSpPr>
            <p:spPr>
              <a:xfrm>
                <a:off x="842112" y="4355279"/>
                <a:ext cx="513225" cy="360284"/>
              </a:xfrm>
              <a:custGeom>
                <a:avLst/>
                <a:gdLst/>
                <a:ahLst/>
                <a:cxnLst/>
                <a:rect l="l" t="t" r="r" b="b"/>
                <a:pathLst>
                  <a:path w="35255" h="24749" extrusionOk="0">
                    <a:moveTo>
                      <a:pt x="0" y="0"/>
                    </a:moveTo>
                    <a:lnTo>
                      <a:pt x="0" y="10738"/>
                    </a:lnTo>
                    <a:lnTo>
                      <a:pt x="24281" y="11376"/>
                    </a:lnTo>
                    <a:lnTo>
                      <a:pt x="24923" y="24749"/>
                    </a:lnTo>
                    <a:lnTo>
                      <a:pt x="34944" y="24749"/>
                    </a:lnTo>
                    <a:lnTo>
                      <a:pt x="35184" y="9239"/>
                    </a:lnTo>
                    <a:cubicBezTo>
                      <a:pt x="35254" y="4803"/>
                      <a:pt x="31758" y="1128"/>
                      <a:pt x="27322" y="970"/>
                    </a:cubicBez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3577;p48"/>
              <p:cNvSpPr/>
              <p:nvPr/>
            </p:nvSpPr>
            <p:spPr>
              <a:xfrm>
                <a:off x="684717" y="4492891"/>
                <a:ext cx="235657" cy="42057"/>
              </a:xfrm>
              <a:custGeom>
                <a:avLst/>
                <a:gdLst/>
                <a:ahLst/>
                <a:cxnLst/>
                <a:rect l="l" t="t" r="r" b="b"/>
                <a:pathLst>
                  <a:path w="16188" h="2889" extrusionOk="0">
                    <a:moveTo>
                      <a:pt x="16149" y="0"/>
                    </a:moveTo>
                    <a:cubicBezTo>
                      <a:pt x="16131" y="0"/>
                      <a:pt x="16143" y="253"/>
                      <a:pt x="16030" y="682"/>
                    </a:cubicBezTo>
                    <a:cubicBezTo>
                      <a:pt x="15921" y="1106"/>
                      <a:pt x="15632" y="1722"/>
                      <a:pt x="14995" y="2199"/>
                    </a:cubicBezTo>
                    <a:cubicBezTo>
                      <a:pt x="14675" y="2430"/>
                      <a:pt x="14277" y="2627"/>
                      <a:pt x="13823" y="2697"/>
                    </a:cubicBezTo>
                    <a:cubicBezTo>
                      <a:pt x="13633" y="2733"/>
                      <a:pt x="13437" y="2736"/>
                      <a:pt x="13229" y="2736"/>
                    </a:cubicBezTo>
                    <a:cubicBezTo>
                      <a:pt x="13189" y="2736"/>
                      <a:pt x="13148" y="2736"/>
                      <a:pt x="13107" y="2736"/>
                    </a:cubicBezTo>
                    <a:lnTo>
                      <a:pt x="12329" y="2736"/>
                    </a:lnTo>
                    <a:cubicBezTo>
                      <a:pt x="11266" y="2732"/>
                      <a:pt x="10100" y="2732"/>
                      <a:pt x="8876" y="2732"/>
                    </a:cubicBezTo>
                    <a:cubicBezTo>
                      <a:pt x="6433" y="2744"/>
                      <a:pt x="4222" y="2754"/>
                      <a:pt x="2601" y="2762"/>
                    </a:cubicBezTo>
                    <a:cubicBezTo>
                      <a:pt x="1810" y="2770"/>
                      <a:pt x="1167" y="2780"/>
                      <a:pt x="699" y="2788"/>
                    </a:cubicBezTo>
                    <a:cubicBezTo>
                      <a:pt x="485" y="2792"/>
                      <a:pt x="315" y="2802"/>
                      <a:pt x="180" y="2802"/>
                    </a:cubicBezTo>
                    <a:cubicBezTo>
                      <a:pt x="62" y="2810"/>
                      <a:pt x="1" y="2814"/>
                      <a:pt x="1" y="2819"/>
                    </a:cubicBezTo>
                    <a:cubicBezTo>
                      <a:pt x="1" y="2823"/>
                      <a:pt x="62" y="2828"/>
                      <a:pt x="180" y="2836"/>
                    </a:cubicBezTo>
                    <a:cubicBezTo>
                      <a:pt x="315" y="2836"/>
                      <a:pt x="485" y="2845"/>
                      <a:pt x="699" y="2849"/>
                    </a:cubicBezTo>
                    <a:cubicBezTo>
                      <a:pt x="1167" y="2854"/>
                      <a:pt x="1814" y="2863"/>
                      <a:pt x="2601" y="2871"/>
                    </a:cubicBezTo>
                    <a:cubicBezTo>
                      <a:pt x="4222" y="2875"/>
                      <a:pt x="6433" y="2881"/>
                      <a:pt x="8876" y="2889"/>
                    </a:cubicBezTo>
                    <a:cubicBezTo>
                      <a:pt x="10100" y="2885"/>
                      <a:pt x="11266" y="2881"/>
                      <a:pt x="12329" y="2881"/>
                    </a:cubicBezTo>
                    <a:cubicBezTo>
                      <a:pt x="12595" y="2875"/>
                      <a:pt x="12853" y="2875"/>
                      <a:pt x="13107" y="2875"/>
                    </a:cubicBezTo>
                    <a:cubicBezTo>
                      <a:pt x="13351" y="2871"/>
                      <a:pt x="13609" y="2871"/>
                      <a:pt x="13845" y="2823"/>
                    </a:cubicBezTo>
                    <a:cubicBezTo>
                      <a:pt x="14321" y="2744"/>
                      <a:pt x="14737" y="2530"/>
                      <a:pt x="15060" y="2286"/>
                    </a:cubicBezTo>
                    <a:cubicBezTo>
                      <a:pt x="15715" y="1779"/>
                      <a:pt x="15995" y="1132"/>
                      <a:pt x="16091" y="699"/>
                    </a:cubicBezTo>
                    <a:cubicBezTo>
                      <a:pt x="16187" y="253"/>
                      <a:pt x="16149" y="0"/>
                      <a:pt x="161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3578;p48"/>
              <p:cNvSpPr/>
              <p:nvPr/>
            </p:nvSpPr>
            <p:spPr>
              <a:xfrm>
                <a:off x="921625" y="4561777"/>
                <a:ext cx="68653" cy="2242"/>
              </a:xfrm>
              <a:custGeom>
                <a:avLst/>
                <a:gdLst/>
                <a:ahLst/>
                <a:cxnLst/>
                <a:rect l="l" t="t" r="r" b="b"/>
                <a:pathLst>
                  <a:path w="4716" h="154" extrusionOk="0">
                    <a:moveTo>
                      <a:pt x="2356" y="1"/>
                    </a:moveTo>
                    <a:cubicBezTo>
                      <a:pt x="1054" y="1"/>
                      <a:pt x="0" y="36"/>
                      <a:pt x="0" y="75"/>
                    </a:cubicBezTo>
                    <a:cubicBezTo>
                      <a:pt x="0" y="119"/>
                      <a:pt x="1054" y="154"/>
                      <a:pt x="2356" y="154"/>
                    </a:cubicBezTo>
                    <a:cubicBezTo>
                      <a:pt x="3659" y="154"/>
                      <a:pt x="4716" y="119"/>
                      <a:pt x="4716" y="75"/>
                    </a:cubicBezTo>
                    <a:cubicBezTo>
                      <a:pt x="4716" y="36"/>
                      <a:pt x="3659" y="1"/>
                      <a:pt x="235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3579;p48"/>
            <p:cNvGrpSpPr/>
            <p:nvPr/>
          </p:nvGrpSpPr>
          <p:grpSpPr>
            <a:xfrm>
              <a:off x="608057" y="4070142"/>
              <a:ext cx="621052" cy="634794"/>
              <a:chOff x="608057" y="4070142"/>
              <a:chExt cx="621052" cy="634794"/>
            </a:xfrm>
          </p:grpSpPr>
          <p:sp>
            <p:nvSpPr>
              <p:cNvPr id="131" name="Google Shape;3580;p48"/>
              <p:cNvSpPr/>
              <p:nvPr/>
            </p:nvSpPr>
            <p:spPr>
              <a:xfrm>
                <a:off x="936387" y="4561719"/>
                <a:ext cx="39145" cy="143217"/>
              </a:xfrm>
              <a:custGeom>
                <a:avLst/>
                <a:gdLst/>
                <a:ahLst/>
                <a:cxnLst/>
                <a:rect l="l" t="t" r="r" b="b"/>
                <a:pathLst>
                  <a:path w="2689" h="9838" extrusionOk="0">
                    <a:moveTo>
                      <a:pt x="1" y="1"/>
                    </a:moveTo>
                    <a:lnTo>
                      <a:pt x="1" y="9838"/>
                    </a:lnTo>
                    <a:lnTo>
                      <a:pt x="2689" y="9838"/>
                    </a:lnTo>
                    <a:lnTo>
                      <a:pt x="2689" y="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3581;p48"/>
              <p:cNvSpPr/>
              <p:nvPr/>
            </p:nvSpPr>
            <p:spPr>
              <a:xfrm>
                <a:off x="608057" y="4070142"/>
                <a:ext cx="311749" cy="463613"/>
              </a:xfrm>
              <a:custGeom>
                <a:avLst/>
                <a:gdLst/>
                <a:ahLst/>
                <a:cxnLst/>
                <a:rect l="l" t="t" r="r" b="b"/>
                <a:pathLst>
                  <a:path w="21415" h="31847" extrusionOk="0">
                    <a:moveTo>
                      <a:pt x="2514" y="0"/>
                    </a:moveTo>
                    <a:cubicBezTo>
                      <a:pt x="1124" y="0"/>
                      <a:pt x="1" y="1124"/>
                      <a:pt x="1" y="2509"/>
                    </a:cubicBezTo>
                    <a:lnTo>
                      <a:pt x="1" y="26217"/>
                    </a:lnTo>
                    <a:cubicBezTo>
                      <a:pt x="1" y="29325"/>
                      <a:pt x="2522" y="31846"/>
                      <a:pt x="5634" y="31846"/>
                    </a:cubicBezTo>
                    <a:lnTo>
                      <a:pt x="21415" y="31846"/>
                    </a:lnTo>
                    <a:lnTo>
                      <a:pt x="21415" y="2509"/>
                    </a:lnTo>
                    <a:cubicBezTo>
                      <a:pt x="21415" y="1124"/>
                      <a:pt x="20291" y="0"/>
                      <a:pt x="1890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582;p48"/>
              <p:cNvSpPr/>
              <p:nvPr/>
            </p:nvSpPr>
            <p:spPr>
              <a:xfrm>
                <a:off x="669519" y="4500971"/>
                <a:ext cx="559590" cy="60763"/>
              </a:xfrm>
              <a:custGeom>
                <a:avLst/>
                <a:gdLst/>
                <a:ahLst/>
                <a:cxnLst/>
                <a:rect l="l" t="t" r="r" b="b"/>
                <a:pathLst>
                  <a:path w="38440" h="4174" extrusionOk="0">
                    <a:moveTo>
                      <a:pt x="4173" y="0"/>
                    </a:moveTo>
                    <a:cubicBezTo>
                      <a:pt x="1866" y="0"/>
                      <a:pt x="0" y="1866"/>
                      <a:pt x="0" y="4174"/>
                    </a:cubicBezTo>
                    <a:lnTo>
                      <a:pt x="38440" y="4174"/>
                    </a:lnTo>
                    <a:cubicBezTo>
                      <a:pt x="38440" y="1866"/>
                      <a:pt x="36570" y="0"/>
                      <a:pt x="3426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3583;p48"/>
              <p:cNvSpPr/>
              <p:nvPr/>
            </p:nvSpPr>
            <p:spPr>
              <a:xfrm>
                <a:off x="875638" y="4319162"/>
                <a:ext cx="285021" cy="217576"/>
              </a:xfrm>
              <a:custGeom>
                <a:avLst/>
                <a:gdLst/>
                <a:ahLst/>
                <a:cxnLst/>
                <a:rect l="l" t="t" r="r" b="b"/>
                <a:pathLst>
                  <a:path w="19579" h="14946" extrusionOk="0">
                    <a:moveTo>
                      <a:pt x="7730" y="1"/>
                    </a:moveTo>
                    <a:cubicBezTo>
                      <a:pt x="6457" y="1"/>
                      <a:pt x="5302" y="22"/>
                      <a:pt x="4292" y="26"/>
                    </a:cubicBezTo>
                    <a:cubicBezTo>
                      <a:pt x="2967" y="39"/>
                      <a:pt x="1892" y="56"/>
                      <a:pt x="1154" y="78"/>
                    </a:cubicBezTo>
                    <a:cubicBezTo>
                      <a:pt x="783" y="87"/>
                      <a:pt x="494" y="95"/>
                      <a:pt x="297" y="105"/>
                    </a:cubicBezTo>
                    <a:cubicBezTo>
                      <a:pt x="105" y="117"/>
                      <a:pt x="0" y="126"/>
                      <a:pt x="0" y="135"/>
                    </a:cubicBezTo>
                    <a:cubicBezTo>
                      <a:pt x="0" y="148"/>
                      <a:pt x="105" y="157"/>
                      <a:pt x="297" y="170"/>
                    </a:cubicBezTo>
                    <a:cubicBezTo>
                      <a:pt x="494" y="178"/>
                      <a:pt x="783" y="187"/>
                      <a:pt x="1154" y="196"/>
                    </a:cubicBezTo>
                    <a:cubicBezTo>
                      <a:pt x="1892" y="218"/>
                      <a:pt x="2967" y="230"/>
                      <a:pt x="4292" y="248"/>
                    </a:cubicBezTo>
                    <a:cubicBezTo>
                      <a:pt x="5616" y="266"/>
                      <a:pt x="7197" y="257"/>
                      <a:pt x="8942" y="297"/>
                    </a:cubicBezTo>
                    <a:cubicBezTo>
                      <a:pt x="9807" y="309"/>
                      <a:pt x="10707" y="480"/>
                      <a:pt x="11602" y="751"/>
                    </a:cubicBezTo>
                    <a:cubicBezTo>
                      <a:pt x="12503" y="1022"/>
                      <a:pt x="13385" y="1450"/>
                      <a:pt x="14212" y="2009"/>
                    </a:cubicBezTo>
                    <a:cubicBezTo>
                      <a:pt x="15033" y="2569"/>
                      <a:pt x="15763" y="3220"/>
                      <a:pt x="16362" y="3945"/>
                    </a:cubicBezTo>
                    <a:cubicBezTo>
                      <a:pt x="16957" y="4675"/>
                      <a:pt x="17433" y="5454"/>
                      <a:pt x="17796" y="6240"/>
                    </a:cubicBezTo>
                    <a:cubicBezTo>
                      <a:pt x="17883" y="6436"/>
                      <a:pt x="17953" y="6638"/>
                      <a:pt x="18032" y="6830"/>
                    </a:cubicBezTo>
                    <a:cubicBezTo>
                      <a:pt x="18071" y="6930"/>
                      <a:pt x="18110" y="7027"/>
                      <a:pt x="18145" y="7122"/>
                    </a:cubicBezTo>
                    <a:cubicBezTo>
                      <a:pt x="18176" y="7223"/>
                      <a:pt x="18206" y="7324"/>
                      <a:pt x="18232" y="7420"/>
                    </a:cubicBezTo>
                    <a:cubicBezTo>
                      <a:pt x="18289" y="7616"/>
                      <a:pt x="18346" y="7808"/>
                      <a:pt x="18403" y="8001"/>
                    </a:cubicBezTo>
                    <a:cubicBezTo>
                      <a:pt x="18442" y="8197"/>
                      <a:pt x="18482" y="8390"/>
                      <a:pt x="18516" y="8578"/>
                    </a:cubicBezTo>
                    <a:cubicBezTo>
                      <a:pt x="18661" y="9334"/>
                      <a:pt x="18748" y="10059"/>
                      <a:pt x="18857" y="10715"/>
                    </a:cubicBezTo>
                    <a:cubicBezTo>
                      <a:pt x="19059" y="12021"/>
                      <a:pt x="19224" y="13084"/>
                      <a:pt x="19347" y="13813"/>
                    </a:cubicBezTo>
                    <a:cubicBezTo>
                      <a:pt x="19408" y="14180"/>
                      <a:pt x="19460" y="14464"/>
                      <a:pt x="19495" y="14657"/>
                    </a:cubicBezTo>
                    <a:cubicBezTo>
                      <a:pt x="19535" y="14845"/>
                      <a:pt x="19557" y="14946"/>
                      <a:pt x="19569" y="14946"/>
                    </a:cubicBezTo>
                    <a:cubicBezTo>
                      <a:pt x="19579" y="14946"/>
                      <a:pt x="19574" y="14841"/>
                      <a:pt x="19557" y="14648"/>
                    </a:cubicBezTo>
                    <a:cubicBezTo>
                      <a:pt x="19539" y="14452"/>
                      <a:pt x="19509" y="14163"/>
                      <a:pt x="19465" y="13796"/>
                    </a:cubicBezTo>
                    <a:cubicBezTo>
                      <a:pt x="19382" y="13062"/>
                      <a:pt x="19246" y="11995"/>
                      <a:pt x="19075" y="10684"/>
                    </a:cubicBezTo>
                    <a:cubicBezTo>
                      <a:pt x="18980" y="10024"/>
                      <a:pt x="18910" y="9308"/>
                      <a:pt x="18770" y="8530"/>
                    </a:cubicBezTo>
                    <a:cubicBezTo>
                      <a:pt x="18735" y="8338"/>
                      <a:pt x="18700" y="8141"/>
                      <a:pt x="18665" y="7939"/>
                    </a:cubicBezTo>
                    <a:cubicBezTo>
                      <a:pt x="18609" y="7743"/>
                      <a:pt x="18551" y="7542"/>
                      <a:pt x="18494" y="7342"/>
                    </a:cubicBezTo>
                    <a:cubicBezTo>
                      <a:pt x="18468" y="7241"/>
                      <a:pt x="18438" y="7136"/>
                      <a:pt x="18411" y="7035"/>
                    </a:cubicBezTo>
                    <a:cubicBezTo>
                      <a:pt x="18373" y="6935"/>
                      <a:pt x="18333" y="6834"/>
                      <a:pt x="18294" y="6733"/>
                    </a:cubicBezTo>
                    <a:cubicBezTo>
                      <a:pt x="18215" y="6533"/>
                      <a:pt x="18145" y="6323"/>
                      <a:pt x="18058" y="6122"/>
                    </a:cubicBezTo>
                    <a:cubicBezTo>
                      <a:pt x="17691" y="5309"/>
                      <a:pt x="17205" y="4510"/>
                      <a:pt x="16598" y="3753"/>
                    </a:cubicBezTo>
                    <a:cubicBezTo>
                      <a:pt x="15987" y="3001"/>
                      <a:pt x="15235" y="2324"/>
                      <a:pt x="14387" y="1751"/>
                    </a:cubicBezTo>
                    <a:cubicBezTo>
                      <a:pt x="13534" y="1174"/>
                      <a:pt x="12621" y="734"/>
                      <a:pt x="11695" y="462"/>
                    </a:cubicBezTo>
                    <a:cubicBezTo>
                      <a:pt x="10769" y="183"/>
                      <a:pt x="9841" y="12"/>
                      <a:pt x="8950" y="8"/>
                    </a:cubicBezTo>
                    <a:cubicBezTo>
                      <a:pt x="8532" y="3"/>
                      <a:pt x="8125" y="1"/>
                      <a:pt x="7730" y="1"/>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3584;p48"/>
            <p:cNvGrpSpPr/>
            <p:nvPr/>
          </p:nvGrpSpPr>
          <p:grpSpPr>
            <a:xfrm>
              <a:off x="428010" y="4078498"/>
              <a:ext cx="147613" cy="188301"/>
              <a:chOff x="428010" y="4078498"/>
              <a:chExt cx="147613" cy="188301"/>
            </a:xfrm>
          </p:grpSpPr>
          <p:sp>
            <p:nvSpPr>
              <p:cNvPr id="121" name="Google Shape;3585;p48"/>
              <p:cNvSpPr/>
              <p:nvPr/>
            </p:nvSpPr>
            <p:spPr>
              <a:xfrm>
                <a:off x="447298" y="4119200"/>
                <a:ext cx="41736" cy="34050"/>
              </a:xfrm>
              <a:custGeom>
                <a:avLst/>
                <a:gdLst/>
                <a:ahLst/>
                <a:cxnLst/>
                <a:rect l="l" t="t" r="r" b="b"/>
                <a:pathLst>
                  <a:path w="2867" h="2339" extrusionOk="0">
                    <a:moveTo>
                      <a:pt x="481" y="0"/>
                    </a:moveTo>
                    <a:cubicBezTo>
                      <a:pt x="481" y="0"/>
                      <a:pt x="0" y="1354"/>
                      <a:pt x="926" y="2338"/>
                    </a:cubicBezTo>
                    <a:lnTo>
                      <a:pt x="2867" y="2338"/>
                    </a:lnTo>
                    <a:cubicBezTo>
                      <a:pt x="2867" y="2338"/>
                      <a:pt x="2687" y="144"/>
                      <a:pt x="481" y="0"/>
                    </a:cubicBezTo>
                    <a:close/>
                  </a:path>
                </a:pathLst>
              </a:custGeom>
              <a:solidFill>
                <a:srgbClr val="E850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3586;p48"/>
              <p:cNvSpPr/>
              <p:nvPr/>
            </p:nvSpPr>
            <p:spPr>
              <a:xfrm>
                <a:off x="452510" y="4119200"/>
                <a:ext cx="36525" cy="34050"/>
              </a:xfrm>
              <a:custGeom>
                <a:avLst/>
                <a:gdLst/>
                <a:ahLst/>
                <a:cxnLst/>
                <a:rect l="l" t="t" r="r" b="b"/>
                <a:pathLst>
                  <a:path w="2509" h="2339" extrusionOk="0">
                    <a:moveTo>
                      <a:pt x="123" y="0"/>
                    </a:moveTo>
                    <a:cubicBezTo>
                      <a:pt x="123" y="0"/>
                      <a:pt x="0" y="349"/>
                      <a:pt x="0" y="826"/>
                    </a:cubicBezTo>
                    <a:cubicBezTo>
                      <a:pt x="0" y="1285"/>
                      <a:pt x="114" y="1858"/>
                      <a:pt x="568" y="2338"/>
                    </a:cubicBezTo>
                    <a:lnTo>
                      <a:pt x="2509" y="2338"/>
                    </a:lnTo>
                    <a:cubicBezTo>
                      <a:pt x="2509" y="2338"/>
                      <a:pt x="2329" y="144"/>
                      <a:pt x="123" y="0"/>
                    </a:cubicBez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3587;p48"/>
              <p:cNvSpPr/>
              <p:nvPr/>
            </p:nvSpPr>
            <p:spPr>
              <a:xfrm>
                <a:off x="477258" y="4078498"/>
                <a:ext cx="50078" cy="74753"/>
              </a:xfrm>
              <a:custGeom>
                <a:avLst/>
                <a:gdLst/>
                <a:ahLst/>
                <a:cxnLst/>
                <a:rect l="l" t="t" r="r" b="b"/>
                <a:pathLst>
                  <a:path w="3440" h="5135" extrusionOk="0">
                    <a:moveTo>
                      <a:pt x="1708" y="1"/>
                    </a:moveTo>
                    <a:cubicBezTo>
                      <a:pt x="1577" y="1"/>
                      <a:pt x="0" y="2541"/>
                      <a:pt x="910" y="5134"/>
                    </a:cubicBezTo>
                    <a:lnTo>
                      <a:pt x="2727" y="5134"/>
                    </a:lnTo>
                    <a:cubicBezTo>
                      <a:pt x="2727" y="5134"/>
                      <a:pt x="3439" y="2062"/>
                      <a:pt x="1714" y="3"/>
                    </a:cubicBezTo>
                    <a:cubicBezTo>
                      <a:pt x="1713" y="1"/>
                      <a:pt x="1711" y="1"/>
                      <a:pt x="1708" y="1"/>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3588;p48"/>
              <p:cNvSpPr/>
              <p:nvPr/>
            </p:nvSpPr>
            <p:spPr>
              <a:xfrm>
                <a:off x="516956" y="4119200"/>
                <a:ext cx="38053" cy="34050"/>
              </a:xfrm>
              <a:custGeom>
                <a:avLst/>
                <a:gdLst/>
                <a:ahLst/>
                <a:cxnLst/>
                <a:rect l="l" t="t" r="r" b="b"/>
                <a:pathLst>
                  <a:path w="2614" h="2339" extrusionOk="0">
                    <a:moveTo>
                      <a:pt x="2212" y="0"/>
                    </a:moveTo>
                    <a:cubicBezTo>
                      <a:pt x="2212" y="0"/>
                      <a:pt x="135" y="96"/>
                      <a:pt x="0" y="2338"/>
                    </a:cubicBezTo>
                    <a:lnTo>
                      <a:pt x="1823" y="2338"/>
                    </a:lnTo>
                    <a:cubicBezTo>
                      <a:pt x="1823" y="2338"/>
                      <a:pt x="2614" y="1219"/>
                      <a:pt x="2212" y="0"/>
                    </a:cubicBezTo>
                    <a:close/>
                  </a:path>
                </a:pathLst>
              </a:custGeom>
              <a:solidFill>
                <a:srgbClr val="FFE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3589;p48"/>
              <p:cNvSpPr/>
              <p:nvPr/>
            </p:nvSpPr>
            <p:spPr>
              <a:xfrm>
                <a:off x="428010" y="4151707"/>
                <a:ext cx="147613" cy="115092"/>
              </a:xfrm>
              <a:custGeom>
                <a:avLst/>
                <a:gdLst/>
                <a:ahLst/>
                <a:cxnLst/>
                <a:rect l="l" t="t" r="r" b="b"/>
                <a:pathLst>
                  <a:path w="10140" h="7906" extrusionOk="0">
                    <a:moveTo>
                      <a:pt x="2103" y="0"/>
                    </a:moveTo>
                    <a:cubicBezTo>
                      <a:pt x="2103" y="0"/>
                      <a:pt x="1" y="1364"/>
                      <a:pt x="468" y="4051"/>
                    </a:cubicBezTo>
                    <a:cubicBezTo>
                      <a:pt x="936" y="6735"/>
                      <a:pt x="3776" y="7905"/>
                      <a:pt x="3776" y="7905"/>
                    </a:cubicBezTo>
                    <a:lnTo>
                      <a:pt x="6932" y="7905"/>
                    </a:lnTo>
                    <a:cubicBezTo>
                      <a:pt x="6932" y="7905"/>
                      <a:pt x="10140" y="6495"/>
                      <a:pt x="10061" y="3575"/>
                    </a:cubicBezTo>
                    <a:cubicBezTo>
                      <a:pt x="9982" y="656"/>
                      <a:pt x="8073" y="44"/>
                      <a:pt x="8073" y="44"/>
                    </a:cubicBezTo>
                    <a:lnTo>
                      <a:pt x="2103"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3590;p48"/>
              <p:cNvSpPr/>
              <p:nvPr/>
            </p:nvSpPr>
            <p:spPr>
              <a:xfrm>
                <a:off x="433745" y="4188232"/>
                <a:ext cx="140611" cy="20308"/>
              </a:xfrm>
              <a:custGeom>
                <a:avLst/>
                <a:gdLst/>
                <a:ahLst/>
                <a:cxnLst/>
                <a:rect l="l" t="t" r="r" b="b"/>
                <a:pathLst>
                  <a:path w="9659" h="1395" extrusionOk="0">
                    <a:moveTo>
                      <a:pt x="8452" y="0"/>
                    </a:moveTo>
                    <a:cubicBezTo>
                      <a:pt x="8413" y="0"/>
                      <a:pt x="8374" y="1"/>
                      <a:pt x="8334" y="4"/>
                    </a:cubicBezTo>
                    <a:cubicBezTo>
                      <a:pt x="7818" y="35"/>
                      <a:pt x="7277" y="323"/>
                      <a:pt x="6730" y="660"/>
                    </a:cubicBezTo>
                    <a:cubicBezTo>
                      <a:pt x="6450" y="821"/>
                      <a:pt x="6158" y="996"/>
                      <a:pt x="5835" y="1110"/>
                    </a:cubicBezTo>
                    <a:cubicBezTo>
                      <a:pt x="5609" y="1191"/>
                      <a:pt x="5369" y="1238"/>
                      <a:pt x="5123" y="1238"/>
                    </a:cubicBezTo>
                    <a:cubicBezTo>
                      <a:pt x="5016" y="1238"/>
                      <a:pt x="4907" y="1229"/>
                      <a:pt x="4798" y="1210"/>
                    </a:cubicBezTo>
                    <a:cubicBezTo>
                      <a:pt x="4078" y="1092"/>
                      <a:pt x="3471" y="690"/>
                      <a:pt x="2880" y="414"/>
                    </a:cubicBezTo>
                    <a:cubicBezTo>
                      <a:pt x="2402" y="181"/>
                      <a:pt x="1909" y="24"/>
                      <a:pt x="1468" y="24"/>
                    </a:cubicBezTo>
                    <a:cubicBezTo>
                      <a:pt x="1372" y="24"/>
                      <a:pt x="1279" y="32"/>
                      <a:pt x="1189" y="47"/>
                    </a:cubicBezTo>
                    <a:cubicBezTo>
                      <a:pt x="686" y="126"/>
                      <a:pt x="332" y="388"/>
                      <a:pt x="171" y="616"/>
                    </a:cubicBezTo>
                    <a:cubicBezTo>
                      <a:pt x="88" y="729"/>
                      <a:pt x="48" y="834"/>
                      <a:pt x="26" y="904"/>
                    </a:cubicBezTo>
                    <a:cubicBezTo>
                      <a:pt x="9" y="974"/>
                      <a:pt x="0" y="1013"/>
                      <a:pt x="4" y="1013"/>
                    </a:cubicBezTo>
                    <a:cubicBezTo>
                      <a:pt x="5" y="1013"/>
                      <a:pt x="5" y="1014"/>
                      <a:pt x="6" y="1014"/>
                    </a:cubicBezTo>
                    <a:cubicBezTo>
                      <a:pt x="24" y="1014"/>
                      <a:pt x="53" y="854"/>
                      <a:pt x="219" y="655"/>
                    </a:cubicBezTo>
                    <a:cubicBezTo>
                      <a:pt x="389" y="450"/>
                      <a:pt x="726" y="218"/>
                      <a:pt x="1202" y="157"/>
                    </a:cubicBezTo>
                    <a:cubicBezTo>
                      <a:pt x="1274" y="147"/>
                      <a:pt x="1349" y="141"/>
                      <a:pt x="1425" y="141"/>
                    </a:cubicBezTo>
                    <a:cubicBezTo>
                      <a:pt x="1851" y="141"/>
                      <a:pt x="2334" y="301"/>
                      <a:pt x="2819" y="545"/>
                    </a:cubicBezTo>
                    <a:cubicBezTo>
                      <a:pt x="3392" y="821"/>
                      <a:pt x="4008" y="1237"/>
                      <a:pt x="4776" y="1363"/>
                    </a:cubicBezTo>
                    <a:cubicBezTo>
                      <a:pt x="4891" y="1384"/>
                      <a:pt x="5008" y="1394"/>
                      <a:pt x="5123" y="1394"/>
                    </a:cubicBezTo>
                    <a:cubicBezTo>
                      <a:pt x="5390" y="1394"/>
                      <a:pt x="5652" y="1342"/>
                      <a:pt x="5887" y="1253"/>
                    </a:cubicBezTo>
                    <a:cubicBezTo>
                      <a:pt x="6228" y="1127"/>
                      <a:pt x="6525" y="948"/>
                      <a:pt x="6801" y="781"/>
                    </a:cubicBezTo>
                    <a:cubicBezTo>
                      <a:pt x="7346" y="440"/>
                      <a:pt x="7862" y="157"/>
                      <a:pt x="8342" y="113"/>
                    </a:cubicBezTo>
                    <a:cubicBezTo>
                      <a:pt x="8397" y="108"/>
                      <a:pt x="8450" y="105"/>
                      <a:pt x="8502" y="105"/>
                    </a:cubicBezTo>
                    <a:cubicBezTo>
                      <a:pt x="8904" y="105"/>
                      <a:pt x="9222" y="260"/>
                      <a:pt x="9396" y="414"/>
                    </a:cubicBezTo>
                    <a:cubicBezTo>
                      <a:pt x="9592" y="589"/>
                      <a:pt x="9638" y="739"/>
                      <a:pt x="9652" y="739"/>
                    </a:cubicBezTo>
                    <a:cubicBezTo>
                      <a:pt x="9653" y="739"/>
                      <a:pt x="9653" y="739"/>
                      <a:pt x="9653" y="738"/>
                    </a:cubicBezTo>
                    <a:cubicBezTo>
                      <a:pt x="9659" y="738"/>
                      <a:pt x="9649" y="698"/>
                      <a:pt x="9623" y="633"/>
                    </a:cubicBezTo>
                    <a:cubicBezTo>
                      <a:pt x="9593" y="567"/>
                      <a:pt x="9536" y="467"/>
                      <a:pt x="9435" y="371"/>
                    </a:cubicBezTo>
                    <a:cubicBezTo>
                      <a:pt x="9255" y="186"/>
                      <a:pt x="8906" y="0"/>
                      <a:pt x="84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3591;p48"/>
              <p:cNvSpPr/>
              <p:nvPr/>
            </p:nvSpPr>
            <p:spPr>
              <a:xfrm>
                <a:off x="435900" y="4198466"/>
                <a:ext cx="139082" cy="20308"/>
              </a:xfrm>
              <a:custGeom>
                <a:avLst/>
                <a:gdLst/>
                <a:ahLst/>
                <a:cxnLst/>
                <a:rect l="l" t="t" r="r" b="b"/>
                <a:pathLst>
                  <a:path w="9554" h="1395" extrusionOk="0">
                    <a:moveTo>
                      <a:pt x="8358" y="1"/>
                    </a:moveTo>
                    <a:cubicBezTo>
                      <a:pt x="8320" y="1"/>
                      <a:pt x="8282" y="2"/>
                      <a:pt x="8243" y="5"/>
                    </a:cubicBezTo>
                    <a:cubicBezTo>
                      <a:pt x="7736" y="35"/>
                      <a:pt x="7198" y="324"/>
                      <a:pt x="6657" y="660"/>
                    </a:cubicBezTo>
                    <a:cubicBezTo>
                      <a:pt x="6381" y="822"/>
                      <a:pt x="6093" y="992"/>
                      <a:pt x="5774" y="1110"/>
                    </a:cubicBezTo>
                    <a:cubicBezTo>
                      <a:pt x="5552" y="1192"/>
                      <a:pt x="5312" y="1238"/>
                      <a:pt x="5068" y="1238"/>
                    </a:cubicBezTo>
                    <a:cubicBezTo>
                      <a:pt x="4962" y="1238"/>
                      <a:pt x="4854" y="1230"/>
                      <a:pt x="4747" y="1211"/>
                    </a:cubicBezTo>
                    <a:cubicBezTo>
                      <a:pt x="4031" y="1093"/>
                      <a:pt x="3432" y="691"/>
                      <a:pt x="2851" y="415"/>
                    </a:cubicBezTo>
                    <a:cubicBezTo>
                      <a:pt x="2379" y="182"/>
                      <a:pt x="1892" y="24"/>
                      <a:pt x="1455" y="24"/>
                    </a:cubicBezTo>
                    <a:cubicBezTo>
                      <a:pt x="1358" y="24"/>
                      <a:pt x="1264" y="31"/>
                      <a:pt x="1172" y="48"/>
                    </a:cubicBezTo>
                    <a:cubicBezTo>
                      <a:pt x="674" y="127"/>
                      <a:pt x="328" y="393"/>
                      <a:pt x="171" y="621"/>
                    </a:cubicBezTo>
                    <a:cubicBezTo>
                      <a:pt x="88" y="734"/>
                      <a:pt x="49" y="835"/>
                      <a:pt x="27" y="905"/>
                    </a:cubicBezTo>
                    <a:cubicBezTo>
                      <a:pt x="9" y="975"/>
                      <a:pt x="1" y="1014"/>
                      <a:pt x="5" y="1014"/>
                    </a:cubicBezTo>
                    <a:cubicBezTo>
                      <a:pt x="6" y="1014"/>
                      <a:pt x="6" y="1014"/>
                      <a:pt x="7" y="1014"/>
                    </a:cubicBezTo>
                    <a:cubicBezTo>
                      <a:pt x="24" y="1014"/>
                      <a:pt x="49" y="860"/>
                      <a:pt x="219" y="660"/>
                    </a:cubicBezTo>
                    <a:cubicBezTo>
                      <a:pt x="381" y="455"/>
                      <a:pt x="717" y="219"/>
                      <a:pt x="1189" y="157"/>
                    </a:cubicBezTo>
                    <a:cubicBezTo>
                      <a:pt x="1260" y="147"/>
                      <a:pt x="1332" y="142"/>
                      <a:pt x="1407" y="142"/>
                    </a:cubicBezTo>
                    <a:cubicBezTo>
                      <a:pt x="1827" y="142"/>
                      <a:pt x="2306" y="301"/>
                      <a:pt x="2785" y="546"/>
                    </a:cubicBezTo>
                    <a:cubicBezTo>
                      <a:pt x="3353" y="822"/>
                      <a:pt x="3960" y="1237"/>
                      <a:pt x="4721" y="1363"/>
                    </a:cubicBezTo>
                    <a:cubicBezTo>
                      <a:pt x="4836" y="1385"/>
                      <a:pt x="4953" y="1395"/>
                      <a:pt x="5068" y="1395"/>
                    </a:cubicBezTo>
                    <a:cubicBezTo>
                      <a:pt x="5333" y="1395"/>
                      <a:pt x="5592" y="1342"/>
                      <a:pt x="5826" y="1254"/>
                    </a:cubicBezTo>
                    <a:cubicBezTo>
                      <a:pt x="6163" y="1127"/>
                      <a:pt x="6455" y="949"/>
                      <a:pt x="6731" y="782"/>
                    </a:cubicBezTo>
                    <a:cubicBezTo>
                      <a:pt x="7268" y="441"/>
                      <a:pt x="7780" y="157"/>
                      <a:pt x="8252" y="114"/>
                    </a:cubicBezTo>
                    <a:cubicBezTo>
                      <a:pt x="8305" y="109"/>
                      <a:pt x="8357" y="106"/>
                      <a:pt x="8408" y="106"/>
                    </a:cubicBezTo>
                    <a:cubicBezTo>
                      <a:pt x="8806" y="106"/>
                      <a:pt x="9122" y="264"/>
                      <a:pt x="9296" y="415"/>
                    </a:cubicBezTo>
                    <a:cubicBezTo>
                      <a:pt x="9488" y="590"/>
                      <a:pt x="9534" y="739"/>
                      <a:pt x="9548" y="739"/>
                    </a:cubicBezTo>
                    <a:cubicBezTo>
                      <a:pt x="9549" y="739"/>
                      <a:pt x="9549" y="739"/>
                      <a:pt x="9550" y="739"/>
                    </a:cubicBezTo>
                    <a:cubicBezTo>
                      <a:pt x="9554" y="739"/>
                      <a:pt x="9545" y="699"/>
                      <a:pt x="9519" y="634"/>
                    </a:cubicBezTo>
                    <a:cubicBezTo>
                      <a:pt x="9489" y="568"/>
                      <a:pt x="9436" y="472"/>
                      <a:pt x="9336" y="372"/>
                    </a:cubicBezTo>
                    <a:cubicBezTo>
                      <a:pt x="9158" y="190"/>
                      <a:pt x="8810" y="1"/>
                      <a:pt x="83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3592;p48"/>
              <p:cNvSpPr/>
              <p:nvPr/>
            </p:nvSpPr>
            <p:spPr>
              <a:xfrm>
                <a:off x="452204" y="4208103"/>
                <a:ext cx="7948" cy="7046"/>
              </a:xfrm>
              <a:custGeom>
                <a:avLst/>
                <a:gdLst/>
                <a:ahLst/>
                <a:cxnLst/>
                <a:rect l="l" t="t" r="r" b="b"/>
                <a:pathLst>
                  <a:path w="546" h="484" extrusionOk="0">
                    <a:moveTo>
                      <a:pt x="253" y="59"/>
                    </a:moveTo>
                    <a:lnTo>
                      <a:pt x="253" y="59"/>
                    </a:lnTo>
                    <a:cubicBezTo>
                      <a:pt x="253" y="59"/>
                      <a:pt x="253" y="59"/>
                      <a:pt x="253" y="59"/>
                    </a:cubicBezTo>
                    <a:cubicBezTo>
                      <a:pt x="257" y="81"/>
                      <a:pt x="323" y="85"/>
                      <a:pt x="367" y="156"/>
                    </a:cubicBezTo>
                    <a:cubicBezTo>
                      <a:pt x="388" y="186"/>
                      <a:pt x="393" y="225"/>
                      <a:pt x="376" y="261"/>
                    </a:cubicBezTo>
                    <a:cubicBezTo>
                      <a:pt x="359" y="297"/>
                      <a:pt x="311" y="330"/>
                      <a:pt x="273" y="330"/>
                    </a:cubicBezTo>
                    <a:cubicBezTo>
                      <a:pt x="271" y="330"/>
                      <a:pt x="269" y="330"/>
                      <a:pt x="266" y="330"/>
                    </a:cubicBezTo>
                    <a:cubicBezTo>
                      <a:pt x="227" y="326"/>
                      <a:pt x="178" y="287"/>
                      <a:pt x="166" y="247"/>
                    </a:cubicBezTo>
                    <a:cubicBezTo>
                      <a:pt x="148" y="208"/>
                      <a:pt x="157" y="164"/>
                      <a:pt x="178" y="134"/>
                    </a:cubicBezTo>
                    <a:cubicBezTo>
                      <a:pt x="201" y="96"/>
                      <a:pt x="229" y="74"/>
                      <a:pt x="253" y="59"/>
                    </a:cubicBezTo>
                    <a:close/>
                    <a:moveTo>
                      <a:pt x="234" y="1"/>
                    </a:moveTo>
                    <a:cubicBezTo>
                      <a:pt x="198" y="1"/>
                      <a:pt x="149" y="14"/>
                      <a:pt x="95" y="59"/>
                    </a:cubicBezTo>
                    <a:cubicBezTo>
                      <a:pt x="47" y="98"/>
                      <a:pt x="0" y="190"/>
                      <a:pt x="26" y="287"/>
                    </a:cubicBezTo>
                    <a:cubicBezTo>
                      <a:pt x="52" y="382"/>
                      <a:pt x="131" y="475"/>
                      <a:pt x="257" y="483"/>
                    </a:cubicBezTo>
                    <a:cubicBezTo>
                      <a:pt x="263" y="483"/>
                      <a:pt x="268" y="484"/>
                      <a:pt x="274" y="484"/>
                    </a:cubicBezTo>
                    <a:cubicBezTo>
                      <a:pt x="389" y="484"/>
                      <a:pt x="478" y="404"/>
                      <a:pt x="507" y="317"/>
                    </a:cubicBezTo>
                    <a:cubicBezTo>
                      <a:pt x="545" y="221"/>
                      <a:pt x="498" y="120"/>
                      <a:pt x="446" y="77"/>
                    </a:cubicBezTo>
                    <a:cubicBezTo>
                      <a:pt x="399" y="38"/>
                      <a:pt x="355" y="26"/>
                      <a:pt x="321" y="26"/>
                    </a:cubicBezTo>
                    <a:cubicBezTo>
                      <a:pt x="310" y="26"/>
                      <a:pt x="300" y="27"/>
                      <a:pt x="292" y="29"/>
                    </a:cubicBezTo>
                    <a:lnTo>
                      <a:pt x="292" y="29"/>
                    </a:lnTo>
                    <a:cubicBezTo>
                      <a:pt x="292" y="28"/>
                      <a:pt x="293" y="26"/>
                      <a:pt x="293" y="25"/>
                    </a:cubicBezTo>
                    <a:cubicBezTo>
                      <a:pt x="295" y="16"/>
                      <a:pt x="272"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3593;p48"/>
              <p:cNvSpPr/>
              <p:nvPr/>
            </p:nvSpPr>
            <p:spPr>
              <a:xfrm>
                <a:off x="504174" y="4191551"/>
                <a:ext cx="7963" cy="7060"/>
              </a:xfrm>
              <a:custGeom>
                <a:avLst/>
                <a:gdLst/>
                <a:ahLst/>
                <a:cxnLst/>
                <a:rect l="l" t="t" r="r" b="b"/>
                <a:pathLst>
                  <a:path w="547" h="485" extrusionOk="0">
                    <a:moveTo>
                      <a:pt x="252" y="59"/>
                    </a:moveTo>
                    <a:lnTo>
                      <a:pt x="252" y="59"/>
                    </a:lnTo>
                    <a:cubicBezTo>
                      <a:pt x="253" y="60"/>
                      <a:pt x="253" y="60"/>
                      <a:pt x="253" y="60"/>
                    </a:cubicBezTo>
                    <a:cubicBezTo>
                      <a:pt x="258" y="81"/>
                      <a:pt x="323" y="87"/>
                      <a:pt x="367" y="152"/>
                    </a:cubicBezTo>
                    <a:cubicBezTo>
                      <a:pt x="389" y="186"/>
                      <a:pt x="398" y="226"/>
                      <a:pt x="376" y="261"/>
                    </a:cubicBezTo>
                    <a:cubicBezTo>
                      <a:pt x="359" y="298"/>
                      <a:pt x="316" y="327"/>
                      <a:pt x="275" y="327"/>
                    </a:cubicBezTo>
                    <a:cubicBezTo>
                      <a:pt x="272" y="327"/>
                      <a:pt x="269" y="327"/>
                      <a:pt x="267" y="327"/>
                    </a:cubicBezTo>
                    <a:cubicBezTo>
                      <a:pt x="227" y="327"/>
                      <a:pt x="184" y="287"/>
                      <a:pt x="166" y="248"/>
                    </a:cubicBezTo>
                    <a:cubicBezTo>
                      <a:pt x="148" y="208"/>
                      <a:pt x="158" y="165"/>
                      <a:pt x="180" y="130"/>
                    </a:cubicBezTo>
                    <a:cubicBezTo>
                      <a:pt x="201" y="95"/>
                      <a:pt x="230" y="74"/>
                      <a:pt x="252" y="59"/>
                    </a:cubicBezTo>
                    <a:close/>
                    <a:moveTo>
                      <a:pt x="233" y="1"/>
                    </a:moveTo>
                    <a:cubicBezTo>
                      <a:pt x="198" y="1"/>
                      <a:pt x="151" y="14"/>
                      <a:pt x="101" y="55"/>
                    </a:cubicBezTo>
                    <a:cubicBezTo>
                      <a:pt x="49" y="99"/>
                      <a:pt x="0" y="191"/>
                      <a:pt x="31" y="287"/>
                    </a:cubicBezTo>
                    <a:cubicBezTo>
                      <a:pt x="53" y="379"/>
                      <a:pt x="136" y="470"/>
                      <a:pt x="258" y="484"/>
                    </a:cubicBezTo>
                    <a:cubicBezTo>
                      <a:pt x="261" y="484"/>
                      <a:pt x="264" y="484"/>
                      <a:pt x="267" y="484"/>
                    </a:cubicBezTo>
                    <a:cubicBezTo>
                      <a:pt x="389" y="484"/>
                      <a:pt x="477" y="403"/>
                      <a:pt x="507" y="317"/>
                    </a:cubicBezTo>
                    <a:cubicBezTo>
                      <a:pt x="547" y="218"/>
                      <a:pt x="498" y="117"/>
                      <a:pt x="450" y="77"/>
                    </a:cubicBezTo>
                    <a:cubicBezTo>
                      <a:pt x="403" y="39"/>
                      <a:pt x="358" y="27"/>
                      <a:pt x="323" y="27"/>
                    </a:cubicBezTo>
                    <a:cubicBezTo>
                      <a:pt x="311" y="27"/>
                      <a:pt x="301" y="28"/>
                      <a:pt x="291" y="30"/>
                    </a:cubicBezTo>
                    <a:lnTo>
                      <a:pt x="291" y="30"/>
                    </a:lnTo>
                    <a:cubicBezTo>
                      <a:pt x="292" y="28"/>
                      <a:pt x="293" y="27"/>
                      <a:pt x="293" y="25"/>
                    </a:cubicBezTo>
                    <a:cubicBezTo>
                      <a:pt x="295" y="16"/>
                      <a:pt x="271" y="1"/>
                      <a:pt x="2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3594;p48"/>
              <p:cNvSpPr/>
              <p:nvPr/>
            </p:nvSpPr>
            <p:spPr>
              <a:xfrm>
                <a:off x="554616" y="4208860"/>
                <a:ext cx="7905" cy="7046"/>
              </a:xfrm>
              <a:custGeom>
                <a:avLst/>
                <a:gdLst/>
                <a:ahLst/>
                <a:cxnLst/>
                <a:rect l="l" t="t" r="r" b="b"/>
                <a:pathLst>
                  <a:path w="543" h="484" extrusionOk="0">
                    <a:moveTo>
                      <a:pt x="249" y="60"/>
                    </a:moveTo>
                    <a:cubicBezTo>
                      <a:pt x="255" y="82"/>
                      <a:pt x="320" y="86"/>
                      <a:pt x="364" y="151"/>
                    </a:cubicBezTo>
                    <a:cubicBezTo>
                      <a:pt x="386" y="187"/>
                      <a:pt x="394" y="225"/>
                      <a:pt x="372" y="261"/>
                    </a:cubicBezTo>
                    <a:cubicBezTo>
                      <a:pt x="355" y="297"/>
                      <a:pt x="313" y="326"/>
                      <a:pt x="275" y="326"/>
                    </a:cubicBezTo>
                    <a:cubicBezTo>
                      <a:pt x="272" y="326"/>
                      <a:pt x="269" y="326"/>
                      <a:pt x="267" y="326"/>
                    </a:cubicBezTo>
                    <a:cubicBezTo>
                      <a:pt x="223" y="326"/>
                      <a:pt x="180" y="287"/>
                      <a:pt x="162" y="247"/>
                    </a:cubicBezTo>
                    <a:cubicBezTo>
                      <a:pt x="150" y="209"/>
                      <a:pt x="158" y="165"/>
                      <a:pt x="180" y="130"/>
                    </a:cubicBezTo>
                    <a:cubicBezTo>
                      <a:pt x="201" y="96"/>
                      <a:pt x="228" y="75"/>
                      <a:pt x="249" y="60"/>
                    </a:cubicBezTo>
                    <a:close/>
                    <a:moveTo>
                      <a:pt x="232" y="0"/>
                    </a:moveTo>
                    <a:cubicBezTo>
                      <a:pt x="197" y="0"/>
                      <a:pt x="149" y="13"/>
                      <a:pt x="97" y="56"/>
                    </a:cubicBezTo>
                    <a:cubicBezTo>
                      <a:pt x="49" y="99"/>
                      <a:pt x="1" y="191"/>
                      <a:pt x="27" y="287"/>
                    </a:cubicBezTo>
                    <a:cubicBezTo>
                      <a:pt x="49" y="379"/>
                      <a:pt x="132" y="471"/>
                      <a:pt x="254" y="483"/>
                    </a:cubicBezTo>
                    <a:cubicBezTo>
                      <a:pt x="258" y="484"/>
                      <a:pt x="261" y="484"/>
                      <a:pt x="264" y="484"/>
                    </a:cubicBezTo>
                    <a:cubicBezTo>
                      <a:pt x="385" y="484"/>
                      <a:pt x="473" y="407"/>
                      <a:pt x="507" y="318"/>
                    </a:cubicBezTo>
                    <a:cubicBezTo>
                      <a:pt x="543" y="217"/>
                      <a:pt x="499" y="116"/>
                      <a:pt x="446" y="78"/>
                    </a:cubicBezTo>
                    <a:cubicBezTo>
                      <a:pt x="399" y="39"/>
                      <a:pt x="354" y="26"/>
                      <a:pt x="319" y="26"/>
                    </a:cubicBezTo>
                    <a:cubicBezTo>
                      <a:pt x="307" y="26"/>
                      <a:pt x="297" y="27"/>
                      <a:pt x="288" y="30"/>
                    </a:cubicBezTo>
                    <a:lnTo>
                      <a:pt x="288" y="30"/>
                    </a:lnTo>
                    <a:cubicBezTo>
                      <a:pt x="289" y="28"/>
                      <a:pt x="289" y="27"/>
                      <a:pt x="289" y="25"/>
                    </a:cubicBezTo>
                    <a:cubicBezTo>
                      <a:pt x="293" y="16"/>
                      <a:pt x="271" y="0"/>
                      <a:pt x="2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3595;p48"/>
            <p:cNvGrpSpPr/>
            <p:nvPr/>
          </p:nvGrpSpPr>
          <p:grpSpPr>
            <a:xfrm>
              <a:off x="1877369" y="4077333"/>
              <a:ext cx="125151" cy="189466"/>
              <a:chOff x="1877369" y="4077333"/>
              <a:chExt cx="125151" cy="189466"/>
            </a:xfrm>
          </p:grpSpPr>
          <p:sp>
            <p:nvSpPr>
              <p:cNvPr id="117" name="Google Shape;3596;p48"/>
              <p:cNvSpPr/>
              <p:nvPr/>
            </p:nvSpPr>
            <p:spPr>
              <a:xfrm>
                <a:off x="1884487" y="4111747"/>
                <a:ext cx="108614" cy="155052"/>
              </a:xfrm>
              <a:custGeom>
                <a:avLst/>
                <a:gdLst/>
                <a:ahLst/>
                <a:cxnLst/>
                <a:rect l="l" t="t" r="r" b="b"/>
                <a:pathLst>
                  <a:path w="7461" h="10651" extrusionOk="0">
                    <a:moveTo>
                      <a:pt x="1" y="0"/>
                    </a:moveTo>
                    <a:lnTo>
                      <a:pt x="1028" y="10650"/>
                    </a:lnTo>
                    <a:lnTo>
                      <a:pt x="6215" y="10650"/>
                    </a:lnTo>
                    <a:lnTo>
                      <a:pt x="746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597;p48"/>
              <p:cNvSpPr/>
              <p:nvPr/>
            </p:nvSpPr>
            <p:spPr>
              <a:xfrm>
                <a:off x="1877369" y="4091716"/>
                <a:ext cx="125151" cy="20424"/>
              </a:xfrm>
              <a:custGeom>
                <a:avLst/>
                <a:gdLst/>
                <a:ahLst/>
                <a:cxnLst/>
                <a:rect l="l" t="t" r="r" b="b"/>
                <a:pathLst>
                  <a:path w="8597" h="1403" extrusionOk="0">
                    <a:moveTo>
                      <a:pt x="490" y="0"/>
                    </a:moveTo>
                    <a:cubicBezTo>
                      <a:pt x="490" y="0"/>
                      <a:pt x="57" y="432"/>
                      <a:pt x="0" y="1403"/>
                    </a:cubicBezTo>
                    <a:lnTo>
                      <a:pt x="8435" y="1403"/>
                    </a:lnTo>
                    <a:cubicBezTo>
                      <a:pt x="8435" y="1403"/>
                      <a:pt x="8596" y="537"/>
                      <a:pt x="794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598;p48"/>
              <p:cNvSpPr/>
              <p:nvPr/>
            </p:nvSpPr>
            <p:spPr>
              <a:xfrm>
                <a:off x="1894299" y="4077333"/>
                <a:ext cx="92688" cy="16246"/>
              </a:xfrm>
              <a:custGeom>
                <a:avLst/>
                <a:gdLst/>
                <a:ahLst/>
                <a:cxnLst/>
                <a:rect l="l" t="t" r="r" b="b"/>
                <a:pathLst>
                  <a:path w="6367" h="1116" extrusionOk="0">
                    <a:moveTo>
                      <a:pt x="5947" y="0"/>
                    </a:moveTo>
                    <a:lnTo>
                      <a:pt x="289" y="14"/>
                    </a:lnTo>
                    <a:lnTo>
                      <a:pt x="0" y="1067"/>
                    </a:lnTo>
                    <a:lnTo>
                      <a:pt x="6367" y="1115"/>
                    </a:lnTo>
                    <a:lnTo>
                      <a:pt x="594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599;p48"/>
              <p:cNvSpPr/>
              <p:nvPr/>
            </p:nvSpPr>
            <p:spPr>
              <a:xfrm>
                <a:off x="1882901" y="4150557"/>
                <a:ext cx="110200" cy="77999"/>
              </a:xfrm>
              <a:custGeom>
                <a:avLst/>
                <a:gdLst/>
                <a:ahLst/>
                <a:cxnLst/>
                <a:rect l="l" t="t" r="r" b="b"/>
                <a:pathLst>
                  <a:path w="7570" h="5358" extrusionOk="0">
                    <a:moveTo>
                      <a:pt x="1" y="0"/>
                    </a:moveTo>
                    <a:cubicBezTo>
                      <a:pt x="1" y="97"/>
                      <a:pt x="621" y="5358"/>
                      <a:pt x="621" y="5358"/>
                    </a:cubicBezTo>
                    <a:lnTo>
                      <a:pt x="6962" y="5358"/>
                    </a:lnTo>
                    <a:lnTo>
                      <a:pt x="7569"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Economy Thesis by Slidesgo">
  <a:themeElements>
    <a:clrScheme name="Simple Light">
      <a:dk1>
        <a:srgbClr val="EFEFEF"/>
      </a:dk1>
      <a:lt1>
        <a:srgbClr val="FFF2CC"/>
      </a:lt1>
      <a:dk2>
        <a:srgbClr val="FFE599"/>
      </a:dk2>
      <a:lt2>
        <a:srgbClr val="FFD966"/>
      </a:lt2>
      <a:accent1>
        <a:srgbClr val="F1C232"/>
      </a:accent1>
      <a:accent2>
        <a:srgbClr val="BF9000"/>
      </a:accent2>
      <a:accent3>
        <a:srgbClr val="434343"/>
      </a:accent3>
      <a:accent4>
        <a:srgbClr val="666666"/>
      </a:accent4>
      <a:accent5>
        <a:srgbClr val="999999"/>
      </a:accent5>
      <a:accent6>
        <a:srgbClr val="CCCCCC"/>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378</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Source Code Pro</vt:lpstr>
      <vt:lpstr>Staatliches</vt:lpstr>
      <vt:lpstr>Josefin Slab SemiBold</vt:lpstr>
      <vt:lpstr>Unica One</vt:lpstr>
      <vt:lpstr>Josefin Slab</vt:lpstr>
      <vt:lpstr>Anton</vt:lpstr>
      <vt:lpstr>Anaheim</vt:lpstr>
      <vt:lpstr>Abel</vt:lpstr>
      <vt:lpstr>Josefin Sans</vt:lpstr>
      <vt:lpstr>Economy Thesis by Slidesgo</vt:lpstr>
      <vt:lpstr>Personal financial planner</vt:lpstr>
      <vt:lpstr>INTRODUCTION</vt:lpstr>
      <vt:lpstr>Development tools</vt:lpstr>
      <vt:lpstr>USER AUTHENTICATION</vt:lpstr>
      <vt:lpstr>1. USER AUTHENTICATION</vt:lpstr>
      <vt:lpstr>2. DATA INSERTION</vt:lpstr>
      <vt:lpstr>3. VIZUALIZATION</vt:lpstr>
      <vt:lpstr>4. EXPORT</vt:lpstr>
      <vt:lpstr>USER EXPERIENCE HIGHLIGHTS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financial planner</dc:title>
  <dc:creator>Leonora Siljanovska</dc:creator>
  <cp:lastModifiedBy>Leonora</cp:lastModifiedBy>
  <cp:revision>11</cp:revision>
  <dcterms:modified xsi:type="dcterms:W3CDTF">2025-06-15T19:45:01Z</dcterms:modified>
</cp:coreProperties>
</file>