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64"/>
  </p:normalViewPr>
  <p:slideViewPr>
    <p:cSldViewPr snapToGrid="0" snapToObjects="1">
      <p:cViewPr varScale="1">
        <p:scale>
          <a:sx n="103" d="100"/>
          <a:sy n="103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1F90-4B9B-3A44-B62C-1C1D85BBC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ABE8E-BF30-F34B-806E-F9E5A21F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ECEA-DFF5-A440-9E5F-0D5022AC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710B-5A54-2847-B30B-3548BDD9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667D-54E1-2D47-98E1-DDC6C2D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ED5A-9BF4-7248-86C1-C75CF0EF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3B7D-4ACA-CB47-A458-931A2ABDC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7D2A-CB9E-434E-9B74-722EF395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8AA9-1FD3-8D46-B198-E34B2929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E2F9-35B7-8546-8477-CDF62FD8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49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299A2-D925-8943-955F-30F580F7C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1CD0-9F7A-434E-AFE0-BD38AC1FA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975B-6CA9-9D41-B01B-D5ED7E80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A074-BE31-A844-A7B9-1F65E5A1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AD89-09F0-0C40-AE76-27A556CF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4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4663-3548-1248-9591-953E9579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877-8D80-CC40-91DA-B6C1BCD1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5E12-BA36-694D-8284-FE793338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6158-E64C-244A-9600-FEC19145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9631-90D0-F147-B2D6-597587DD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0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C0C-0069-E943-A1E1-50D56D83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20316-B809-D84C-89ED-EC5A72454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3616-D4A6-734C-812C-ECBD7A7E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B3D8-B9C2-1C4B-8761-CFA87709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06C8-536A-E34F-B1A4-8E7A3749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3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F14C-6B05-CB43-87D8-ECA0CF19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A2731-9A24-654D-AF4F-F0DE9DEBE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0503-9341-8549-8A09-5B6389EC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4EA79-2E90-AD49-B9D8-EEE8F44C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8F18-8366-6F42-8D2F-B1DD2122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F1420-A7D8-474D-BA2A-500495E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FD32-79A4-7841-B235-73BE2B24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2B95-FF21-B64E-A6F7-2AC9D539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85713-B953-7A47-AFEA-D72B13CA5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21929-1D92-C644-879E-9C94B93C5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E4F05-DB32-7E4A-BE1B-66707668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B7D49-BD6E-944B-BDAC-B05E6CEB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4C039-85C7-404D-9C6F-0126258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E3CC5-73BC-3543-9216-556D268C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3F61-26E5-7E48-B773-7210F5DE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E0587-212B-8B41-B1ED-DAEB2EF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DC85-B33F-FE49-A71E-11798A70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8E20C-B7DB-F24B-8D18-48FC632D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9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7ADB0-6255-134F-87B0-D28D428F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1C8A-1D26-664B-A69A-A0D849A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6CEDE-0038-2042-91DC-DD47335D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FA49-4805-7548-A23C-3FC00D04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3C70-E9DA-4D46-8020-180E2879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1483-7AD1-8A4D-8A17-A14E8AC03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929D-1DE1-2041-9686-5B4E6011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68DF-337C-A447-97D1-DA459EEA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B9B38-DF3D-7F4D-8390-9494712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24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2D4-666F-4A46-B54C-807DBA94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D7BF8-003C-F94C-97B1-30CD9A883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F5D41-FDBA-B447-8B2B-3F575EC8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D1664-E9B9-0448-B3DB-AB550556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8286-EB4A-C84A-9A4A-2228E2AB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FF37-7415-1E49-A4D0-9A3E1259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8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A95C8-4828-0A45-A923-12577923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9E37B-2F51-A44E-B62F-7698DF71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8349-AC67-5140-8969-5D94899F6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D36B-7B5F-474C-B650-C665DB92E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89E4-34AD-1044-BC48-A7F884E89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5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69A1-FCF9-324E-A6B3-2FEB179A6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Autoencoder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0146-D946-0A42-BB7C-31DB2E903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Tweak by tweak</a:t>
            </a:r>
          </a:p>
        </p:txBody>
      </p:sp>
    </p:spTree>
    <p:extLst>
      <p:ext uri="{BB962C8B-B14F-4D97-AF65-F5344CB8AC3E}">
        <p14:creationId xmlns:p14="http://schemas.microsoft.com/office/powerpoint/2010/main" val="84757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C38D1-B22B-9342-80C7-503315623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35" y="462989"/>
            <a:ext cx="229558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504CBF-D613-4142-AD49-2A317AC8ECDC}"/>
              </a:ext>
            </a:extLst>
          </p:cNvPr>
          <p:cNvSpPr/>
          <p:nvPr/>
        </p:nvSpPr>
        <p:spPr>
          <a:xfrm>
            <a:off x="2689722" y="663390"/>
            <a:ext cx="78527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 x =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2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 x = 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155765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FC5D-4307-F74D-AFD1-1651D8C0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947" y="4855695"/>
            <a:ext cx="4164106" cy="4351338"/>
          </a:xfrm>
        </p:spPr>
        <p:txBody>
          <a:bodyPr/>
          <a:lstStyle/>
          <a:p>
            <a:r>
              <a:rPr lang="en-GB" dirty="0"/>
              <a:t>Not a good representation</a:t>
            </a:r>
          </a:p>
          <a:p>
            <a:r>
              <a:rPr lang="en-GB" dirty="0"/>
              <a:t>Does not do well on empty wells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DF404-CEA2-5840-815F-62138650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7" y="365125"/>
            <a:ext cx="3441700" cy="635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66BBF-8BC1-A646-926B-6B645B4E4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373" y="139700"/>
            <a:ext cx="2984500" cy="6464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91A893-07D1-A54C-AA43-E296E1E56E19}"/>
              </a:ext>
            </a:extLst>
          </p:cNvPr>
          <p:cNvSpPr/>
          <p:nvPr/>
        </p:nvSpPr>
        <p:spPr>
          <a:xfrm>
            <a:off x="3517557" y="100516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364031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F6DD-D36A-3641-B86C-AC71B143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070" y="462989"/>
            <a:ext cx="10515600" cy="4351338"/>
          </a:xfrm>
        </p:spPr>
        <p:txBody>
          <a:bodyPr/>
          <a:lstStyle/>
          <a:p>
            <a:r>
              <a:rPr lang="en-GB" dirty="0"/>
              <a:t>First model, but with </a:t>
            </a:r>
            <a:r>
              <a:rPr lang="en-GB" dirty="0" err="1"/>
              <a:t>LeakyRelu</a:t>
            </a:r>
            <a:r>
              <a:rPr lang="en-GB" dirty="0"/>
              <a:t> </a:t>
            </a:r>
          </a:p>
          <a:p>
            <a:r>
              <a:rPr lang="en-GB" dirty="0"/>
              <a:t>Not better performance...</a:t>
            </a:r>
          </a:p>
          <a:p>
            <a:r>
              <a:rPr lang="en-GB" dirty="0"/>
              <a:t>Same problem with empty wells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9EF2E-8054-2F42-9CE6-A1DAAFA0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9" y="53975"/>
            <a:ext cx="3098800" cy="643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A6040-BBFA-3741-9DEC-6E6E9747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222250"/>
            <a:ext cx="30226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49B1-7E34-4A4A-9E84-4DE8C718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607" y="429311"/>
            <a:ext cx="6930082" cy="4351338"/>
          </a:xfrm>
        </p:spPr>
        <p:txBody>
          <a:bodyPr/>
          <a:lstStyle/>
          <a:p>
            <a:r>
              <a:rPr lang="en-GB" dirty="0"/>
              <a:t>Extra convolution layer</a:t>
            </a:r>
          </a:p>
          <a:p>
            <a:r>
              <a:rPr lang="en-GB" dirty="0"/>
              <a:t>No activation...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B3A32-5FBA-D14E-A4AA-275F8197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17475"/>
            <a:ext cx="3225800" cy="637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53C0F3-2E3D-954C-97AF-D8E7477C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407" y="117475"/>
            <a:ext cx="3124200" cy="648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68141B-0922-2940-BDA0-02C398580495}"/>
              </a:ext>
            </a:extLst>
          </p:cNvPr>
          <p:cNvSpPr/>
          <p:nvPr/>
        </p:nvSpPr>
        <p:spPr>
          <a:xfrm>
            <a:off x="6759700" y="260498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132452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D364-FB78-9E4E-A4F3-BFB8F1C3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89" y="570566"/>
            <a:ext cx="10515600" cy="4351338"/>
          </a:xfrm>
        </p:spPr>
        <p:txBody>
          <a:bodyPr/>
          <a:lstStyle/>
          <a:p>
            <a:r>
              <a:rPr lang="en-GB" dirty="0"/>
              <a:t>More layers</a:t>
            </a:r>
          </a:p>
          <a:p>
            <a:r>
              <a:rPr lang="en-GB" dirty="0"/>
              <a:t>Same problem with empty wells</a:t>
            </a:r>
          </a:p>
          <a:p>
            <a:r>
              <a:rPr lang="en-GB" dirty="0"/>
              <a:t>Very splotched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410C3-32EA-E049-88FA-109C1492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3" y="355600"/>
            <a:ext cx="3162300" cy="650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DB20A-478C-DC4C-A490-7EA01E2C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989" y="228600"/>
            <a:ext cx="32385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C4AA97-1538-E94C-866E-2B75DDC485CB}"/>
              </a:ext>
            </a:extLst>
          </p:cNvPr>
          <p:cNvSpPr/>
          <p:nvPr/>
        </p:nvSpPr>
        <p:spPr>
          <a:xfrm>
            <a:off x="3635189" y="24015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0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19591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0D4A-8296-A047-9CD6-1141E760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D38F-3D2F-6B42-BFC7-780B2D6E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Loss tends to not go lower than 0.0315</a:t>
            </a:r>
          </a:p>
          <a:p>
            <a:r>
              <a:rPr lang="en-GB" dirty="0"/>
              <a:t>Activation stabilises loss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83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924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Autoencoder tuning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Leonore Papaloizos (student)</dc:creator>
  <cp:lastModifiedBy>Leonore Papaloizos (student)</cp:lastModifiedBy>
  <cp:revision>3</cp:revision>
  <dcterms:created xsi:type="dcterms:W3CDTF">2019-11-18T17:55:53Z</dcterms:created>
  <dcterms:modified xsi:type="dcterms:W3CDTF">2019-11-18T18:20:32Z</dcterms:modified>
</cp:coreProperties>
</file>