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9" r:id="rId4"/>
    <p:sldId id="271" r:id="rId5"/>
    <p:sldId id="27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5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0B8-E9CD-6F49-A6EE-2272B185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75B3-6623-3D47-9773-F5ADFC92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9302-AB15-404C-88DF-71E5F8B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54F4-1CCB-4D4A-A543-7DDC971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01C1-AB37-3448-9BC6-8964E13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5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14E-13C8-5A4B-84E5-4E1FD9F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B1E8-0D06-8947-9A8E-2AC8B7BD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B926-569C-7B49-A6F2-6E761C5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38BD-3FBB-3841-AF0E-4AE50D8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9BCF-5721-0941-BCDC-EE74B15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9377-0D51-CA43-BCFB-1F7EBDA0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0BD-0A8E-7449-9FBE-2AB7416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CE3E-8910-4744-9C7C-7D3B624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DD8E-D341-DD48-88F2-3F31B8B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93C-B739-EC4E-90BC-A246870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C52-0972-9E4F-B037-006A302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37B-3706-B149-A3A2-40DE5FD4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044F-BF48-C647-B85B-F2F6001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75A-9A7C-364B-9BD7-ECE05A3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2DA-1658-4945-8BD4-4E0C4A9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5B3-0595-164A-9CB4-8DECC3AE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8E11-8F07-7D45-9D49-A992E754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D66E-376F-8A40-B9DB-FA565BA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9F8A-509C-EF43-A73E-5DC26DB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1237-AECB-DB48-A5B4-E8FFD5A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A69-E052-FB4C-8CDE-84DDC94C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8ACB-72B5-B049-B870-6CF7A2BC8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1373-FB37-2748-BBB2-C60A5999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BAC8-CBE4-A24F-A47E-1FD30A40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9BB9-CE73-AC45-94D2-635EA624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BE0F-FC91-7545-9DB1-417B2900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C0BE-6931-9841-877B-EECE4461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8AC2-91E5-B947-BAD2-6A3FEB7C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A3E8-2E9E-BC4E-8748-4D7A51D6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519E-818A-DC4F-ADAB-A08BC8BE3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E4844-5E4E-F041-A386-F61D35F7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2E80B-D788-884D-A99D-BEC858A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7023-9B80-454E-AA30-DB929F30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4F381-703E-0648-ABE9-C1C586DC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3B9-7345-B846-887F-30F9523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C95DD-1A44-A548-BEC7-BE72CF6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D60E-8B2C-6142-A2C6-06B098DC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A40DB-2FE1-7647-A764-BCA8884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C54AD-6B5D-0E45-9FC3-CAA237B2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2C4A-1BA0-C34E-B22A-BEC125A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EE53-AC17-BA4D-BDEE-76CB689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8C1-DE93-2D40-A97A-94050D7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FF9A-6566-684C-8485-27A11141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AC8-E441-E443-B19D-5EF8410A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1A9D-7680-FF43-840A-A974FDFA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4D85-2302-D342-A173-EC7B9A9D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9B6D-4D85-DF49-B63C-38AB8D2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9787-0A98-524D-9C0F-C33A3354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AD9F-B5C5-874D-A233-94F8400C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F99-C39C-854B-A301-F72BD3CB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1C6F-D12A-D749-B6EE-3DA7B0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6DF1-7072-9B46-8C5A-B1CD33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1233-BE01-954A-984A-4A00D49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3216-1CE8-7E4E-B7D5-51EDD03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D72-82EA-7B4B-959B-3A5B5836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BF71-16FE-994D-8BD4-1E4AA9431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437-C6C8-774C-8379-14F6B1C7FE25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D512-C119-504C-A350-580B2EFE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CB81-8549-FE40-ACCB-03C0B272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ore/l4-project/blob/master/data/clustering_record.md" TargetMode="External"/><Relationship Id="rId2" Type="http://schemas.openxmlformats.org/officeDocument/2006/relationships/hyperlink" Target="https://github.com/leonore/l4-project/blob/master/src/baseline_performance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81F-B9A2-5F42-BF8D-75DFF69E2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6564-9917-0942-8B9B-E24481D4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12 Meeting</a:t>
            </a:r>
          </a:p>
          <a:p>
            <a:r>
              <a:rPr lang="en-GB" dirty="0"/>
              <a:t>(Week 11 Recap)</a:t>
            </a:r>
          </a:p>
        </p:txBody>
      </p:sp>
    </p:spTree>
    <p:extLst>
      <p:ext uri="{BB962C8B-B14F-4D97-AF65-F5344CB8AC3E}">
        <p14:creationId xmlns:p14="http://schemas.microsoft.com/office/powerpoint/2010/main" val="163359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3E9-11DB-DA40-BCE9-2272B86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EEB7-BB88-C44B-AAF9-8CA6E595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66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Changed pre-processing to get autoencoder working</a:t>
            </a:r>
          </a:p>
          <a:p>
            <a:pPr lvl="1"/>
            <a:r>
              <a:rPr lang="en-GB" dirty="0"/>
              <a:t>Next: does it work better with values &lt; 255 clipped?</a:t>
            </a:r>
          </a:p>
          <a:p>
            <a:r>
              <a:rPr lang="en-GB" dirty="0"/>
              <a:t>Autoencoder outputs good image</a:t>
            </a:r>
          </a:p>
          <a:p>
            <a:pPr lvl="1"/>
            <a:r>
              <a:rPr lang="en-GB" dirty="0"/>
              <a:t>Next: tune autoencoder to get smaller compression in bottleneck layer</a:t>
            </a:r>
          </a:p>
          <a:p>
            <a:r>
              <a:rPr lang="en-GB" dirty="0"/>
              <a:t>T-</a:t>
            </a:r>
            <a:r>
              <a:rPr lang="en-GB" dirty="0" err="1"/>
              <a:t>sne</a:t>
            </a:r>
            <a:r>
              <a:rPr lang="en-GB" dirty="0"/>
              <a:t> output changes, but does not seem meaningful</a:t>
            </a:r>
          </a:p>
          <a:p>
            <a:pPr lvl="1"/>
            <a:r>
              <a:rPr lang="en-GB" dirty="0"/>
              <a:t>Next: use tuned autoencoder to see if get better output</a:t>
            </a:r>
          </a:p>
          <a:p>
            <a:pPr lvl="1"/>
            <a:r>
              <a:rPr lang="en-GB" dirty="0"/>
              <a:t>Write code for visualising t-</a:t>
            </a:r>
            <a:r>
              <a:rPr lang="en-GB" dirty="0" err="1"/>
              <a:t>sne</a:t>
            </a:r>
            <a:r>
              <a:rPr lang="en-GB" dirty="0"/>
              <a:t> progress along multiple steps</a:t>
            </a:r>
          </a:p>
          <a:p>
            <a:r>
              <a:rPr lang="en-GB" dirty="0"/>
              <a:t>Wrote sliding window function to get more images out of the dataset</a:t>
            </a:r>
          </a:p>
          <a:p>
            <a:r>
              <a:rPr lang="en-GB" dirty="0"/>
              <a:t>Used </a:t>
            </a:r>
            <a:r>
              <a:rPr lang="en-GB" dirty="0" err="1"/>
              <a:t>numpy</a:t>
            </a:r>
            <a:r>
              <a:rPr lang="en-GB" dirty="0"/>
              <a:t> compression files to compress the DMSO dataset into a .</a:t>
            </a:r>
            <a:r>
              <a:rPr lang="en-GB" dirty="0" err="1"/>
              <a:t>npz</a:t>
            </a:r>
            <a:r>
              <a:rPr lang="en-GB" dirty="0"/>
              <a:t> file for faster loading in </a:t>
            </a:r>
            <a:r>
              <a:rPr lang="en-GB" dirty="0" err="1"/>
              <a:t>Colab</a:t>
            </a:r>
            <a:endParaRPr lang="en-GB" dirty="0"/>
          </a:p>
          <a:p>
            <a:pPr lvl="1"/>
            <a:r>
              <a:rPr lang="en-GB" dirty="0"/>
              <a:t>If this is promising might be worth it to try it with the full dataset; however this requires a large amount of running memory</a:t>
            </a:r>
          </a:p>
        </p:txBody>
      </p:sp>
    </p:spTree>
    <p:extLst>
      <p:ext uri="{BB962C8B-B14F-4D97-AF65-F5344CB8AC3E}">
        <p14:creationId xmlns:p14="http://schemas.microsoft.com/office/powerpoint/2010/main" val="2557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BE3F4-FCA5-D04C-9F54-FD2D6016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5" y="668759"/>
            <a:ext cx="2729888" cy="6053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C9558-1C9F-3547-8BAC-8E06A682CCD2}"/>
              </a:ext>
            </a:extLst>
          </p:cNvPr>
          <p:cNvSpPr txBox="1"/>
          <p:nvPr/>
        </p:nvSpPr>
        <p:spPr>
          <a:xfrm>
            <a:off x="788894" y="179294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illustration: 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DADFA-1F63-E04A-BC7F-DA9D8149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794" y="788893"/>
            <a:ext cx="2841894" cy="581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A45B4-F4D4-274A-96F9-78EFA5BC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567" y="788893"/>
            <a:ext cx="2787038" cy="58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3F58B-3E92-0242-A221-C1ABB32D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698966"/>
            <a:ext cx="8336351" cy="2730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B154E-9663-4D41-AEB3-D0D609E8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3428998"/>
            <a:ext cx="8336350" cy="2730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05786-2E86-A948-8CD1-3D092175783C}"/>
              </a:ext>
            </a:extLst>
          </p:cNvPr>
          <p:cNvSpPr txBox="1"/>
          <p:nvPr/>
        </p:nvSpPr>
        <p:spPr>
          <a:xfrm>
            <a:off x="753035" y="322729"/>
            <a:ext cx="3639671" cy="37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 autoencoder</a:t>
            </a:r>
          </a:p>
        </p:txBody>
      </p:sp>
    </p:spTree>
    <p:extLst>
      <p:ext uri="{BB962C8B-B14F-4D97-AF65-F5344CB8AC3E}">
        <p14:creationId xmlns:p14="http://schemas.microsoft.com/office/powerpoint/2010/main" val="403903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D081-C46B-AC47-BCC7-02A866E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BEC2-0688-6440-B94D-0CE2CCB3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Before: </a:t>
            </a:r>
            <a:r>
              <a:rPr lang="en-GB" dirty="0">
                <a:hlinkClick r:id="rId2"/>
              </a:rPr>
              <a:t>https://github.com/leonore/l4-project/blob/master/src/baseline_performance.ipynb</a:t>
            </a:r>
            <a:r>
              <a:rPr lang="en-GB" dirty="0"/>
              <a:t> </a:t>
            </a:r>
          </a:p>
          <a:p>
            <a:r>
              <a:rPr lang="en-GB" dirty="0"/>
              <a:t>After: </a:t>
            </a:r>
            <a:r>
              <a:rPr lang="en-GB" dirty="0">
                <a:hlinkClick r:id="rId3"/>
              </a:rPr>
              <a:t>https://github.com/leonore/l4-project/blob/master/data/clustering_record.md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2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67C-1C4B-EB49-A589-CB9BC9E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rest of week 12 and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150-2B9E-A648-B5A8-079FF6EF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Week 12</a:t>
            </a:r>
          </a:p>
          <a:p>
            <a:pPr lvl="1"/>
            <a:r>
              <a:rPr lang="en-GB" dirty="0"/>
              <a:t>Finish evaluating best pre-processing method</a:t>
            </a:r>
          </a:p>
          <a:p>
            <a:pPr lvl="1"/>
            <a:r>
              <a:rPr lang="en-GB" dirty="0"/>
              <a:t>Tune autoencoder for dimensionality reduction</a:t>
            </a:r>
          </a:p>
          <a:p>
            <a:pPr lvl="1"/>
            <a:r>
              <a:rPr lang="en-GB" dirty="0"/>
              <a:t>Evaluate t-</a:t>
            </a:r>
            <a:r>
              <a:rPr lang="en-GB" dirty="0" err="1"/>
              <a:t>sne</a:t>
            </a:r>
            <a:r>
              <a:rPr lang="en-GB" dirty="0"/>
              <a:t> clustering</a:t>
            </a:r>
          </a:p>
          <a:p>
            <a:pPr lvl="1"/>
            <a:endParaRPr lang="en-GB" dirty="0"/>
          </a:p>
          <a:p>
            <a:r>
              <a:rPr lang="en-GB" b="1" dirty="0"/>
              <a:t>Week 13 </a:t>
            </a:r>
          </a:p>
          <a:p>
            <a:pPr lvl="1"/>
            <a:r>
              <a:rPr lang="en-GB" dirty="0"/>
              <a:t>Visualise t-</a:t>
            </a:r>
            <a:r>
              <a:rPr lang="en-GB" dirty="0" err="1"/>
              <a:t>sne</a:t>
            </a:r>
            <a:endParaRPr lang="en-GB" dirty="0"/>
          </a:p>
          <a:p>
            <a:pPr lvl="1"/>
            <a:r>
              <a:rPr lang="en-GB" dirty="0"/>
              <a:t>Explore methods of segmentation: </a:t>
            </a:r>
          </a:p>
          <a:p>
            <a:pPr lvl="2"/>
            <a:r>
              <a:rPr lang="en-GB" dirty="0"/>
              <a:t> k-means clustering (2 clusters)</a:t>
            </a:r>
          </a:p>
          <a:p>
            <a:pPr lvl="2"/>
            <a:r>
              <a:rPr lang="en-GB" dirty="0"/>
              <a:t> contour finding</a:t>
            </a:r>
          </a:p>
          <a:p>
            <a:pPr lvl="2"/>
            <a:r>
              <a:rPr lang="en-GB" dirty="0"/>
              <a:t> structure similarity</a:t>
            </a:r>
          </a:p>
          <a:p>
            <a:pPr lvl="2"/>
            <a:r>
              <a:rPr lang="en-GB" dirty="0"/>
              <a:t> blob detection</a:t>
            </a:r>
          </a:p>
          <a:p>
            <a:pPr lvl="2"/>
            <a:r>
              <a:rPr lang="en-GB" dirty="0"/>
              <a:t>Top-hat transformation?</a:t>
            </a:r>
          </a:p>
          <a:p>
            <a:pPr lvl="1"/>
            <a:r>
              <a:rPr lang="en-GB" dirty="0"/>
              <a:t>Submit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2398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240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Level 4 Project</vt:lpstr>
      <vt:lpstr>Completed work</vt:lpstr>
      <vt:lpstr>PowerPoint Presentation</vt:lpstr>
      <vt:lpstr>PowerPoint Presentation</vt:lpstr>
      <vt:lpstr>Clustering</vt:lpstr>
      <vt:lpstr>Plan for the rest of week 12 and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22</cp:revision>
  <dcterms:created xsi:type="dcterms:W3CDTF">2019-10-20T21:58:16Z</dcterms:created>
  <dcterms:modified xsi:type="dcterms:W3CDTF">2019-12-12T09:45:24Z</dcterms:modified>
</cp:coreProperties>
</file>