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7" r:id="rId4"/>
    <p:sldId id="264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6"/>
    <p:restoredTop sz="94690"/>
  </p:normalViewPr>
  <p:slideViewPr>
    <p:cSldViewPr snapToGrid="0" snapToObjects="1">
      <p:cViewPr varScale="1">
        <p:scale>
          <a:sx n="72" d="100"/>
          <a:sy n="72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30B8-E9CD-6F49-A6EE-2272B185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275B3-6623-3D47-9773-F5ADFC925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9302-AB15-404C-88DF-71E5F8BF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54F4-1CCB-4D4A-A543-7DDC971E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01C1-AB37-3448-9BC6-8964E133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5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14E-13C8-5A4B-84E5-4E1FD9F7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1B1E8-0D06-8947-9A8E-2AC8B7BD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B926-569C-7B49-A6F2-6E761C5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B38BD-3FBB-3841-AF0E-4AE50D81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9BCF-5721-0941-BCDC-EE74B157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3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E9377-0D51-CA43-BCFB-1F7EBDA08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0BD-0A8E-7449-9FBE-2AB74168C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CE3E-8910-4744-9C7C-7D3B6248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DD8E-D341-DD48-88F2-3F31B8B3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E93C-B739-EC4E-90BC-A2468709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5C52-0972-9E4F-B037-006A3022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937B-3706-B149-A3A2-40DE5FD4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044F-BF48-C647-B85B-F2F60018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D75A-9A7C-364B-9BD7-ECE05A33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E2DA-1658-4945-8BD4-4E0C4A93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7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85B3-0595-164A-9CB4-8DECC3AE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8E11-8F07-7D45-9D49-A992E754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D66E-376F-8A40-B9DB-FA565BAA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9F8A-509C-EF43-A73E-5DC26DB3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1237-AECB-DB48-A5B4-E8FFD5AD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0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6A69-E052-FB4C-8CDE-84DDC94C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8ACB-72B5-B049-B870-6CF7A2BC8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1373-FB37-2748-BBB2-C60A59993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4BAC8-CBE4-A24F-A47E-1FD30A40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9BB9-CE73-AC45-94D2-635EA624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BE0F-FC91-7545-9DB1-417B2900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7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C0BE-6931-9841-877B-EECE4461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8AC2-91E5-B947-BAD2-6A3FEB7C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0A3E8-2E9E-BC4E-8748-4D7A51D6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519E-818A-DC4F-ADAB-A08BC8BE3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E4844-5E4E-F041-A386-F61D35F7D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2E80B-D788-884D-A99D-BEC858A3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67023-9B80-454E-AA30-DB929F30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4F381-703E-0648-ABE9-C1C586DC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9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3B9-7345-B846-887F-30F95231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C95DD-1A44-A548-BEC7-BE72CF60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D60E-8B2C-6142-A2C6-06B098DC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A40DB-2FE1-7647-A764-BCA8884E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C54AD-6B5D-0E45-9FC3-CAA237B2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42C4A-1BA0-C34E-B22A-BEC125A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0EE53-AC17-BA4D-BDEE-76CB689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2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68C1-DE93-2D40-A97A-94050D7C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FF9A-6566-684C-8485-27A11141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5AC8-E441-E443-B19D-5EF8410A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81A9D-7680-FF43-840A-A974FDFA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84D85-2302-D342-A173-EC7B9A9D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49B6D-4D85-DF49-B63C-38AB8D2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9787-0A98-524D-9C0F-C33A3354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BAD9F-B5C5-874D-A233-94F8400CA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2F99-C39C-854B-A301-F72BD3CBD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81C6F-D12A-D749-B6EE-3DA7B047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6DF1-7072-9B46-8C5A-B1CD332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1233-BE01-954A-984A-4A00D49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9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73216-1CE8-7E4E-B7D5-51EDD031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1D72-82EA-7B4B-959B-3A5B5836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BF71-16FE-994D-8BD4-1E4AA9431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437-C6C8-774C-8379-14F6B1C7FE25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D512-C119-504C-A350-580B2EFEE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CB81-8549-FE40-ACCB-03C0B2723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0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81F-B9A2-5F42-BF8D-75DFF69E2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6564-9917-0942-8B9B-E24481D46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8 Meeting</a:t>
            </a:r>
          </a:p>
          <a:p>
            <a:r>
              <a:rPr lang="en-GB" dirty="0"/>
              <a:t>(Week 7 Recap)</a:t>
            </a:r>
          </a:p>
        </p:txBody>
      </p:sp>
    </p:spTree>
    <p:extLst>
      <p:ext uri="{BB962C8B-B14F-4D97-AF65-F5344CB8AC3E}">
        <p14:creationId xmlns:p14="http://schemas.microsoft.com/office/powerpoint/2010/main" val="163359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03E9-11DB-DA40-BCE9-2272B863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EEB7-BB88-C44B-AAF9-8CA6E595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Labelled all the datasets (CK19, CK21, CK22)</a:t>
            </a:r>
          </a:p>
          <a:p>
            <a:pPr lvl="1"/>
            <a:r>
              <a:rPr lang="en-GB" dirty="0"/>
              <a:t>Issues with OneDrive</a:t>
            </a:r>
          </a:p>
          <a:p>
            <a:pPr lvl="1"/>
            <a:r>
              <a:rPr lang="en-GB" dirty="0"/>
              <a:t>CK17 had no data?</a:t>
            </a:r>
          </a:p>
          <a:p>
            <a:r>
              <a:rPr lang="en-GB" dirty="0"/>
              <a:t>Separated out the DMSO images from the dataset</a:t>
            </a:r>
          </a:p>
          <a:p>
            <a:pPr lvl="1"/>
            <a:r>
              <a:rPr lang="en-GB" dirty="0"/>
              <a:t>However the size is limited to get good results</a:t>
            </a:r>
          </a:p>
          <a:p>
            <a:r>
              <a:rPr lang="en-GB" dirty="0"/>
              <a:t>Tested own autoencoder code on MNIST dataset</a:t>
            </a:r>
          </a:p>
          <a:p>
            <a:pPr lvl="1"/>
            <a:r>
              <a:rPr lang="en-GB" dirty="0"/>
              <a:t>To see if the compression helped</a:t>
            </a:r>
          </a:p>
          <a:p>
            <a:pPr lvl="1"/>
            <a:r>
              <a:rPr lang="en-GB" dirty="0"/>
              <a:t>Ran t-</a:t>
            </a:r>
            <a:r>
              <a:rPr lang="en-GB" dirty="0" err="1"/>
              <a:t>sne</a:t>
            </a:r>
            <a:r>
              <a:rPr lang="en-GB" dirty="0"/>
              <a:t> on compressed output</a:t>
            </a:r>
          </a:p>
          <a:p>
            <a:r>
              <a:rPr lang="en-GB" dirty="0"/>
              <a:t>Tested t-</a:t>
            </a:r>
            <a:r>
              <a:rPr lang="en-GB" dirty="0" err="1"/>
              <a:t>sne</a:t>
            </a:r>
            <a:r>
              <a:rPr lang="en-GB" dirty="0"/>
              <a:t> on DMSO dataset</a:t>
            </a:r>
          </a:p>
          <a:p>
            <a:pPr lvl="1"/>
            <a:r>
              <a:rPr lang="en-GB" dirty="0"/>
              <a:t>Need some more data to get significant results</a:t>
            </a:r>
          </a:p>
          <a:p>
            <a:r>
              <a:rPr lang="en-GB" dirty="0"/>
              <a:t>Tested t-</a:t>
            </a:r>
            <a:r>
              <a:rPr lang="en-GB" dirty="0" err="1"/>
              <a:t>sne</a:t>
            </a:r>
            <a:r>
              <a:rPr lang="en-GB" dirty="0"/>
              <a:t> on full dataset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36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D8D-B879-E94C-AA80-9DDFB82D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 tuning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AF0844-EA19-3447-BFE0-C596A4A15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210" y="1825625"/>
            <a:ext cx="9697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6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C3B5-2C66-064C-900C-92668BA4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 + t-</a:t>
            </a:r>
            <a:r>
              <a:rPr lang="en-GB" dirty="0" err="1"/>
              <a:t>sne</a:t>
            </a:r>
            <a:r>
              <a:rPr lang="en-GB" dirty="0"/>
              <a:t> on MNIST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01891D-2373-8649-9C81-429FE08F5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349" y="1690688"/>
            <a:ext cx="4560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5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8B3B-1029-294C-B8FD-E0D5A3A0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 + t-</a:t>
            </a:r>
            <a:r>
              <a:rPr lang="en-GB" dirty="0" err="1"/>
              <a:t>sne</a:t>
            </a:r>
            <a:r>
              <a:rPr lang="en-GB" dirty="0"/>
              <a:t> on DMSO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43E3A-5CD9-6C4A-9322-6E6560CD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74" y="1847010"/>
            <a:ext cx="5136098" cy="4078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E9D07-66B8-0B4B-9BEE-DE31B3A3D975}"/>
              </a:ext>
            </a:extLst>
          </p:cNvPr>
          <p:cNvSpPr txBox="1"/>
          <p:nvPr/>
        </p:nvSpPr>
        <p:spPr>
          <a:xfrm>
            <a:off x="6096000" y="5556619"/>
            <a:ext cx="461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NB: DMSO dataset has no label 3 = empty wells</a:t>
            </a:r>
          </a:p>
        </p:txBody>
      </p:sp>
    </p:spTree>
    <p:extLst>
      <p:ext uri="{BB962C8B-B14F-4D97-AF65-F5344CB8AC3E}">
        <p14:creationId xmlns:p14="http://schemas.microsoft.com/office/powerpoint/2010/main" val="151413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5295-5356-5D4F-836F-4E28837A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 + t-</a:t>
            </a:r>
            <a:r>
              <a:rPr lang="en-GB" dirty="0" err="1"/>
              <a:t>sne</a:t>
            </a:r>
            <a:r>
              <a:rPr lang="en-GB" dirty="0"/>
              <a:t> on larger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0B255-38FC-6544-B9CE-8D472135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15" y="1690841"/>
            <a:ext cx="3282203" cy="2310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EFDA3-0026-DA45-8645-017D04C2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31" y="1690688"/>
            <a:ext cx="3727408" cy="3185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354C3-2883-1F47-8F7F-D2D5240B0C90}"/>
              </a:ext>
            </a:extLst>
          </p:cNvPr>
          <p:cNvSpPr txBox="1"/>
          <p:nvPr/>
        </p:nvSpPr>
        <p:spPr>
          <a:xfrm>
            <a:off x="1222106" y="4506862"/>
            <a:ext cx="6233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image: overlapped</a:t>
            </a:r>
          </a:p>
          <a:p>
            <a:r>
              <a:rPr lang="en-GB" dirty="0"/>
              <a:t>Second image: simple images</a:t>
            </a:r>
          </a:p>
          <a:p>
            <a:r>
              <a:rPr lang="en-GB" dirty="0"/>
              <a:t>So not much relevant information seems to be picked out...</a:t>
            </a:r>
          </a:p>
          <a:p>
            <a:r>
              <a:rPr lang="en-GB" dirty="0"/>
              <a:t>Also some issues with the labelling code.</a:t>
            </a:r>
          </a:p>
          <a:p>
            <a:r>
              <a:rPr lang="en-GB" dirty="0"/>
              <a:t>Not been able to do much tuning so far.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B212F-F350-934B-B726-8250F6C59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820" y="1605031"/>
            <a:ext cx="2171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C67C-1C4B-EB49-A589-CB9BC9EF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Rough plan for semester, reworked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4150-2B9E-A648-B5A8-079FF6EF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</a:rPr>
              <a:t>Week 7</a:t>
            </a:r>
          </a:p>
          <a:p>
            <a:pPr lvl="1"/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Follow tutorial on PCA/</a:t>
            </a:r>
            <a:r>
              <a:rPr lang="en-GB" i="1" dirty="0" err="1">
                <a:solidFill>
                  <a:schemeClr val="accent6">
                    <a:lumMod val="75000"/>
                  </a:schemeClr>
                </a:solidFill>
              </a:rPr>
              <a:t>tsne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 with MNIST</a:t>
            </a:r>
          </a:p>
          <a:p>
            <a:pPr lvl="1"/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Separate out DMSO data</a:t>
            </a:r>
          </a:p>
          <a:p>
            <a:pPr lvl="1"/>
            <a:r>
              <a:rPr lang="en-GB" i="1" dirty="0" err="1">
                <a:solidFill>
                  <a:schemeClr val="accent6">
                    <a:lumMod val="75000"/>
                  </a:schemeClr>
                </a:solidFill>
              </a:rPr>
              <a:t>Colab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 move</a:t>
            </a:r>
          </a:p>
          <a:p>
            <a:pPr lvl="1"/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Tune autoencoder</a:t>
            </a:r>
          </a:p>
          <a:p>
            <a:r>
              <a:rPr lang="en-GB" b="1" dirty="0"/>
              <a:t>Week 8</a:t>
            </a:r>
          </a:p>
          <a:p>
            <a:pPr lvl="1"/>
            <a:r>
              <a:rPr lang="en-GB" dirty="0"/>
              <a:t>Clean up code!</a:t>
            </a:r>
          </a:p>
          <a:p>
            <a:pPr lvl="1"/>
            <a:r>
              <a:rPr lang="en-GB" dirty="0"/>
              <a:t>More dimensionality reduction in the encoded images?</a:t>
            </a:r>
          </a:p>
          <a:p>
            <a:pPr lvl="1"/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Apply chosen clustering algorithm</a:t>
            </a:r>
          </a:p>
          <a:p>
            <a:pPr lvl="1"/>
            <a:r>
              <a:rPr lang="en-GB" dirty="0"/>
              <a:t>Tune clustering algorithms to improve performance</a:t>
            </a:r>
          </a:p>
          <a:p>
            <a:r>
              <a:rPr lang="en-GB" b="1" dirty="0"/>
              <a:t>Week 9</a:t>
            </a:r>
            <a:endParaRPr lang="en-GB" dirty="0"/>
          </a:p>
          <a:p>
            <a:pPr lvl="1"/>
            <a:r>
              <a:rPr lang="en-GB" dirty="0"/>
              <a:t>Tune clustering algorithms to improve performance</a:t>
            </a:r>
          </a:p>
          <a:p>
            <a:pPr lvl="1"/>
            <a:r>
              <a:rPr lang="en-GB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2398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209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Level 4 Project</vt:lpstr>
      <vt:lpstr>Completed work</vt:lpstr>
      <vt:lpstr>Autoencoder tuning </vt:lpstr>
      <vt:lpstr>Autoencoder + t-sne on MNIST</vt:lpstr>
      <vt:lpstr>Autoencoder + t-sne on DMSO</vt:lpstr>
      <vt:lpstr>Autoencoder + t-sne on larger dataset</vt:lpstr>
      <vt:lpstr>Rough plan for semester, reworked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 Project</dc:title>
  <dc:creator>Leonore Papaloizos (student)</dc:creator>
  <cp:lastModifiedBy>Leonore Papaloizos (student)</cp:lastModifiedBy>
  <cp:revision>13</cp:revision>
  <dcterms:created xsi:type="dcterms:W3CDTF">2019-10-20T21:58:16Z</dcterms:created>
  <dcterms:modified xsi:type="dcterms:W3CDTF">2019-11-12T22:18:09Z</dcterms:modified>
</cp:coreProperties>
</file>