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90"/>
  </p:normalViewPr>
  <p:slideViewPr>
    <p:cSldViewPr snapToGrid="0" snapToObjects="1">
      <p:cViewPr varScale="1">
        <p:scale>
          <a:sx n="72" d="100"/>
          <a:sy n="72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22:09:0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1 603 24575,'6'-5'0,"-1"-17"0,2-10 0,30-38 0,3 6-591,-3 16 0,3 0 591,-8 9 0,2 1 0,9-8 0,1 5 139,12-1-139,-12 10 0,0 4 0,9 15 0,26-14 0,-12 19 0,1 8 0,-6 21 0,11 14 0,-8 7 0,-19 4 0,-7 7 0,3 4-1271,25 13 0,4 4 0,-11 7 1271,-23 11 0,-11 6 0,-4-2 0,-3-9 0,-2-2 0,-2 2 0,0 9 0,-2 3 0,0 0-797,-2-21 0,0 0 1,-2 0-1,-1 1 797,-2 0 0,-2 1 0,-2-1 0,1 1 0,1 1 0,0 0 0,-1-1 0,-1-4-824,-1 3 0,-2-3 0,1 4 824,0 3 0,0 7 0,0-2 0,0-13-635,0-4 0,0 0 635,0 24 0,0 12 0,0-11 0,1-22 0,-2-3 0,-7 17 0,-3 5 0,3-22 0,-1 1 0,-1-6 0,-6-3 0,0-2 693,-2 33 1,2-2-694,6-41 0,1-3 0,-1 17 0,-1 2 1308,2-7 1,-1-2-1309,0-3 0,0-3 3226,-8 41-3226,8-14 0,-5-21 2327,7-10-2327,-1-18 1329,3-10-1329,6-8 838,0 1-838,0 0 61,0-1-61,0 1 0,0-1 0,-5-1 0,3-4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22:09:2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24575,'0'26'0,"0"8"0,0 5 0,0 7 0,0 1 0,7 0 0,2-1 0,7 1 0,5-8 0,-4 5 0,11-5 0,-11-1 0,4-1 0,0-9 0,-6-6 0,5-3 0,-7-6 0,-6 0 0,4-6 0,-10-6 0,4-8 0,-5-5 0,0-1 0,0 0 0,0 0 0,0 0 0,7-7 0,0 5 0,13-12 0,2 6 0,14-9 0,3 0 0,8-1 0,-1-1 0,1 1 0,0 7 0,-9-5 0,7 12 0,-15-4 0,0 7 0,-3 0 0,-13 0 0,13 0 0,-13 1 0,6-1 0,-7 1 0,0 6 0,0-5 0,-6 5 0,4 0 0,-9 1 0,3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30B8-E9CD-6F49-A6EE-2272B185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275B3-6623-3D47-9773-F5ADFC92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9302-AB15-404C-88DF-71E5F8BF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54F4-1CCB-4D4A-A543-7DDC971E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01C1-AB37-3448-9BC6-8964E13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5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14E-13C8-5A4B-84E5-4E1FD9F7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1B1E8-0D06-8947-9A8E-2AC8B7BD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B926-569C-7B49-A6F2-6E761C5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38BD-3FBB-3841-AF0E-4AE50D81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9BCF-5721-0941-BCDC-EE74B157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3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E9377-0D51-CA43-BCFB-1F7EBDA08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0BD-0A8E-7449-9FBE-2AB74168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CE3E-8910-4744-9C7C-7D3B6248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DD8E-D341-DD48-88F2-3F31B8B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E93C-B739-EC4E-90BC-A246870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C52-0972-9E4F-B037-006A3022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937B-3706-B149-A3A2-40DE5FD4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044F-BF48-C647-B85B-F2F60018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D75A-9A7C-364B-9BD7-ECE05A33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2DA-1658-4945-8BD4-4E0C4A93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85B3-0595-164A-9CB4-8DECC3AE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8E11-8F07-7D45-9D49-A992E754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D66E-376F-8A40-B9DB-FA565BA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9F8A-509C-EF43-A73E-5DC26DB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1237-AECB-DB48-A5B4-E8FFD5AD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A69-E052-FB4C-8CDE-84DDC94C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8ACB-72B5-B049-B870-6CF7A2BC8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1373-FB37-2748-BBB2-C60A5999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4BAC8-CBE4-A24F-A47E-1FD30A40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9BB9-CE73-AC45-94D2-635EA624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BE0F-FC91-7545-9DB1-417B2900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C0BE-6931-9841-877B-EECE4461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8AC2-91E5-B947-BAD2-6A3FEB7C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A3E8-2E9E-BC4E-8748-4D7A51D6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519E-818A-DC4F-ADAB-A08BC8BE3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E4844-5E4E-F041-A386-F61D35F7D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2E80B-D788-884D-A99D-BEC858A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67023-9B80-454E-AA30-DB929F30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4F381-703E-0648-ABE9-C1C586DC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9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3B9-7345-B846-887F-30F95231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C95DD-1A44-A548-BEC7-BE72CF60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D60E-8B2C-6142-A2C6-06B098DC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A40DB-2FE1-7647-A764-BCA8884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C54AD-6B5D-0E45-9FC3-CAA237B2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2C4A-1BA0-C34E-B22A-BEC125A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EE53-AC17-BA4D-BDEE-76CB689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8C1-DE93-2D40-A97A-94050D7C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FF9A-6566-684C-8485-27A11141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5AC8-E441-E443-B19D-5EF8410A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81A9D-7680-FF43-840A-A974FDFA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84D85-2302-D342-A173-EC7B9A9D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9B6D-4D85-DF49-B63C-38AB8D2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9787-0A98-524D-9C0F-C33A3354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BAD9F-B5C5-874D-A233-94F8400C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F99-C39C-854B-A301-F72BD3CB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1C6F-D12A-D749-B6EE-3DA7B047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6DF1-7072-9B46-8C5A-B1CD332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1233-BE01-954A-984A-4A00D49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3216-1CE8-7E4E-B7D5-51EDD031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D72-82EA-7B4B-959B-3A5B5836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BF71-16FE-994D-8BD4-1E4AA9431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437-C6C8-774C-8379-14F6B1C7FE25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D512-C119-504C-A350-580B2EFE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CB81-8549-FE40-ACCB-03C0B2723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81F-B9A2-5F42-BF8D-75DFF69E2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6564-9917-0942-8B9B-E24481D4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5 Meeting</a:t>
            </a:r>
          </a:p>
          <a:p>
            <a:r>
              <a:rPr lang="en-GB" dirty="0"/>
              <a:t>(Week 4 Recap)</a:t>
            </a:r>
          </a:p>
        </p:txBody>
      </p:sp>
    </p:spTree>
    <p:extLst>
      <p:ext uri="{BB962C8B-B14F-4D97-AF65-F5344CB8AC3E}">
        <p14:creationId xmlns:p14="http://schemas.microsoft.com/office/powerpoint/2010/main" val="163359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03E9-11DB-DA40-BCE9-2272B863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EEB7-BB88-C44B-AAF9-8CA6E595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Tuned autoencoder</a:t>
            </a:r>
          </a:p>
          <a:p>
            <a:pPr lvl="1"/>
            <a:r>
              <a:rPr lang="en-GB" dirty="0"/>
              <a:t>Followed tutorial on visualising filters</a:t>
            </a:r>
          </a:p>
          <a:p>
            <a:pPr lvl="1"/>
            <a:r>
              <a:rPr lang="en-GB" dirty="0"/>
              <a:t>Tweaked code according to results</a:t>
            </a:r>
          </a:p>
          <a:p>
            <a:r>
              <a:rPr lang="en-GB" dirty="0"/>
              <a:t>Current network architecture:</a:t>
            </a:r>
          </a:p>
          <a:p>
            <a:pPr lvl="1"/>
            <a:r>
              <a:rPr lang="en-GB" dirty="0"/>
              <a:t>More filters in the convolutional layers</a:t>
            </a:r>
          </a:p>
          <a:p>
            <a:pPr lvl="1"/>
            <a:r>
              <a:rPr lang="en-GB" dirty="0" err="1"/>
              <a:t>MaxPooling</a:t>
            </a:r>
            <a:r>
              <a:rPr lang="en-GB" dirty="0"/>
              <a:t> is done with 1x1 stride rather than 2x2, </a:t>
            </a:r>
            <a:r>
              <a:rPr lang="en-GB" dirty="0" err="1"/>
              <a:t>givs</a:t>
            </a:r>
            <a:r>
              <a:rPr lang="en-GB" dirty="0"/>
              <a:t> better results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3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B30D6-F8A3-0945-B3C1-FDD68276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841376" cy="6033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6C92D-F6EF-8549-A064-E1122DA2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59" y="293316"/>
            <a:ext cx="3979713" cy="617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5C3EF-4937-754F-8E86-BE83C3916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83" r="36105"/>
          <a:stretch/>
        </p:blipFill>
        <p:spPr>
          <a:xfrm>
            <a:off x="9211888" y="4110146"/>
            <a:ext cx="2352581" cy="23601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CC7644-3675-5E48-9669-5F55F5AA1C4C}"/>
                  </a:ext>
                </a:extLst>
              </p14:cNvPr>
              <p14:cNvContentPartPr/>
              <p14:nvPr/>
            </p14:nvContentPartPr>
            <p14:xfrm>
              <a:off x="9946835" y="2039238"/>
              <a:ext cx="542520" cy="1802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CC7644-3675-5E48-9669-5F55F5AA1C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8195" y="2030238"/>
                <a:ext cx="560160" cy="18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45AC53-A1A2-A640-A1AF-66557C7C5AF8}"/>
                  </a:ext>
                </a:extLst>
              </p14:cNvPr>
              <p14:cNvContentPartPr/>
              <p14:nvPr/>
            </p14:nvContentPartPr>
            <p14:xfrm>
              <a:off x="10302515" y="3834558"/>
              <a:ext cx="308520" cy="227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45AC53-A1A2-A640-A1AF-66557C7C5A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3515" y="3825558"/>
                <a:ext cx="326160" cy="2451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E44DD18-FF76-2D40-8C6D-4BCADB9AFBA0}"/>
              </a:ext>
            </a:extLst>
          </p:cNvPr>
          <p:cNvSpPr txBox="1"/>
          <p:nvPr/>
        </p:nvSpPr>
        <p:spPr>
          <a:xfrm>
            <a:off x="8296772" y="1462990"/>
            <a:ext cx="1749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pool size (2,2) instead of (1,1) – some tweaking to be done for speed</a:t>
            </a:r>
          </a:p>
        </p:txBody>
      </p:sp>
    </p:spTree>
    <p:extLst>
      <p:ext uri="{BB962C8B-B14F-4D97-AF65-F5344CB8AC3E}">
        <p14:creationId xmlns:p14="http://schemas.microsoft.com/office/powerpoint/2010/main" val="22708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1C16-0BFF-EA42-A117-60468D7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547-97D2-DB47-B5AE-ACD475B8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Should I keep a copy of the outputs whenever I change a parameter? --&gt; for dissertation</a:t>
            </a:r>
          </a:p>
          <a:p>
            <a:r>
              <a:rPr lang="en-GB" dirty="0"/>
              <a:t>The compressed representation should be lower size than original image, for speed?</a:t>
            </a:r>
          </a:p>
          <a:p>
            <a:r>
              <a:rPr lang="en-GB" dirty="0"/>
              <a:t>Should I look to get resized images in a new directory?</a:t>
            </a:r>
          </a:p>
          <a:p>
            <a:r>
              <a:rPr lang="en-GB" dirty="0"/>
              <a:t>Uploading files online for access to Google </a:t>
            </a:r>
            <a:r>
              <a:rPr lang="en-GB" dirty="0" err="1"/>
              <a:t>Colab</a:t>
            </a:r>
            <a:r>
              <a:rPr lang="en-GB" dirty="0"/>
              <a:t>?</a:t>
            </a:r>
          </a:p>
          <a:p>
            <a:r>
              <a:rPr lang="en-GB" dirty="0"/>
              <a:t>In the future, if we want this to be a tool: should I make different python scripts that would be runnable in the Terminal, on top of the </a:t>
            </a:r>
            <a:r>
              <a:rPr lang="en-GB" dirty="0" err="1"/>
              <a:t>jupyter</a:t>
            </a:r>
            <a:r>
              <a:rPr lang="en-GB" dirty="0"/>
              <a:t> notebooks?</a:t>
            </a:r>
          </a:p>
          <a:p>
            <a:pPr lvl="1"/>
            <a:r>
              <a:rPr lang="en-GB" dirty="0"/>
              <a:t>They’re more convenient for me, but might not be for a user</a:t>
            </a:r>
          </a:p>
        </p:txBody>
      </p:sp>
    </p:spTree>
    <p:extLst>
      <p:ext uri="{BB962C8B-B14F-4D97-AF65-F5344CB8AC3E}">
        <p14:creationId xmlns:p14="http://schemas.microsoft.com/office/powerpoint/2010/main" val="322694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67C-1C4B-EB49-A589-CB9BC9EF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Rough plan for semester 1 (unchanged)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4150-2B9E-A648-B5A8-079FF6EF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(potentially to be reworked following my questions)</a:t>
            </a:r>
          </a:p>
          <a:p>
            <a:r>
              <a:rPr lang="en-GB" b="1" dirty="0"/>
              <a:t>Week 4</a:t>
            </a:r>
          </a:p>
          <a:p>
            <a:pPr lvl="1"/>
            <a:r>
              <a:rPr lang="en-GB" dirty="0"/>
              <a:t>Tuning autoencoder </a:t>
            </a:r>
          </a:p>
          <a:p>
            <a:r>
              <a:rPr lang="en-GB" b="1" dirty="0"/>
              <a:t>Week 5</a:t>
            </a:r>
          </a:p>
          <a:p>
            <a:pPr lvl="1"/>
            <a:r>
              <a:rPr lang="en-GB" dirty="0"/>
              <a:t>Tuning autoencoder</a:t>
            </a:r>
          </a:p>
          <a:p>
            <a:r>
              <a:rPr lang="en-GB" b="1" dirty="0"/>
              <a:t>Week 6</a:t>
            </a:r>
          </a:p>
          <a:p>
            <a:pPr lvl="1"/>
            <a:r>
              <a:rPr lang="en-GB" dirty="0"/>
              <a:t>HPC training day (hopefully will help with running some models)</a:t>
            </a:r>
          </a:p>
          <a:p>
            <a:pPr lvl="1"/>
            <a:r>
              <a:rPr lang="en-GB" dirty="0"/>
              <a:t>Calculate overlap of images</a:t>
            </a:r>
          </a:p>
          <a:p>
            <a:r>
              <a:rPr lang="en-GB" b="1" dirty="0"/>
              <a:t>Week 7</a:t>
            </a:r>
          </a:p>
          <a:p>
            <a:pPr lvl="1"/>
            <a:r>
              <a:rPr lang="en-GB" dirty="0"/>
              <a:t>Start working on clustering algorithm for image overlaps</a:t>
            </a:r>
          </a:p>
          <a:p>
            <a:r>
              <a:rPr lang="en-GB" b="1" dirty="0"/>
              <a:t>Week 8</a:t>
            </a:r>
          </a:p>
          <a:p>
            <a:pPr lvl="1"/>
            <a:r>
              <a:rPr lang="en-GB" dirty="0"/>
              <a:t>Tune clustering algorithm</a:t>
            </a:r>
          </a:p>
          <a:p>
            <a:r>
              <a:rPr lang="en-GB" b="1" dirty="0"/>
              <a:t>Week 9</a:t>
            </a:r>
          </a:p>
          <a:p>
            <a:pPr lvl="1"/>
            <a:r>
              <a:rPr lang="en-GB" dirty="0"/>
              <a:t>Label t-cell/dendritic cells images:</a:t>
            </a:r>
          </a:p>
          <a:p>
            <a:pPr lvl="1"/>
            <a:r>
              <a:rPr lang="en-GB" dirty="0"/>
              <a:t>Evaluate clustering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8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Level 4 Project</vt:lpstr>
      <vt:lpstr>Completed work</vt:lpstr>
      <vt:lpstr>PowerPoint Presentation</vt:lpstr>
      <vt:lpstr>Questions</vt:lpstr>
      <vt:lpstr>Rough plan for semester 1 (unchanged)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Project</dc:title>
  <dc:creator>Leonore Papaloizos (student)</dc:creator>
  <cp:lastModifiedBy>Leonore Papaloizos (student)</cp:lastModifiedBy>
  <cp:revision>2</cp:revision>
  <dcterms:created xsi:type="dcterms:W3CDTF">2019-10-20T21:58:16Z</dcterms:created>
  <dcterms:modified xsi:type="dcterms:W3CDTF">2019-10-20T22:15:13Z</dcterms:modified>
</cp:coreProperties>
</file>