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7A4C-719B-CC49-B7CE-E746AE80D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A6AD9-9BBA-6445-987D-F76E52325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5849-C9EC-634B-86A1-29772164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DF87-4928-7245-B202-D26BD47C7084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97183-EAB2-6242-86C6-43311C98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3835F-4E43-3641-87A8-F151E75B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E36B-AFEE-9545-A27D-B2601367F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43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6DD3-2F25-BA4E-9061-BDA40EE3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CA4A1-F01C-B84F-8451-E380D68ED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5579F-1C78-B641-B1CC-B125859E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DF87-4928-7245-B202-D26BD47C7084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C23AA-C9DF-2547-A9E9-17164A70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C9997-DA2D-BF47-A35F-D35874D3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E36B-AFEE-9545-A27D-B2601367F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82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DC236-2528-E847-BA0B-92304D62C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35D65-E4EF-B543-8465-9A799D29E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1521B-5B24-2E42-A8E0-F545F20A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DF87-4928-7245-B202-D26BD47C7084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3A3D2-5AA4-9B43-97F2-7588BEA3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22060-F501-CA4C-B2CD-2DD81FEF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E36B-AFEE-9545-A27D-B2601367F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7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AADB-11B3-7044-90D2-C890F7F6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956F4-DB4F-4244-8893-49A913E7B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5FBE8-A8F3-9343-AC3F-8E56AA36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DF87-4928-7245-B202-D26BD47C7084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83F10-320B-C449-88FB-AD2A7653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CE123-1DFF-7F4C-B126-7E73F623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E36B-AFEE-9545-A27D-B2601367F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53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07E2-11A0-014B-8EED-3F0A0C79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B28A-D560-A44D-B4F5-63A2CE376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17E87-D69E-2447-A3B7-F52F86A5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DF87-4928-7245-B202-D26BD47C7084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D33E0-5A1C-7440-9320-8AFEA7F4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5027-6E83-8945-A400-34CF14BB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E36B-AFEE-9545-A27D-B2601367F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42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E3A1-4098-BF4C-8585-EC0D9AFB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7A667-AAC8-1149-A635-2633328B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D8E93-94E3-B24C-B187-25776283F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469F4-C2AE-FE4F-A5CD-E75CB817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DF87-4928-7245-B202-D26BD47C7084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4C61D-FD0C-6247-B439-45CFA6CB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91FDD-CD61-C54C-92EA-9031E0AE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E36B-AFEE-9545-A27D-B2601367F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83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E60E-BDDD-884D-90CF-69AB6C32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74038-F07D-CB49-BD83-7872E4113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A4CCC-2D08-F245-9A1F-DCE3FF62E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DDC22-BF63-894C-BAA8-EF5099C75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65A49-0F73-5247-81A1-5D5CBDD84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3E049-4FED-994D-880B-8C25C13E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DF87-4928-7245-B202-D26BD47C7084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B82C2-F6CA-1D4B-9D0A-929A0145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C400D-F38A-EF4B-AA4F-BD9A9487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E36B-AFEE-9545-A27D-B2601367F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24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A6B0-D7FB-454A-8284-28B4DF6D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601BD-96A6-0147-B236-4F9EDB99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DF87-4928-7245-B202-D26BD47C7084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53432-0315-7F4D-BF7D-271B44A9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8BAA1-F249-0149-9B40-DF7BE5BE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E36B-AFEE-9545-A27D-B2601367F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74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9E22D-668A-514C-BC3D-9967E6F8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DF87-4928-7245-B202-D26BD47C7084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BF726-5AB7-B44C-B76E-4F528866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2A94E-BF29-EE4A-BD75-82F29DF8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E36B-AFEE-9545-A27D-B2601367F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DDF4-EBA4-F84E-8331-7635763C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D7D42-2C15-4646-BFFA-F41509218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57DBB-5C27-0348-A180-DBB8D1D5D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174E0-22E1-AA4E-BCF6-40ECBFA4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DF87-4928-7245-B202-D26BD47C7084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27315-DC43-6B43-8C26-EBFD671D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AE097-D28C-0740-BC19-C302E1D1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E36B-AFEE-9545-A27D-B2601367F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80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4909-23DA-C642-984A-708F9C18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C93C5-5711-624E-AFC2-5EECCABC7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EB860-748B-0843-9EF6-2CA497D63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FDF36-B7F2-A848-9ED7-D21A2972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DF87-4928-7245-B202-D26BD47C7084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C7961-9DC6-134A-8155-E3596B2A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01E03-45B4-9D4E-97A0-8A6D4B93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E36B-AFEE-9545-A27D-B2601367F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36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F9936-4264-384E-B0A9-4724C57C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7A68B-F587-F746-A64C-E4E6FBE33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88E23-1901-F24A-88BE-979BF6FDB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6DF87-4928-7245-B202-D26BD47C7084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FACD0-6EB3-994E-9706-6B6997FE4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96A05-F9DC-DD44-8C53-7513A46D5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7E36B-AFEE-9545-A27D-B2601367F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45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90CA-1EA4-1141-BF86-703DD7EE1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77104-9F66-424B-AF71-F2CD0F962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2 Meeting</a:t>
            </a:r>
          </a:p>
        </p:txBody>
      </p:sp>
    </p:spTree>
    <p:extLst>
      <p:ext uri="{BB962C8B-B14F-4D97-AF65-F5344CB8AC3E}">
        <p14:creationId xmlns:p14="http://schemas.microsoft.com/office/powerpoint/2010/main" val="121088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DA76-7777-A344-AA1E-DF50CE49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636BE-F857-6D4B-A2B4-13FB53F92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Installed Fiji + OneDrive</a:t>
            </a:r>
          </a:p>
          <a:p>
            <a:pPr lvl="1"/>
            <a:r>
              <a:rPr lang="en-GB" dirty="0"/>
              <a:t>Issues with images size and local storage</a:t>
            </a:r>
          </a:p>
          <a:p>
            <a:pPr lvl="1"/>
            <a:r>
              <a:rPr lang="en-GB" dirty="0"/>
              <a:t>Questions on the images</a:t>
            </a:r>
          </a:p>
          <a:p>
            <a:r>
              <a:rPr lang="en-GB" dirty="0"/>
              <a:t>Installed Zotero for reference management</a:t>
            </a:r>
          </a:p>
          <a:p>
            <a:r>
              <a:rPr lang="en-GB" dirty="0"/>
              <a:t>Virtual environment for coding</a:t>
            </a:r>
          </a:p>
          <a:p>
            <a:r>
              <a:rPr lang="en-GB" dirty="0"/>
              <a:t>Repository</a:t>
            </a:r>
          </a:p>
          <a:p>
            <a:pPr lvl="1"/>
            <a:r>
              <a:rPr lang="en-GB" dirty="0"/>
              <a:t>For issues: </a:t>
            </a:r>
            <a:r>
              <a:rPr lang="en-GB" dirty="0" err="1"/>
              <a:t>Github’s</a:t>
            </a:r>
            <a:r>
              <a:rPr lang="en-GB" dirty="0"/>
              <a:t> own, Trello?</a:t>
            </a:r>
          </a:p>
          <a:p>
            <a:pPr lvl="1"/>
            <a:r>
              <a:rPr lang="en-GB" dirty="0"/>
              <a:t>What data can be put online?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689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102F-4EE9-EF4C-A3E1-47977646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21872-1BF7-414F-82A1-CAA391266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Convolutional neural networks</a:t>
            </a:r>
          </a:p>
          <a:p>
            <a:r>
              <a:rPr lang="en-GB" dirty="0" err="1"/>
              <a:t>UNet</a:t>
            </a:r>
            <a:endParaRPr lang="en-GB" dirty="0"/>
          </a:p>
          <a:p>
            <a:pPr lvl="1"/>
            <a:r>
              <a:rPr lang="en-GB" dirty="0"/>
              <a:t>Why is it important to have the mask? “ground truth label”</a:t>
            </a:r>
          </a:p>
          <a:p>
            <a:r>
              <a:rPr lang="en-GB" dirty="0"/>
              <a:t>Autoencoders</a:t>
            </a:r>
          </a:p>
          <a:p>
            <a:pPr lvl="1"/>
            <a:r>
              <a:rPr lang="en-GB" dirty="0"/>
              <a:t>Types of autoencoders</a:t>
            </a:r>
          </a:p>
        </p:txBody>
      </p:sp>
    </p:spTree>
    <p:extLst>
      <p:ext uri="{BB962C8B-B14F-4D97-AF65-F5344CB8AC3E}">
        <p14:creationId xmlns:p14="http://schemas.microsoft.com/office/powerpoint/2010/main" val="76498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70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Level 4 Project</vt:lpstr>
      <vt:lpstr>Setup</vt:lpstr>
      <vt:lpstr>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 Project</dc:title>
  <dc:creator>Leonore Papaloizos (student)</dc:creator>
  <cp:lastModifiedBy>Leonore Papaloizos (student)</cp:lastModifiedBy>
  <cp:revision>3</cp:revision>
  <dcterms:created xsi:type="dcterms:W3CDTF">2019-09-28T19:14:37Z</dcterms:created>
  <dcterms:modified xsi:type="dcterms:W3CDTF">2019-09-28T19:29:23Z</dcterms:modified>
</cp:coreProperties>
</file>