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103" d="100"/>
          <a:sy n="103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30B8-E9CD-6F49-A6EE-2272B185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275B3-6623-3D47-9773-F5ADFC92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9302-AB15-404C-88DF-71E5F8BF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54F4-1CCB-4D4A-A543-7DDC971E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01C1-AB37-3448-9BC6-8964E13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5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14E-13C8-5A4B-84E5-4E1FD9F7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1B1E8-0D06-8947-9A8E-2AC8B7BD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B926-569C-7B49-A6F2-6E761C5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38BD-3FBB-3841-AF0E-4AE50D81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9BCF-5721-0941-BCDC-EE74B157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3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E9377-0D51-CA43-BCFB-1F7EBDA08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0BD-0A8E-7449-9FBE-2AB74168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CE3E-8910-4744-9C7C-7D3B6248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DD8E-D341-DD48-88F2-3F31B8B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E93C-B739-EC4E-90BC-A246870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C52-0972-9E4F-B037-006A3022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937B-3706-B149-A3A2-40DE5FD4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044F-BF48-C647-B85B-F2F60018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D75A-9A7C-364B-9BD7-ECE05A33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2DA-1658-4945-8BD4-4E0C4A93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85B3-0595-164A-9CB4-8DECC3AE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8E11-8F07-7D45-9D49-A992E754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D66E-376F-8A40-B9DB-FA565BA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9F8A-509C-EF43-A73E-5DC26DB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1237-AECB-DB48-A5B4-E8FFD5AD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A69-E052-FB4C-8CDE-84DDC94C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8ACB-72B5-B049-B870-6CF7A2BC8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1373-FB37-2748-BBB2-C60A5999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4BAC8-CBE4-A24F-A47E-1FD30A40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9BB9-CE73-AC45-94D2-635EA624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BE0F-FC91-7545-9DB1-417B2900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C0BE-6931-9841-877B-EECE4461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8AC2-91E5-B947-BAD2-6A3FEB7C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A3E8-2E9E-BC4E-8748-4D7A51D6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519E-818A-DC4F-ADAB-A08BC8BE3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E4844-5E4E-F041-A386-F61D35F7D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2E80B-D788-884D-A99D-BEC858A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67023-9B80-454E-AA30-DB929F30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4F381-703E-0648-ABE9-C1C586DC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9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3B9-7345-B846-887F-30F95231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C95DD-1A44-A548-BEC7-BE72CF60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D60E-8B2C-6142-A2C6-06B098DC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A40DB-2FE1-7647-A764-BCA8884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C54AD-6B5D-0E45-9FC3-CAA237B2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2C4A-1BA0-C34E-B22A-BEC125A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EE53-AC17-BA4D-BDEE-76CB689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8C1-DE93-2D40-A97A-94050D7C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FF9A-6566-684C-8485-27A11141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5AC8-E441-E443-B19D-5EF8410A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81A9D-7680-FF43-840A-A974FDFA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84D85-2302-D342-A173-EC7B9A9D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9B6D-4D85-DF49-B63C-38AB8D2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9787-0A98-524D-9C0F-C33A3354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BAD9F-B5C5-874D-A233-94F8400C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F99-C39C-854B-A301-F72BD3CB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1C6F-D12A-D749-B6EE-3DA7B047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6DF1-7072-9B46-8C5A-B1CD332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1233-BE01-954A-984A-4A00D49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3216-1CE8-7E4E-B7D5-51EDD031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D72-82EA-7B4B-959B-3A5B5836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BF71-16FE-994D-8BD4-1E4AA9431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437-C6C8-774C-8379-14F6B1C7FE25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D512-C119-504C-A350-580B2EFE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CB81-8549-FE40-ACCB-03C0B2723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81F-B9A2-5F42-BF8D-75DFF69E2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6564-9917-0942-8B9B-E24481D4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 Meeting</a:t>
            </a:r>
          </a:p>
          <a:p>
            <a:r>
              <a:rPr lang="en-GB" dirty="0"/>
              <a:t>(Week 5 Recap)</a:t>
            </a:r>
          </a:p>
        </p:txBody>
      </p:sp>
    </p:spTree>
    <p:extLst>
      <p:ext uri="{BB962C8B-B14F-4D97-AF65-F5344CB8AC3E}">
        <p14:creationId xmlns:p14="http://schemas.microsoft.com/office/powerpoint/2010/main" val="163359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03E9-11DB-DA40-BCE9-2272B863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EEB7-BB88-C44B-AAF9-8CA6E595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Cropped images to 200x200 as suggested</a:t>
            </a:r>
          </a:p>
          <a:p>
            <a:pPr lvl="1"/>
            <a:r>
              <a:rPr lang="en-GB" dirty="0"/>
              <a:t>Got better results</a:t>
            </a:r>
          </a:p>
          <a:p>
            <a:r>
              <a:rPr lang="en-GB" dirty="0"/>
              <a:t>Tuned autoencoder</a:t>
            </a:r>
          </a:p>
          <a:p>
            <a:pPr lvl="1"/>
            <a:r>
              <a:rPr lang="en-GB" dirty="0"/>
              <a:t>Got better results with the 200x200 cropped</a:t>
            </a:r>
          </a:p>
          <a:p>
            <a:r>
              <a:rPr lang="en-GB" dirty="0"/>
              <a:t>Made function to calculate overlap</a:t>
            </a:r>
          </a:p>
          <a:p>
            <a:pPr lvl="1"/>
            <a:r>
              <a:rPr lang="en-GB" dirty="0"/>
              <a:t>Absolute difference</a:t>
            </a:r>
          </a:p>
          <a:p>
            <a:pPr lvl="1"/>
            <a:r>
              <a:rPr lang="en-GB" dirty="0"/>
              <a:t>Is this the right way?</a:t>
            </a:r>
          </a:p>
          <a:p>
            <a:r>
              <a:rPr lang="en-GB" dirty="0"/>
              <a:t>Made function to calculate labels</a:t>
            </a:r>
          </a:p>
          <a:p>
            <a:pPr lvl="1"/>
            <a:r>
              <a:rPr lang="en-GB" dirty="0"/>
              <a:t>Hardcoded to one Excel sheet</a:t>
            </a:r>
          </a:p>
          <a:p>
            <a:pPr lvl="1"/>
            <a:r>
              <a:rPr lang="en-GB" dirty="0"/>
              <a:t>Are the Excel sheets always the same format?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3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321478-CBB9-0F43-8ECC-98AE523B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37" y="418726"/>
            <a:ext cx="8482853" cy="3851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3A299A-FC04-6148-AC7F-6402A070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924" y="4546109"/>
            <a:ext cx="8482853" cy="1767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7F3A2-7EAD-6741-8D65-6EF5CDB596A6}"/>
              </a:ext>
            </a:extLst>
          </p:cNvPr>
          <p:cNvSpPr txBox="1"/>
          <p:nvPr/>
        </p:nvSpPr>
        <p:spPr>
          <a:xfrm>
            <a:off x="286871" y="418726"/>
            <a:ext cx="26434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Reconstructed</a:t>
            </a:r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Original</a:t>
            </a:r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22708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AC36-8CF1-BB4A-8150-676261BE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work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27B0-E71A-B747-9690-C7AD87C2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about PCA and </a:t>
            </a:r>
            <a:r>
              <a:rPr lang="en-GB" dirty="0" err="1"/>
              <a:t>tsne</a:t>
            </a:r>
            <a:endParaRPr lang="en-GB" dirty="0"/>
          </a:p>
          <a:p>
            <a:r>
              <a:rPr lang="en-GB" dirty="0"/>
              <a:t>Tried to cluster the compressed and overlapped images...</a:t>
            </a:r>
          </a:p>
          <a:p>
            <a:r>
              <a:rPr lang="en-GB" dirty="0"/>
              <a:t>Not much luck: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B054A-4EBA-714B-A2BA-CD56767A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47" y="3429000"/>
            <a:ext cx="5295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0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C3B5-2C66-064C-900C-92668BA4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D2BA-5630-CF4E-A24C-98A3908E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Script to read Excel sheet into labels</a:t>
            </a:r>
          </a:p>
          <a:p>
            <a:r>
              <a:rPr lang="en-GB" dirty="0"/>
              <a:t>Spending time on getting resized images read back to disk so I can transfer them easier to GPU cluster or </a:t>
            </a:r>
            <a:r>
              <a:rPr lang="en-GB" dirty="0" err="1"/>
              <a:t>Colab</a:t>
            </a:r>
            <a:endParaRPr lang="en-GB" dirty="0"/>
          </a:p>
          <a:p>
            <a:pPr lvl="1"/>
            <a:r>
              <a:rPr lang="en-GB" dirty="0"/>
              <a:t>Running into a lot of issues for this though</a:t>
            </a:r>
          </a:p>
          <a:p>
            <a:r>
              <a:rPr lang="en-GB" dirty="0"/>
              <a:t>Research on how PCA + </a:t>
            </a:r>
            <a:r>
              <a:rPr lang="en-GB" dirty="0" err="1"/>
              <a:t>tsne</a:t>
            </a:r>
            <a:r>
              <a:rPr lang="en-GB" dirty="0"/>
              <a:t> can work better for this.</a:t>
            </a:r>
          </a:p>
          <a:p>
            <a:pPr lvl="1"/>
            <a:r>
              <a:rPr lang="en-GB" dirty="0"/>
              <a:t>Right now, even with different parameters not giving much results.</a:t>
            </a:r>
          </a:p>
          <a:p>
            <a:pPr lvl="1"/>
            <a:r>
              <a:rPr lang="en-GB" dirty="0"/>
              <a:t>Increase dataset?</a:t>
            </a:r>
          </a:p>
          <a:p>
            <a:pPr lvl="1"/>
            <a:r>
              <a:rPr lang="en-GB" dirty="0"/>
              <a:t>Then linked to resizing data work. </a:t>
            </a:r>
          </a:p>
        </p:txBody>
      </p:sp>
    </p:spTree>
    <p:extLst>
      <p:ext uri="{BB962C8B-B14F-4D97-AF65-F5344CB8AC3E}">
        <p14:creationId xmlns:p14="http://schemas.microsoft.com/office/powerpoint/2010/main" val="343125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67C-1C4B-EB49-A589-CB9BC9EF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Rough plan for semester, reworked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4150-2B9E-A648-B5A8-079FF6EF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i="1" dirty="0"/>
              <a:t>Week 5</a:t>
            </a:r>
          </a:p>
          <a:p>
            <a:pPr lvl="1"/>
            <a:r>
              <a:rPr lang="en-GB" i="1" dirty="0"/>
              <a:t>Tuned autoencoder</a:t>
            </a:r>
          </a:p>
          <a:p>
            <a:pPr lvl="1"/>
            <a:r>
              <a:rPr lang="en-GB" i="1" dirty="0"/>
              <a:t>Calculated overlap of images</a:t>
            </a:r>
          </a:p>
          <a:p>
            <a:pPr lvl="1"/>
            <a:r>
              <a:rPr lang="en-GB" i="1" dirty="0"/>
              <a:t>Start working on clustering algorithm for image overlaps</a:t>
            </a:r>
            <a:endParaRPr lang="en-GB" dirty="0"/>
          </a:p>
          <a:p>
            <a:r>
              <a:rPr lang="en-GB" b="1" dirty="0"/>
              <a:t>Week 6</a:t>
            </a:r>
          </a:p>
          <a:p>
            <a:pPr lvl="1"/>
            <a:r>
              <a:rPr lang="en-GB" dirty="0"/>
              <a:t>HPC training day (hopefully will help with running some models)</a:t>
            </a:r>
          </a:p>
          <a:p>
            <a:pPr lvl="1"/>
            <a:r>
              <a:rPr lang="en-GB" dirty="0"/>
              <a:t>Find way to write images back to disk without losing data</a:t>
            </a:r>
          </a:p>
          <a:p>
            <a:r>
              <a:rPr lang="en-GB" b="1" dirty="0"/>
              <a:t>Week 7</a:t>
            </a:r>
          </a:p>
          <a:p>
            <a:pPr lvl="1"/>
            <a:r>
              <a:rPr lang="en-GB" dirty="0"/>
              <a:t>Read on PCA/</a:t>
            </a:r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See if dataset can be expanded</a:t>
            </a:r>
          </a:p>
          <a:p>
            <a:pPr lvl="1"/>
            <a:r>
              <a:rPr lang="en-GB" dirty="0"/>
              <a:t>Fit model, save weights</a:t>
            </a:r>
          </a:p>
          <a:p>
            <a:r>
              <a:rPr lang="en-GB" b="1" dirty="0"/>
              <a:t>Week 8</a:t>
            </a:r>
          </a:p>
          <a:p>
            <a:pPr lvl="1"/>
            <a:r>
              <a:rPr lang="en-GB" dirty="0"/>
              <a:t>Tune clustering algorithms to improve performance</a:t>
            </a:r>
          </a:p>
          <a:p>
            <a:r>
              <a:rPr lang="en-GB" b="1" dirty="0"/>
              <a:t>Week 9</a:t>
            </a:r>
            <a:endParaRPr lang="en-GB" dirty="0"/>
          </a:p>
          <a:p>
            <a:pPr lvl="1"/>
            <a:r>
              <a:rPr lang="en-GB" dirty="0"/>
              <a:t>Tune clustering algorithms to improve performance</a:t>
            </a:r>
          </a:p>
          <a:p>
            <a:pPr lvl="1"/>
            <a:r>
              <a:rPr lang="en-GB" dirty="0"/>
              <a:t>Evaluate model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8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247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Level 4 Project</vt:lpstr>
      <vt:lpstr>Completed work</vt:lpstr>
      <vt:lpstr>PowerPoint Presentation</vt:lpstr>
      <vt:lpstr>Completed work (2/2)</vt:lpstr>
      <vt:lpstr>Work to come</vt:lpstr>
      <vt:lpstr>Rough plan for semester, reworked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Project</dc:title>
  <dc:creator>Leonore Papaloizos (student)</dc:creator>
  <cp:lastModifiedBy>Leonore Papaloizos (student)</cp:lastModifiedBy>
  <cp:revision>6</cp:revision>
  <dcterms:created xsi:type="dcterms:W3CDTF">2019-10-20T21:58:16Z</dcterms:created>
  <dcterms:modified xsi:type="dcterms:W3CDTF">2019-10-29T14:44:58Z</dcterms:modified>
</cp:coreProperties>
</file>