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6"/>
    <p:restoredTop sz="94690"/>
  </p:normalViewPr>
  <p:slideViewPr>
    <p:cSldViewPr snapToGrid="0" snapToObjects="1">
      <p:cViewPr varScale="1">
        <p:scale>
          <a:sx n="99" d="100"/>
          <a:sy n="99" d="100"/>
        </p:scale>
        <p:origin x="3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7A4C-719B-CC49-B7CE-E746AE80DA1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2EA6AD9-9BBA-6445-987D-F76E523256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09D25849-C9EC-634B-86A1-2977216462CE}"/>
              </a:ext>
            </a:extLst>
          </p:cNvPr>
          <p:cNvSpPr>
            <a:spLocks noGrp="1"/>
          </p:cNvSpPr>
          <p:nvPr>
            <p:ph type="dt" sz="half" idx="10"/>
          </p:nvPr>
        </p:nvSpPr>
        <p:spPr/>
        <p:txBody>
          <a:bodyPr/>
          <a:lstStyle/>
          <a:p>
            <a:fld id="{9E56DF87-4928-7245-B202-D26BD47C7084}" type="datetimeFigureOut">
              <a:rPr lang="en-GB" smtClean="0"/>
              <a:t>12/10/2019</a:t>
            </a:fld>
            <a:endParaRPr lang="en-GB"/>
          </a:p>
        </p:txBody>
      </p:sp>
      <p:sp>
        <p:nvSpPr>
          <p:cNvPr id="5" name="Footer Placeholder 4">
            <a:extLst>
              <a:ext uri="{FF2B5EF4-FFF2-40B4-BE49-F238E27FC236}">
                <a16:creationId xmlns:a16="http://schemas.microsoft.com/office/drawing/2014/main" id="{5F497183-EAB2-6242-86C6-43311C9885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93835F-4E43-3641-87A8-F151E75B3A7F}"/>
              </a:ext>
            </a:extLst>
          </p:cNvPr>
          <p:cNvSpPr>
            <a:spLocks noGrp="1"/>
          </p:cNvSpPr>
          <p:nvPr>
            <p:ph type="sldNum" sz="quarter" idx="12"/>
          </p:nvPr>
        </p:nvSpPr>
        <p:spPr/>
        <p:txBody>
          <a:bodyPr/>
          <a:lstStyle/>
          <a:p>
            <a:fld id="{6C77E36B-AFEE-9545-A27D-B2601367F077}" type="slidenum">
              <a:rPr lang="en-GB" smtClean="0"/>
              <a:t>‹#›</a:t>
            </a:fld>
            <a:endParaRPr lang="en-GB"/>
          </a:p>
        </p:txBody>
      </p:sp>
    </p:spTree>
    <p:extLst>
      <p:ext uri="{BB962C8B-B14F-4D97-AF65-F5344CB8AC3E}">
        <p14:creationId xmlns:p14="http://schemas.microsoft.com/office/powerpoint/2010/main" val="100043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6DD3-2F25-BA4E-9061-BDA40EE342D2}"/>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9DCA4A1-F01C-B84F-8451-E380D68ED0E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895579F-1C78-B641-B1CC-B125859EAE9E}"/>
              </a:ext>
            </a:extLst>
          </p:cNvPr>
          <p:cNvSpPr>
            <a:spLocks noGrp="1"/>
          </p:cNvSpPr>
          <p:nvPr>
            <p:ph type="dt" sz="half" idx="10"/>
          </p:nvPr>
        </p:nvSpPr>
        <p:spPr/>
        <p:txBody>
          <a:bodyPr/>
          <a:lstStyle/>
          <a:p>
            <a:fld id="{9E56DF87-4928-7245-B202-D26BD47C7084}" type="datetimeFigureOut">
              <a:rPr lang="en-GB" smtClean="0"/>
              <a:t>12/10/2019</a:t>
            </a:fld>
            <a:endParaRPr lang="en-GB"/>
          </a:p>
        </p:txBody>
      </p:sp>
      <p:sp>
        <p:nvSpPr>
          <p:cNvPr id="5" name="Footer Placeholder 4">
            <a:extLst>
              <a:ext uri="{FF2B5EF4-FFF2-40B4-BE49-F238E27FC236}">
                <a16:creationId xmlns:a16="http://schemas.microsoft.com/office/drawing/2014/main" id="{08BC23AA-C9DF-2547-A9E9-17164A700E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BC9997-DA2D-BF47-A35F-D35874D35501}"/>
              </a:ext>
            </a:extLst>
          </p:cNvPr>
          <p:cNvSpPr>
            <a:spLocks noGrp="1"/>
          </p:cNvSpPr>
          <p:nvPr>
            <p:ph type="sldNum" sz="quarter" idx="12"/>
          </p:nvPr>
        </p:nvSpPr>
        <p:spPr/>
        <p:txBody>
          <a:bodyPr/>
          <a:lstStyle/>
          <a:p>
            <a:fld id="{6C77E36B-AFEE-9545-A27D-B2601367F077}" type="slidenum">
              <a:rPr lang="en-GB" smtClean="0"/>
              <a:t>‹#›</a:t>
            </a:fld>
            <a:endParaRPr lang="en-GB"/>
          </a:p>
        </p:txBody>
      </p:sp>
    </p:spTree>
    <p:extLst>
      <p:ext uri="{BB962C8B-B14F-4D97-AF65-F5344CB8AC3E}">
        <p14:creationId xmlns:p14="http://schemas.microsoft.com/office/powerpoint/2010/main" val="1797829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5DC236-2528-E847-BA0B-92304D62C8F9}"/>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14835D65-E4EF-B543-8465-9A799D29E60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561521B-5B24-2E42-A8E0-F545F20A71F0}"/>
              </a:ext>
            </a:extLst>
          </p:cNvPr>
          <p:cNvSpPr>
            <a:spLocks noGrp="1"/>
          </p:cNvSpPr>
          <p:nvPr>
            <p:ph type="dt" sz="half" idx="10"/>
          </p:nvPr>
        </p:nvSpPr>
        <p:spPr/>
        <p:txBody>
          <a:bodyPr/>
          <a:lstStyle/>
          <a:p>
            <a:fld id="{9E56DF87-4928-7245-B202-D26BD47C7084}" type="datetimeFigureOut">
              <a:rPr lang="en-GB" smtClean="0"/>
              <a:t>12/10/2019</a:t>
            </a:fld>
            <a:endParaRPr lang="en-GB"/>
          </a:p>
        </p:txBody>
      </p:sp>
      <p:sp>
        <p:nvSpPr>
          <p:cNvPr id="5" name="Footer Placeholder 4">
            <a:extLst>
              <a:ext uri="{FF2B5EF4-FFF2-40B4-BE49-F238E27FC236}">
                <a16:creationId xmlns:a16="http://schemas.microsoft.com/office/drawing/2014/main" id="{3403A3D2-5AA4-9B43-97F2-7588BEA371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E22060-F501-CA4C-B2CD-2DD81FEFEB14}"/>
              </a:ext>
            </a:extLst>
          </p:cNvPr>
          <p:cNvSpPr>
            <a:spLocks noGrp="1"/>
          </p:cNvSpPr>
          <p:nvPr>
            <p:ph type="sldNum" sz="quarter" idx="12"/>
          </p:nvPr>
        </p:nvSpPr>
        <p:spPr/>
        <p:txBody>
          <a:bodyPr/>
          <a:lstStyle/>
          <a:p>
            <a:fld id="{6C77E36B-AFEE-9545-A27D-B2601367F077}" type="slidenum">
              <a:rPr lang="en-GB" smtClean="0"/>
              <a:t>‹#›</a:t>
            </a:fld>
            <a:endParaRPr lang="en-GB"/>
          </a:p>
        </p:txBody>
      </p:sp>
    </p:spTree>
    <p:extLst>
      <p:ext uri="{BB962C8B-B14F-4D97-AF65-F5344CB8AC3E}">
        <p14:creationId xmlns:p14="http://schemas.microsoft.com/office/powerpoint/2010/main" val="809279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AADB-11B3-7044-90D2-C890F7F64B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55956F4-DB4F-4244-8893-49A913E7B57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655FBE8-A8F3-9343-AC3F-8E56AA364105}"/>
              </a:ext>
            </a:extLst>
          </p:cNvPr>
          <p:cNvSpPr>
            <a:spLocks noGrp="1"/>
          </p:cNvSpPr>
          <p:nvPr>
            <p:ph type="dt" sz="half" idx="10"/>
          </p:nvPr>
        </p:nvSpPr>
        <p:spPr/>
        <p:txBody>
          <a:bodyPr/>
          <a:lstStyle/>
          <a:p>
            <a:fld id="{9E56DF87-4928-7245-B202-D26BD47C7084}" type="datetimeFigureOut">
              <a:rPr lang="en-GB" smtClean="0"/>
              <a:t>12/10/2019</a:t>
            </a:fld>
            <a:endParaRPr lang="en-GB"/>
          </a:p>
        </p:txBody>
      </p:sp>
      <p:sp>
        <p:nvSpPr>
          <p:cNvPr id="5" name="Footer Placeholder 4">
            <a:extLst>
              <a:ext uri="{FF2B5EF4-FFF2-40B4-BE49-F238E27FC236}">
                <a16:creationId xmlns:a16="http://schemas.microsoft.com/office/drawing/2014/main" id="{F9983F10-320B-C449-88FB-AD2A76538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3CE123-1DFF-7F4C-B126-7E73F623FEA3}"/>
              </a:ext>
            </a:extLst>
          </p:cNvPr>
          <p:cNvSpPr>
            <a:spLocks noGrp="1"/>
          </p:cNvSpPr>
          <p:nvPr>
            <p:ph type="sldNum" sz="quarter" idx="12"/>
          </p:nvPr>
        </p:nvSpPr>
        <p:spPr/>
        <p:txBody>
          <a:bodyPr/>
          <a:lstStyle/>
          <a:p>
            <a:fld id="{6C77E36B-AFEE-9545-A27D-B2601367F077}" type="slidenum">
              <a:rPr lang="en-GB" smtClean="0"/>
              <a:t>‹#›</a:t>
            </a:fld>
            <a:endParaRPr lang="en-GB"/>
          </a:p>
        </p:txBody>
      </p:sp>
    </p:spTree>
    <p:extLst>
      <p:ext uri="{BB962C8B-B14F-4D97-AF65-F5344CB8AC3E}">
        <p14:creationId xmlns:p14="http://schemas.microsoft.com/office/powerpoint/2010/main" val="58853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807E2-11A0-014B-8EED-3F0A0C79741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236B28A-D560-A44D-B4F5-63A2CE3766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8A17E87-D69E-2447-A3B7-F52F86A55AB0}"/>
              </a:ext>
            </a:extLst>
          </p:cNvPr>
          <p:cNvSpPr>
            <a:spLocks noGrp="1"/>
          </p:cNvSpPr>
          <p:nvPr>
            <p:ph type="dt" sz="half" idx="10"/>
          </p:nvPr>
        </p:nvSpPr>
        <p:spPr/>
        <p:txBody>
          <a:bodyPr/>
          <a:lstStyle/>
          <a:p>
            <a:fld id="{9E56DF87-4928-7245-B202-D26BD47C7084}" type="datetimeFigureOut">
              <a:rPr lang="en-GB" smtClean="0"/>
              <a:t>12/10/2019</a:t>
            </a:fld>
            <a:endParaRPr lang="en-GB"/>
          </a:p>
        </p:txBody>
      </p:sp>
      <p:sp>
        <p:nvSpPr>
          <p:cNvPr id="5" name="Footer Placeholder 4">
            <a:extLst>
              <a:ext uri="{FF2B5EF4-FFF2-40B4-BE49-F238E27FC236}">
                <a16:creationId xmlns:a16="http://schemas.microsoft.com/office/drawing/2014/main" id="{11ED33E0-5A1C-7440-9320-8AFEA7F4B2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D65027-6E83-8945-A400-34CF14BB4FA9}"/>
              </a:ext>
            </a:extLst>
          </p:cNvPr>
          <p:cNvSpPr>
            <a:spLocks noGrp="1"/>
          </p:cNvSpPr>
          <p:nvPr>
            <p:ph type="sldNum" sz="quarter" idx="12"/>
          </p:nvPr>
        </p:nvSpPr>
        <p:spPr/>
        <p:txBody>
          <a:bodyPr/>
          <a:lstStyle/>
          <a:p>
            <a:fld id="{6C77E36B-AFEE-9545-A27D-B2601367F077}" type="slidenum">
              <a:rPr lang="en-GB" smtClean="0"/>
              <a:t>‹#›</a:t>
            </a:fld>
            <a:endParaRPr lang="en-GB"/>
          </a:p>
        </p:txBody>
      </p:sp>
    </p:spTree>
    <p:extLst>
      <p:ext uri="{BB962C8B-B14F-4D97-AF65-F5344CB8AC3E}">
        <p14:creationId xmlns:p14="http://schemas.microsoft.com/office/powerpoint/2010/main" val="191042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E3A1-4098-BF4C-8585-EC0D9AFB00F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EA7A667-AAC8-1149-A635-2633328BBA7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DFD8E93-94E3-B24C-B187-25776283F5E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1D469F4-C2AE-FE4F-A5CD-E75CB81722B2}"/>
              </a:ext>
            </a:extLst>
          </p:cNvPr>
          <p:cNvSpPr>
            <a:spLocks noGrp="1"/>
          </p:cNvSpPr>
          <p:nvPr>
            <p:ph type="dt" sz="half" idx="10"/>
          </p:nvPr>
        </p:nvSpPr>
        <p:spPr/>
        <p:txBody>
          <a:bodyPr/>
          <a:lstStyle/>
          <a:p>
            <a:fld id="{9E56DF87-4928-7245-B202-D26BD47C7084}" type="datetimeFigureOut">
              <a:rPr lang="en-GB" smtClean="0"/>
              <a:t>12/10/2019</a:t>
            </a:fld>
            <a:endParaRPr lang="en-GB"/>
          </a:p>
        </p:txBody>
      </p:sp>
      <p:sp>
        <p:nvSpPr>
          <p:cNvPr id="6" name="Footer Placeholder 5">
            <a:extLst>
              <a:ext uri="{FF2B5EF4-FFF2-40B4-BE49-F238E27FC236}">
                <a16:creationId xmlns:a16="http://schemas.microsoft.com/office/drawing/2014/main" id="{CCB4C61D-FD0C-6247-B439-45CFA6CBB4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791FDD-CD61-C54C-92EA-9031E0AE48B5}"/>
              </a:ext>
            </a:extLst>
          </p:cNvPr>
          <p:cNvSpPr>
            <a:spLocks noGrp="1"/>
          </p:cNvSpPr>
          <p:nvPr>
            <p:ph type="sldNum" sz="quarter" idx="12"/>
          </p:nvPr>
        </p:nvSpPr>
        <p:spPr/>
        <p:txBody>
          <a:bodyPr/>
          <a:lstStyle/>
          <a:p>
            <a:fld id="{6C77E36B-AFEE-9545-A27D-B2601367F077}" type="slidenum">
              <a:rPr lang="en-GB" smtClean="0"/>
              <a:t>‹#›</a:t>
            </a:fld>
            <a:endParaRPr lang="en-GB"/>
          </a:p>
        </p:txBody>
      </p:sp>
    </p:spTree>
    <p:extLst>
      <p:ext uri="{BB962C8B-B14F-4D97-AF65-F5344CB8AC3E}">
        <p14:creationId xmlns:p14="http://schemas.microsoft.com/office/powerpoint/2010/main" val="1687836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E60E-BDDD-884D-90CF-69AB6C32D41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A6C74038-F07D-CB49-BD83-7872E41131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9FA4CCC-2D08-F245-9A1F-DCE3FF62E1C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05DDC22-BF63-894C-BAA8-EF5099C759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2165A49-0F73-5247-81A1-5D5CBDD84D9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9CE3E049-4FED-994D-880B-8C25C13E4538}"/>
              </a:ext>
            </a:extLst>
          </p:cNvPr>
          <p:cNvSpPr>
            <a:spLocks noGrp="1"/>
          </p:cNvSpPr>
          <p:nvPr>
            <p:ph type="dt" sz="half" idx="10"/>
          </p:nvPr>
        </p:nvSpPr>
        <p:spPr/>
        <p:txBody>
          <a:bodyPr/>
          <a:lstStyle/>
          <a:p>
            <a:fld id="{9E56DF87-4928-7245-B202-D26BD47C7084}" type="datetimeFigureOut">
              <a:rPr lang="en-GB" smtClean="0"/>
              <a:t>12/10/2019</a:t>
            </a:fld>
            <a:endParaRPr lang="en-GB"/>
          </a:p>
        </p:txBody>
      </p:sp>
      <p:sp>
        <p:nvSpPr>
          <p:cNvPr id="8" name="Footer Placeholder 7">
            <a:extLst>
              <a:ext uri="{FF2B5EF4-FFF2-40B4-BE49-F238E27FC236}">
                <a16:creationId xmlns:a16="http://schemas.microsoft.com/office/drawing/2014/main" id="{1CEB82C2-F6CA-1D4B-9D0A-929A01458EA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3AC400D-F38A-EF4B-AA4F-BD9A94872DD3}"/>
              </a:ext>
            </a:extLst>
          </p:cNvPr>
          <p:cNvSpPr>
            <a:spLocks noGrp="1"/>
          </p:cNvSpPr>
          <p:nvPr>
            <p:ph type="sldNum" sz="quarter" idx="12"/>
          </p:nvPr>
        </p:nvSpPr>
        <p:spPr/>
        <p:txBody>
          <a:bodyPr/>
          <a:lstStyle/>
          <a:p>
            <a:fld id="{6C77E36B-AFEE-9545-A27D-B2601367F077}" type="slidenum">
              <a:rPr lang="en-GB" smtClean="0"/>
              <a:t>‹#›</a:t>
            </a:fld>
            <a:endParaRPr lang="en-GB"/>
          </a:p>
        </p:txBody>
      </p:sp>
    </p:spTree>
    <p:extLst>
      <p:ext uri="{BB962C8B-B14F-4D97-AF65-F5344CB8AC3E}">
        <p14:creationId xmlns:p14="http://schemas.microsoft.com/office/powerpoint/2010/main" val="2078246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5A6B0-D7FB-454A-8284-28B4DF6D5E3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EEF601BD-96A6-0147-B236-4F9EDB990DC8}"/>
              </a:ext>
            </a:extLst>
          </p:cNvPr>
          <p:cNvSpPr>
            <a:spLocks noGrp="1"/>
          </p:cNvSpPr>
          <p:nvPr>
            <p:ph type="dt" sz="half" idx="10"/>
          </p:nvPr>
        </p:nvSpPr>
        <p:spPr/>
        <p:txBody>
          <a:bodyPr/>
          <a:lstStyle/>
          <a:p>
            <a:fld id="{9E56DF87-4928-7245-B202-D26BD47C7084}" type="datetimeFigureOut">
              <a:rPr lang="en-GB" smtClean="0"/>
              <a:t>12/10/2019</a:t>
            </a:fld>
            <a:endParaRPr lang="en-GB"/>
          </a:p>
        </p:txBody>
      </p:sp>
      <p:sp>
        <p:nvSpPr>
          <p:cNvPr id="4" name="Footer Placeholder 3">
            <a:extLst>
              <a:ext uri="{FF2B5EF4-FFF2-40B4-BE49-F238E27FC236}">
                <a16:creationId xmlns:a16="http://schemas.microsoft.com/office/drawing/2014/main" id="{A8E53432-0315-7F4D-BF7D-271B44A949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6E8BAA1-F249-0149-9B40-DF7BE5BECB77}"/>
              </a:ext>
            </a:extLst>
          </p:cNvPr>
          <p:cNvSpPr>
            <a:spLocks noGrp="1"/>
          </p:cNvSpPr>
          <p:nvPr>
            <p:ph type="sldNum" sz="quarter" idx="12"/>
          </p:nvPr>
        </p:nvSpPr>
        <p:spPr/>
        <p:txBody>
          <a:bodyPr/>
          <a:lstStyle/>
          <a:p>
            <a:fld id="{6C77E36B-AFEE-9545-A27D-B2601367F077}" type="slidenum">
              <a:rPr lang="en-GB" smtClean="0"/>
              <a:t>‹#›</a:t>
            </a:fld>
            <a:endParaRPr lang="en-GB"/>
          </a:p>
        </p:txBody>
      </p:sp>
    </p:spTree>
    <p:extLst>
      <p:ext uri="{BB962C8B-B14F-4D97-AF65-F5344CB8AC3E}">
        <p14:creationId xmlns:p14="http://schemas.microsoft.com/office/powerpoint/2010/main" val="79274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9E22D-668A-514C-BC3D-9967E6F872E3}"/>
              </a:ext>
            </a:extLst>
          </p:cNvPr>
          <p:cNvSpPr>
            <a:spLocks noGrp="1"/>
          </p:cNvSpPr>
          <p:nvPr>
            <p:ph type="dt" sz="half" idx="10"/>
          </p:nvPr>
        </p:nvSpPr>
        <p:spPr/>
        <p:txBody>
          <a:bodyPr/>
          <a:lstStyle/>
          <a:p>
            <a:fld id="{9E56DF87-4928-7245-B202-D26BD47C7084}" type="datetimeFigureOut">
              <a:rPr lang="en-GB" smtClean="0"/>
              <a:t>12/10/2019</a:t>
            </a:fld>
            <a:endParaRPr lang="en-GB"/>
          </a:p>
        </p:txBody>
      </p:sp>
      <p:sp>
        <p:nvSpPr>
          <p:cNvPr id="3" name="Footer Placeholder 2">
            <a:extLst>
              <a:ext uri="{FF2B5EF4-FFF2-40B4-BE49-F238E27FC236}">
                <a16:creationId xmlns:a16="http://schemas.microsoft.com/office/drawing/2014/main" id="{B7BBF726-5AB7-B44C-B76E-4F528866DEA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A92A94E-BF29-EE4A-BD75-82F29DF80573}"/>
              </a:ext>
            </a:extLst>
          </p:cNvPr>
          <p:cNvSpPr>
            <a:spLocks noGrp="1"/>
          </p:cNvSpPr>
          <p:nvPr>
            <p:ph type="sldNum" sz="quarter" idx="12"/>
          </p:nvPr>
        </p:nvSpPr>
        <p:spPr/>
        <p:txBody>
          <a:bodyPr/>
          <a:lstStyle/>
          <a:p>
            <a:fld id="{6C77E36B-AFEE-9545-A27D-B2601367F077}" type="slidenum">
              <a:rPr lang="en-GB" smtClean="0"/>
              <a:t>‹#›</a:t>
            </a:fld>
            <a:endParaRPr lang="en-GB"/>
          </a:p>
        </p:txBody>
      </p:sp>
    </p:spTree>
    <p:extLst>
      <p:ext uri="{BB962C8B-B14F-4D97-AF65-F5344CB8AC3E}">
        <p14:creationId xmlns:p14="http://schemas.microsoft.com/office/powerpoint/2010/main" val="945734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DDF4-EBA4-F84E-8331-7635763CF81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FA9D7D42-2C15-4646-BFFA-F41509218F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81957DBB-5C27-0348-A180-DBB8D1D5D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F174E0-22E1-AA4E-BCF6-40ECBFA4B694}"/>
              </a:ext>
            </a:extLst>
          </p:cNvPr>
          <p:cNvSpPr>
            <a:spLocks noGrp="1"/>
          </p:cNvSpPr>
          <p:nvPr>
            <p:ph type="dt" sz="half" idx="10"/>
          </p:nvPr>
        </p:nvSpPr>
        <p:spPr/>
        <p:txBody>
          <a:bodyPr/>
          <a:lstStyle/>
          <a:p>
            <a:fld id="{9E56DF87-4928-7245-B202-D26BD47C7084}" type="datetimeFigureOut">
              <a:rPr lang="en-GB" smtClean="0"/>
              <a:t>12/10/2019</a:t>
            </a:fld>
            <a:endParaRPr lang="en-GB"/>
          </a:p>
        </p:txBody>
      </p:sp>
      <p:sp>
        <p:nvSpPr>
          <p:cNvPr id="6" name="Footer Placeholder 5">
            <a:extLst>
              <a:ext uri="{FF2B5EF4-FFF2-40B4-BE49-F238E27FC236}">
                <a16:creationId xmlns:a16="http://schemas.microsoft.com/office/drawing/2014/main" id="{D7F27315-DC43-6B43-8C26-EBFD671D43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AAE097-D28C-0740-BC19-C302E1D1710C}"/>
              </a:ext>
            </a:extLst>
          </p:cNvPr>
          <p:cNvSpPr>
            <a:spLocks noGrp="1"/>
          </p:cNvSpPr>
          <p:nvPr>
            <p:ph type="sldNum" sz="quarter" idx="12"/>
          </p:nvPr>
        </p:nvSpPr>
        <p:spPr/>
        <p:txBody>
          <a:bodyPr/>
          <a:lstStyle/>
          <a:p>
            <a:fld id="{6C77E36B-AFEE-9545-A27D-B2601367F077}" type="slidenum">
              <a:rPr lang="en-GB" smtClean="0"/>
              <a:t>‹#›</a:t>
            </a:fld>
            <a:endParaRPr lang="en-GB"/>
          </a:p>
        </p:txBody>
      </p:sp>
    </p:spTree>
    <p:extLst>
      <p:ext uri="{BB962C8B-B14F-4D97-AF65-F5344CB8AC3E}">
        <p14:creationId xmlns:p14="http://schemas.microsoft.com/office/powerpoint/2010/main" val="148980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4909-23DA-C642-984A-708F9C1877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77C93C5-5711-624E-AFC2-5EECCABC76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DDEB860-748B-0843-9EF6-2CA497D63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41FDF36-B7F2-A848-9ED7-D21A2972F1C8}"/>
              </a:ext>
            </a:extLst>
          </p:cNvPr>
          <p:cNvSpPr>
            <a:spLocks noGrp="1"/>
          </p:cNvSpPr>
          <p:nvPr>
            <p:ph type="dt" sz="half" idx="10"/>
          </p:nvPr>
        </p:nvSpPr>
        <p:spPr/>
        <p:txBody>
          <a:bodyPr/>
          <a:lstStyle/>
          <a:p>
            <a:fld id="{9E56DF87-4928-7245-B202-D26BD47C7084}" type="datetimeFigureOut">
              <a:rPr lang="en-GB" smtClean="0"/>
              <a:t>12/10/2019</a:t>
            </a:fld>
            <a:endParaRPr lang="en-GB"/>
          </a:p>
        </p:txBody>
      </p:sp>
      <p:sp>
        <p:nvSpPr>
          <p:cNvPr id="6" name="Footer Placeholder 5">
            <a:extLst>
              <a:ext uri="{FF2B5EF4-FFF2-40B4-BE49-F238E27FC236}">
                <a16:creationId xmlns:a16="http://schemas.microsoft.com/office/drawing/2014/main" id="{829C7961-9DC6-134A-8155-E3596B2A162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401E03-45B4-9D4E-97A0-8A6D4B936B24}"/>
              </a:ext>
            </a:extLst>
          </p:cNvPr>
          <p:cNvSpPr>
            <a:spLocks noGrp="1"/>
          </p:cNvSpPr>
          <p:nvPr>
            <p:ph type="sldNum" sz="quarter" idx="12"/>
          </p:nvPr>
        </p:nvSpPr>
        <p:spPr/>
        <p:txBody>
          <a:bodyPr/>
          <a:lstStyle/>
          <a:p>
            <a:fld id="{6C77E36B-AFEE-9545-A27D-B2601367F077}" type="slidenum">
              <a:rPr lang="en-GB" smtClean="0"/>
              <a:t>‹#›</a:t>
            </a:fld>
            <a:endParaRPr lang="en-GB"/>
          </a:p>
        </p:txBody>
      </p:sp>
    </p:spTree>
    <p:extLst>
      <p:ext uri="{BB962C8B-B14F-4D97-AF65-F5344CB8AC3E}">
        <p14:creationId xmlns:p14="http://schemas.microsoft.com/office/powerpoint/2010/main" val="45836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F9936-4264-384E-B0A9-4724C57C1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7187A68B-F587-F746-A64C-E4E6FBE33D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6F88E23-1901-F24A-88BE-979BF6FDBF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6DF87-4928-7245-B202-D26BD47C7084}" type="datetimeFigureOut">
              <a:rPr lang="en-GB" smtClean="0"/>
              <a:t>12/10/2019</a:t>
            </a:fld>
            <a:endParaRPr lang="en-GB"/>
          </a:p>
        </p:txBody>
      </p:sp>
      <p:sp>
        <p:nvSpPr>
          <p:cNvPr id="5" name="Footer Placeholder 4">
            <a:extLst>
              <a:ext uri="{FF2B5EF4-FFF2-40B4-BE49-F238E27FC236}">
                <a16:creationId xmlns:a16="http://schemas.microsoft.com/office/drawing/2014/main" id="{905FACD0-6EB3-994E-9706-6B6997FE4B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8C96A05-F9DC-DD44-8C53-7513A46D53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7E36B-AFEE-9545-A27D-B2601367F077}" type="slidenum">
              <a:rPr lang="en-GB" smtClean="0"/>
              <a:t>‹#›</a:t>
            </a:fld>
            <a:endParaRPr lang="en-GB"/>
          </a:p>
        </p:txBody>
      </p:sp>
    </p:spTree>
    <p:extLst>
      <p:ext uri="{BB962C8B-B14F-4D97-AF65-F5344CB8AC3E}">
        <p14:creationId xmlns:p14="http://schemas.microsoft.com/office/powerpoint/2010/main" val="3833456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90CA-1EA4-1141-BF86-703DD7EE1400}"/>
              </a:ext>
            </a:extLst>
          </p:cNvPr>
          <p:cNvSpPr>
            <a:spLocks noGrp="1"/>
          </p:cNvSpPr>
          <p:nvPr>
            <p:ph type="ctrTitle"/>
          </p:nvPr>
        </p:nvSpPr>
        <p:spPr/>
        <p:txBody>
          <a:bodyPr/>
          <a:lstStyle/>
          <a:p>
            <a:r>
              <a:rPr lang="en-GB" dirty="0"/>
              <a:t>Level 4 Project</a:t>
            </a:r>
          </a:p>
        </p:txBody>
      </p:sp>
      <p:sp>
        <p:nvSpPr>
          <p:cNvPr id="3" name="Subtitle 2">
            <a:extLst>
              <a:ext uri="{FF2B5EF4-FFF2-40B4-BE49-F238E27FC236}">
                <a16:creationId xmlns:a16="http://schemas.microsoft.com/office/drawing/2014/main" id="{7DF77104-9F66-424B-AF71-F2CD0F962E56}"/>
              </a:ext>
            </a:extLst>
          </p:cNvPr>
          <p:cNvSpPr>
            <a:spLocks noGrp="1"/>
          </p:cNvSpPr>
          <p:nvPr>
            <p:ph type="subTitle" idx="1"/>
          </p:nvPr>
        </p:nvSpPr>
        <p:spPr/>
        <p:txBody>
          <a:bodyPr/>
          <a:lstStyle/>
          <a:p>
            <a:r>
              <a:rPr lang="en-GB" dirty="0"/>
              <a:t>Week 4 Meeting</a:t>
            </a:r>
          </a:p>
          <a:p>
            <a:r>
              <a:rPr lang="en-GB" dirty="0"/>
              <a:t>(Week 3 Remote Recap)</a:t>
            </a:r>
          </a:p>
        </p:txBody>
      </p:sp>
    </p:spTree>
    <p:extLst>
      <p:ext uri="{BB962C8B-B14F-4D97-AF65-F5344CB8AC3E}">
        <p14:creationId xmlns:p14="http://schemas.microsoft.com/office/powerpoint/2010/main" val="121088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DA76-7777-A344-AA1E-DF50CE49E3D0}"/>
              </a:ext>
            </a:extLst>
          </p:cNvPr>
          <p:cNvSpPr>
            <a:spLocks noGrp="1"/>
          </p:cNvSpPr>
          <p:nvPr>
            <p:ph type="title"/>
          </p:nvPr>
        </p:nvSpPr>
        <p:spPr/>
        <p:txBody>
          <a:bodyPr/>
          <a:lstStyle/>
          <a:p>
            <a:r>
              <a:rPr lang="en-GB" dirty="0"/>
              <a:t>Completed work</a:t>
            </a:r>
          </a:p>
        </p:txBody>
      </p:sp>
      <p:sp>
        <p:nvSpPr>
          <p:cNvPr id="3" name="Content Placeholder 2">
            <a:extLst>
              <a:ext uri="{FF2B5EF4-FFF2-40B4-BE49-F238E27FC236}">
                <a16:creationId xmlns:a16="http://schemas.microsoft.com/office/drawing/2014/main" id="{5AC636BE-F857-6D4B-A2B4-13FB53F92DC0}"/>
              </a:ext>
            </a:extLst>
          </p:cNvPr>
          <p:cNvSpPr>
            <a:spLocks noGrp="1"/>
          </p:cNvSpPr>
          <p:nvPr>
            <p:ph idx="1"/>
          </p:nvPr>
        </p:nvSpPr>
        <p:spPr/>
        <p:txBody>
          <a:bodyPr/>
          <a:lstStyle/>
          <a:p>
            <a:r>
              <a:rPr lang="en-GB" dirty="0"/>
              <a:t>All helper functions for transferring correct images (not Brightfield) to the project, reading in the TIF images, resizing them, plotting them in grayscale, splitting the dataset into train/test.</a:t>
            </a:r>
          </a:p>
          <a:p>
            <a:r>
              <a:rPr lang="en-GB" dirty="0"/>
              <a:t>Built autoencoder, with appropriate functions to grab encoded, decoded, and compressed representations (see next slide)</a:t>
            </a:r>
          </a:p>
          <a:p>
            <a:r>
              <a:rPr lang="en-GB" dirty="0"/>
              <a:t>Imported dissertation latex onto Overleaf, read through it. I’m planning on adding to it and restructuring it as the semester goes along.</a:t>
            </a:r>
          </a:p>
        </p:txBody>
      </p:sp>
    </p:spTree>
    <p:extLst>
      <p:ext uri="{BB962C8B-B14F-4D97-AF65-F5344CB8AC3E}">
        <p14:creationId xmlns:p14="http://schemas.microsoft.com/office/powerpoint/2010/main" val="2256890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16FEF-A655-FD4B-8E56-93EE3F13F702}"/>
              </a:ext>
            </a:extLst>
          </p:cNvPr>
          <p:cNvSpPr>
            <a:spLocks noGrp="1"/>
          </p:cNvSpPr>
          <p:nvPr>
            <p:ph idx="1"/>
          </p:nvPr>
        </p:nvSpPr>
        <p:spPr>
          <a:xfrm>
            <a:off x="838200" y="618186"/>
            <a:ext cx="10515600" cy="5558777"/>
          </a:xfrm>
        </p:spPr>
        <p:txBody>
          <a:bodyPr/>
          <a:lstStyle/>
          <a:p>
            <a:r>
              <a:rPr lang="en-GB" dirty="0"/>
              <a:t>Fed the autoencoder ~470 items, size 100x100.</a:t>
            </a:r>
          </a:p>
          <a:p>
            <a:pPr marL="0" indent="0">
              <a:buNone/>
            </a:pPr>
            <a:endParaRPr lang="en-GB" dirty="0"/>
          </a:p>
        </p:txBody>
      </p:sp>
      <p:pic>
        <p:nvPicPr>
          <p:cNvPr id="4" name="Picture 3">
            <a:extLst>
              <a:ext uri="{FF2B5EF4-FFF2-40B4-BE49-F238E27FC236}">
                <a16:creationId xmlns:a16="http://schemas.microsoft.com/office/drawing/2014/main" id="{A89D1255-395F-214C-8C35-6B06FC3338E0}"/>
              </a:ext>
            </a:extLst>
          </p:cNvPr>
          <p:cNvPicPr>
            <a:picLocks noChangeAspect="1"/>
          </p:cNvPicPr>
          <p:nvPr/>
        </p:nvPicPr>
        <p:blipFill>
          <a:blip r:embed="rId2"/>
          <a:stretch>
            <a:fillRect/>
          </a:stretch>
        </p:blipFill>
        <p:spPr>
          <a:xfrm>
            <a:off x="590608" y="1345821"/>
            <a:ext cx="3327400" cy="3251200"/>
          </a:xfrm>
          <a:prstGeom prst="rect">
            <a:avLst/>
          </a:prstGeom>
        </p:spPr>
      </p:pic>
      <p:pic>
        <p:nvPicPr>
          <p:cNvPr id="5" name="Picture 4">
            <a:extLst>
              <a:ext uri="{FF2B5EF4-FFF2-40B4-BE49-F238E27FC236}">
                <a16:creationId xmlns:a16="http://schemas.microsoft.com/office/drawing/2014/main" id="{EFB4ABB6-66A8-CB4A-A65B-FC05AA547D73}"/>
              </a:ext>
            </a:extLst>
          </p:cNvPr>
          <p:cNvPicPr>
            <a:picLocks noChangeAspect="1"/>
          </p:cNvPicPr>
          <p:nvPr/>
        </p:nvPicPr>
        <p:blipFill>
          <a:blip r:embed="rId3"/>
          <a:stretch>
            <a:fillRect/>
          </a:stretch>
        </p:blipFill>
        <p:spPr>
          <a:xfrm>
            <a:off x="4165600" y="1377571"/>
            <a:ext cx="3149600" cy="3187700"/>
          </a:xfrm>
          <a:prstGeom prst="rect">
            <a:avLst/>
          </a:prstGeom>
        </p:spPr>
      </p:pic>
      <p:pic>
        <p:nvPicPr>
          <p:cNvPr id="6" name="Picture 5">
            <a:extLst>
              <a:ext uri="{FF2B5EF4-FFF2-40B4-BE49-F238E27FC236}">
                <a16:creationId xmlns:a16="http://schemas.microsoft.com/office/drawing/2014/main" id="{AB8537C1-28A2-1A4E-BA59-295446FD5237}"/>
              </a:ext>
            </a:extLst>
          </p:cNvPr>
          <p:cNvPicPr>
            <a:picLocks noChangeAspect="1"/>
          </p:cNvPicPr>
          <p:nvPr/>
        </p:nvPicPr>
        <p:blipFill>
          <a:blip r:embed="rId4"/>
          <a:stretch>
            <a:fillRect/>
          </a:stretch>
        </p:blipFill>
        <p:spPr>
          <a:xfrm>
            <a:off x="8136935" y="1316258"/>
            <a:ext cx="2395130" cy="2395130"/>
          </a:xfrm>
          <a:prstGeom prst="rect">
            <a:avLst/>
          </a:prstGeom>
        </p:spPr>
      </p:pic>
      <p:pic>
        <p:nvPicPr>
          <p:cNvPr id="7" name="Picture 6">
            <a:extLst>
              <a:ext uri="{FF2B5EF4-FFF2-40B4-BE49-F238E27FC236}">
                <a16:creationId xmlns:a16="http://schemas.microsoft.com/office/drawing/2014/main" id="{437B4093-58C8-B143-A6B5-6E64795CF54E}"/>
              </a:ext>
            </a:extLst>
          </p:cNvPr>
          <p:cNvPicPr>
            <a:picLocks noChangeAspect="1"/>
          </p:cNvPicPr>
          <p:nvPr/>
        </p:nvPicPr>
        <p:blipFill>
          <a:blip r:embed="rId5"/>
          <a:stretch>
            <a:fillRect/>
          </a:stretch>
        </p:blipFill>
        <p:spPr>
          <a:xfrm>
            <a:off x="8136935" y="3875086"/>
            <a:ext cx="2395130" cy="2465575"/>
          </a:xfrm>
          <a:prstGeom prst="rect">
            <a:avLst/>
          </a:prstGeom>
        </p:spPr>
      </p:pic>
      <p:sp>
        <p:nvSpPr>
          <p:cNvPr id="8" name="TextBox 7">
            <a:extLst>
              <a:ext uri="{FF2B5EF4-FFF2-40B4-BE49-F238E27FC236}">
                <a16:creationId xmlns:a16="http://schemas.microsoft.com/office/drawing/2014/main" id="{E98EFA92-1868-A64D-B070-18DE73C677CE}"/>
              </a:ext>
            </a:extLst>
          </p:cNvPr>
          <p:cNvSpPr txBox="1"/>
          <p:nvPr/>
        </p:nvSpPr>
        <p:spPr>
          <a:xfrm>
            <a:off x="838200" y="4635016"/>
            <a:ext cx="6887868" cy="1754326"/>
          </a:xfrm>
          <a:prstGeom prst="rect">
            <a:avLst/>
          </a:prstGeom>
          <a:noFill/>
        </p:spPr>
        <p:txBody>
          <a:bodyPr wrap="square" rtlCol="0">
            <a:spAutoFit/>
          </a:bodyPr>
          <a:lstStyle/>
          <a:p>
            <a:r>
              <a:rPr lang="en-GB" dirty="0"/>
              <a:t>I added a different colourmap for the decoded image to highlight that it only outputs some changes in pixels around the borders. As you can see there is still some work to be done for the autoencoder to output something that looks more like the original image. I tried changing the size of the input images but will have to change more parameters, as that did not seem to make much difference.</a:t>
            </a:r>
          </a:p>
        </p:txBody>
      </p:sp>
    </p:spTree>
    <p:extLst>
      <p:ext uri="{BB962C8B-B14F-4D97-AF65-F5344CB8AC3E}">
        <p14:creationId xmlns:p14="http://schemas.microsoft.com/office/powerpoint/2010/main" val="543063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0B2D-E8A6-FE41-8350-7F36AFDB557D}"/>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D250CA15-E19E-7E45-9D22-1181507FE63A}"/>
              </a:ext>
            </a:extLst>
          </p:cNvPr>
          <p:cNvSpPr>
            <a:spLocks noGrp="1"/>
          </p:cNvSpPr>
          <p:nvPr>
            <p:ph idx="1"/>
          </p:nvPr>
        </p:nvSpPr>
        <p:spPr>
          <a:xfrm>
            <a:off x="838200" y="1616969"/>
            <a:ext cx="10515600" cy="4706557"/>
          </a:xfrm>
        </p:spPr>
        <p:txBody>
          <a:bodyPr>
            <a:normAutofit lnSpcReduction="10000"/>
          </a:bodyPr>
          <a:lstStyle/>
          <a:p>
            <a:r>
              <a:rPr lang="en-GB" dirty="0"/>
              <a:t>Right now I’m feeding all the pictures into the autoencoder without any labels or differentiation for different drugs etc. When doing data visualisation you said they should hopefully cluster around the same conditions, so are we hoping it would do the same on a new dataset?</a:t>
            </a:r>
          </a:p>
          <a:p>
            <a:r>
              <a:rPr lang="en-GB" dirty="0"/>
              <a:t>I was looking at TSNE for data visualisation, which is usually used after using something for dimensionality reduction. Is this what you had in mind to visualise the data after calculating overlap?</a:t>
            </a:r>
          </a:p>
          <a:p>
            <a:r>
              <a:rPr lang="en-GB" dirty="0"/>
              <a:t>Because of all the different cell conditions, I’m struggling to conceptualise how we want to calculate the overlap between the images. Do we want to do pairwise comparison? It would make more sense to me to do it on images from the same condition, but then we would have to label them.</a:t>
            </a:r>
          </a:p>
        </p:txBody>
      </p:sp>
    </p:spTree>
    <p:extLst>
      <p:ext uri="{BB962C8B-B14F-4D97-AF65-F5344CB8AC3E}">
        <p14:creationId xmlns:p14="http://schemas.microsoft.com/office/powerpoint/2010/main" val="252379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3C67C-1C4B-EB49-A589-CB9BC9EF665F}"/>
              </a:ext>
            </a:extLst>
          </p:cNvPr>
          <p:cNvSpPr>
            <a:spLocks noGrp="1"/>
          </p:cNvSpPr>
          <p:nvPr>
            <p:ph type="title"/>
          </p:nvPr>
        </p:nvSpPr>
        <p:spPr/>
        <p:txBody>
          <a:bodyPr/>
          <a:lstStyle/>
          <a:p>
            <a:r>
              <a:rPr lang="en-GB"/>
              <a:t>Rough plan </a:t>
            </a:r>
            <a:r>
              <a:rPr lang="en-GB" dirty="0"/>
              <a:t>for semester 1</a:t>
            </a:r>
          </a:p>
        </p:txBody>
      </p:sp>
      <p:sp>
        <p:nvSpPr>
          <p:cNvPr id="3" name="Content Placeholder 2">
            <a:extLst>
              <a:ext uri="{FF2B5EF4-FFF2-40B4-BE49-F238E27FC236}">
                <a16:creationId xmlns:a16="http://schemas.microsoft.com/office/drawing/2014/main" id="{E8464150-2B9E-A648-B5A8-079FF6EF2EFA}"/>
              </a:ext>
            </a:extLst>
          </p:cNvPr>
          <p:cNvSpPr>
            <a:spLocks noGrp="1"/>
          </p:cNvSpPr>
          <p:nvPr>
            <p:ph idx="1"/>
          </p:nvPr>
        </p:nvSpPr>
        <p:spPr/>
        <p:txBody>
          <a:bodyPr>
            <a:normAutofit fontScale="70000" lnSpcReduction="20000"/>
          </a:bodyPr>
          <a:lstStyle/>
          <a:p>
            <a:r>
              <a:rPr lang="en-GB" dirty="0"/>
              <a:t>(potentially to be reworked following my questions)</a:t>
            </a:r>
          </a:p>
          <a:p>
            <a:r>
              <a:rPr lang="en-GB" b="1" dirty="0"/>
              <a:t>Week 4</a:t>
            </a:r>
          </a:p>
          <a:p>
            <a:pPr lvl="1"/>
            <a:r>
              <a:rPr lang="en-GB" dirty="0"/>
              <a:t>Tuning autoencoder </a:t>
            </a:r>
          </a:p>
          <a:p>
            <a:r>
              <a:rPr lang="en-GB" b="1" dirty="0"/>
              <a:t>Week 5</a:t>
            </a:r>
          </a:p>
          <a:p>
            <a:pPr lvl="1"/>
            <a:r>
              <a:rPr lang="en-GB" dirty="0"/>
              <a:t>Tuning autoencoder</a:t>
            </a:r>
          </a:p>
          <a:p>
            <a:r>
              <a:rPr lang="en-GB" b="1" dirty="0"/>
              <a:t>Week 6</a:t>
            </a:r>
          </a:p>
          <a:p>
            <a:pPr lvl="1"/>
            <a:r>
              <a:rPr lang="en-GB" dirty="0"/>
              <a:t>HPC training day (hopefully will help with running some models)</a:t>
            </a:r>
          </a:p>
          <a:p>
            <a:pPr lvl="1"/>
            <a:r>
              <a:rPr lang="en-GB" dirty="0"/>
              <a:t>Calculate overlap of images</a:t>
            </a:r>
          </a:p>
          <a:p>
            <a:r>
              <a:rPr lang="en-GB" b="1" dirty="0"/>
              <a:t>Week 7</a:t>
            </a:r>
          </a:p>
          <a:p>
            <a:pPr lvl="1"/>
            <a:r>
              <a:rPr lang="en-GB" dirty="0"/>
              <a:t>Start working on clustering algorithm for image overlaps</a:t>
            </a:r>
          </a:p>
          <a:p>
            <a:r>
              <a:rPr lang="en-GB" b="1" dirty="0"/>
              <a:t>Week 8</a:t>
            </a:r>
          </a:p>
          <a:p>
            <a:pPr lvl="1"/>
            <a:r>
              <a:rPr lang="en-GB" dirty="0"/>
              <a:t>Tune clustering algorithm</a:t>
            </a:r>
          </a:p>
          <a:p>
            <a:r>
              <a:rPr lang="en-GB" b="1" dirty="0"/>
              <a:t>Week 9</a:t>
            </a:r>
          </a:p>
          <a:p>
            <a:pPr lvl="1"/>
            <a:r>
              <a:rPr lang="en-GB" dirty="0"/>
              <a:t>Label t-cell/dendritic cells images:</a:t>
            </a:r>
          </a:p>
          <a:p>
            <a:pPr lvl="1"/>
            <a:r>
              <a:rPr lang="en-GB" dirty="0"/>
              <a:t>Evaluate clustering performance</a:t>
            </a:r>
          </a:p>
          <a:p>
            <a:endParaRPr lang="en-GB" dirty="0"/>
          </a:p>
        </p:txBody>
      </p:sp>
    </p:spTree>
    <p:extLst>
      <p:ext uri="{BB962C8B-B14F-4D97-AF65-F5344CB8AC3E}">
        <p14:creationId xmlns:p14="http://schemas.microsoft.com/office/powerpoint/2010/main" val="39120372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391</Words>
  <Application>Microsoft Macintosh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Level 4 Project</vt:lpstr>
      <vt:lpstr>Completed work</vt:lpstr>
      <vt:lpstr>PowerPoint Presentation</vt:lpstr>
      <vt:lpstr>Questions</vt:lpstr>
      <vt:lpstr>Rough plan for semester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4 Project</dc:title>
  <dc:creator>Leonore Papaloizos (student)</dc:creator>
  <cp:lastModifiedBy>Leonore Papaloizos (student)</cp:lastModifiedBy>
  <cp:revision>15</cp:revision>
  <dcterms:created xsi:type="dcterms:W3CDTF">2019-09-28T19:14:37Z</dcterms:created>
  <dcterms:modified xsi:type="dcterms:W3CDTF">2019-10-12T16:36:00Z</dcterms:modified>
</cp:coreProperties>
</file>