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0" r:id="rId3"/>
    <p:sldId id="265" r:id="rId4"/>
    <p:sldId id="257" r:id="rId5"/>
    <p:sldId id="258" r:id="rId6"/>
    <p:sldId id="261" r:id="rId7"/>
    <p:sldId id="259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96" d="100"/>
          <a:sy n="96" d="100"/>
        </p:scale>
        <p:origin x="-48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48483-8F21-4431-9D83-9F7176F5325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05D0F-5FCC-457F-B7D7-BABC43D2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0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5439-4636-439D-8889-3A07A4F6D1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706-7966-4259-93E1-228BCAA3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1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5439-4636-439D-8889-3A07A4F6D1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706-7966-4259-93E1-228BCAA3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5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3215439-4636-439D-8889-3A07A4F6D1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D62D706-7966-4259-93E1-228BCAA3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3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5439-4636-439D-8889-3A07A4F6D1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706-7966-4259-93E1-228BCAA3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215439-4636-439D-8889-3A07A4F6D1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62D706-7966-4259-93E1-228BCAA3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25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5439-4636-439D-8889-3A07A4F6D1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706-7966-4259-93E1-228BCAA3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6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5439-4636-439D-8889-3A07A4F6D1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706-7966-4259-93E1-228BCAA3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5439-4636-439D-8889-3A07A4F6D1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706-7966-4259-93E1-228BCAA3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5439-4636-439D-8889-3A07A4F6D1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706-7966-4259-93E1-228BCAA3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5439-4636-439D-8889-3A07A4F6D1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706-7966-4259-93E1-228BCAA3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5439-4636-439D-8889-3A07A4F6D1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706-7966-4259-93E1-228BCAA3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9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3215439-4636-439D-8889-3A07A4F6D1B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D62D706-7966-4259-93E1-228BCAA3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88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JetBrains Mono" panose="020B0509020102050004" pitchFamily="49" charset="0"/>
              </a:rPr>
              <a:t>Проект </a:t>
            </a:r>
            <a:r>
              <a:rPr lang="en-US" dirty="0" smtClean="0">
                <a:latin typeface="JetBrains Mono" panose="020B0509020102050004" pitchFamily="49" charset="0"/>
              </a:rPr>
              <a:t>“</a:t>
            </a:r>
            <a:r>
              <a:rPr lang="en-US" dirty="0" err="1" smtClean="0">
                <a:latin typeface="JetBrains Mono" panose="020B0509020102050004" pitchFamily="49" charset="0"/>
              </a:rPr>
              <a:t>TimeTracker</a:t>
            </a:r>
            <a:r>
              <a:rPr lang="en-US" dirty="0" smtClean="0">
                <a:latin typeface="JetBrains Mono" panose="020B0509020102050004" pitchFamily="49" charset="0"/>
              </a:rPr>
              <a:t>”</a:t>
            </a:r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JetBrains Mono" panose="020B0509020102050004" pitchFamily="49" charset="0"/>
              </a:rPr>
              <a:t>Создатель: Ястребов Владислав</a:t>
            </a:r>
            <a:endParaRPr lang="en-US" dirty="0"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7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 для дальнейшего развития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Понятное отображение времени (например, 90 минут должно отображаться как 1:30)</a:t>
            </a:r>
          </a:p>
          <a:p>
            <a:r>
              <a:rPr lang="ru-RU" dirty="0" smtClean="0"/>
              <a:t>Улучшение работы графиков</a:t>
            </a:r>
            <a:endParaRPr lang="en-US" dirty="0" smtClean="0"/>
          </a:p>
          <a:p>
            <a:r>
              <a:rPr lang="ru-RU" dirty="0" smtClean="0"/>
              <a:t>Упрощение интерфейса приложения: перенос большинства функционала на один экран</a:t>
            </a:r>
          </a:p>
          <a:p>
            <a:r>
              <a:rPr lang="ru-RU" dirty="0" smtClean="0"/>
              <a:t>Добавление </a:t>
            </a:r>
            <a:r>
              <a:rPr lang="ru-RU" dirty="0" err="1" smtClean="0"/>
              <a:t>дедлайнов</a:t>
            </a:r>
            <a:r>
              <a:rPr lang="ru-RU" dirty="0" smtClean="0"/>
              <a:t> для задач и планирование задач на каждый день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Весь лог разработки доступен тут: </a:t>
            </a:r>
            <a:r>
              <a:rPr lang="en-US" dirty="0" smtClean="0"/>
              <a:t>https://github.com/leonorino/time-tracker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683" y="3268995"/>
            <a:ext cx="6480551" cy="31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JetBrains Mono" panose="020B0509020102050004" pitchFamily="49" charset="0"/>
              </a:rPr>
              <a:t>Идея</a:t>
            </a:r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JetBrains Mono" panose="020B0509020102050004" pitchFamily="49" charset="0"/>
              </a:rPr>
              <a:t>Создать приложение, которое поможет измерить сколько времени вы тратите на создание проектов или любые другие занятия</a:t>
            </a:r>
            <a:endParaRPr lang="ru-RU" dirty="0">
              <a:latin typeface="JetBrains Mono" panose="020B0509020102050004" pitchFamily="49" charset="0"/>
            </a:endParaRPr>
          </a:p>
          <a:p>
            <a:r>
              <a:rPr lang="ru-RU" dirty="0" smtClean="0">
                <a:latin typeface="JetBrains Mono" panose="020B0509020102050004" pitchFamily="49" charset="0"/>
              </a:rPr>
              <a:t>Всю информацию, которую соберёт приложение можно будет увидеть на графиках</a:t>
            </a:r>
            <a:endParaRPr lang="en-US" dirty="0"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02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База данных состоит из 3-х таблиц:</a:t>
            </a:r>
          </a:p>
          <a:p>
            <a:r>
              <a:rPr lang="en-US" dirty="0" smtClean="0"/>
              <a:t>Projects – </a:t>
            </a:r>
            <a:r>
              <a:rPr lang="ru-RU" dirty="0" smtClean="0"/>
              <a:t>таблица проектов, хранит название, дату создания проекта и время, потраченное на проект</a:t>
            </a:r>
          </a:p>
          <a:p>
            <a:r>
              <a:rPr lang="en-US" dirty="0" smtClean="0"/>
              <a:t>Tasks – </a:t>
            </a:r>
            <a:r>
              <a:rPr lang="ru-RU" dirty="0" smtClean="0"/>
              <a:t>таблица подзадач, хранит </a:t>
            </a:r>
            <a:r>
              <a:rPr lang="en-US" dirty="0" smtClean="0"/>
              <a:t>id </a:t>
            </a:r>
            <a:r>
              <a:rPr lang="ru-RU" dirty="0" smtClean="0"/>
              <a:t>проекта, дату создания подзадачи, время, потраченное на подзадачу, цвет подзадачи (нужен для графиков), статус задачи (завершена ли она)</a:t>
            </a:r>
          </a:p>
          <a:p>
            <a:r>
              <a:rPr lang="en-US" dirty="0" smtClean="0"/>
              <a:t>Records – </a:t>
            </a:r>
            <a:r>
              <a:rPr lang="ru-RU" dirty="0" smtClean="0"/>
              <a:t>таблица записей, хранит </a:t>
            </a:r>
            <a:r>
              <a:rPr lang="en-US" dirty="0" smtClean="0"/>
              <a:t>id </a:t>
            </a:r>
            <a:r>
              <a:rPr lang="ru-RU" dirty="0" smtClean="0"/>
              <a:t>подзадачи, время начала и окончания работы над подзадачей и </a:t>
            </a:r>
            <a:r>
              <a:rPr lang="ru-RU" smtClean="0"/>
              <a:t>продолжительность подзадачи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7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JetBrains Mono" panose="020B0509020102050004" pitchFamily="49" charset="0"/>
              </a:rPr>
              <a:t>Главное окно приложения</a:t>
            </a:r>
            <a:endParaRPr lang="en-US" dirty="0">
              <a:latin typeface="JetBrains Mono" panose="020B0509020102050004" pitchFamily="49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189571"/>
            <a:ext cx="5313250" cy="4206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58149" y="3633601"/>
            <a:ext cx="4833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Отсюда можно начать отсчёт времени, открыть диалог редактора проекта и просмотреть прошлые записи</a:t>
            </a:r>
            <a:br>
              <a:rPr lang="ru-RU" dirty="0" smtClean="0"/>
            </a:br>
            <a:r>
              <a:rPr lang="ru-RU" dirty="0" smtClean="0"/>
              <a:t>Также данное окно отвечает за сворачивание приложения в системный </a:t>
            </a:r>
            <a:r>
              <a:rPr lang="ru-RU" dirty="0" err="1" smtClean="0"/>
              <a:t>трей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149" y="2189572"/>
            <a:ext cx="2137954" cy="8564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7148" y="2189571"/>
            <a:ext cx="1264258" cy="85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JetBrains Mono" panose="020B0509020102050004" pitchFamily="49" charset="0"/>
              </a:rPr>
              <a:t>Диалог редактора проектов</a:t>
            </a:r>
            <a:endParaRPr lang="en-US" dirty="0">
              <a:latin typeface="JetBrains Mono" panose="020B05090201020500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159484"/>
            <a:ext cx="5466539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069" y="3582678"/>
            <a:ext cx="38290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3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Диалог информации о проекте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168117"/>
            <a:ext cx="5289963" cy="420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240" y="3366679"/>
            <a:ext cx="38195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Диалог информации о подзадаче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159409"/>
            <a:ext cx="5298281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Собственные </a:t>
            </a:r>
            <a:r>
              <a:rPr lang="en-US" dirty="0" err="1" smtClean="0"/>
              <a:t>listwidget</a:t>
            </a:r>
            <a:r>
              <a:rPr lang="en-US" dirty="0" smtClean="0"/>
              <a:t>’</a:t>
            </a:r>
            <a:r>
              <a:rPr lang="ru-RU" dirty="0" smtClean="0"/>
              <a:t>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8306841" cy="792480"/>
          </a:xfrm>
        </p:spPr>
        <p:txBody>
          <a:bodyPr/>
          <a:lstStyle/>
          <a:p>
            <a:r>
              <a:rPr lang="ru-RU" dirty="0" smtClean="0"/>
              <a:t>Для отображения полезной информации прямиком в </a:t>
            </a:r>
            <a:r>
              <a:rPr lang="en-US" dirty="0" err="1" smtClean="0"/>
              <a:t>QListWidget</a:t>
            </a:r>
            <a:r>
              <a:rPr lang="ru-RU" dirty="0" smtClean="0"/>
              <a:t>, были созданы собственные </a:t>
            </a:r>
            <a:r>
              <a:rPr lang="en-US" dirty="0" smtClean="0"/>
              <a:t>Widget’</a:t>
            </a:r>
            <a:r>
              <a:rPr lang="ru-RU" dirty="0" smtClean="0"/>
              <a:t>ы: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926080"/>
            <a:ext cx="6289278" cy="808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4186753"/>
            <a:ext cx="6289278" cy="757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19" y="5396215"/>
            <a:ext cx="6289278" cy="6485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15794" y="3145842"/>
            <a:ext cx="179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Для записи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15794" y="4380910"/>
            <a:ext cx="179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Для проекта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3995" y="5535826"/>
            <a:ext cx="201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Для подзадачи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3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Фреймворк </a:t>
            </a:r>
            <a:r>
              <a:rPr lang="en-US" dirty="0" smtClean="0"/>
              <a:t>PyQt5 </a:t>
            </a:r>
            <a:r>
              <a:rPr lang="ru-RU" dirty="0" smtClean="0"/>
              <a:t>для создания дизайна и логики приложения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  <a:p>
            <a:r>
              <a:rPr lang="ru-RU" dirty="0" smtClean="0"/>
              <a:t>Модуль </a:t>
            </a:r>
            <a:r>
              <a:rPr lang="en-US" dirty="0" err="1" smtClean="0"/>
              <a:t>matplotlib</a:t>
            </a:r>
            <a:r>
              <a:rPr lang="en-US" dirty="0" smtClean="0"/>
              <a:t> – </a:t>
            </a:r>
            <a:r>
              <a:rPr lang="ru-RU" dirty="0" smtClean="0"/>
              <a:t>для создания графиков и диаграмм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  <a:p>
            <a:r>
              <a:rPr lang="ru-RU" dirty="0" smtClean="0"/>
              <a:t>Встроенный модуль </a:t>
            </a:r>
            <a:r>
              <a:rPr lang="en-US" dirty="0" smtClean="0"/>
              <a:t>sqlite3 – </a:t>
            </a:r>
            <a:r>
              <a:rPr lang="ru-RU" dirty="0" smtClean="0"/>
              <a:t>для коммуникации с базой данных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1" y="3196046"/>
            <a:ext cx="740228" cy="740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1" y="2011680"/>
            <a:ext cx="760021" cy="5573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4" y="4449756"/>
            <a:ext cx="1088514" cy="74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1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ustom 1">
      <a:majorFont>
        <a:latin typeface="JetBrains Mono"/>
        <a:ea typeface=""/>
        <a:cs typeface=""/>
      </a:majorFont>
      <a:minorFont>
        <a:latin typeface="JetBrains Mono"/>
        <a:ea typeface=""/>
        <a:cs typeface="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341</TotalTime>
  <Words>229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JetBrains Mono</vt:lpstr>
      <vt:lpstr>Wingdings</vt:lpstr>
      <vt:lpstr>Banded</vt:lpstr>
      <vt:lpstr>Проект “TimeTracker”</vt:lpstr>
      <vt:lpstr>Идея</vt:lpstr>
      <vt:lpstr>Структура базы данных</vt:lpstr>
      <vt:lpstr>Главное окно приложения</vt:lpstr>
      <vt:lpstr>Диалог редактора проектов</vt:lpstr>
      <vt:lpstr>Диалог информации о проекте</vt:lpstr>
      <vt:lpstr>Диалог информации о подзадаче</vt:lpstr>
      <vt:lpstr>Собственные listwidget’ы</vt:lpstr>
      <vt:lpstr>Использованные технологии</vt:lpstr>
      <vt:lpstr>Идеи для дальнейшего развития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Ястребов Владислав</dc:title>
  <dc:creator>leonorino</dc:creator>
  <cp:lastModifiedBy>leonorino</cp:lastModifiedBy>
  <cp:revision>18</cp:revision>
  <dcterms:created xsi:type="dcterms:W3CDTF">2020-11-17T01:46:02Z</dcterms:created>
  <dcterms:modified xsi:type="dcterms:W3CDTF">2020-11-17T10:57:46Z</dcterms:modified>
</cp:coreProperties>
</file>