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EB3AB7-9E47-4FD8-9B99-84F01EBFB7C9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66212F-CFB1-4AB8-BF91-4D778B3AF4F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по курсу </a:t>
            </a:r>
            <a:r>
              <a:rPr lang="en-US" dirty="0" smtClean="0"/>
              <a:t>‘</a:t>
            </a:r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r>
              <a:rPr lang="en-US" dirty="0" smtClean="0"/>
              <a:t>’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Виртуальный шагомер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Создатели</a:t>
            </a:r>
            <a:r>
              <a:rPr lang="en-US" dirty="0" smtClean="0"/>
              <a:t>: </a:t>
            </a:r>
            <a:r>
              <a:rPr lang="ru-RU" dirty="0" smtClean="0"/>
              <a:t>Леонов Павел Александрович</a:t>
            </a:r>
          </a:p>
          <a:p>
            <a:r>
              <a:rPr lang="ru-RU" dirty="0" smtClean="0"/>
              <a:t>Калинин Михаил Дмитриевич</a:t>
            </a:r>
          </a:p>
          <a:p>
            <a:endParaRPr lang="ru-RU" dirty="0"/>
          </a:p>
        </p:txBody>
      </p:sp>
      <p:pic>
        <p:nvPicPr>
          <p:cNvPr id="7" name="Рисунок 6" descr="к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85728"/>
            <a:ext cx="6667500" cy="335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создания </a:t>
            </a:r>
            <a:r>
              <a:rPr lang="en-US" dirty="0" smtClean="0"/>
              <a:t>‘</a:t>
            </a:r>
            <a:r>
              <a:rPr lang="ru-RU" dirty="0" smtClean="0"/>
              <a:t>меню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9200"/>
            <a:ext cx="664373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smtClean="0"/>
              <a:t>модельки игрока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9200"/>
            <a:ext cx="771530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‘</a:t>
            </a:r>
            <a:r>
              <a:rPr lang="ru-RU" dirty="0" smtClean="0"/>
              <a:t>игрового поля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929" y="1219200"/>
            <a:ext cx="784303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игроком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0824" y="1219200"/>
            <a:ext cx="5682351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- Сделать </a:t>
            </a:r>
            <a:r>
              <a:rPr lang="en-US" dirty="0" smtClean="0"/>
              <a:t>3D </a:t>
            </a:r>
            <a:r>
              <a:rPr lang="ru-RU" dirty="0" smtClean="0"/>
              <a:t>версию</a:t>
            </a:r>
          </a:p>
          <a:p>
            <a:r>
              <a:rPr lang="ru-RU" dirty="0" smtClean="0"/>
              <a:t>- Добавление базы данных игроков</a:t>
            </a:r>
          </a:p>
          <a:p>
            <a:r>
              <a:rPr lang="ru-RU" dirty="0" smtClean="0"/>
              <a:t>- Создание уровней для наиболее интересного времяпровождения в игре</a:t>
            </a:r>
          </a:p>
          <a:p>
            <a:r>
              <a:rPr lang="ru-RU" dirty="0" smtClean="0"/>
              <a:t>- Добавить различные препятствия на карту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            Конец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95420"/>
          </a:xfrm>
        </p:spPr>
        <p:txBody>
          <a:bodyPr/>
          <a:lstStyle/>
          <a:p>
            <a:r>
              <a:rPr lang="ru-RU" dirty="0" smtClean="0"/>
              <a:t>Благодаря </a:t>
            </a:r>
            <a:r>
              <a:rPr lang="en-US" dirty="0" smtClean="0"/>
              <a:t>Python,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PyQT5</a:t>
            </a:r>
            <a:r>
              <a:rPr lang="en-US" dirty="0"/>
              <a:t> </a:t>
            </a:r>
            <a:r>
              <a:rPr lang="ru-RU" dirty="0" smtClean="0"/>
              <a:t>мы научились создавать простые игры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</TotalTime>
  <Words>72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Проект по курсу ‘Яндекс лицей’ Виртуальный шагомер</vt:lpstr>
      <vt:lpstr>Код создания ‘меню’</vt:lpstr>
      <vt:lpstr>Создание модельки игрока</vt:lpstr>
      <vt:lpstr>Создание ‘игрового поля’</vt:lpstr>
      <vt:lpstr>Управление игроком</vt:lpstr>
      <vt:lpstr>Дальнейшее развитие проекта:</vt:lpstr>
      <vt:lpstr>                                      Конец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‘Яндекс лицей’ Виртуальный шагомер</dc:title>
  <dc:creator>Пользователь</dc:creator>
  <cp:lastModifiedBy>basic</cp:lastModifiedBy>
  <cp:revision>7</cp:revision>
  <dcterms:created xsi:type="dcterms:W3CDTF">2019-11-12T16:51:19Z</dcterms:created>
  <dcterms:modified xsi:type="dcterms:W3CDTF">2019-11-14T13:20:43Z</dcterms:modified>
</cp:coreProperties>
</file>