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9"/>
  </p:notesMasterIdLst>
  <p:sldIdLst>
    <p:sldId id="256" r:id="rId2"/>
    <p:sldId id="422" r:id="rId3"/>
    <p:sldId id="423" r:id="rId4"/>
    <p:sldId id="290" r:id="rId5"/>
    <p:sldId id="406" r:id="rId6"/>
    <p:sldId id="407" r:id="rId7"/>
    <p:sldId id="408" r:id="rId8"/>
    <p:sldId id="409" r:id="rId9"/>
    <p:sldId id="412" r:id="rId10"/>
    <p:sldId id="414" r:id="rId11"/>
    <p:sldId id="415" r:id="rId12"/>
    <p:sldId id="416" r:id="rId13"/>
    <p:sldId id="417" r:id="rId14"/>
    <p:sldId id="418" r:id="rId15"/>
    <p:sldId id="420" r:id="rId16"/>
    <p:sldId id="419" r:id="rId17"/>
    <p:sldId id="421" r:id="rId18"/>
    <p:sldId id="424" r:id="rId19"/>
    <p:sldId id="439" r:id="rId20"/>
    <p:sldId id="440" r:id="rId21"/>
    <p:sldId id="443" r:id="rId22"/>
    <p:sldId id="444" r:id="rId23"/>
    <p:sldId id="442" r:id="rId24"/>
    <p:sldId id="426" r:id="rId25"/>
    <p:sldId id="427" r:id="rId26"/>
    <p:sldId id="428" r:id="rId27"/>
    <p:sldId id="429" r:id="rId28"/>
    <p:sldId id="430" r:id="rId29"/>
    <p:sldId id="431" r:id="rId30"/>
    <p:sldId id="432" r:id="rId31"/>
    <p:sldId id="433" r:id="rId32"/>
    <p:sldId id="434" r:id="rId33"/>
    <p:sldId id="435" r:id="rId34"/>
    <p:sldId id="436" r:id="rId35"/>
    <p:sldId id="437" r:id="rId36"/>
    <p:sldId id="438" r:id="rId37"/>
    <p:sldId id="446" r:id="rId38"/>
  </p:sldIdLst>
  <p:sldSz cx="9144000" cy="5143500" type="screen16x9"/>
  <p:notesSz cx="6858000" cy="9144000"/>
  <p:embeddedFontLst>
    <p:embeddedFont>
      <p:font typeface="Arvo" panose="020B0604020202020204" charset="0"/>
      <p:regular r:id="rId40"/>
      <p:bold r:id="rId41"/>
      <p:italic r:id="rId42"/>
      <p:boldItalic r:id="rId43"/>
    </p:embeddedFont>
    <p:embeddedFont>
      <p:font typeface="Cambria Math" panose="02040503050406030204" pitchFamily="18" charset="0"/>
      <p:regular r:id="rId44"/>
    </p:embeddedFont>
    <p:embeddedFont>
      <p:font typeface="Roboto Condensed" panose="020B0604020202020204" charset="0"/>
      <p:regular r:id="rId45"/>
      <p:bold r:id="rId46"/>
      <p:italic r:id="rId47"/>
      <p:boldItalic r:id="rId48"/>
    </p:embeddedFont>
    <p:embeddedFont>
      <p:font typeface="Roboto Condensed Light" panose="020B0604020202020204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53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1-01-30T01:26:44.1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15074 5243 0,'0'0'0,"0"0"15,0 0 1,-7 0-16,-1-7 16,1 7-16,-9-8 15,1 0-15,0 1 16,-7-1-1,-16 8-15,-8-7 16,9 7-16,-1 0 16,0 0-16,8 0 15,0 0 1,-8 7-16,-15 1 16,-15 7-16,0 0 15,15 1 1,15-1-16,8 0 15,-8 0-15,-7 1 16,7-1 0,0 0-16,0 0 15,0 1-15,8 7 16,0-8-16,0 0 16,7 8-1,8-8-15,0 1 16,0-1-16,0 0 15,7 0 1,0 1-16,1-1 16,-1 0-16,1 8 15,7 0-15,0 0 16,0 0 0,0 0-16,0 0 15,0-1-15,7 1 16,-7 8-1,8-1-15,-1 1 16,1-1-16,0 1 16,-1-8-1,8 0-15,0 0 16,8 0-16,0-1 16,-1 1-16,1 0 15,0-7 1,7 6-16,0-6 15,0 7-15,1-8 16,6 8-16,1-8 16,8 0-1,7-7-15,7 0 16,8-1-16,0-7 16,-15 0-1,8 0-15,7-7 16,-8-9-16,1-7 15,-9 0 1,9-7-16,7-1 16,0 1-16,-8-8 15,9 0-15,-17-8 16,1-8 0,-7 9-16,-1-1 15,-15 8-15,1-1 16,-9 9-16,-7-8 15,0 0 1,-7-8-16,-8 0 16,-8 0-16,-7 8 15,-7 0 1,-9 0-16,-21 0 16,-17 7-16,-29 0 15,-15 9-15,7 22 16,-53 7-1,8 8-15,-15 24 16,14-1-16,39 15 16,-68 31-1,37-23-15</inkml:trace>
  <inkml:trace contextRef="#ctx0" brushRef="#br0" timeOffset="1886.35">15105 10578 0,'0'0'0,"0"0"15,0 0-15,0 0 16,0 0-16,0 0 15,-8-7 1,0-1-16,1-7 16,-8-1-16,0 1 15,-8 0-15,0-8 16,1 8 0,-9-1-16,1 1 15,0 0-15,-8 0 16,0 7-1,-7 0-15,-8 1 16,-8 7-16,-7 7 16,0 1-1,8 0-15,22 7 16,0 0-16,-7 8 16,-8 8-16,0 7 15,8-8 1,7 1-16,0-1 15,8 1-15,7-8 16,1 0-16,6-8 16,1 8-1,0 0-15,8 7 16,-1 8-16,8 8 16,8 0-1,7 0-15,0-8 16,8 8-16,7 0 15,8 7-15,7-7 16,0 0 0,-7-8-16,15 0 15,8-8-15,14 1 16,1-8 0,-1 0-16,1-8 15,7-7-15,0-1 16,-15 1-16,-22-8 15,7-8 1,7 1-16,1-9 16,-1-6-16,0-1 15,-14 0 1,-1-8-16,-7 1 16,-8-1-16,0 8 15,1-7-15,-9 7 16,-6 8-1,-1-8-15,-8 0 16,1 0-16,-8 0 16,0-8-1,-8-7-15,-7-8 16,0 1-16,0 7 16,-8-1-16,0 9 15,1-1 1,-8-7-16,-8 8 15,-8-1-15,-7 1 16,-7-1 0,-8 8-16,-61 0 15,-44 8-15,14 0 16</inkml:trace>
  <inkml:trace contextRef="#ctx0" brushRef="#br0" timeOffset="15153.6">17357 5533 0,'0'0'16,"0"0"-16,0 0 16,0 0-16,0 0 15,0 0 1,0 0-16,0 0 16,0 0-16,0 0 15,0 0 1,0 0-16,0 0 15,0 0-15,-7-7 16,-1-1-16,-7-7 16,0 0-1,0-8-15,0 0 16,0 0-16,-8-8 16,8 1-16,-8 7 15,-7-8 1,-8 1-16,0 7 15,-7 0-15,7 8 16,0 0 0,8-1-16,-8 1 15,8 0-15,-8-1 16,0 1 0,-7 0-16,-8 0 15,8 7-15,-1 0 16,16 1-16,8-1 15,-1 1 1,-7-1-16,-8 0 16,0 1-16,-7-1 15,7 0 1,0 1-16,0-1 16,0 0-16,1 1 15,-1-1 1,0 1-16,-7-1 15,7 8-15,-7-8 16,-1 8-16,1 0 16,15 0-16,-1 0 15,-6 0 1,-1 0-16,0 8 16,-7 0-16,7-1 15,0 1 1,0-8-16,0 7 15,1-7-15,-1 8 16,0 0 0,-7-1-16,-1 1 15,9 0-15,-1-1 16,7 1-16,1 0 16,0-1-1,7 1-15,1 7 16,-1 0-16,0 1 15,1-1 1,-1 8-16,0 0 16,1-8-16,6 0 15,1 0-15,0-7 16,0 0 0,8-1-16,-1 1 15,0 0-15,1-8 16,-1 7-16,1-7 15,-1 8 1,8-8-16,0 0 16,0 0-16,0 0 15,0 0 1,0 0-16,0 0 16,0 0-16,0 0 15,0 0 1,0 0-16,0 0 15,0 0-15,0 0 16,0 0-16,0 0 16,0 0-1,0 0-15,8-8 16,-1 1-16,-7 7 16,8-8-1,-8 8-15,7-8 16,1 8-16,-8 0 15,0 0-15,8 0 16,-1 0 0,-7 0-16,0 0 15,0 0-15,0 0 16,8 8-16,-8-8 16,0 8-1,0-1-15,0 1 16,0 7-16,0-7 15,-8-1 1,1 9-16,-1-9 16,8 1-16,0 0 15,0-8 1,0 0-16,0 0 16,0 0-16,0 0 15,8 7-15,-1 1 16,1-8-1,7 0-15,0 0 16,-8 0-16,9 0 16,-1 0-16,0 0 15,-8-8 1,1 1-16,-1 7 16,1 0-16,0 0 15,-8 0 1,0 0-16,0 0 15,0 0-15,0 0 16,0 0-16,0-8 16,-8 0-1,0 1-15,-7 7 16,-7 0-16,22 0 16</inkml:trace>
  <inkml:trace contextRef="#ctx0" brushRef="#br0" timeOffset="21921.67">15520 11319 0,'0'0'0,"0"0"16,0 0-1,0 0-15,0 0 16,0 0-16,0 0 16,8 0-16,7 0 15,8 0 1,-1 0-16,9 7 16,-9 1-16,1 7 15,0 0-15,-1 1 16,9-1-1,-1 0-15,8 0 16,7-7-16,8 0 16,-8-8-1,-7 0-15,7 0 16,8 0-16,15 7 16,0-7-16,0 0 15,-22 8 1,-1 0-16,8-8 15,23-8-15,-1 0 16,-7-7 0,-7-8-16,-1-7 15,23-16-15,1 0 16,-16 8 0,-15 0-16,-8 0 15,-7-8-15,7-8 16,0-7-16,8-15 15,-7 15 1,-1 7-16,-7 9 16,-8 7-16,0 7 15,-7 0-15,-8 9 16,0 6 0,-7 1-16,-1 0 15,1 7-15,-1 1 16,1-1-1,-8 8-15,0-8 16,8 1-16,-8 7 16,0 0-16,0 0 15,0 0 1,0 0-16,0 0 16,0 0-16,0 0 15,0 0 1,0 0-16,0 0 15,0 0-15,0 0 16,0 0-16,-16 0 16,1 0-1,-7 0-15,-1 0 16,0 0-16,1 0 16,-1 0-16,0 0 15,1 0 1,6 0-16,9 0 15,-1 0-15,8 0 16,0 0 0,0 0-16,0 0 15,8 0 1,15 7-16,-1 1 16,9 0-16,-1 7 15,-8 0-15,1 0 16,0 8-16,-1 0 15,-6 0 1,-1-8-16,-8 1 16,1-1-16,-8 0 15,0 0 1,0-7-16,0 0 16,0-1-16,0 1 15,0-8-15,-8 7 16,1 1-1,-1-8-15,-7 0 16,0 0-16,-8 0 16,8-8-1,0 1-15,0-1 16,0 1-16,0-1 16,7 0-16,8 8 15</inkml:trace>
  <inkml:trace contextRef="#ctx0" brushRef="#br0" timeOffset="53706.45">18809 9960 0,'0'0'16,"0"0"-16,0 0 15,7 8-15,9-1 16,6 9 0,8 6-16,1 1 15,-1-7-15,8-9 16,15-7 0,0-7-16,-8-9 15,-7-7-15,-8 8 16,-15 0-16,0 0 15,-7-1 1,-1 9-16,-7-1 16,0 8-16,0 0 15,0 0 1,0 0-16,0 0 16,0 0-16,8 8 15,7-1-15,0 1 16,0 0-1,8-8-15,7-8 16,8-7-16,-8-16 16,0 1-16,-7-1 15,-8 1 1,-7 7-16,-1 7 16,1 1-16,-1 8 15,1-1 1,0 8-16,7 0 15,0 0-15,0 8 16,0-1 0,0-7-16,0 0 15,-7 0-15,7 0 16,0 0-16,0 0 16,0-7-1,0-1-15,1 0 16,-1 1-16,0-1 15,0 0-15,-8 1 16,1 7 0,7 0-16,0 0 15,0 7-15,8 1 16,0 0 0,-1-1-16,1 1 15,0 0-15,-8-1 16,0-7-16,0 0 15,0 0 1,0 0-16,1 0 16,-1 0-16,-8 0 15,1 0 1,-1 0-16,1 0 16,-1 0-16,1 0 15,0-7-15,7 7 16,-8 0-1,8 0-15,-7 0 16,7 0-16,-7 0 16,7 0-16,0 0 15,0 0 1,8 0-16,-1 7 16,9 1-16,-1-1 15,0 1 1,-7 0-16,15-8 15,-38 0-15</inkml:trace>
  <inkml:trace contextRef="#ctx0" brushRef="#br0" timeOffset="56664.94">18454 5694 0,'0'0'0,"0"0"16,0 0-16,0 0 16,0 0-16,0 0 15,7-8 1,1-7-16,7-23 16,15-46-16,0 0 15,-7 30 1,-8 16-16,0 8 15,-7 14-15,-8 16 16,7 8 0,8 30-16,8 61 15,0-15-15,-1-7 16,-6-24-16,-1-22 16,-8-9-16,1-6 15,-1-16 1,8-8-16,8-15 15,15-38 1,-8-30-16,-7 22 16,-16 31-16,1 15 15,0 8-15,-1 7 16,1 8 0,-1 0-16,8 0 15,0 0-15,1 0 16,-1 0-16,7 0 15,1 0 1,7-8-16,1-7 16,6 0-16,-14-1 15,0 9 1,-1-1-16,-6 1 16,-1-1-16,0 0 15,0 1-15,0-1 16,-7 8-1,-1-8-15,-7 8 16,0 0-16,8 0 16,-8 0-1,7 0-15,1 0 16,7 0-16,0 0 16,8 8-16,7 0 15,8-8 1,0 0-16,7 0 15,8 0-15,-8 0 16,1 0 0,6 0-16,9 0 15,-8-8-15,-8 0 16,-7 1-16,-15-1 16,-23 8-1</inkml:trace>
  <inkml:trace contextRef="#ctx0" brushRef="#br0" timeOffset="86694.25">13252 6869 0,'0'0'0,"0"0"15,0 0-15,0 0 16,0 0-16,0 0 15,0 8 1,0 7-16,-7 8 16,-1 0-16,1 15 15,7-8-15,0 1 16,0 7 0,-8 8-16,1 7 15,7 1-15,0-9 16,0-6-1,0-9-15,0-7 16,0 0-16,0-8 16,0 1-16,0-9 15,0 1 1,0-1-16,0 1 16,7 0-16,1-1 15,-1 1 1,1 0-16,-1-1 15,8 1-15,31-1 16,-1-7 0,8 0-16,-8-7 15,-7 7-15,8 0 16,14-8-16,8 8 16,8-7-1,-8 7-15,0 7 16,15-7-16,0 0 15,0 0 1,-30 0-16,23 0 16,30 0-16,-1-7 15,-21 7-15,21-8 16,1 0 0,-23 8-16,-30 0 15,0 0-15,15 0 16,8 8-1,0 0-15,-8-1 16,-8-7-16,8 0 16,0 0-16,0 0 15,0-7 1,-22-1-16,-1 0 16,8 1-16,0-1 15,15 0-15,-15 8 16,0 0-1,0 0-15,-1-7 16,1-1-16,-7 1 16,-8-1-1,-1 0-15,-14 1 16,0-1-16,-8 8 16,0 0-16,-7 0 15,-1 0 1,1 0-16,-8 0 15,7 0-15,1-8 16,-1 1 0,1-1-16,-1 0 15,1-7-15,0-8 16,-1 0 0,1 0-16,-1-7 15,1 7-15,-1-7 16,-7-1-16,8 0 15,-8 1 1,7-1-16,-7 1 16,8 7-16,-8 0 15,0 0-15,0 0 16,0 8 0,0 0-16,0 7 15,0 8-15,-15-7 16,15 7-1</inkml:trace>
  <inkml:trace contextRef="#ctx0" brushRef="#br0" timeOffset="90701.24">13562 9762 0,'0'0'16,"0"0"-16,0 0 16,0 0-1,0 0-15,0 7 16,0 8-16,-7 16 16,-1 0-16,8 7 15,0-8 1,0 1-16,0-1 15,8 8-15,-1 8 16,-7-8 0,0 1-16,8-17 15,-8-6-15,0-1 16,7-7-16,1-1 16,0 1-1,-1 0-15,8-1 16,0 1-16,16-1 15,14 1 1,8 0-16,0-8 16,0 7-16,22 1 15,8-8-15,1 8 16,-24-1 0,-7 1-16,38 15 15,15-8-15,-8 0 16,-15 1-1,23-1-15,-8-8 16,-30-7-16,-15 8 16,8 0-16,7-1 15,0-7 1,0 0-16,-8 0 16,-7 0-16,-8 0 15,8 0-15,0 0 16,0-7-1,-7-1-15,-9 8 16,-6 0-16,-9-8 16,1 1-1,-8-1-15,0 1 16,0-1-16,8-7 16,-8-8-16,0 0 15,8-8 1,-8 1-16,0-1 15,8 1-15,-1-8 16,-6-1 0,-1-6-16,0-24 15,-8 0-15,1 8 16,0 15-16,-8 8 16,0 8-1,0-1-15,0 8 16,0 8-16,0 15 15</inkml:trace>
  <inkml:trace contextRef="#ctx0" brushRef="#br0" timeOffset="98628.68">9722 9151 0,'0'0'0,"0"0"16,0 0 0,0 0-16,0 0 15,-8 8-15,1 7 16,-1 0 0,-7 8-16,8 8 15,-9 14-15,1 24 16,8 15-1,-1-15-15,1 7 16,-1 16-16,1 7 16,7-15-16,0-15 15,0-1 1,0 1-16,0-8 16,0-8-16,0-14 15,7-9-15,1 1 16,-1-1-1,8 1-15,16-1 16,6 1-16,16-1 16,8 1-16,-23-8 15,7 0 1,8-1-16,22 1 16,9 0-16,-1-7 15,-8-1 1,31 0-16,0 0 15,-38 1-15,15-9 16,23 1-16,0-1 16,-23-7-1,8 0-15,15 0 16,-8 0-16,-30-7 16,15-1-16,23 1 15,-8-1 1,-30 0-16,8-7 15,7 0-15,0 0 16,-15-1 0,-22 1-16,-9 0 15,9-1-15,-1 1 16,0 0 0,1 0-16,7 7 15,-8-7-15,0-1 16,1 1-16,-8 8 15,-8-9-15,0 1 16,0 0 0,-15 0-16,8-8 15,-8-8-15,0-15 16,-7 1 0,-1-1-16,1 0 15,0-7-15,-1-1 16,1-15-16,-1 16 15,1 0 1,-1 7-16,1 8 16,-1 7-16,1-7 15,-8-8 1,0-7-16,-8-16 16,1 16-16,-1 14 15,1 1 1,-8 8-16,0-1 15,-1 1-15,-6 7 16,-8-8-16,-1 1 16,-14 7-1,-16-15-15,-7 7 16,-7-7-16,22 15 16,-15-7-16,-8 7 15,1 7 1,7 1-16,-8 0 15,0 7-15,1 1 16,-1-1-16,1 8 16,22-8-1,-15 1-15,-23 7 16,-15 0-16,0 0 16,-7-8-1,-16 16-15,46-1 16,-23 9-16,1-1 15,-1 0-15,-23 16 16,-7 14 0,0 9-16,-23 22 15,16-7-15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1-01-30T01:51:43.49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3803 10044 0,'0'0'0,"0"0"0,0 0 0,7-8 16,1 1-16,7-1 15,8 0-15,-1 8 16,8 0 0,1 0-16,-1 0 15,8 0-15,-8 8 16,0 0-16,0-1 16,-7 1-16,7 0 15,16-1 1,7 1-16,7 0 15,8-1-15,-15 1 16,15-1 0,0 1-16,8 0 15,-8-1-15,-8 1 16,-14 0-16,14 7 16,8 0-1,8-7-15,-8 7 16,0-7-16,0 7 15,15 0-15,0 0 16,-7 1 0,-23-9-16,7 1 15,8 0 1,8-8-16,-1 0 16,1-8-16,7 0 15,0 1-15,8-1 16,-15 0-16,-23 1 15,15-1 1,7 1-16,16 7 16,-8-8-16,-7 0 15,7 1 1,8-9-16,-8 9 16,-15-1-16,0-7 15,15 7-15,0 1 16,0-1-1,8 8-15,15-8 16,0 1-16,-38-9 16,15 9-16,0-8 15,23-1 1,0 1-16,-16 0 16,16-1-16,0 1 15,-30 8 1,14-9-16,9 9 15,-9-1-15,-6 0 16,14 8-16,8-7 16,-16 7-1,-29-8-15,22 1 16,23 7-16,0-8 16,-23 0-16,23 1 15,-1-1 1,-14 8-16,-15-8 15,30 8-15,7-7 16,-7-1 0,-15 8-16,30-8 15,-16 8-15,1-7 16,23 7-16,-8 0 16,-15 0-1,30 0-15,-31-8 16,-6 8-16,37-7 15,-15 7-15,-8 7 16,53 8 0,-60-7-16,-7-8 15,52 8-15,-23-8 16,-14 7 0,29-7-16,-52 0 15,7-7-15,69-1 16,-69 8-16,-15 0 15,99-8 1,-84 8-16,8-7 16,60-1-16,-53 1 15,31-1 1,7-7-16,-68 7 16,61 0-16,0 1 15,-23-1 1,37 0-16,-52 1 15,0-1-15,53 8 16,-31 0-16,8 0 16,16 0-1,-54 0-15,45 0 16,16 0-16,-15 0 16,22 0-16,-68 0 15,46 0 1,0 0-16,-31 0 15,31 0-15,-31 0 16,-37 8 0,14-1-16,16 1 15,-7 0-15,-24-1 16,-7 1-16,8 0 16,-8-1-1,-15 1-15,-15 0 16,-8-1-16,-8-7 15,-6 0 1,-9 8-16,1-8 16,-1 0-16,-7 0 15,0 0-15,0 0 16,0 0 0,0 0-16,0 0 15,0 0-15,0 0 16,0 0-1,0 0-15,0 0 16</inkml:trace>
  <inkml:trace contextRef="#ctx0" brushRef="#br0" timeOffset="4604.42">14409 9044 0,'0'0'0,"0"0"15,0 0-15,8 8 16,-1 15-16,-7 7 16,0 16-1,0 7-15,0 1 16,-7 22-16,7 8 15,0-8-15,0-7 16,0 15 0,7 0-16,1-15 15,-8-8-15,0-15 16,0-1-16,0-14 16,7-8-1,1-8-15,-1-7 16,-7-8-16</inkml:trace>
  <inkml:trace contextRef="#ctx0" brushRef="#br0" timeOffset="5381.69">14469 9021 0,'0'0'15,"0"0"-15,0 0 16,8-7-16,0-1 15,7 0 1,7 1-16,9-1 16,6 8-16,9 0 15,22 0 1,15 8-16,0-1 16,-15 1-16,53-8 15,30 0-15,-7 0 16,30-8-1,-53 8-15,60-7 16,-7 7-16,30 0 16,-68 0-1,61-8-15,-16 8 16,1-8-16,-46 8 16,7 0-16,9-7 15,-31-1 1,7 1-16,-14-1 15,-39 0-15,-7 1 16,0 7-16,-15 0 16,-8 0-1,-14 0-15,-9 0 16,-6 0-16,-1 0 16,-8 0-1,1 0-15,-8 0 16,7 7-16,1 1 15,-1 7 1,1 16-16,-8 15 16,0 22-16,0 1 15,0-8-15,-8 15 16,8 31 0,-7-23-16,7-8 15,7-7-15,9 30 16,-9-30-16,1-16 15,7 1 1,-15-54-16</inkml:trace>
  <inkml:trace contextRef="#ctx0" brushRef="#br0" timeOffset="5903.73">14522 10113 0,'38'0'0,"83"7"16,61 9-16,7-9 15,53 1-15,52-1 16,-67 1 0,76-16-16,-39 16 15,84 0-15,-23-1 16,-83 1-1,30-16-15,-60 8 16,75-7-16,-90-1 16,-39 0-16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1-01-30T01:54:01.898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context xml:id="ctx1">
      <inkml:inkSource xml:id="inkSrc28">
        <inkml:traceFormat>
          <inkml:channel name="X" type="integer" max="320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08.84354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1" timeString="2021-01-30T01:58:12.454"/>
    </inkml:context>
  </inkml:definitions>
  <inkml:trace contextRef="#ctx0" brushRef="#br0">12239 10372 0,'0'0'0,"0"0"0,15-7 16,462-543-16,-417 443 16,16-15-16,7 0 15,15 23-15,-22-8 16,7-15-1,38 7-15,-8-22 16,-37 15-16,15-16 16,30-45-16,-38 61 15,-8 23 1,1 0-16,7-1 16,-15 32-16,-7 14 15,-24 9-15,1-9 16,0 1-1,0 7-15,-8 8 16,-7 7-16,-8 8 16,-8 16-1,1-1-15,0 0 16,-8 8-16,0 0 16,0 0-16,0 0 15,-8-7 1,0 7-16,-7 0 15,0 0-15,-15 0 16,-15 15 0,-16 8-16,1 0 15,-1 0-15,23-8 16,1 0-16,14 1 16,8-9-1,7 1-15,8-8 16,0 0-16,0 0 15,0 0-15,15-8 16,8-7 0,15-8-16,7 0 15,1 8-15,-9 0 16,-6 7 0,-1 0-16,0 8 15,-7 8-15,7 7 16,-7 8-16,-1 8 15,-7 7 1,-7 0-16,-16 15 16,-7 16-1,-7 7-15,-1-7 16,0-15-16,-7-9 16,-15 1-16,7-8 15,8-7-15,7-16 16,0 0-1,1-7-15,7-8 16,-1 0-16,1-8 16,0-7-1,0 0-15,-8-16 16,8-15-16,0 1 16,0-1-16,7 8 15,-7 7 1,8 8-16,-1 8 15,1 0-15,7 7 16,0 8 0,0 0-16,0 0 15</inkml:trace>
  <inkml:trace contextRef="#ctx0" brushRef="#br0" timeOffset="1486.53">8913 10265 0,'0'0'0,"-30"-23"16,-53-7-16,-8-1 16,30 8-16,-29-7 15,-39-8 1,8 7-16,-15 1 15,-15-1-15,60 8 16,-68-22-16,-14-1 16,14 8-1,-15 15-15,30 0 16,-60 0-16,8 8 16,14-1-1,46 1-15,-60 7 16,14 1-16,16-1 15,15 8 1,-8 0-16,23 0 16,-8-7-16,23-1 15,38 0-15,7 1 16,1-1-16,-1 0 16,1 1-1,22-1-15,7 0 16,16 1-16,7-1 15,8 8 1,8 0-16,7 0 16,0 0-16,0 0 15,7-7-15,16-1 16,30-7 0,15-1-16,-15 9 15,7-1-15,16 8 16,0-7-16,-8 7 15,0 0 1,-23 0-16,0-8 16,-14 8-16,-9 0 15,-7 0 1,-15 0-16,0 0 16,-30 23-16,-53 15 15,-8 0-15,23-7 16,0-8-1,8 7-15,14-7 16,1 23-16,45-46 16</inkml:trace>
  <inkml:trace contextRef="#ctx0" brushRef="#br0" timeOffset="4839.59">6917 6800 0,'8'-7'0,"30"-16"16,15-31-16,37-45 15,31-15 1,0 14-16,38-52 15,-15 30-15,-39 7 16,1 1-16,0 14 16,-8 24-1,1-8-15,-16 16 16,0-1-16,-23 23 16,-14 16-1,-8 7-15,-16 7 16,-7 9-16,-7-1 15,-8 8-15</inkml:trace>
  <inkml:trace contextRef="#ctx0" brushRef="#br0" timeOffset="5411.9">7076 6472 0,'0'0'0,"0"0"15,0 0-15,0 0 16,15 0-16,15 0 16,16 8-16,14-1 15,8 1 1,8 7-16,7 8 15,15-8-15,-15 8 16,1-7 0,-1-1-16,7 0 15,9-7-15,-9-8 16,-6 0-16,-1 0 16,-15 0-1,-15 0-15,-15 0 16,-1 0-16,-14 0 15,0 0-15,-8 7 16,-8 1 0,1 0-16,-1-8 15,1 0-15,0 0 16,7 0 0,-15 0-16</inkml:trace>
  <inkml:trace contextRef="#ctx0" brushRef="#br0" timeOffset="5869.09">7371 5434 0,'0'0'0,"0"0"16,0 0 0,0 0-16,0 0 15,0 0-15,15 15 16,15 16-16,16 15 15,14 0 1,8 15-16,8 23 16,-8 15-16,-15-8 15,7 9 1,-7 6-16,-15 1 16,-8-23-16,0 15 15,-7 16-15,-15-24 16,-24 1-1,-6 30-15,-24 16 16,-7-24-16,-7 46 16,7-7-16</inkml:trace>
  <inkml:trace contextRef="#ctx0" brushRef="#br0" timeOffset="7340.82">8747 4839 0,'0'0'16,"0"0"-16,7-8 15,-7 1-15,0 7 16,0 0 0,0 0-16,8 0 15,7 15-15,0 8 16,15 15-16,1 31 16,6 22-1,1 1-15,-8-16 16,1 8-16,6 31 15,-6-24 1,-16-7-16,7 23 16,-6 0-16,-1-39 15,-8 1-15,1 0 16,-8 0 0,0-16-16,0-7 15,-8-8-15,1-15 16,-1 0-1,1-8-15,-1-7 16,0-1-16,1 1 16,-1-8-16,1 0 15,-8-8 1,0 1-16,-8-9 16,0-7-16,1 1 15,-9-9-15,9 0 16,6 16-1,1 0-15,8 7 16,-1 1-16,1-1 16,7 8-16,0 0 15,0 23 1,0 7-16,15 16 16,7 0-16,9-8 15,7-7 1,7-8-16,0-8 15,1-15-15,-16 0 16,-8-8-16,1-7 16,0-8-1,0-7-15,-8-9 16,-8 1-16,1 8 16,-8-1-1,0 8-15,0 0 16,0 8-16,-8-8 15,8 23-15</inkml:trace>
  <inkml:trace contextRef="#ctx0" brushRef="#br0" timeOffset="8370.81">9903 6121 0,'0'0'0,"0"0"16,0 0-16,0 0 15,0 0-15,0 0 16,-7-8-16,-1-14 16,-7-32-1,-8-30-15,-7-15 16,8 15-16,-1-31 16,8-22-1,7 23-15,1-31 16,7 30-16,0 24 15,0 14-15,0-14 16,0 14 0,0 16-16,0 15 15,-8 1-15,0 6 16,1 9-16,-1 7 16,1 0-1,7 16-15,0-1 16,0 8-16,0 0 15,0 0 1,-8 8-16,-7 14 16,-8 17-16,-7 6 15,0 1-15,-8 8 16,8-24 0,7-7-16,8-8 15,0 1-15,7-9 16,8-7-1,0 0-15,0-7 16,8-24-16,15-15 16,-1-7-16,1 15 15,-8 15 1,0 7-16,0 1 16,-7 8-16,7 7 15,0 0-15,8 7 16,0 8-1,-1 1-15,1-1 16,-8-7-16,0-1 16,-15-7-1</inkml:trace>
  <inkml:trace contextRef="#ctx0" brushRef="#br0" timeOffset="18267.71">18620 8579 0,'0'0'0,"0"0"15,0 0-15,0 0 16,0 0-16,0 0 16,0 0-1,0 0-15,0 0 16,0 0-16,0 0 15,0 0-15,0 23 16,0 30 0,0 46-16,0-15 15,-15 23-15,7 23 16,1-39 0,-9 16-16,9 0 15,-1-8-15,1-45 16,-8-1-16,0-15 15,-1 0 1,9-7-16,-1-16 16,1 0-16,-1-7 15,1 0-15,7-8 16,0 0 0,0 0-16,-8-8 15,1 0-15,-9-7 16,9 0-1,-1 0-15,1-1 16,-1 9-16,8-1 16,0 8-1,0 0-15,0 0 16,0 0-16,8 0 16,7 0-16,0 0 15,0 0 1,0 0-16,-7 0 15,-1 0-15,-7 0 16,0 0-16,0 0 16,8 0-1,30-30-15,-38 30 16</inkml:trace>
  <inkml:trace contextRef="#ctx0" brushRef="#br0" timeOffset="18828.88">19724 8663 0,'0'0'16,"0"0"-16,0 0 15,0 0-15,0 0 16,0 0 0,0 7-16,7 24 15,8 22-15,0 8 16,0 23 0,1 31-16,-1-9 15,0 1-15,0 15 16,8-22-16,-8-32 15,0-29 1,-8-9-16,1-7 16,-8-15-16,0-1 15,0-7-15,0 0 16,0 0 0,0 0-16,0 0 15,0-7-15,-8-16 16,1 0-1,-1 0-15,1 8 16,-1-1-16,8 9 16,0-1-1,0 8-15,0 0 16,0 0-16,-7 15 16,7 8-16,7 8 15,16-1 1,15 1-16,-38-31 15</inkml:trace>
  <inkml:trace contextRef="#ctx0" brushRef="#br0" timeOffset="19241.47">20797 8861 0,'0'0'16,"0"0"-16,0 15 15,-7 16 1,-9 37-16,9 24 15,7-23-15,0-1 16,0-6 0,0-9-16,0-7 15,0-8-15,-8-15 16,1-8-16,-1 0 16,-7 1-1,0-9-15,-8 1 16,-7-8-16,-8-8 15,0 1-15,8-1 16,7 0 0,23 8-16</inkml:trace>
  <inkml:trace contextRef="#ctx0" brushRef="#br0" timeOffset="26924.43">15430 10349 0,'0'0'0,"0"0"16,0 0-1,0 0-15,0 0 16,15 8-16,7 7 16,9 16-16,14 14 15,15 24 1,-7 0-16,-15-8 16,15 15-16,8 8 15,14 8 1,-14-24-16,-8-14 15,-8-8-15,0-8 16,-7-8 0,0 1-16,-8-8 15,-7-8-15,-1 0 16,-6-7-16,-9 0 16,1-1-1,-8-7-15,0 0 16,0 0-16,0 0 15,-8-7 1,1-9-16,-1 1 16,0 0-16,1 0 15,-1-1-15,1 9 16,7 7 0,0 0-16,0 0 15,0 0-15,0 0 16,7 7-16,1 1 15,-1 7 1,1 0-16,-8 1 16,0-9-16,0 9 15,-8-1 1,1-7-16,-1-1 16,8 1-16,0-8 15</inkml:trace>
  <inkml:trace contextRef="#ctx0" brushRef="#br0" timeOffset="28317.93">23662 13112 0,'0'0'16,"0"0"-16,-15-15 16,-8-16-1,1-30-15,-1 0 16,8 23-16,0 0 15,7 7 1,1 8-16,-1 8 16,1 0-16,7 0 15,0 7-15,0 0 16,-8 1 0,0-1-16,-7 8 15,-7 0-15,-1 0 16,-7 0-16,0 0 15,-1 0 1,1 0-16,7 0 16,8 0-16,8 0 15,7 0 1,0 0-16,7-7 16,1-1-16,-1 0 15,-7 8-15,0 0 16</inkml:trace>
  <inkml:trace contextRef="#ctx0" brushRef="#br0" timeOffset="52280.3">12292 7709 0,'0'0'0,"-7"0"15,-8-8-15,-8 0 16,-15 8-16,-22 0 16,-31 8-1,0 7-15,0 16 16,-22 14-16,-15 17 15,29 14-15,-7 31 16,1 0-16,-9 30 16,31 0-1,7 8-15,1 16 16,14-39-16,16 7 16,7 1-1,16-46-15,14 0 16,8 0-16,15-8 15,15-15 1,16-7-16,14-8 16,23-8-16,31-8 15,-8-22-15,15-8 16,22-23 0,-14-7-16,14-31 15,-22-8-15,-22-7 16,-16 7-16,15-30 15,-15-8 1,-22 30-16,-16 9 16,0-24-16,-7-15 15,-15 23-15,-8 0 16,-7-38 0,-16 15-16,-7 39 15,-15-16-15,-16 0 16,-14 15-1,-8 0-15,7 24 16,-29 7-16,-31 7 16,-8 23-16,-30 39 15,1 38 1,-54 60-16,83-52 16</inkml:trace>
  <inkml:trace contextRef="#ctx0" brushRef="#br0" timeOffset="111339.85">16465 4701 0,'0'8'0,"0"23"0,-7 7 16,-61 366-16,75-373 15,1-8-15,-8 0 16,0-8-16,7 0 16,-7-7-1,8-1-15,-1 1 16,1 0-16,0-1 15,14 9-15,9-9 16,29 8 0,23-7-16,15 0 15,-7-1-15,15 9 16,-15-16-16,-8 7 16,15 1-1,0-8-15,1 8 16,-1-1-16,8-7 15,0-7 1,-38-1-16,-8 0 16,1-7-16,-1-8 15,1 0 1,-8 0-16,-1-15 16,-6-8-16,-16-7 15,0-16-15,1 1 16,-9-9-1,1-22-15,0-16 16,-8 1-16,0-31 16,0 23-16,-8-15 15,-7 22 1,16 8-16,-9 31 16,1 0-16,-1-8 15,1 15 1,-1 15-16,1 9 15,0-1-15,-8 8 16,0 0 0,0-1-16,-8 1 15,0 8-15,-7-1 16,0-7-16,-15 7 16,-8 1-1,-7 7-15,-31 8 16,-30 7-16,31 8 15,-39 15-15,-22 8 16,8 0 0,7 8-16,-15-8 15,22 0-15,1-8 16,0 0 0,7 0-16,7 1 15,24-9-15,-1 8 16,8 1-1,30-1-15,8 0 16,7 8-16,-7 8 16,8 22-16,-1 23 15,15 8 1,1 46-16,7 23 16,0-23-16,7 60 15,8-52-15,8 68 16,0-15-1,-1-31-15</inkml:trace>
  <inkml:trace contextRef="#ctx0" brushRef="#br0" timeOffset="136988.79">20427 473 0,'0'0'0,"0"0"16,-15 0-16,7 8 16,0-8-16,1 7 15,7-7 1,-8 8-16,1 0 16,-1 7-16,1-7 15,-9-1-15,-6 16 16,-1 15-1,-7 8-15,-15 23 16,-1 7-16,16-7 16,7 15-16,1 23 15,-1-8 1,0 0-16,-7 16 16,0-9-16,-1 1 15,-6 0 1,-1 8-16,-7-1 15,7-7-15,0 15 16,8-7-16,15-9 16,-8 24-1,8-23-15,0-15 16,0 22-16,-1-7 16,1-16-1,8 16-15,-1 0 16,8-23-16,0-15 15,0 7 1,8-7-16,7 0 16,0-8-16,8-8 15,7-7-15,8 7 16,7-7 0,0 0-16,8 7 15,15 8-15,-22-15 16,-1 7-16,8-7 15,23 8 1,-1-1-16,1-7 16,-16-16-16,16 1 15,-1-8 1,1 0-16,-8-8 16,15-7-16,23-8 15,7 0-15,-7-8 16,8-7-1,-1 7-15,-15 1 16,16-9-16,14 1 16,-7 7-1,0 1-15,0-1 16,-23-7-16,8 7 16,15 1-16,0-9 15,-7 9 1,7-1-16,-16 0 15,-29 8-15,15 0 16,22-7 0,-7 7-16,0 0 15,-8 0-15,-7 7 16,-23-7-16,-15 0 16,0 8-1,0-8-15,0 0 16,-1 0-16,-6-8 15,-1 1 1,-7-1-16,0-7 16,0 0-16,-8-8 15,0-8-15,-7-7 16,-1-8 0,-6-7-16,-1-8 15,0-8-15,0-15 16,0-15-1,0 23-15,0-24 16,-7-14-16,-1 15 16,1 15-16,-1-23 15,-7 0 1,0 23-16,0 8 16,0-8-16,-7-23 15,-1 15 1,8 8-16,-7-15 15,-1-8-15,1 23 16,-1 8-16,1 0 16,-1-8-1,0 15-15,1 0 16,-1 16-16,1 0 16,-1-9-1,-7-6-15,0-1 16,7 16-16,-7 7 15,-7 0-15,-9-7 16,-6-1 0,-16 1-16,-8 7 15,1 0-15,14 8 16,-14 0-16,-38-8 16,-16 16-1,-14-9-15,-16 9 16,23 7-16,-7 8 15,-31-1 1,-8 1-16,-14 8 16,53-1-16,-31 8 15,-23-8 1,-14 1-16,29-1 16,-22 8-16,-7 0 15,-1 0-15,39 8 16,-24 7-1,-7 15-15,8 1 16,67-8-16,114-23 16</inkml:trace>
  <inkml:trace contextRef="#ctx0" brushRef="#br0" timeOffset="142968.54">20374 5098 0,'0'8'0,"0"30"16,-8 16-16,1-1 15,-1 31 1,0 8-16,1-24 16,-1-22-16,1-8 15,7 0-15,-8-7 16,8-8 0,0 0-16,0 0 15,0-8-15,0 0 16,0 0-1,0-7-15,0-8 16</inkml:trace>
  <inkml:trace contextRef="#ctx0" brushRef="#br0" timeOffset="143809.24">20147 4732 0,'0'0'0,"0"0"16,0 0-16,15-8 15,15 1 1,16-16-16,7 8 16,-8 7-16,0 0 15,8 8 1,15 0-16,15 8 15,1 0-15,14-1 16,38-7-16,-8 0 16,24-15-1,-1 0-15,-60-8 16,37 0-16,1 0 16,-24 8-16,1-1 15,-7 9 1,-24 7-16,-22 7 15,-23 1-15,1 0 16,-1 7 0,0 0-16,0 16 15,0-1-15,-7 8 16,7 1-16,-7 6 16,-8-6-1,-7-9-15,-1 8 16,-7 0-16,0 1 15,-7-1 1,-1 0-16,-7 0 16,0-7-16,-8-1 15,1 1-15,-1-8 16,-7-1 0,-8 9-16,-30-1 15,0-7-15,-23 0 16,-7 8-1,-23-8-15,23-8 16,-23 16-16,-61-1 16,8 1-16,-37-9 15,59 1 1,-29 0-16,15 0 16,-16 0-16,84-8 15,98-15 1</inkml:trace>
  <inkml:trace contextRef="#ctx0" brushRef="#br0" timeOffset="148688.01">22952 4534 0,'0'0'0,"0"0"15,0 0 1,0 0-16,0 0 15,0 15-15,7 15 16,1 24 0,-8 22-16,0 8 15,0 0-15,-8 61 16,1-38 0,-9 0-16,1 0 15,0-23-15,15-84 16</inkml:trace>
  <inkml:trace contextRef="#ctx0" brushRef="#br0" timeOffset="149386.07">22982 4503 0,'0'0'0,"0"0"15,0 0-15,15 0 16,30 8-16,23-1 15,16-7 1,-1 0-16,15 0 16,0-15-16,-15 7 15,-15 1-15,16-1 16,-16 8 0,0 0-16,-8 0 15,-7 8-15,0-1 16,-15 1-1,-8 7-15,0 1 16,-7-1-16,0 8 16,-8 0-16,0 22 15,0 16 1,0-7-16,-7-8 16,-1-16-16,1 1 15,-8-8 1,0 0-16,0-8 15,-8 0-15,1 0 16,-8 1-16,-8 6 16,-7 1-1,-1 0-15,-6 8 16,-9-1-16,-7 1 16,-7-1-1,-1 1-15,16-8 16,-31-8-16,-60 0 15,-7-15-15,-31-7 16,15 14 0,8 1-16,-68 22 15,60-14-15</inkml:trace>
  <inkml:trace contextRef="#ctx0" brushRef="#br0" timeOffset="161820.6">1187 1542 0,'0'0'0,"0"0"16,0 0-16,0 0 16,0 0-1,0 0-15,0 15 16,7 8-16,9 15 16,-1 23-16,0 38 15,0 16 1,0 30-16,-15 30 15,0-22-15,8 38 16,-8-31-16,-8 23 16,8-61-1,0 8-15,0-8 16,8-45-16,-8-16 16,0-8-1,0-15-15,-8-15 16,8-23-16</inkml:trace>
  <inkml:trace contextRef="#ctx0" brushRef="#br0" timeOffset="162765.81">1058 1519 0,'0'0'0,"0"0"16,15-8-16,31 1 15,14 7-15,31 0 16,45-8 0,0 0-16,15-7 15,8 0-15,-8-1 16,46 9-16,-1 7 16,1 7-1,0 9-15,29-1 16,-14 0-16,-38 1 15,53-9-15,-53-14 16,15-9 0,-61 9-16,16-1 15,-16 8-15,-14 0 16,-9 15 0,-21 8-16,-1 8 15,-15-1-15,0 8 16,0 8-16,-8 8 15,1 14 1,-16 16-16,-15-15 16,-7 23-16,-15 37 15,-8-22-15,-8 15 16,-15 39 0,-7-47-16,-15 16 15,0 7-15,7-45 16,7-16-1,9-7-15,-1-8 16,8-15-16,-8-8 16,1-8-1,-9 1-15,1-8 16,-15 0-16,-1-1 16,-14-6-16,-8-1 15,-8 0-15,-7-7 16,-8-8-1,16 0-15,-54 0 16,-14-8-16,-8 1 16,-23-9-1,30 9-15,-53-9 16,-7 1-16,0 8 16,15-9-16,-30 1 15,0 7 1,37 1-16,-37-1 15,7 16-15,1-1 16,-1 24 0,-30 7-16,30 8 15,69 7-15,-8 1 16</inkml:trace>
  <inkml:trace contextRef="#ctx0" brushRef="#br0" timeOffset="173386.76">9397 2030 0,'0'0'16,"0"0"-16,0 0 15,15 0 1,8 0-16,-1 0 16,9 0-16,6 0 15,9 0 1,22 0-16,7 0 16,9 0-16,-32 0 15,16 0-15,38 0 16,0 0-1,0 0-15,15 0 16,15 0-16,-53 8 16,53-1-1,0-7-15,-7 0 16,22 8-16,-22-8 16,-8 0-16,45-8 15,-15 8 1,30 0-16,-52 0 15,37 0-15,-14 0 16,21 0-16,-14 8 16,-53-8-1,83 8-15,-76-8 16,-7 7-16,83 9 16,-68-9-1,38 1-15,-8-1 16,-7 1-16,-1 0 15,-37-1-15,38-7 16,-8 8 0,0 0-16,15-8 15,-30 0-15,-15 7 16,38-7-16,-16 0 16,-22 0-1,0-7-15,0-1 16,-38 0-16,0 8 15,0 0 1,-8 0-16,-7 0 16,0-7-16,-8-1 15,-7 0-15,-8 1 16,-7-1 0,-8 1-16,0-1 15,-7 0-15,0 1 16,-1-9-1,1-14-15,-1-1 16,1-14-16,-8-9 16,0 8-1,-8 1-15,1-1 16,-1 0-16,-7-15 16,-8-8-16,1 8 15,6 0 1,-6 8-16,-1-8 15,0-23-15,1 7 16,7 16 0,0 8-16,7-1 15,0 1-15,1-8 16,-1 8-16,1-1 16,7 8-1,-8 16-15,1-1 16,-1 1-16,0 7 15,-7 0-15,0 8 16,0 7 0,0-15-16,-15 8 15,-16 7-15,-6 1 16,-17 7-16,1 0 16,-15 0-1,-30 0-15,-1 0 16,39 0-1,-46 7-15,-15 1 16,7 0-16,-22-1 16,15-7-16,23 0 15,-61 0 1,15 8-16,-22-16 16,45 8-16,-84-7 15,99 7 1,-7 0-16,-91-8 15,67 8-15,-29 8 16,-8-1-16,0 1 16,38-8-1,-46 15-15,1-15 16,22 8-16,38-1 16,-46 1-1,31-8-15,-30 8 16,75-8-16,-38 0 15,-7-8-15,22 8 16,-14 0-16,29 0 16,46 0-1,-15 0-15,-15 0 16,7 0-16,16 0 16,-1 8-1,-7-1-15,7 1 16,1 7-16,29-15 15,1 15-15,0 1 16,-1 7 0,-7-8-16,8 8 15,15 0-15,-1-1 16,9 9 0,-1-8-16,8 0 15,7 0-15,1 15 16,-1 8-16,8 22 15,8 16 1,-1-15-16,9 15 16,14 53-16,-8 1 15,1 22-15</inkml:trace>
  <inkml:trace contextRef="#ctx0" brushRef="#br0" timeOffset="179477.31">9382 10609 0,'0'0'0,"0"0"16,-8 7-1,-7 1-15,7 0 16,1-1-16,-1 1 16,1 0-1,-1-1-15,1 1 16,7-8-16,0 0 15,-8 7-15,1 1 16,-1 7 0,-7 8-16,0 8 15,0 22-15,0 16 16,7-8-16,8-8 16,0 16-1,0 15-15,0 15 16,8-22-16,-8-9 15,7 16 1,-7 0-16,0 0 16,0-15-16,0 0 15,0 7-15,0 0 16,0-7 0,0-23-16,-7-8 15,-1-8-15,0-7 16,1 0-16,-1-8 15,1-7 1,7-8-16</inkml:trace>
  <inkml:trace contextRef="#ctx0" brushRef="#br0" timeOffset="181144.93">9450 10922 0,'0'0'16,"0"0"-16,0 0 15,0 0 1,0 0-16,0 0 16,0 0-16,0 0 15,0 0-15,0 0 16,7 0 0,8 0-16,8 0 15,15 0-15,15 7 16,22-7-16,9 0 15,-9 0 1,-7-7-16,15-1 16,23 0-16,8 1 15,7-1 1,15 8-16,-15 0 16,15 0-16,7 0 15,-22 0 1,30 0-16,-22-7 15,-8-1-15,30 0 16,-15 1-16,23-1 16,-8-7-1,-37 7-15,44-7 16,-6 0-16,-9 7 16,8-7-16,-60 15 15,91-8 1,-77 8-16,-14 0 15,68 8-15,-53-8 16,-31 7 0,31-7-16,0 8 15,0 0-15,-8-1 16,0-7-16,-7 8 16,-30-8-1,-9 0-15,16 0 16,1 0-16,14 0 15,-15 0 1,0 0-16,0 7 16,7 1-16,-7 0 15,-7 7-15,-8-7 16,-15-1 0,-8 1-16,0 0 15,0 7-15,1 0 16,-1 0-16,-7-7 15,7 7 1,-8 0-16,1 1 16,0-1-16,-8-7 15,0 7 1,0 0-16,0 0 16,0 1-16,1 7 15,-9 15 1,8 8-16,-7 15 15,-1 7-15,-7-22 16,-7 8-16,-1 7 16,1 23-1,-1-16-15,1-7 16,-1-7-16,0 7 16,8 7-16,-7 9 15,7-9 1,-8-6-16,1-9 15,-1 8-15,1-8 16,-1 8 0,0-22-16,1-1 15,7-8-15,0-7 16,0 0 0,0-8-16,0 1 15,0-9-15,0 1 16,0 0-16,0-8 15,-8 7 1,-7 1-16,-7 7 16,-9 0-16,9 1 15,-9-1 1,-14 0-16,-15 0 16,-8 1-16,-8-9 15,0-7-15,-22 8 16,-23-8-1,23 0-15,-31 0 16,-22 0-16,7-8 16,-29 1-1,59 7-15,-37 7 16,-30 1-16,60 0 16,-91 14-16,99-14 15,-69 0 1,1-16-16,-54 0 15,92 1-15,-69-8 16,15-8-16,-7 7 16,68 9-1,-45-1-15,37 1 16,-22-1-16,45 8 16,-23 0-1,-7 0-15,30 0 16,-15 0-16,15 0 15,45-8-15,-37 8 16,-15-7 0,7-1-16,0-7 15,-31 7-15,-6-7 16</inkml:trace>
  <inkml:trace contextRef="#ctx0" brushRef="#br0" timeOffset="183850.86">12217 10624 0,'0'0'16,"0"0"-16,0 0 15,0 0-15,-8 0 16,1 0-16,-9 0 16,-6-8-1,-1 8-15,-15 0 16,-7 8-16,-8 7 16,0 16-1,0-1-15,0 24 16,8 14-16,0 16 15,14-15-15,9-8 16,6 0 0,9 8-16,7-23 15,7-8-15,1-8 16,7 1 0,8-8-16,7-8 15,23 0-15,15-7 16,0-16-16,-15 1 15,-15-9 1,0-14-16,-8-8 16,-7-8-16,-8 0 15,0-23-15,-8-7 16,-7 0 0,-7 7-16,-1 23 15,1 1-15,-8-1 16,-1 8-1,-6 15-15,-24 7 16,46 16-16</inkml:trace>
  <inkml:trace contextRef="#ctx0" brushRef="#br0" timeOffset="191280.74">13653 10716 0,'0'0'15,"0"0"-15,0 0 16,-8-8 0,1 0-16,-1-7 15,1-8-15,-8 0 16,0-7-16,-1-1 15,1 8 1,-7 0-16,-1 1 16,-30-9-16,8 8 15,-1 8 1,9 7-16,-1 1 16,0 7-16,0 0 15,-37 15-15,6 0 16,9 8-1,15 0-15,7 7 16,-8 9-16,1-1 16,0 8-1,-1-1-15,9 9 16,6 7-16,9 8 16,14-16-16,8 0 15,15 8 1,15 8-16,16 7 15,-1-7-15,1-8 16,22-15 0,30 0-16,-23-31 15,-6-7-15,-1-24 16,68-29-16,-38-24 16,-38 0-1,1 1-15,14-39 16,-22 7-16,-22 17 15,-24 6 1,-7 1-16,-15 7 16,-23 8-16,-7 23 15,-99 7-15,8 47 16,-23 7 0</inkml:trace>
  <inkml:trace contextRef="#ctx0" brushRef="#br0" timeOffset="214459.89">2767 3732 0,'0'0'16,"0"0"-16,0 0 16,0 15-16,0 1 15,0-1 1,0 0-16,0 0 15,0 1-15,0 7 16,0 22 0,0 24-16,0 15 15,0-8-15,0 8 16,0 16-16,0-16 16,0-23-1,0 7-15,7 9 16,1-1-16,7-7 15,0-8 1,0 0-16,0 7 16,1 16-16,-1 0 15,-8 0-15,1 8 16,-16 38 0,1-24-16,-8-6 15,-1 7-15,1-8 16,8-31-16,-1-14 15,8-8 1,0-8-16,8-8 16,-1-7-16,8 8 15,8-8-15,0 0 16,-8-8 0,0 0-16,-7-7 15,-1-1-15,-7-7 16,0 8-1,0-8-15</inkml:trace>
  <inkml:trace contextRef="#ctx0" brushRef="#br0" timeOffset="-213732.38">2744 3816 0,'0'0'0,"0"0"15,0 0-15,0 0 16,0 0-16,0 0 15,0 0 1,0 0-16,0 8 16,-7-1-16,-1 9 15,-7 7 1,-8 7-16,-7 8 16,0 0-16,0 1 15,7-1-15,0-8 16,8 1-1,-8-1-15,1 1 16,-1 7-16,0 8 16,-7-8-1,0 8-15,7-8 16,-7-8-16,7-7 16,1-7-16,7-1 15,-1-8 1,9 1-16,-1 0 15,1-1-15,7-7 16,0 0 0,0 0-16,0 0 15,0 0-15,0 0 16,0 0-16,0 0 16,0 0-16,0 0 15,0 0 1,7 0-16,8 0 15,8-7-15,0 7 16,7-8 0,0 0-16,16 1 15,-1-1-15,8-7 16,0 7-16,-8 1 16,-7-1-1,0 8-15,0 0 16,-1 0-16,-6 0 15,-1 0 1,8 0-16,-8 0 16,0 0-16,0 0 15,1-8-15,-9 1 16,1 7 0,0-8-16,-8 8 15,0 0-15,-8 0 16,1 0-16,-8 0 15,8-7 1,-8 7-16,7-8 16,-7-15-16,-7 0 15,-1-7 1,-7-9-16,-15-14 16,-8-8-16,0 0 15,8 7-15,0 9 16,-1 6-1,1 9-15,7-1 16,1 1-16,-1-1 16,0 8-16,1 8 15,22 15 1</inkml:trace>
  <inkml:trace contextRef="#ctx1" brushRef="#br0">2746 3802 0</inkml:trace>
  <inkml:trace contextRef="#ctx0" brushRef="#br0" timeOffset="-170306.16">23473 5465 0,'0'0'0,"0"0"0,0 0 0,0 0 15,0 0-15,0 0 16,0 0-16,0 0 16,0 7-1,0 1-15,0 7 16,0 0-16,0 1 16,0-1-16,0 8 15,0 0 1,-7 7-16,-1 8 15,1 8-15,-1 8 16,0 7-16,1-8 16,-1 1-1,8-1-15,-7 8 16,-1 8-16,1-1 16,-1-14-1,1-8-15,-9 7 16,9 1-16,-8-9 15,7-7 1,1 1-16,-1-9 16,0-7-16,1-8 15,-1 1-15,1-9 16,7 1 0,0-8-16,0 0 15,0 0-15,0 0 16</inkml:trace>
  <inkml:trace contextRef="#ctx0" brushRef="#br0" timeOffset="-169151.81">23564 5427 0,'0'0'0,"0"0"15,0 0 1,0 0-16,0 0 16,0 0-16,-8 7 15,1 1-15,-8 7 16,-8 0 0,0 8-16,-7 8 15,7-8-15,-7 7 16,8-7-1,-9 0-15,1 7 16,0-7-16,0 0 16,7-7-16,8-9 15,0 1 1,0-1-16,7-7 16,0 0-16,8 0 15,0 0-15,0 0 16,0-15-1,0 0-15,8 0 16,0-1-16,7-7 16,7 8-1,1 0-15,0 0 16,-1-1-16,1 1 16,0 8-1,-1-1-15,1 0 16,0 8-16,-1 0 15,1 0-15,0 8 16,-1 0 0,1-1-16,0 1 15,7-1-15,-7 1 16,-8 0 0,0-1-16,0 1 15,0 0-15,-7-1 16,-1-7-16,1 8 15,-8-8 1,0 0-16,0 0 16,0 0-16,0 0 15,0 0-15,0 0 16,-8 7 0,-14 9-16,-16-9 15,-7 9-15,-1-9 16,1 1-1,15-8-15,30 0 16</inkml:trace>
  <inkml:trace contextRef="#ctx0" brushRef="#br0" timeOffset="-144292.53">11120 5709 0,'0'0'0,"0"0"16,-15-8-16,0 1 15,-15-1 1,-23 0-16,-23 8 16,1 8-16,-1 0 15,-30 7-15,-22 23 16,7 8-1,-15 23-15,7-1 16,54-14-16,-39 37 16,-14 31-16,14-15 15,24 8 1,-16 30-16,8-16 16,22 9-16,23-1 15,-7 16 1,-1 22-16,8-22 15,0 61-15,8-54 16,0 54-16,14-46 16,1 30-1,15-45-15,0 15 16,7-46-16,1 38 16,7-15-16,0 0 15,-8 38 1,16-30-16,-1 22 15,1-30-15,7 39 16,8-39 0,-1-16-16,9-7 15,-1-30-15,-7-16 16,14 8-16,1 8 16,7-16-1,-14-7-15,7 0 16,14 15-16,39 15 15,-8-31 1,8 1-16,22-8 16,8-23-16,-37-7 15,21-8-15,31-8 16,-22-7 0,14-24-16,8-22 15,-52 8-15,37-39 16,22-38-16,-29 16 15,-16-9 1,30-52-16,-22 30 16,-30 0-16,-1-23 15,1 7 1,0-30-16,-23 16 16,-1-39-16,-14 15 15,0-68-15,-23 53 16,-7-7-1,-16 45-15,1-22 16,-8 60-16,-1-30 16,-6 0-16,-1 38 15,-15-23 1,-15 1-16,-7 14 16,-1-30-16,8 8 15,-22-31 1,-8 31-16,7 30 15,0 0-15,1 8 16,-1 22 0,8 16-16,0 8 15,8 7-15,-16-7 16,-7 7-16,-8 0 16,1 15-1,-24 9-15,-29 6 16,44 1-16,99 15 15</inkml:trace>
  <inkml:trace contextRef="#ctx0" brushRef="#br0" timeOffset="-66771.64">16586 3786 0,'0'0'0,"0"0"0,-7 7 0,-69 581 16,69-420-16,7 15 15,7-46-15,8 8 16,15-7 0,1-47-16,6 16 15,9-15-15,-1-24 16,1-14-1,-1-8-15,15-1 16,24 1-16,6-8 16,-7 1-16,16-9 15,7 1 1,-16-16-16,9-15 16,6-8-16,1-7 15,-38-8 1,-22 0-16,7-7 15,-1-8-15,-6-1 16,-1-14 0,1-23-16,-9-1 15,1-7-15,0-45 16,0-9-16,-8 16 16,0-31-16,0 39 15,1 22 1,-9-14-16,1-1 15,0 23-15,-8 7 16,8-29 0,-8 14-16,-8 16 15,-7 7-15,-7 8 16,-8 7-16,-16 9 16,-22 14-1,-75 8-15,-38 46 16,-61 31-16,-23 14 15,-7 24 1,114-46-16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1-01-30T02:01:50.14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8664 8540 0,'0'0'0,"7"0"0,16 0 15,400-38-15,-355 38 0,30 0 16,8 0-1,-23-7-15,16 7 16,14 0-16,1 0 16,-46 0-1,37 0-15,31 0 16,-30 0-16,15 0 16,15 0-16,-37-8 15,22-7 1,30-1-16,-38-6 15,38-1-15,-22 0 16,-31 8 0,31-8-16,-8 0 15,-16 7-15,24 1 16,-16 0-16,-29 7 16,6 1-16,16-1 15,0 0 1,-15 1-16,-8 7 15,0 0-15,-15 0 16,-8-8 0,-22 8-16,-7 0 15,-1 0-15,-8 0 16,-6 0-16,-1 0 16,-8 0-1,1 0-15,-1 0 16,1 0-16,-8 0 15,0 0 1,0 0-16,0 0 16,0 0-16,0 0 15,0 0-15,0 0 16,0 0 0,0 0-16,0 0 15,0 0-15,0 0 16,0 0-1,0 0-15,0 0 16,0 0-16,0 0 16,0 0-16,0 0 15,0 0 1,0 0-16,0 0 16,0 0-16,0 0 15,0 0 1,0 0-16,7-7 15,1-1-15,0 0 16,-1 1-16,-7 7 16,0-8-1,0-7-15,0-1 16,0 1-16,-7-8 16,-1 0-16,0 1 15,1-9 1,-1 8-16,1-7 15,-1 7-15,-7 0 16,0 0 0,0 0-16,0 0 15,0 0-15,7 8 16,-7-8 0,7 8-16,1-1 15,-1 1-15,1 0 16,-1 0-16,1 7 15,-1 0 1,0 1-16,1-1 16,-1 1-16,1-1 15,-1 0 1,1 8-16,7 0 16,-8-7-16,1-1 15,-1 8-15,0-8 16,-7 1-1,-7-1-15,-1 0 16,-7 1-16,-8-1 16,-15-7-16,-7 0 15,-8-1 1,15 1-16,-15 8 16,-16-9-16,-21 1 15,6 7 1,-7 1-16,-15-1 15,8 0-15,-8 1 16,-53 7 0,31 0-16,-31 0 15,53 0-15,-15 0 16,0 7-16,15 1 16,-15 0-16,7-1 15,53-7 1,-29 0-16,-16 0 15,0 0-15,-8 0 16,-14 0 0,59 0-16,-21 8 15,-1 0-15,23-1 16,15 9-16,7-1 16,8 8-1,15-8-15,1 8 16,6 0-16,9 0 15,-1 0 1,8-1-16,0 1 16,7-7-16,1 14 15,-1 1-15,8 14 16,8 17 0,7 6-16,0 1 15,0 0-15,-7-1 16,-1 1-16,1-16 15,-8-14 1,0-17-16,-8 1 16,8-23-16</inkml:trace>
  <inkml:trace contextRef="#ctx0" brushRef="#br0" timeOffset="4771.51">4052 6480 0,'0'0'0,"0"0"16,0 0-16,0 0 15,0 0-15,0 0 16,0 0-1,0 0-15,-7 7 16,-1 1-16,0 15 16,1 15-16,-1 15 15,-7 16 1,8 8-16,-1 14 16,0 8-16,8-15 15,-7 8 1,7 15-16,0-16 15,-8-7-15,1 15 16,-1 8-16,1-15 16,7-8-1,-8 7-15,8 9 16,0-16-16,0-16 16,0 9-1,0 7-15,8-16 16,-8-7-16,0-7 15,0 7-15,0 8 16,-8-1 0,8 1-16,0-16 15,0-7-15,0 0 16,-7 0-16,7 7 16,-8 1-1,0 14-15,1-14 16,-8-9-16,7-6 15,-7-1-15,0 8 16,0-8 0,7-8-16,1 1 15,-1-8-15,8-8 16,0 0 0,0 0-16,8 1 15,7-1-15,0-7 16,15 7-1,16-7-15,6-1 16,17 1-16,-1-1 16,15 1-16,23 0 15,-1-8 1,1 0-16,15 0 16,-15-8-16,0-7 15,22 0-15,8-1 16,16-7-1,6 0-15,-22-7 16,16 7-16,-9 0 16,8 0-16,1 8 15,-62 0 1,31 7-16,23 0 16,-23 1-16,0-1 15,-8 1 1,-30-1-16,-7 0 15,7-7-15,-15 7 16,-22 1-16,-9-1 16,-6 1-1,-1-1-15,-7 0 16,-1 1-16,1-9 16,0-14-16,7-24 15,-7-7 1,-8 0-16,-8-30 15,-7-1-15,0 8 16,-7 15 0,-1-7-16,1 0 15,-1-8-15,0 8 16,1 7-16,-1-38 16,8-23-1,0 1-15,0-62 16,0 61-16,0 8 15,0-8-15,0 31 16,15-46 0,8 7-16,-8 39 15,0 0-15,8-8 16,0 16 0,-1-1-16,1 16 15,7-24-15,-15 24 16,1 0-16,-1 7 15,-8 8 1,1-8-16,-8 16 16,0 15-16,-8 7 15,1 1-15,-8 7 16,-1 0 0,-14 8-16,-8-8 15,-7 8-15,-23 7 16,-30 0-1,7 8-15,8 0 16,-46 16-16,8-1 16,-15 8-16,-15 7 15,30-7 1,-30 8-16,-8 7 16,-7-8-16,-31-7 15,39 0-15,-47 15 16,1-15-1,0 15-15,-7 8 16,-9 15-16,-37 16 16,46-9-1,-69 24-15,144-46 16</inkml:trace>
  <inkml:trace contextRef="#ctx0" brushRef="#br0" timeOffset="7121.19">14394 7396 0,'0'0'0,"0"0"16,0 0-1,0 0-15,0 7 16,-8 16-16,8 8 16,0 37-16,0 32 15,-7-9 1,7 31-16,-8 16 16,1-16-16,-1 30 15,-7-14 1,7-31-16,1-8 15,7-15-15,0-23 16,0-23-16,0-38 16</inkml:trace>
  <inkml:trace contextRef="#ctx0" brushRef="#br0" timeOffset="7840.42">14500 7426 0,'0'0'0,"22"8"16,31-1-1,15 1-15,23 0 16,15-8-16,-38 0 16,45 0-1,31-8-15,-8 0 16,23 1-16,-23 7 16,-30 0-1,22 7-15,-7 1 16,-15-8-16,-8 8 15,-15-8-15,-14 0 16,-24 7 0,-22-7-16,-1 0 15,-7 0-15,-7 0 16,-1 8 0,1 0-16,7 14 15,-7 24-15,-1 31 16,-7 7-16,0 15 15,-7 23 1,-1 0-16,8-8 16,0 16-16,0-38 15,0-16-15,0-7 16,0-23 0,0-8-16,0-8 15,0 1-15,-7-8 16,-9-8-1,16-15-15</inkml:trace>
  <inkml:trace contextRef="#ctx0" brushRef="#br0" timeOffset="8197.85">14545 8960 0,'38'0'16,"128"8"-16,1 7 16,135-7-16,-30-1 15,-60 1 1,-54 0-16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1-01-30T02:09:05.02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16518 4831 0,'0'0'16,"0"0"-16,0 0 0,-272-160 0,144 129 15,-1 1-15,53 15 16,1 7-1,-23-7-15,7-1 16,0 9-16,8-1 16,-30 1-16,-1-1 15,39 8 1,-31 0-16,-15 0 16,15 8-16,30-1 15,8 8-15,0 1 16,8 7-1,7-8-15,7 8 16,9 0-16,6 0 16,9 7-1,-1 1-15,8-1 16,0 1-16,7-8 16,1-1-16,7 1 15,0 0 1,7 0-16,8 8 15,16 7 1,6-8-16,1 1 16,15 7-16,8 0 15,7-7-15,7-1 16,16 1 0,0-8-16,-31 0 15,54-1-15,22 1 16,0-7-1,30-9-15,-37-7 16,44 8-16,16-16 16,23 1-16,-61-9 15,31 1 1,-16-8-16,-30 0 16,-15-7-16,-38-1 15,-30 8-15,-15 0 16,-23 8-1,-7 0-15,-23-8 16,-84-23-16,-143-7 16,38 15-1,45 7-15</inkml:trace>
  <inkml:trace contextRef="#ctx0" brushRef="#br0" timeOffset="1024.02">10916 5335 0,'-7'0'16,"-23"-15"-16,-16-1 16,-7-7-16,-37-7 15,-31-8-15,15 0 16,-8-1-1,-37-6-15,53 14 16,-61 1-16,-7 7 16,22 15-1,-22 0-15,83 8 16,-46 16-16,-30 14 16,46 8-16,-15 16 15,14-1 1,39-7-16,14 0 15,-7 7-15,0 24 16,15 7 0,15-23-16,16-8 15,6 0-15,16 16 16,23-8-16,15 0 16,7-15-1,46 7-15,45 1 16,8-24-16,83-7 15,-91-15-15,90 0 16,1-16 0,-38-7-16,15-1 15,8-6-15,0-17 16,-54 1 0,31-23-16,-37 8 15,-1-1-15,-30 9 16,-46-1-1,-14 0-15,-23-7 16,-16 7-16,-22 0 16,-53-7-16,-136-16 15,-151 38-15,-30 54 16,256-15 0</inkml:trace>
  <inkml:trace contextRef="#ctx0" brushRef="#br0" timeOffset="11564.32">17047 5564 0,'0'0'0,"0"0"15,0 0-15,-15-8 16,-7 1-16,-9-9 15,-6 1 1,-1-8-16,-23 0 16,-22-7-16,0-1 15,15 16-15,0 0 16,-46-8 0,-14 0-16,-1 15 15,-29-7-15,59 7 16,-22 1-1,-52-9-15,37 16 16,-38-7-16,68-1 16,-8 1-16,-44-1 15,44 0 1,-29-7-16,-16 7 16,68 8-16,-37 0 15,-1 0 1,23 0-16,-37 0 15,14 8-15,54 0 16,-24-1 0,-37 1-16,53 7 15,15 0-15,-8 1 16,-45 7-16,31-8 16,29 8-1,-14 7-15,-9 9 16,1 6-16,15-7 15,15-7 1,16 0-16,6-9 16,9 1-16,7-7 15,7-1-15,0 8 16,16 0 0,7 15-16,23 8 15,15 7-15,30 0 16,-23-14-16,31-1 15,60 0 1,-52-23-16,82 8 16,-22-8-16,0-15 15,37-7-15,8-9 16,-45 1 0,0 0-16,37-23 15,-29 0 1,-1-16-16,-45 16 15,30-8-15,-30 0 16,-8 1-16,-29 6 16,-16 9-16,-31-1 15,-14 9 1,-23-9-16,-30-7 16,-61-8-16,-113 8 15,0 15 1,45 8-16</inkml:trace>
  <inkml:trace contextRef="#ctx0" brushRef="#br0" timeOffset="12622.18">11015 5968 0,'0'0'15,"-8"-7"-15,-30-16 16,-15 0-16,-7-8 16,15 9-16,-1-9 15,-22 0 1,-15-7-16,-8 8 16,-7 7-16,-23 0 15,-7 8 1,52 7-16,-45 0 15,-8 8-15,24 8 16,-9 7-16,-22 1 16,45 7-1,1 7-15,-31 8 16,15 0-16,23 8 16,22 0-16,16-16 15,7 1 1,15 0-16,8-1 15,8 1-15,14 14 16,24 1 0,29 23-16,38 0 15,1-24-15,6-6 16,54 6-16,-15-14 16,45-8-1,-61-16-15,54-7 16,-8-7-16,30-16 15,-53-8-15,8 1 16,15-24 0,-46-7-16,16-15 15,-46 15-15,-45 15 16,-23 0 0,-7 1-16,-23-9 15,-46-15-15,-59 1 16,-54 22-16,-45 31 15,-91 38 1,-45 45-16,45 24 16,-174 45-16,401-114 15</inkml:trace>
  <inkml:trace contextRef="#ctx0" brushRef="#br0" timeOffset="17659.25">11173 6442 0,'0'0'0,"-15"-8"16,-23 0-16,-14 1 16,-16-9-16,-8 1 15,8 8 1,7-1-16,-29 8 15,-24 0-15,-7 0 16,-37 8-16,-1-1 16,0 1-1,-37 7-15,59-7 16,-14 7-16,45-7 16,23 7-1,-45 8-15,14 0 16,39-8-16,-8 8 15,-8 7-15,15 1 16,23-1 0,16-7-16,14 0 15,8 0-15,7 8 16,16 7-16,30 15 16,37 16-1,1-16-15,67 8 16,9-22-16,-16-9 15,68-7 1,23-8-16,-54 0 16,115-7-16,-46-8 15,-38-8-15,91 1 16,-84-8 0,-14-8-16,75 0 15,-106 0-15,23-15 16,-83 0-16,15-1 15,-23 1 1,-30 8-16,-22 7 16,-16 0-16,-7 0 15,-16 0-15,-29-38 16,-69-38 0,-15 23-16,-113-16 15,-38 31-15,37 15 16,-89 0-1,21 23-15,77 16 16,-92 7-16,16 7 16,-84 16-1,24 23-15,-46 8 16,7 29-16,-143 40 16,484-116-16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1-01-30T02:09:38.76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7159 3602 0,'0'0'16,"0"0"-16,0 0 15,0 0-15,0 0 16,0 0-16,0 0 16,-7 0-1,-1 0-15,0 0 16,-7 8-16,-7 7 16,-1 8-16,0 0 15,8 8 1,0-8-16,8-1 15,-1 1-15,8-7 16,8 6 0,-1-6-16,8 7 15,-7-8-15,7 0 16,0 0-16,8-7 16,7-8-1,8 0-15,0-8 16,-1-7-16,-6 0 15,-9 0 1,-7-1-16,-7 1 16,-8 0-16,0 0 15,-8-8-15,-7 0 16,-7 0 0,-1 8-16,0-1 15,1 1-15,6 7 16,1 1-16,8 7 15,-1 7 1,-7 16-16,-8 16 16,23-39-16</inkml:trace>
  <inkml:trace contextRef="#ctx0" brushRef="#br0" timeOffset="898.53">7212 3999 0,'0'0'0,"-7"8"16,-9 0-16,-6 7 15,-1 8 1,0 0-16,-7 7 16,7-7-16,1 8 15,-1-1-15,8 8 16,7 8 0,8 0-16,8-8 15,7-7-15,-7-9 16,7-6-1,0-9-15,0 1 16,8-8-16,7-15 16,0-8-16,0-8 15,-7 1 1,-15-1-16,-1 8 16,-7 0-16,-7 1 15,-8-1-15,-1 7 16,1 1-1,0 7-15,0 8 16,7 0-16,-7 8 16,0 7-16,0 8 15,15-23 1</inkml:trace>
  <inkml:trace contextRef="#ctx0" brushRef="#br0" timeOffset="1397.95">7257 4503 0,'0'0'0,"-7"0"15,-8 0-15,0 0 16,0 0-1,-1 0-15,1 0 16,0 0-16,0 8 16,7-1-16,-7 9 15,0 14 1,8 31-16,7-7 16,0-1-16,7-23 15,1-7 1,7-15-16,0-8 15,15-23-15,1-23 16,-1-15-16,-15 8 16,-15-1-1,0 32-15,0 22 16</inkml:trace>
  <inkml:trace contextRef="#ctx0" brushRef="#br0" timeOffset="13044.9">18265 4480 0,'0'0'16,"0"0"-16,0 0 16,0 0-1,0-8-15,7-14 16,16-17-16,7-6 16,15-1-1,16-8-15,7-7 16,-8-7-16,54-39 15,52 8-15,-15 15 16,53-38 0,-83 45-16,83-22 15,-52 30-15,52-22 16,-114 45-16,-90 46 16</inkml:trace>
  <inkml:trace contextRef="#ctx0" brushRef="#br0" timeOffset="25757.06">10554 5587 0,'0'0'0,"7"-8"15,1 1-15,14-16 16,1-8-16,0 1 15,-1-9 1,9 1-16,6-8 16,9-7-16,-46 53 15</inkml:trace>
  <inkml:trace contextRef="#ctx0" brushRef="#br0" timeOffset="28478.51">9813 6144 0,'0'0'15,"0"0"1,0 0-16,0 0 15,0 0-15,0 0 16,0 0-16,0 0 16,7-8-1,1 1-15,-1-1 16,1-7-16,7 0 16,8-8-1,-1-16-15,16-14 16,30-23-16,15 7 15,1 8-15,-84 61 16</inkml:trace>
  <inkml:trace contextRef="#ctx0" brushRef="#br0" timeOffset="39545.91">18227 5800 0,'0'0'16,"0"0"-16,0 0 15,0-7-15,7-8 16,8-1 0,8-7-16,15-15 15,15-8-15,30-22 16,0-16-16,-7 23 15,75-23 1,-7 7-16,52-22 16,-52 23-16,14 0 15,1 7-15,-15 8 16,0-8 0,-1-7-16</inkml:trace>
  <inkml:trace contextRef="#ctx0" brushRef="#br0" timeOffset="47904.76">9745 6915 0,'0'0'16,"7"-8"-16,8 1 16,0-9-16,1-7 15,6 0-15,1 1 16,-8-1-1,0 0-15,8 0 16,-8 0-16,0 0 16,8 0-16,7 0 15,8 0 1,-38 23-16</inkml:trace>
  <inkml:trace contextRef="#ctx0" brushRef="#br0" timeOffset="50171.92">10614 7067 0,'0'0'0,"0"0"16,0 0-16,0 0 15,0 0 1,8-15-16,14-31 16,1-15-16,7-7 15,31-24 1,29-30-16,1 15 16,-91 107-16</inkml:trace>
  <inkml:trace contextRef="#ctx0" brushRef="#br0" timeOffset="53471.67">10614 7495 0,'0'0'0,"0"0"15,0 0 1,8-8-16,-1 1 16,8-1-16,0-7 15,0 7-15,8-7 16,0-8-1,-23 23-15</inkml:trace>
  <inkml:trace contextRef="#ctx0" brushRef="#br0" timeOffset="68365.55">18612 6999 0,'0'0'16,"0"0"-1,0 0-15,-7-8 16,-1 0-16,-7 1 16,-8-8-16,-7-1 15,0 1-15,0 7 16,-8 1-1,8 7-15,7 0 16,0 7-16,8 1 16,0 0-1,0-1-15,7 1 16,1 0-16,7-8 16,0 0-16,0 0 15,7 0 1,39-8-16,44-15 15,-22 0-15,8-15 16,53-15 0,-8 7-16,-8-15 15,46-39-15,-53 32 16,-31 14 0,46-22-16,0 0 15,-30 7-15,15-7 16,15-8-16,-23 0 15,-15-15 1,38-8-16,-121 107 16</inkml:trace>
  <inkml:trace contextRef="#ctx0" brushRef="#br0" timeOffset="73940.11">10402 8663 0,'0'0'15,"0"0"-15,0 0 16,0 0-16,0 0 15,0 0-15,0 0 16,0-8 0,0 8-16,0 0 15,0-8-15,0 8 16,8-7 0,7 7-16,8 0 15,7 15-15,8 8 16,-8 15-1,0 8-15,-7 0 16,-16-8-16,1 0 16,-8 8-16,-8-1 15,1-14 1,-1-8-16,1-8 16,7 0-16,0-15 15,0 0-15,0 0 16,0 0-1,0-7-15,0-8 16,7-8-16,1-16 16,-8-6-16,-8-1 15,-7 8 1,-7 7-16,-16 8 16,0 23-16,-15 23 15,53-23 1</inkml:trace>
  <inkml:trace contextRef="#ctx0" brushRef="#br0" timeOffset="75013.45">17992 8518 0,'0'0'16,"0"0"-16,8-8 16,7-7-16,0-8 15,8-8-15,0 1 16,7-1 0,8-7-16,7 0 15,31-8-15,52-15 16,-15 0-1,31-23-15,45-15 16,-30 7-16,7-22 16,-68 30-16,-98 84 15</inkml:trace>
  <inkml:trace contextRef="#ctx0" brushRef="#br0" timeOffset="83921.2">10425 9792 0,'0'0'16,"0"0"-16,0 0 16,0 0-1,0 0-15,0 0 16,0 0-16,0 0 15,0 0 1,0 0-16,0 0 16,0 0-16,8-8 15,7 1-15,7-1 16,9 1 0,-1-1-16,0 0 15,-7 1-15,-1-1 16,-6 0-16,-1 1 15,-8-1 1,1 1-16,-1-1 16,-7 8-16,8-8 15,-1 1 1,1 7-16,0 0 16,-8 0-16</inkml:trace>
  <inkml:trace contextRef="#ctx0" brushRef="#br0" timeOffset="85327.48">10501 10227 0,'0'0'0,"0"0"16,0 0-16,0 0 16,0 0-1,0 0-15,0 0 16,22-23-16,24-23 16,-1 8-16,38-23 15,31-15 1,-114 76-16</inkml:trace>
  <inkml:trace contextRef="#ctx0" brushRef="#br0" timeOffset="98587.48">10402 9678 0,'0'0'15,"0"0"-15,0 0 16,0 0-1,0 0-15,0 0 16,0 0-16,0 0 16,15-8-1,16-7-15,22-8 16,7-15-16,1-8 16,22-8-16,15-7 15,-7 8 1,-8 0-16,-83 53 15</inkml:trace>
  <inkml:trace contextRef="#ctx0" brushRef="#br0" timeOffset="102025.97">10448 11250 0,'0'0'16,"0"0"-16,0 0 15,0 0-15,0 0 16,-8 0 0,8 0-16,0 0 15,0 0-15,0 0 16,0 0-16,15-15 16,38-24-1,0 9-15,8-1 16,22-14-16,30-16 15,-22 7-15,-16 8 16,-14 8 0,-1 8-16,-14 14 15,-8 9-15,-38 7 16</inkml:trace>
  <inkml:trace contextRef="#ctx0" brushRef="#br0" timeOffset="102766.43">9941 11548 0,'0'0'15,"8"-8"-15,14-15 16,54-38-16,68-15 16,60 7-1,-53 23-15</inkml:trace>
  <inkml:trace contextRef="#ctx0" brushRef="#br0" timeOffset="105295.84">17939 11074 0,'0'0'0,"8"-7"16,0-1-16,7-7 15,38-39 1,158-98-16,182-131 16,-332 238-16</inkml:trace>
  <inkml:trace contextRef="#ctx0" brushRef="#br0" timeOffset="114871.17">6864 4991 0,'0'0'15,"0"0"-15,0 0 16,0 0-16,0 0 15,0 0 1,-7 0-16,-1 0 16,1 0-16,-1 0 15,-7 0-15,7 0 16,-7 8 0,0 0-16,0 7 15,0 8-15,0 0 16,0 15-16,0 0 15,7 0 1,0-7-16,1 7 16,7-8-16,-8 16 15,8 8 1,0-8-16,8 7 16,-1-15-16,1-7 15,0-1-15,-1 1 16,1-1-1,-1 8-15,1 8 16,-1 8-16,8 7 16,1-8-16,-1-7 15,7 0 1,9-1-16,6 9 16,1-1-16,8 1 15,-9-8 1,1-8-16,15 0 15,8-8-15,14 1 16,1-8-16,-1 0 16,16 0-1,0 7-15,-8 1 16,-15-1-16,15 1 16,8 7-1,0-8-15,-1 1 16,9-16-16,6 0 15,-14-15-15,-8 0 16,31 0 0,-8 0-16,15-15 15,7 8-15,1-9 16,-39 1-16,24 7 16,14-7-1,-7 0-15,8-8 16,-8-8-16,-31 1 15,9-1 1,29-22-16,-7 0 16,-23-1-16,-7-22 15,-23 15-15,0 0 16,-22 0 0,-1-23-16,-7-8 15,-16 23-15,-7 16 16,1-23-16,-9-8 15,-14 0 1,-16 7-16,-22-7 16,-31-15-16,-7-8 15,-15 16 1,-8 22-16,0 8 16,8-8-16,-23 1 15,-23 7-15,15 15 16,-37 0-1,45 15-15,-53-7 16,-30-7-16,23 6 16,7 9-16,-15-1 15,-15 8 1,-15 16-16,45 22 16,-68 8-16,38 15 15,7 8 1,-68 23-16,-60 76 15,106 0-15,-159 160 16,136-84-16,144-129 16</inkml:trace>
  <inkml:trace contextRef="#ctx0" brushRef="#br0" timeOffset="116946.61">15626 5350 0,'0'0'0,"0"0"16,0 0-16,0 0 15,0 0-15,15-7 16,8-1 0,0 0-16,22-7 15,46-8-15,15-15 16,22 0 0,31-8-16,-31 8 15,31-8-15,30 8 16,-7 7-16,-9 1 15,9-1-15,-8 1 16,-8-1 0,-15 1-16,-53-1 15,1 1-15,-24 14 16,-22 9 0,-7-1-16,-24 8 15,-14 8-15,-8-8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1-01-30T02:12:00.675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3455 6716 0,'0'0'15,"0"0"-15,0 0 16,0 0 0,0 0-16,0 0 15,0 0-15,0 0 16,0 0-16,0 0 15,15 0 1,8 0-16,22 0 16,23 8-16,0-8 15,0 0-15,0 8 16,15-8 0,0 7-16,-14-7 15,-17 0-15,24 0 16,22 0-1,1 0-15,6 0 16,9 0-16,-1-7 16,-22 7-16,37-8 15,9 8 1,-9-8-16,23 8 16,-15 0-16,-22 0 15,37 0 1,-7 0-16,7 0 15,0 0-15,-45 0 16,68-7-16,-8 7 16,8-8-1,-38 8-15,15 0 16,0 0-16,1-8 16,29 1-16,-68-1 15,31 8 1,7 0-16,-30 0 15,8 0-15,-16 0 16,-22-7-16,15 7 16,-1-8-1,-6 8-15,7-8 16,-8 1-16,-15-1 16,-15 0-1,-23 8-15,-7 0 16,-8 0-16,-7 0 15,0 0-15,-8 0 16,-8 0 0,1 0-16,-8 0 15,0 0-15,0 0 16,0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1-01-30T02:12:33.695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14613 8876 0,'0'0'16,"0"0"-16,0 0 15,0 0 1,0 0-16,0 0 15,0 0-15,0 0 16,0 0 0,0 0-16,0 0 15,0 0-15,0 0 16,0 0-16,15 0 16,8 0-1,22 0-15,23 8 16,8-8-16,-16 8 15,8-8 1,38 0-16,8 0 16,-1 0-16,23-8 15,0 8-15,-37-15 16,59 7 0,-7-7-16,1-1 15,6 9-15,-52-1 16,53 16-16,-30-8 15,-16 7 1,0 1-16,-7 0 16,-45-1-1,7 1-15,7-8 16,-14 0-16,-16 0 16,-7 0-16,-8 0 15,-7 0 1,-8 0-16,0 0 15,-7 0-15,-8 0 16,0 0-16,0 0 16,0 0-1,0 0-15,0 0 16,0 0-16,0 0 16,0 0-1</inkml:trace>
  <inkml:trace contextRef="#ctx0" brushRef="#br0" timeOffset="126399.75">17584 7472 0,'0'0'0,"0"0"0,0 0 0,159 0 0,-121 0 16,-8 0-1,-7 0-15,7 0 16,8 0-16,7 0 16,0 0-1,1-8-15,-1 8 16,0 0-16,1 0 15,-1 8-15,1 0 16,-1-1 0,8 1-16,0-8 15,-8 0-15,-7 0 16,-8 0 0,-7 0-16,-8 0 15,8 0-15,-1 0 16,9 0-16,-1 0 15,15 7 1,0 1-16,8 0 16,0-1-16,-7 1 15,-1 0 1,0-8-16,1 0 16,-1-8-16,0 0 15,1 1-15,-8-1 16,-8 0-1,-7 1-15,-1-1 16,8 1-16,1 7 16,6 0-1,1 0-15,0 0 16,0 0-16,0 0 16,-8 0-1,-7 0-15,-1 0 16,1 7-16,0 1 15,-8-8-15,7 7 16,-6 1-16,-1 0 16,7-1-1,1 1-15,0 0 16,-1-1-16,9 1 16,-1-8-1,0 0-15,0 0 16,-7 0-16,0-8 15,-8 8 1,0-7-16,0-1 16,8 0-16,-1 1 15,9-1-15,6 0 16,-6 1 0,-1-1-16,0 1 15,-7-1-15,0 0 16,-8 1-1,0-1-15,0 0 16,0-7-16,0 8 16,-7-1-16,7-7 15,-8-1 1,1 1-16,7-8 16,0 0-16,0 0 15,-7 0-15,-1 1 16,1-1-1,-8 7-15,8-6 16,-8-1-16,0 0 16,0 0-1,0 0-15,-8 0 16,0 0-16,8 8 16,-7 0-1,7-1-15,-8 1 16,8 0-16,-7 7 15,7 1-15,-8-9 16,1 9 0,-1-1-16,1 0 15,-9-7-15,1 0 16,-7 0-16,-9-1 16,1 1-1,-8 0-15,1 0 16,6-1-16,1 1 15,-15-8 1,-8 0-16,-15 8 16,-8 0-16,8-1 15,0 1 1,0 0-16,-8 7 16,1 1-16,7 7 15,-8 0-15,-15 15 16,-14 0-1,21-7-15,1 7 16,8 0-16,-1 1 16,1-1-1,22-7-15,15-1 16,-8 1-16,1-1 16,-8 1-16,0 0 15,8-1 1,0-7-16,-1 0 15,8 0-15,8 0 16,7 0 0,1-7-16,-1-1 15,0 0-15,1 1 16,-9-1-16,1 1 16,0-1-1,-8 8-15,8 0 16,7 0-16,1 0 15,6 0-15,1 0 16,0 0 0,0 0-16,0 0 15,-8 8-15,1-1 16,-1 1 0,8-8-16,0 0 15,0 0-15,-1 7 16,1 1-16,0-8 15,0 0 1,8 8-16,-1-8 16,0 0-16,1 0 15,-1 7 1,1-7-16,-1 8 16,-7 0-16,8-1 15,-9 1 1,9-8-16,-1 7 15,-7 1-15,8 0 16,-9 7-16,1 8 16,8 7-1,-1 16-15,8 0 16,8 7-16,-1 8 16,8 23-16,8 0 15,7-15 1,-30-69-16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1-01-30T02:15:30.96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5625 7449 0,'7'0'16,"69"0"-16,52 0 0,1059-30 0,-975 45 15,-76-8 1,23 9-16,-46-9 16,-22 9-16,15-1 15,7 15-15,-113-30 16</inkml:trace>
  <inkml:trace contextRef="#ctx0" brushRef="#br0" timeOffset="482.24">9125 7495 0,'0'0'16,"0"0"-1,7 7-15,8 1 16,8 7-16,7-7 16,38 7-16,38-7 15,-8-8 1,23-8-16,38-7 16,-61 0-16,76-1 15,23 9-15,-16-1 16,-29 8-1,21-7-15,1 7 16,-7 7-16,-1-7 16,-60 8-16,52-1 15,-14 9 1,0 7-16,15 15 16,-46 0-16,-113-38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1-01-30T02:27:48.567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4959 8228 0,'0'0'0,"0"0"16,0 0-16,0 0 16,23 0-16,7 0 15,16-8 1,14 0-16,8 1 15,15 7-15,23-8 16,0 0 0,-8 8-16,38-7 15,-7-1-15,-1 0 16,23-7-16,-52 8 16,7-9-1,30 9-15,-8 7 16,8 0-16,8 0 15,-23 0 1,38 0-16,-16 0 16,39 7-16,-16 1 15,-22 0-15,29-1 16,1 8-16,15 1 16,-45-9-1,53 9-15,-8-1 16,15-7-1,-68-1-15,75 1 16,-6-1-16,-9-14 16,1 14-16,37-7 15,0 0-15,-67 8 16,75 0 0,-8-1-16,-53 1 15,69-8-15,-23 8 16,-16-16-1,16 16-15,15-8 16,-8-8-16,8 0 16,-83 8-16,113-7 15,-83-1 1,83 8-16,-22 0 16,-76 0-16,90 0 15,-37 8-15,-61-8 16,61 7-1,-53-7-15,8 8 16,-54 0-16,-7 7 16,-8 0-1,-29 0-15,-32-7 16,-21 0-16,-24-1 16,-7-7-16</inkml:trace>
  <inkml:trace contextRef="#ctx0" brushRef="#br0" timeOffset="667.37">5330 9075 0,'0'0'16,"22"-8"-16,46 0 15,38 1-15,30-8 16,38-8-16,-8 7 16,8 1-16,-68 7 15,61-7 1,-9 15-16,1 0 16,-8 0-16,-15 15 15,38 8 1,-15 16-16,45 14 15,-53-7-15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1-01-30T02:24:08.220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15142 7533 0,'0'0'0,"0"0"15</inkml:trace>
  <inkml:trace contextRef="#ctx0" brushRef="#br0" timeOffset="487.73">15067 7747 0,'0'0'16,"0"0"-16,0 0 15,0 0 1,0 0-16,7 0 16,8 0-16,1 0 15,6 0 1,8 0-16,8 0 15,8-8-15,-1 8 16,8 0-16,15 0 16,8 0-1,-1 8-15,-14-1 16,-1-7-16,16 0 16,7 0-1,0 8-15,-7 0 16,7 7-16,15 0 15,-15-7-15,-15 7 16,-15-7 0,15-1-16,8 1 15,-8-8-15,-15 0 16,0 0 0,-8 0-16,-7 0 15,-8 0-15,-7 0 16,-1-8-1,1 8-15,-8-7 16,0-1-16,-7 8 16,-1 0-16,1 0 15,-8 0 1,0 0-16,0 0 16,0 0-16,0 0 15,0 0-15</inkml:trace>
  <inkml:trace contextRef="#ctx0" brushRef="#br0" timeOffset="2203.62">9261 9021 0,'0'0'15,"0"0"-15,0 0 16,0 0-16,0 0 15,7 0-15,8 0 16,16-7 0,6-1-16,9 0 15,7 1-15,0 7 16,7 0-16,23 0 16,0 0-1,1-8-15,-24 8 16,16 0-16,7 0 15,15 0 1,-7 0-16,0 0 16,14 0-16,-6 0 15,-24 0-15,31 0 16,8 0 0,-9 8-16,1 7 15,0-7-15,0-1 16,-31 1-16,9 0 15,6-1 1,-6-7-16,-1 0 16,-15 0-16,0 8 15,-8-1 1,-7 1-16,0 0 16,-8-1-16,1 1 15,-8 0-15,-8-1 16,8 1-1,-8-1-15,0 1 16,-7 0-16,-1-1 16,1-7-16,-8 8 15,0 0 1,-15-8-16</inkml:trace>
  <inkml:trace contextRef="#ctx0" brushRef="#br0" timeOffset="3205.85">14107 8830 0,'0'0'15,"0"0"-15,15 0 16,7 8-16,9 0 15,-1-1 1,23 1-16,30-8 16,23 0-16,0 0 15,15 0 1,15-8-16,-30 1 16,45 7-16,7-8 15,16 8-15,-7-8 16,-9 8-1,31-7-15,-7 14 16,-1 1-16,-37 7 16,45 8-1,-23-7-15,23-1 16,-68 8-16,53 0 16,-15 7-1,-16-7-15,1 0 16,-53-8-16,0 0 15,-1-7-15,-7 0 16,-22-1 0,-23-7-16,-8 0 15,-15 0-15,-7 0 16,-8 0-16</inkml:trace>
  <inkml:trace contextRef="#ctx0" brushRef="#br0" timeOffset="4035.52">5783 9594 0,'0'0'16,"15"0"-16,8 0 15,15 0-15,22 7 16,16 1-16,7 0 16,8 7-1,-23 0-15,-8 0 16,23 1-16,23-1 16,-7-7-1,-1 7-15,15-8 16,8 9-16,-15 7 15,53 15-15,-23 8 16,15 7-16</inkml:trace>
  <inkml:trace contextRef="#ctx0" brushRef="#br0" timeOffset="14381.43">6002 10700 0,'0'0'16,"0"0"-16,0 0 16,0 0-1,0 0-15,0 0 16,0 0-16,0 0 16,0 0-1,0 0-15,8 0 16,7 0-16,8 8 15,7 0-15,15-1 16,1 1 0,-1 0-16,-7-8 15,-15 0-15,14 7 16,24 1 0,15-8-16,-8 0 15,15 0-15,-8 7 16,16 1-16,7-8 15,-22 8 1,0-1-16,22 1 16,8-8-16,-1 0 15,1 8-15,8-8 16,-8 0 0,-8 0-16,15 0 15,23 0-15,-15 15 16,8-8-16,-1 1 15,-14 7 1,37-7-16,-15 0 16,0 7-16,0-7 15,-30-1 1,22-7-16,9 0 16,-9 0-16,16 0 15,-16 0-15,-7 0 16,53 8-1,-38-8-15,8 7 16,-16 9-16,1-1 16,-1 0-16,1 0 15,-16 1 1,8-9-16,-15 1 16,-8 0-16,8-8 15,-8 0 1,-7 0-16,-8-8 15,0 8-15,-7-8 16,-8 8-16,0 0 16,-23 0-1,1 0-15,-1 8 16,1-8-16,-9 0 16,-6 0-1,-9 0-15,9 0 16,-9 8-16,-22-8 15</inkml:trace>
  <inkml:trace contextRef="#ctx0" brushRef="#br0" timeOffset="17715.84">13615 10685 0,'0'0'0,"0"0"16,0 0-16,0 0 15,15 0-15,8 0 16,7 0 0,16 0-16,-1 0 15,8 0-15,7 0 16,24 8 0,-1-1-16,0 1 15,-23 0-15,54 7 16,29-7-16,-14 7 15,22-8 1,-15-7-16,-7 8 16,45-8-16,-23 0 15,30 0 1,-52 0-16,52-8 16,1 8-16,7 8 15,-38-8-15,45 8 16,1-1-1,-1 1-15,-67-8 16,45 8-16,0-8 16,-23 0-1,0 0-15,-45 0 16,7 7-16,1-7 16,-8 0-16,-23 0 15,-8 8 1,-7-8-16,-15 0 15,0-8-15,-23 8 16,1 0 0,-9 0-16,-7 0 15,1 0-15,-1 0 16,-8 8-16,-7-8 16</inkml:trace>
  <inkml:trace contextRef="#ctx0" brushRef="#br0" timeOffset="18800.8">5186 12212 0,'0'0'16,"0"0"-16,0 0 16,23-8-16,30 0 15,30 1 1,8-9-16,-8 9 15,45-16-15,16 8 16,-1-1 0,39-7-16,-54 16 15,69-1-15,-23 1 16,38 7-16,-69 0 16,61 7-1,-22 1-15,29-1 16,-67 1-16,53 0 15,-8 7-15,22-7 16,-37-1 0,23 8-16,29-7 15,-29 0-15,52-8 16,-7 7 0,-30 1-16,60-8 15,-22 8-15,-23-1 16,67 1-16,-29 7 15,-53 0 1,82-7-16,-52 0 16,-53-8-16,99-16 15,-62 1 1,-44 0-16,105-8 16,-128 15-16,75-7 15,16 0-15,-46 7 16,38 8-1,-106 8-15,91 7 16,-46 8-16,-22 23 16,0-8-1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1-01-30T01:28:48.8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4884 6747 0,'0'0'15,"0"0"-15,0 0 16,0 0 0,0 0-16,0 0 15,15 0-15,0 0 16,15 0 0,8 0-16,7 0 15,8 0-15,-7 0 16,6 0-1,-6 0-15,14 0 16,8 0-16,0 8 16,-15-8-16,-7 0 15,-1 0-15,8 0 16,7 0 0,-7 0-16,0 0 15,-7 0-15,-1 0 16,-7 0-1,0 0-15,-8 0 16,8 0-16,-8 0 16,0 7-16,0-7 15,-7 0 1,0 0-16,-8 0 16,0 0-16,-8 0 15,1 0-15,0 0 16,-8 0-1,0 0-15,7 0 16,-7 0-16,0 0 16,8 0-1,-8 0-15,7 0 16,1 0-16,-8 0 16,7 0-1,1 0-15,-8 0 16</inkml:trace>
  <inkml:trace contextRef="#ctx0" brushRef="#br0" timeOffset="3459.89">16216 7930 0,'0'0'0,"0"0"16,0 0-16,0 0 15,0 0 1,0 0-16,0 0 15,0 0-15,0 0 16,0 0 0,0 15-16,-8 23 15,1 8-15,-1 8 16,1 7-16,-1 23 16,8-1-1,0-6-15,0-24 16,0 1-16,-8-1 15,1 1 1,-1-1-16,8-15 16,0-15-16,-7 0 15,7-8 1,0-15-16</inkml:trace>
  <inkml:trace contextRef="#ctx0" brushRef="#br0" timeOffset="4190.46">16269 8014 0,'0'0'15,"0"0"-15,0 0 16,0 0 0,0 7-16,0 9 15,0 7-15,0 0 16,0-8-16,7 8 15,1 0 1,-1 7-16,9 8 16,6 16-16,1-9 15,7 1 1,-7-8-16,-8-15 16,0-7-16,0-1 15,-7-8 1,7 1-16,0-8 15,0-8-15,8-7 16,-1-8-16,1-7 16,0-1-1,-1-7-15,-6 0 16,-1 0-16,0-8 16,0 0-16,0-7 15,0 7 1,-7 8-16,-1 15 15,-7 8-15,0 7 16,0 8 0,0 0-16,0 0 15</inkml:trace>
  <inkml:trace contextRef="#ctx0" brushRef="#br0" timeOffset="4810.52">17214 8289 0,'0'0'16,"0"0"-16,0 0 16,-8 0-1,-7 0-15,-8 7 16,-7 8-16,0 8 15,0 8-15,7 7 16,8-7 0,7-9-16,8 1 15,8 0-15,7-7 16,0-1 0,8-8-16,-8-7 15,0 0-15,0 0 16,8-7-16,-8-1 15,0 1 1,-7-1-16,-8 8 16,0 0-16,0 0 15,0 0 1,0 0-16,7 15 16,1 16-16,7-1 15,-8 1-15,1-1 16,0-14-1,-1-9-15,1-7 16,7-7-16,7-32 16,-22 39-16</inkml:trace>
  <inkml:trace contextRef="#ctx0" brushRef="#br0" timeOffset="5072.52">17592 7968 0,'0'0'16,"0"0"-16,0 0 15,0 0 1,0 0-16,7 23 16,-7 23-16,8 7 15,-8 23 1,0 8-16,7 0 15,1-23-15,-1-15 16,1-15-16,-8-8 16,0-16-1,0-7-15</inkml:trace>
  <inkml:trace contextRef="#ctx0" brushRef="#br0" timeOffset="5297.58">17229 8304 0,'0'0'15,"0"0"-15,7 0 16,24 0-16,22-8 16,15 1-1,0-1-15,-15 0 16,7 1-16,-7-1 15,0-7-15,0 7 16,-53 8 0</inkml:trace>
  <inkml:trace contextRef="#ctx0" brushRef="#br0" timeOffset="5685.6">17924 8228 0,'0'0'15,"0"0"-15,0 7 16,-7 24 0,7 14-16,0 24 15,0-23-15,0-16 16,0-7-16,0-7 15,0-1 1,7 0-16,1-7 16,7-1-16,0-7 15,8 0 1,7-7-16,-7-8 16,-1-1-16,-6 1 15,-1 0-15,0-1 16,-8 1-1,1 0-15,-8 0 16,0-1-16,7 1 16,-7 15-16</inkml:trace>
  <inkml:trace contextRef="#ctx0" brushRef="#br0" timeOffset="6011.1">18340 8769 0,'0'0'0,"0"0"16,0 0-16,0-7 15,0-16 1,0-8-16,0-7 15,0 0-15,0-8 16,8 0-16,7-7 16,15 0-1,15 7-15,8 8 16,-15 15-16,-15 15 16,-1 8-1,-6 8-15,-1-1 16,-15-7-16</inkml:trace>
  <inkml:trace contextRef="#ctx0" brushRef="#br0" timeOffset="6476.47">19043 8395 0,'0'0'0,"0"0"15,0 0-15,0 0 16,-7 0 0,-8-7-16,-8 7 15,-15 0-15,-7 7 16,7 1 0,0 15-16,8 0 15,7 0-15,8-8 16,7 0-16,8 1 15,0-1 1,8 0-16,7 0 16,0 8-16,8-7 15,-8-1 1,0-8-16,-7 1 16,-1 0-16,8 7 15,-7 0-15,7 8 16,0 15-1,0 8-15,-7-15 16,-1-1-16,1-15 16,0 1-1,-1-9-15,-7-7 16,0 0-16,0 0 16</inkml:trace>
  <inkml:trace contextRef="#ctx0" brushRef="#br0" timeOffset="6760.88">19421 7999 0,'0'0'16,"0"0"-16,0 0 16,8 22-1,-8 32-15,0 22 16,0 31-16,0 8 16,0-24-1,0 1-15,-8-1 16,8-91-16</inkml:trace>
  <inkml:trace contextRef="#ctx0" brushRef="#br0" timeOffset="7363.92">16753 9128 0,'0'0'0,"0"0"16,0 0-1,0 8-15,7 22 16,1 16-16,-8 38 15,0 23 1,-8-23-16,-7-23 16,0-15-16,0-8 15,7-15-15,1-8 16,-1 0 0,1-7-16,7-8 15,0 0-15,0 0 16,7 0-16,16 0 15,15 0 1,-1 0-16,9 0 16,-1 0-16,-7 0 15,0 0 1,-8 0-16,0 0 16,-7 0-16,-23 0 15</inkml:trace>
  <inkml:trace contextRef="#ctx0" brushRef="#br0" timeOffset="8119.62">17592 9464 0,'0'0'15,"0"0"-15,0 0 16,0 0-1,0 0-15,0 0 16,0 0-16,-8 0 16,-7-8-16,-15 8 15,-16 0 1,9 8-16,6 7 16,1 16-16,7 7 15,8 0-15,15 0 16,15-7-1,1-8-15,6-8 16,9-15-16,-1-8 16,0 1-1,0-9-15,-7-7 16,-8 1-16,-7 6 16,-1 9-16,-7 7 15,0 0 1,0 0-16,0 0 15,8 7-15,-1 9 16,1-1 0,7 8-16,0-8 15,0 0-15,0 1 16,0-1-16,-7 0 16,0 0-1,-8-15-15</inkml:trace>
  <inkml:trace contextRef="#ctx0" brushRef="#br0" timeOffset="8495.19">17909 9731 0,'0'0'16,"0"0"-16,0 0 15,0 0 1,0 0-16,0-8 16,0 1-16,0-8 15,0-8 1,8 0-16,-1-8 16,8 8-16,8 8 15,0 0-15,-1 15 16,1 7-16,0 9 15,0 7 1,-8 7-16,-8 1 16,1-1-16,-1-7 15,-7-8 1,0 1-16,0-16 16,0 0-16,0 0 15</inkml:trace>
  <inkml:trace contextRef="#ctx0" brushRef="#br0" timeOffset="8961.77">18431 9563 0,'0'0'0,"0"0"16,0 0-16,0 0 15,0 0 1,0 0-16,0 0 15,-8 8-15,-7 7 16,-8 0 0,8 1-16,0-1 15,0 0-15,8-7 16,7-1-16,0-7 16,0 0-1,7 8-15,8-8 16,8 0-16,0 0 15,-1 0-15,-7 0 16,1 8 0,6 7-16,8 23 15,1 23-15,-16 0 16,0-7 0,-8-9-16,1-6 15,-8-9-15,0 1 16,-8-8-16,-7-8 15,-22 0 1,-16-7-16,-8-8 16,-22 0-16,-38-8 15,30 8 1,91 0-16</inkml:trace>
  <inkml:trace contextRef="#ctx0" brushRef="#br0" timeOffset="9463.04">17229 10303 0,'0'0'0,"0"0"15,0 16-15,7 37 16,9 77 0,-9-31-16,1-23 15,-8 1-15,-8-9 16,1-6-1,-1-17-15,0-14 16,8-8-16,0-8 16,0-7-1,0-8-15,0 0 16,0 0-16</inkml:trace>
  <inkml:trace contextRef="#ctx0" brushRef="#br0" timeOffset="9827.29">17199 10380 0,'0'0'15,"0"0"1,0 0-16,15 0 15,30-8-15,23-7 16,0-8-16,-7 8 16,-8 7-1,-8 0-15,-7 8 16,-16 16-16,-7 7 16,-7 0-1,-23 22-15,-8 9 16,-22-1-16,0-15 15,-1-7-15,1-16 16,7 0 0,0-7-16,16-8 15,22 0-15</inkml:trace>
  <inkml:trace contextRef="#ctx0" brushRef="#br0" timeOffset="10177.48">17750 11112 0,'0'0'16,"0"0"-16,0 0 15,-7-7-15,-8-1 16,0-15 0,0-15-16,7-8 15,0 1-15,16-1 16,0 8 0,7 7-16,0 1 15,7 14-15,1 1 16,0 7-16,-8 8 15,0 0 1,-7 0-16,-8 0 16</inkml:trace>
  <inkml:trace contextRef="#ctx0" brushRef="#br0" timeOffset="10639.07">18234 10815 0,'0'0'0,"0"0"16,0 0 0,0 0-16,0 0 15,0 0-15,0 0 16,0 0-1,-7 0-15,-8 0 16,-1 0-16,1 7 16,0 16-1,8 16-15,7-1 16,0 0-16,7-15 16,8-8-16,0 0 15,1-7 1,14-8-16,8-8 15,-1-15-15,1-7 16,-8-1-16,-7 1 16,-15-1-1,-8 8-15,-8 8 16,-15-8-16,-7 8 16,-15 0-1,-8 7-15,-15 16 16,68-8-16</inkml:trace>
  <inkml:trace contextRef="#ctx0" brushRef="#br0" timeOffset="11406.24">18990 10723 0,'0'0'16,"0"0"-16,0 0 15,0 0-15,-7 0 16,-16 0-16,-7 8 16,-16 0-1,1 7-15,0 0 16,14 8-16,9 0 15,-1 0-15,8 0 16,7-8 0,8 0-16,8 8 15,15 0-15,22 0 16,8-16 0,-8-7-16,-7 0 15,-15-7-15,-1 7 16,-6 0-16,-1 0 15,-15 0 1</inkml:trace>
  <inkml:trace contextRef="#ctx0" brushRef="#br0" timeOffset="38628.89">5118 9243 0,'0'0'16,"0"0"-16,15-8 16,15-7-16,23-8 15,15 8 1,31-8-16,-9 0 15,-7 7-15,16 1 16,22 8 0,-15-1-16,30 8 15,7 0-15,-52 15 16,45-15-16,23 8 16,-16-8-1,24-8-15,-54 8 16,38 0-16,1 0 15,6 8-15,16-1 16,-53-7 0,53 0-16,-15 0 15,15 0-15,-23 0 16,-15 0 0,15 0-16,-30 0 15,15 0-15,0 0 16,-45 0-16,15 0 15,7 0 1,-7-7-16,-23-1 16,0 1-16,0-1 15,-22-7-15,-16 7 16,1 0 0,-9 8-16,1 0 15,8 16-15,-46-16 16</inkml:trace>
  <inkml:trace contextRef="#ctx0" brushRef="#br0" timeOffset="44637.27">4634 10639 0,'0'0'16,"0"0"-16,0 0 16,8 0-16,7-7 15,8-1-15,14 0 16,9 8-1,7 0-15,15 0 16,30 0-16,8 8 16,7 0-1,16-1-15,-1-7 16,-22 0-16,30 0 16,0 0-16,15 8 15,8-8 1,-45 0-16,44 8 15,1-1-15,22 1 16,-22-1 0,-15 1-16,37 7 15,-37-7-15,15 7 16,-53 1-16,-1-1 16,1-8-1,8 9-15,-9-1 16,-105-15-16</inkml:trace>
  <inkml:trace contextRef="#ctx0" brushRef="#br0" timeOffset="77041.06">11340 9006 0,'0'0'0,"7"-8"15,8 1-15,16-16 16,37-15-16,15-16 15,15-14 1,8-1-16,7 8 16,8 7-16,-15-7 15,38-15-15,15-8 16,-8 8 0,-8 15-16,-52 15 15,60-8-15,-68 16 16,-22 8-1,-8 7-15,-8 0 16,-45 23-16</inkml:trace>
  <inkml:trace contextRef="#ctx0" brushRef="#br0" timeOffset="77858.96">11325 8991 0,'0'0'15,"0"0"-15,0 0 16,0 0-1,0 0-15,0 0 16,0 0-16,0 0 16,7-16-16,8-6 15,8-24 1,15-15-16,0 7 16,7 9-16,-15 14 15,-7 8-15,-8 15 16,0 1-1,-7 7-15,-1 0 16,1 7-16,-1 1 16,-7 15-16,0 8 15,-7 7 1,-16 0-16,0 8 16,1-1-16,-1-6 15,0-1 1,8-8-16,8 1 15,-1-8-15,1 0 16,7-8-16,0 0 16,0 0-1,7 1-15,1-9 16,-1 1-16,1 0 16,-1-1-16,-7-7 15,0 0 1,0 0-16,8-7 15,-8-9-15,0-7 16,0 0 0,-8-7-16,1 7 15,-8 0-15,7 8 16,1 7-16,-1 1 16,8 7-1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1-01-30T02:24:56.305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12625 5915 0,'0'0'16,"0"0"-16,7 0 15,9 0-15,6 0 16,8-8 0,16 1-16,-1 7 15,8 0-15,53 0 16,-38 0-16,-15 0 16,0 0-1,0-8-15,68 0 16,-31 1-16,-14-1 15,0 8 1,-1 0-16,1 0 16,-16 8-16,-14-1 15,-9 1-15,-6-8 16,-31 0 0</inkml:trace>
  <inkml:trace contextRef="#ctx0" brushRef="#br0" timeOffset="27604.95">15762 7846 0,'0'0'16,"0"0"-16,23 0 16,22 0-16,23 0 15,0 0-15,8-8 16,22 1 0,16-1-16,-31 8 15,23 0-15,45 0 16,-8 0-1,31 0-15,-38 0 16,38-8-16,-7 1 16,29-1-16,-22 0 15,7-7 1,8-8-16,0 8 16,-15 0-16,8 0 15,22-1 1,8 9-16,-54-1 15,54 0-15,-23 16 16,23-8 0,-76 0-16,75 8 15,-52-8-15,15 7 16,-53-7-16,15 0 16,8 0-1,-31-7-15,0 7 16,-7-8-16,-15 0 15,-38 1-15,0-1 16,-15 0 0,-8 1-16,-15 7 15,-15 0-15</inkml:trace>
  <inkml:trace contextRef="#ctx0" brushRef="#br0" timeOffset="28258.15">12655 8205 0,'0'0'0,"0"0"16,0 0 0,0 0-16,15-8 15,8 8-15,7 0 16,0 0-16,1 0 16,14 8-1,61-8-15,-31 7 16,-7 1-16,1 0 15,67-8 1,-15 0-16,-53 0 16,37 0-16,16 0 15,-7 0-15,-8 7 16,7 24 0,-113-31-16</inkml:trace>
  <inkml:trace contextRef="#ctx0" brushRef="#br0" timeOffset="39345.46">15384 8510 0,'0'0'0,"0"0"15,23 0-15,30 0 16,30 0-16,-15 0 16,30-8-1,53-7-15,-14 0 16,44-1-16,-37 9 16,37-8-1,16-1-15,7 9 16,-38 7-16,68-16 15,-29 16-15,44-7 16,-68-1 0,46 1-16,0-9 15,-68 16-15,75-7 16,-37-1-16,7 0 16,-38 8-1,23 8-15,-23 0 16,16-1-16,-61 9 15,53 6 1,-38 1-16,7 8 16,-6-1-16,21 9 15</inkml:trace>
  <inkml:trace contextRef="#ctx0" brushRef="#br0" timeOffset="49667.48">12927 10029 0,'0'0'0,"0"0"16,0 0-1,0 0-15,8 0 16,7 0-16,23-8 16,0 8-16,-1 0 15,1 0 1,8 0-16,22 0 15,53 8-15,-31-1 16,-22 1-16,38 0 16,8-1-1,-9-7-15,1 0 16,30 0-16,-45-7 16,0 7-1,37-8-15,-7 0 16,-15-7-16,0 7 15,-8 1-15,-22-1 16,-31 8 0,8-7-16,-8 7 15,1 0-15,-8 0 16,-8 7 0,-8 1-16,1-1 15,0-7-15,-8 0 16,-15 0-1</inkml:trace>
  <inkml:trace contextRef="#ctx0" brushRef="#br0" timeOffset="50239.62">15906 10273 0,'0'0'15,"0"0"1,0 0-16,7 0 16,24-8-16,14 1 15,15-1-15,39-7 16,14 7 0,-15 1-16,39-1 15,6 0-15,-7-7 16,23 0-16,-46-8 15,8 0 1,15 8-16,-15-8 16,8 8-16,-8 7 15,-38 16 1,-83-8-16</inkml:trace>
  <inkml:trace contextRef="#ctx0" brushRef="#br0" timeOffset="55183.09">15150 11105 0,'0'0'16,"0"0"-16,0 0 16,0 0-1,0 0-15,7 0 16,16 0-16,7 0 16,8 0-1,15 7-15,30 1 16,16 0-16,6-1 15,1 1 1,38 0-16,7-1 16,23 1-16,-23-16 15,15 1-15,23-9 16,0 9-16,-15-9 16,-15 9-1,53-8-15,-23 7 16,-15 0-16,15 1 15,7 7 1,-7 0-16,-38 7 16,16 1-16,14 0 15,-30-8 1,8 7-16,-61-7 16,8 0-16,8 0 15,-16 0-15,-23 0 16,-14-7-1,-8-1-15,-15 8 16,-8 0-16,-15 0 16,0 0-1,-7 0-15,-1 0 16,-7 0-16,0 0 16,0 0-16,0 0 15,0 0 1,0 0-16,0 0 15,0 0-15</inkml:trace>
  <inkml:trace contextRef="#ctx0" brushRef="#br0" timeOffset="56226.91">20570 11067 0,'0'0'15,"0"0"-15,15 0 16,23-8-1,8 0-15,6 1 16,32-8-16,21-1 16,1-7-1,15 0-15,30 8 16,-37 0-16,29 7 16,16 1-16,-15 7 15,7 0 1,-45 0-16,15 0 15,15 0-15,-38-8 16,-22 8-16,-1 0 16,-22 0-1,-53 0-15</inkml:trace>
  <inkml:trace contextRef="#ctx0" brushRef="#br0" timeOffset="57025.32">13192 12402 0,'7'0'0,"31"-7"0,121-24 15,-30 8 1,82-15-16,16 15 15,-38 0-15,53 8 16,0-8 0,0 8-16,7-8 15,1 15-15,14-7 16,39 7-16,-31-7 16,-38 0-1,53-8-15,-22 15 16,-84-7-16,54-15 15,-39 7 1,-14 0-16,-1 8 16,-7-1-16,0 1 15,-38 7-15,-30 8 16,15 0 0,-8 16-16,-45-1 15,-68-15-15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1-01-30T02:27:15.037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21553 6671 0,'0'0'16,"0"7"-16,0 8 0,76 314 0,-76-299 16,0 1-16,0-8 15,0-23 1</inkml:trace>
  <inkml:trace contextRef="#ctx0" brushRef="#br0" timeOffset="1413.39">21485 6243 0,'0'0'16,"0"0"-16,0 0 16,8 0-16,7 0 15,22 0-15,32-7 16,6-1 0,-7 0-16,15-7 15,16 0-15,-1-8 16,-23 8-1,1-1-15,22-7 16,8 8-16,0 0 16,0 7-16,0 1 15,-23-1 1,-30 0-16,-15 8 16,7 0-16,8 0 15,0 0 1,0 0-16,-8 0 15,0 0-15,-7 0 16,-8 0-16,-7 0 16,-8 0-1,0 0-15,0 0 16,-7 8-16,0 0 16,-1-1-16,1 1 15,-1 15 1,1 7-16,-8 8 15,0 16-15,-8-8 16,1 22 0,7 1-16,0 15 15,0-15-15,0-16 16,7-7 0,1 7-16,-1-7 15,1-8-15,0-7 16,-1-1-1,1-7-15,7 0 16,-8-8-16,1-7 16,-1 0-16,-7-1 15,0-7-15,0 0 16,0 8 0,0-8-16,-7 8 15,-16 7-15,-22 0 16,-46 8-1,-30 8-15,30-16 16,-120 8-16,-24 7 16,31-15-1,23 1-15,-23-1 16,-15 8-16,75 0 16,-98 15-16,91-15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1-01-30T01:30:27.6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16034 6350 0,'0'0'0,"0"0"15,0 0 1,0 0-16,0 0 16,-7 0-16,-1 0 15,1 0-15,-8 0 16,-1 0-1,-6 0-15,-8 8 16,-8 7-16,-8 23 16,-14 31-1,-16 30-15,1-7 16,-8 14-16,7 17 16,8-24-1,7 0-15,-14 46 16,-1-31-16,16 9 15,-1 37 1,8-30-16,-37 60 16,6-22-16,1 31 15,30-54-15,0 46 16,23-62-16,0 24 16,0 0-1,0-16-15,-8 61 16,7-68-16,9 23 15,7-1 1,7-7-16,1 23 16,7-38-16,15 30 15,0-37 1,0-9-16,8 31 16,-8-38-16,0 0 15,8 22-15,-8-22 16,0-38-1,0 7-15,-8 1 16,1 7-16,7-16 16,8-7-1,-1 16-15,9 7 16,14 0-16,8-23 16,-8-8-16,1-7 15,-1-8 1,-7 0-16,0 0 15,7 0-15,8 1 16,7-9 0,1-7-16,-1-8 15,8 1-15,0-16 16,16-8-16,-1-15 16,-15-7-1,15-16-15,8 0 16,7-23-16,8-22 15,-15-9 1,-1 1-16,1-30 16,-15-9-16,-24 24 15,1-47-15,-7 24 16,7-61 0,-8 45-16,0-61 15,-7 46-15,0-76 16,-15 84-16,-1-54 15,-7 39 1,1-39-16,-9 31 16,1-1-16,-16 24 15,1-31 1,-16 24-16,0-17 16,-7 39-16,-15-23 15,-1 23 1,-7-15-16,-7 7 15,-8 1-15,-23-24 16,-7 39-16,-46-31 16,-22 31-1,0 30-15,30 23 16</inkml:trace>
  <inkml:trace contextRef="#ctx0" brushRef="#br0" timeOffset="2197.48">14341 7136 0,'0'0'0,"0"0"16,-8-8-16,1-7 15,-8-8 1,-8-15-16,-7 0 15,0-8-15,-1 8 16,-6 8 0,-9 7-16,1 7 15,-8 9-15,-15 7 16,0 15 0,-15 23-16,7 16 15,31-1-15,-16 0 16,1 16-1,-31 15-15,46-23 16,7-7-16,15-16 16,8 0-16,8 8 15,7-1 1,45 17-16,23 6 16,-15-14-16,38-9 15,37-6-15,-15-17 16,31-22-1,-8-7-15,-60-16 16,30-23-16,-1-7 16,-14-1-1,-15 9-15,-23 6 16,-16-6-16,-14-9 16,-15 1-16,-23-1 15,-46-7 1,-67 0-16,-1 31 15,-30-1-15</inkml:trace>
  <inkml:trace contextRef="#ctx0" brushRef="#br0" timeOffset="4367.59">14341 11647 0,'0'0'0,"0"0"16,0 0-1,-8-8-15,-7-7 16,-7 0-16,-9-1 15,-6-7 1,-1 8-16,-15 0 16,0 0-16,-8-1 15,-7 1-15,-7 7 16,-1 1 0,8-1-16,30 8 15,1 8-15,-16-1 16,-8 9-16,-22 14 15,23 16 1,7 23-16,15-8 16,8 15-16,7 16 15,8-1 1,7-22-16,8-8 16,8-8-16,7-7 15,15 0-15,53 7 16,-7-22-1,7-16-15,68-15 16,-7-7-16,15-16 16,-1-15-1,-44-1-15,45-14 16,-31 0-16,-22-8 16,0-16-16,-31 16 15,-29 8 1,-24-1-16,-14-7 15,-38 0-15,-38 0 16,-68 8 0,-53 37-16,-23 47 15,53-8-15</inkml:trace>
  <inkml:trace contextRef="#ctx0" brushRef="#br0" timeOffset="6578.35">10637 6701 0,'0'0'16,"-23"-8"-16,-22 1 16,-16-1-1,-7 1-15,-7 7 16,-16 0-16,0 0 15,23 7-15,15 1 16,-7 15-16,-8 7 16,0 8-1,0 8-15,15 8 16,7 22-16,16-23 16,7 1-1,16-1-15,-1 16 16,16-16-16,7 1 15,8-1-15,22-7 16,23-8 0,-8-7-16,1-8 15,22-1-15,23-22 16,-8 0-16,-7-15 16,7-15-1,-15-8-15,-7-16 16,-8-7-1,-23 15-15,1 0 16,-1-15-16,-15 0 16,-15 0-16,-7 0 15,-16 8-15,-7 7 16,-15 0 0,-23-7-16,-30 7 15,-23 23-15,-30 23 16,-15 15-1,45 16-15,106-31 16</inkml:trace>
  <inkml:trace contextRef="#ctx0" brushRef="#br0" timeOffset="7982.82">10387 11738 0,'0'0'0,"0"0"15,0 0-15,-15-7 16,0-1 0,-8-7-16,1 0 15,-9-1-15,-6 1 16,-9-8-16,-7 8 16,8 7-1,7 8-15,-7 8 16,-8 7-16,-8 8 15,1 8 1,-1-1-16,8 1 16,1 7-16,6 0 15,8 15-15,-7 8 16,7 8 0,8-8-16,7-15 15,1 7-15,14 1 16,8 14-1,8-22-15,7-8 16,7 1-16,1-9 16,15 1-16,15-8 15,22-1 1,24-6-16,-24-9 16,16 1-16,15 0 15,0-8-15,-8 0 16,8-8-1,-8-7-15,-15-1 16,-30-6-16,0-9 16,0-7-16,-8-8 15,-7 8 1,-8 0-16,-7 0 16,-8-1-16,-7-14 15,-8 0 1,-15-16-16,-23-15 15,0-31-15,0 1 16,-15 38-16,-22 15 16,75 61-1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1-01-30T01:31:58.4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6585 7098 0,'7'0'16,"16"0"-16,22 0 0,787 8 16,-666-1-16,-22-7 15,30 8-15,-1-16 16,24 16-16,-38-8 15,45 0 1,23 0-16,-53 0 16,60 7-16,-7-7 15,7 0 1,-30 8-16,46-8 16,22 0-16,-60 8 15,52-8-15,-14 0 16,-9 0-1,24-8-15,-31 0 16,61 1-16,-30-1 16,-38 1-1,67-9-15,16 1 16,-75 7-16,52 1 16,-53 14-16,1 1 15,14 0 1,-14-1-16,-46-7 15,45 8-15,-22-16 16,-38 1 0,60-1-16,-38-7 15,1 0-15,-53-1 16,22-7-16,-38 8 16,-22 0-1,-7 7-15,-24 8 16,-29 0-16,-46 0 15</inkml:trace>
  <inkml:trace contextRef="#ctx0" brushRef="#br0" timeOffset="1016.76">3908 7938 0,'0'0'0,"0"0"16,0 0-16,23 7 16,22 1-16,8-8 15,15 0 1,23 0-16,30 0 15,15 0-15,38 7 16,-15-7-16,22 8 16,31-8-1,-8 0-15,-15 0 16,38-8-16,-23 1 16,-8 7-1,-44 7-15,44 1 16,-45 7-16,23 16 15,-15-1-15</inkml:trace>
  <inkml:trace contextRef="#ctx0" brushRef="#br0" timeOffset="3096.87">7348 9319 0,'0'0'15,"0"0"-15,0 0 16,0 0 0,0 0-16,0 0 15,8 0-15,7 8 16,23-1-16,22 16 15,23 0 1,8 8-16,0-1 16,45 8-16,15-15 15,8 8-15,7-16 16,-7-7 0,37-1-16,1 1 15,-8-1-15,7-7 16,16 8-1,22-8-15,-67 0 16,82 0-16,1-8 16,-39 1-16,92-8 15,-16 7 1,-90 0-16,90 1 16,-22-1-16,-39-7 15,69-8-15,-45-15 16,52 7-1,-15 8-15,-37-7 16,98-1-16,-84 8 16,76 0-1,-90 16-15,-54-8 16,107 7-16,-54 8 16,-45 0-1,84 0-15,-54-8 16,-60 1-16,113-1 15,-83-7-15,-45-8 16,38 0 0,-24 0-16,-29 0 15,0 0-15,-76 8 16,-15 7-16,0 1 16,-16-1-1,-37 8-15</inkml:trace>
  <inkml:trace contextRef="#ctx0" brushRef="#br0" timeOffset="3965.43">4007 10456 0,'0'0'16,"7"0"-16,16 0 15,22 0-15,31 0 16,30 0 0,37-8-16,1 8 15,22-15-15,-30 8 16,61-9-16,7 1 16,23 7-1,-46-7-15,31 8 16,22-9-16,-82 1 15,82-8 1,-38 8-16,9-8 16,-39 8-16,30 7 15,9 16-15,-9 7 16,-14 15 0,-24 9-16,1-1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1-01-30T01:33:04.6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3659 9525 0,'0'0'0,"8"0"0,7-8 0,385-37 16,-317 37-16,1 8 16,6-8-16,-7 8 15,-7 0 1,15 0-16,-8 0 15,0 8-15,-7 0 16,7-1-16,23 8 16,-16 1-1,9 7-15,-1 0 16,8-8-16,-15 0 16,-1-7-1,9-1-15,6-7 16,1 0-16,0 0 15,0 8 1,-15 0-16,-23-1 16,30 1-16,8-1 15,-8 1-15,-22 0 16,7-1-16,-8 1 16,-7-8-1,-15 8-15,-15-8 16,-8 0-16,-7 0 15,0 0 1,7 0-16,0 0 16,-7 0-16,7 0 15,-7 0-15,0 0 16,-8 0 0,0 0-16,0 0 15,-8 0-15,1 0 16,0 0-1,-8 0-15,0 0 16,0 0-16,0 0 16,0 0-1,0 0-15,0 0 16,0 0-16,0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1-01-30T01:37:08.8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7046 7548 0,'0'0'15,"7"0"-15,16 0 0,597-53 0,-499 53 16,-8-8-16,-7 8 16,-8 0-1,8 0-15,0 0 16,-38 0-16,30 0 15,1 0-15,-1 0 16,-7 0 0,14 0-16,1 0 15,-23 0-15,-15 0 16,23 0 0,15 0-16,-23 8 15,-7-8-15,7 0 16,0 0-16,0 0 15,-22 0 1,-23 0-16,7 0 16,15 0-16,1 0 15,7 0-15,0 0 16,-15 0 0,0 0-16,15 0 15,0 7-15,0-7 16,-8 0-16,-14 0 15,-8 0 1,-1 0-16,16 0 16,-7-7-16,7-1 15,-1 8 1,-6 0-16,-1 0 16,1 0-16,6 8 15,-52-8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1-01-30T01:38:05.90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12149 5144 0,'0'0'0,"-15"-15"0,-23-16 0,-628-190 0,470 229 16,45-1-1,-16 24-15,54-1 16,-61 31-16,23 16 16,15 7-1,7 7-15,16 16 16,15 15-16,-1 0 16,9 0-16,6-7 15,24-24-15,15-7 16,7 0-1,15 8-15,8-16 16,7 8-16,24 23 16,21 0-1,9-15-15,29 7 16,16-15-16,0-8 16,7-7-16,31-8 15,-1-15 1,31-1-16,-23-14 15,23 7-15,30 8 16,-15-8-16,7 0 16,0 0-1,8-7-15,23-8 16,-30-16 0,44-7-16,1-7 15,-23-16-15,61-23 16,-144 16-16,7-16 15,114-23-15,-113 23 16,60-30 0,-38 0-16,-15-24 15,-23 16-15,-37-7 16,-23-8 0,-23 7-16,-15-7 15,-30-23-15,-8 7 16,-29-22-16,-16-8 15,-8 7 1,-30-14-16,-7 14 16,-8 24-1,-30-8-15,-61-23 16,83 53-16,-158-15 16,15 23-16,-68 8 15,15 30-15,-84 31 16,84 23-1,-68 37-15,30 39 16,-128 54-16,90 45 16,-14 46-1,346-191-15</inkml:trace>
  <inkml:trace contextRef="#ctx0" brushRef="#br1" timeOffset="-18433.86">8013 4366 0,'8'-8'0,"15"-7"16,14-8-16,24-8 16,15-7-1,7 0-15,0 0 16,-23 7-16,31-22 16,22-8-16,1 15 15,22-7-15,23 7 16,-69 15-1,84-15-15,-7 1 16,37-9-16,-68 16 16,68-8-16,-8 8 15,54 0 1,-76 15-16,75-7 16,16 7-16,-91 7 15,113-7 1,0 16-16,-105-1 15,105 16-15,0-1 16,-83 16-16,61 0 16,37 0-1,-52 15-15,37 1 16,-75 6-16,75 24 16,-7 0-1,-91-16-15,98 16 16,-45-1-16,-45 9 15,29 7-15,-22-16 16,-7-14 0,-61-1-16,30 8 15,-22-7-15,-31-24 16,-14-7-16,-16 0 16,-23-15-1,-7-1-15,-15-7 16,-8 0-16,-7-7 15,-15-1 1,-8 0-16,-8-7 16,-22-15-16,-38-16 15,-31 0 1,-6 16-16,-9 7 16,1 7-16,22 9 15,38 14-15,53-7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1-01-30T01:40:57.23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8739 8098 0,'0'0'0,"-7"-8"0,-16-15 0,-514-297 0,348 304 15,76 16 1,-76 16-16,60-1 16,-7 15-16,15 1 15,31-8 1,-24 7-16,-7 9 15,15-1-15,-7 15 16,-16 8-16,16 8 16,30-8-1,-15 23-15,7 15 16,15-15-16,16 0 16,-1 8-16,16-1 15,7-14 1,8-1-16,7 0 15,8 8-15,0-15 16,7-16 0,8 1-16,0-1 15,8 8-15,7 8 16,8-8-16,7 8 16,8-8-1,22 15-15,1 0 16,22 8-16,-15-15 15,-8-16-15,54 8 16,22-7 0,23-1-16,-1-7 15,-14-15-15,38-1 16,7-7 0,-1-15-16,-21-16 15,22 0-15,0-14 16,7-9-16,-29-7 15,7-8 1,-23 0-16,-15-7 16,-23-23-16,-37 7 15,-16 0-15,1-7 16,-16-16 0,-15-22-16,-15 15 15,-7-46-15,-16 7 16,-7 8-1,-15-45-15,7 60 16,-22-37-16,-23 14 16,-15 16-16,-23 0 15,-38-15 1,-7 45-16,-53-7 16,0 23-16,15 37 15,45 32 1,-30 37-16,-37 47 15,60-24-15</inkml:trace>
  <inkml:trace contextRef="#ctx0" brushRef="#br0" timeOffset="1249.34">16692 8296 0,'0'0'16,"-30"-15"-16,-16-8 15,1 0 1,-46-15-16,-30 0 16,8 0-16,-23 0 15,-8 7 1,23 8-16,-60 0 16,22 16-16,-37 14 15,52 8-15,-68 31 16,46 0-1,-23 7-15,60-7 16,16 8-16,-31 30 16,24 0-16,14-16 15,7 9 1,9 7-16,14 7 16,31-30-16,7 31 15,8 30 1,15-15-16,15 0 15,7 22-15,16-22 16,30-8 0,30-7-16,8-8 15,30 15-15,22-22 16,-52-32-16,105 32 16,-29-24-1,67-15-15,-98-15 16,114 0-16,-76-31 15,30-7 1,-46-8-16,47-15 16,-1-8-16,-38 0 15,-22-7-15,22-31 16,-22 8 0,-8-1-16,-15 1 15,-38-15-15,-15 7 16,-8 0-16,1-16 15,-16-14 1,-22 30-16,-23 0 16,-23-46-16,-22 16 15,7 22 1,-75-30-16,-16 8 16,-22 22-16,-68 8 15,7 31 1,-136 22-16,8 23 15,219 8-15</inkml:trace>
  <inkml:trace contextRef="#ctx0" brushRef="#br0" timeOffset="16719.91">6328 4480 0,'0'0'15,"0"0"-15,-16 0 16,-6-8 0,-8 1-16,-8-1 15,0 1-15,0-1 16,0 0-16,-7 1 15,-8 7 1,-15 0-16,0 7 16,15 9-16,8-1 15,7 8 1,0 7-16,-15 8 16,-7 23-16,-8 23 15,7 0-15,16-23 16,-1 16-1,9-9-15,-1 9 16,15-9-16,8-22 16,8 0-16,7 0 15,7-8 1,16 0-16,7 0 16,23 1-16,23-9 15,-8-7 1,7-15-16,31-1 15,0-14-15,-8-9 16,0-7-16,-7-7 16,-15-1-1,-23 8-15,-8-15 16,-7-23-16,-8-7 16,0-16-16,-7 15 15,7-15 1,-15-8-16,-15 16 15,0 7-15,-7 8 16,-8 0 0,-1 0-16,-14 15 15,-15 8-15,-23 15 16,-38 23-16,-68 46 16,-7 30-1,37-15-15</inkml:trace>
  <inkml:trace contextRef="#ctx0" brushRef="#br0" timeOffset="18341.57">13124 4411 0,'0'0'16,"-15"0"-16,-8 0 16,-7 8-16,0 0 15,-1-1-15,1 1 16,7 7 0,-7 8-16,-8 8 15,-15 7-15,8 8 16,0 15-16,-8 7 15,7 1 1,1-8-16,7 0 16,8 8-16,7 7 15,8-7-15,8-16 16,7 1 0,15-1-16,15 16 15,8 0-15,15-8 16,30-8-1,-23-22-15,24-1 16,37 1-16,-31-24 16,-14-14-1,-1-16-15,54-15 16,-46-8-16,-22 0 16,-8-7-16,-8-1 15,-7-15 1,-8-15-16,-15 16 15,-7-1-15,-16 8 16,-7-8-16,-15-15 16,-23 0-1,-53 8-15,15 23 16,0 7-16,-120 8 16,52 30-1,0-7-15</inkml:trace>
  <inkml:trace contextRef="#ctx0" brushRef="#br1" timeOffset="60169.69">17199 7510 0,'0'0'0,"0"0"16,0 0-16,-23 8 16,-22 7-1,-23 16-15,-8 22 16,-7 8-16,15 0 16,-15 0-1,7 0-15,8 0 16,30-7-16,8-16 15,7-8-15,8-14 16,8-1 0,-1-7-16,8-8 15,0 0-15,0 0 16,0-8 0,0-15-16,8 0 15,7-7-15,0 7 16,0 7-16,-8 1 15,-7 15 1,0 0-16,0 0 16,-7 8-16,-1-1 15,1 9 1,-1-1-16,8-7 16,0-1-16,0-7 15,8 8-15,-1-1 16,1 1-1,-1-8-15,1 0 16,0 8-16,-8-1 16,0 9-16,0-16 15</inkml:trace>
  <inkml:trace contextRef="#ctx0" brushRef="#br1" timeOffset="101765.2">20396 4572 0,'0'0'15,"0"0"-15,0 0 0,0 23 0,0-1 16,0 17-16,-7 6 16,-1 9-1,8-8-15,0-8 16,0 0-16,0 0 16,0-7-1,0 7-15,0-8 16,0 9-16,0-9 15,0-7-15,-7 0 16,7 0 0,0-8-16,0 0 15,0 1-15,0-9 16,0 1 0,0-1-16,0 1 15,0-8-15,0 0 16,0 0-16,0 0 15,0 0 1,0 0-16</inkml:trace>
  <inkml:trace contextRef="#ctx0" brushRef="#br1" timeOffset="102946.36">20434 4633 0,'0'0'15,"0"0"1,0 0-16,0 0 16,0 0-16,0 0 15,0 0-15,0 0 16,0 0 0,8-8-16,-1 0 15,1 1-15,-1-1 16,9 1-16,-1-1 15,0 0 1,0 1-16,8-1 16,7 0-16,0 1 15,-7-1 1,7 8-16,-7 0 16,-1 0-16,-7 0 15,-7 8-15,0-8 16,-1 7-1,1 1-15,-1 0 16,1-1-16,-1 9 16,1 14-1,-8 1-15,-8 7 16,-7 0-16,0 0 16,-8 0-16,1-7 15,-1-8 1,0 0-16,8-8 15,0-7-15,8-1 16,-1 1-16,1-1 16,7-7-1,0 0-15,0 0 16,0 0-16,0 0 16,0 0-1,0 0-15,0 0 16,0 0-16,0 0 15,0 0 1,0 0-16,7 8 16,1 0-16,-1-1 15,1 1-15,7 0 16,0 7 0,0-8-16,0 1 15,8 7-15,0 1 16,-8-1-16,0-7 15,0 7 1,0-8-16,0 1 16,-7 0-16,-1-1 15,1 1 1,-8 0-16,0-8 16</inkml:trace>
  <inkml:trace contextRef="#ctx0" brushRef="#br1" timeOffset="105847.73">22112 4740 0,'0'0'0,"0"0"15,0 0-15,0 0 16,0 0-1,0 0-15,0 0 16,0 0-16,0 0 16,0 0-1,0-8-15,0 0 16,0 1-16,-7-1 16,-1 0-16,1 1 15,-1-1 1,1 1-16,-1-1 15,1 0-15,-1 1 16,0-1 0,1 0-16,-8 1 15,0-1-15,0 0 16,-1 8-16,1 0 16,-7 0-1,6 0-15,-6 0 16,7 0-16,-8 8 15,8 0 1,0-1-16,0 1 16,0 0-16,7-1 15,0 1-15,1 7 16,-1 0 0,1 8-16,-1 0 15,8 0-15,0 0 16,0-8-16,0 1 15,8-1 1,-1 0-16,1-7 16,-1 7-16,9-7 15,-1-1 1,0 1-16,0 0 16,0-1-16,0 1 15,0-1-15,0 1 16,0 0-1,1-1-15,-1 1 16,0 0-16,0-1 16,-7 1-1,-1-1-15,8 1 16,-7 0-16,-1 7 16,1-7-1,-1 7-15,-7 0 16,0-7-16,0-1 15,0 9-15,0-9 16,0 1 0,-7 0-16,-1 7 15,1-8-15,-1 9 16,1-9 0,-8 9-16,-1-9 15,1 1-15,0 0 16,-8-1-16,1-7 15,-8 0 1,-1 0-16,9 0 16,-1-7-16,0-1 15,1 0-15,-1 1 16,0-1 0,1 0-16,-1 1 15,23 7-15</inkml:trace>
  <inkml:trace contextRef="#ctx0" brushRef="#br1" timeOffset="179010.76">21621 5602 0,'0'0'0,"0"0"15,0 0-15,0 0 0,0 0 16,0 0-16,8 0 15,7 0 1,0 0-16,0 0 16,8 0-16,-1 0 15,1 0-15,0 0 16,-1 0 0,1 0-16,15 0 15,0 0-15,7-8 16,-7 8-16,0-7 15,-16 7 1,1 0-16,0 0 16,-8 0-1,-8 0-15,1 0 16,-1 0-16,-7 0 16,0 0-16,0 0 15,0 0 1,0 0-16,8 0 15,0 0-15,-8 0 16</inkml:trace>
  <inkml:trace contextRef="#ctx0" brushRef="#br1" timeOffset="179857.72">21878 5686 0,'0'0'0,"0"0"16,0 0-16,0 0 16,0 0-16,0 0 15,0 0 1,0 0-16,0 8 15,0-1-15,0 1 16,0 0-16,0 7 16,0 0-1,8 0-15,-1 1 16,-7-1-16,8 0 16,-8 0-1,7 1-15,-7-1 16,0 0-16,0-7 15,0-1-15,0 1 16,0 7 0,0 1-16,0-9 15,0 1-15,0-1 16,0 1 0,0 0-16,0-1 15,0 9-15,0-1 16,0 0-1,0 0-15,-7 1 16,7-1-16,-8 0 16,8 1-16,0-9 15,0 1 1,0-1-16,0 1 16,0-8-16,0 0 15,0 8-15,0-8 16</inkml:trace>
  <inkml:trace contextRef="#ctx0" brushRef="#br1" timeOffset="185884.67">21810 6724 0,'0'0'0,"0"0"15,0 0-15,0 8 16,0-1 0,0 9-16,0 6 15,0 9-15,8 7 16,-1 8-16,-7 0 15,8-1 1,-8-6-16,0-9 16,0 8-16,0 8 15,0-8-15,-8 0 16,1-7 0,7-8-16,0 0 15,0-8-15,0-7 16,0-8-1,0 0-15,0 0 16</inkml:trace>
  <inkml:trace contextRef="#ctx0" brushRef="#br1" timeOffset="186370.81">21772 6724 0,'0'0'16,"0"0"-16,8 0 16,7 0-16,0-8 15,8 1-15,-1 7 16,1-8-1,0 8-15,-1 0 16,1-8-16,0 8 16,0 0-1,-8 0-15,7 0 16,1 0-16,0 0 16,-1 0-16,-7 0 15,-7 0 1,-8 0-16,0 0 15</inkml:trace>
  <inkml:trace contextRef="#ctx0" brushRef="#br1" timeOffset="186648.81">21969 7083 0,'0'0'16,"0"0"-16,0 0 16,0 0-16,0 0 15,0 0 1,7 0-16,1 0 15,7 0-15,8-8 16,-23 8 0</inkml:trace>
  <inkml:trace contextRef="#ctx0" brushRef="#br1" timeOffset="198853.27">20154 5556 0,'0'0'0,"0"0"16,0 0-16,0 0 16,0 0-16,0 0 15,0 0 1,0 0-16,0 0 16,0 0-16,0 0 15,8 8 1,7 0-16,0-1 15,8 1-15,15-1 16,7-7-16,0 0 16,1 0-1,-1-7-15,1-1 16,-1 1-16,0-1 16,1 0-1,-9 1-15,-6-1 16,-9 8-16,1 0 15,-8 0-15,0 0 16,0 0 0,1 0-16,-9 0 15,8 0-15,0 0 16,0 0-16,8-8 16,-8 1-1,-7-1-15,-8 8 16</inkml:trace>
  <inkml:trace contextRef="#ctx0" brushRef="#br1" timeOffset="199499">20593 5694 0,'0'0'0,"0"0"16,0 0 0,0 0-16,0 0 15,0 0-15,0 0 16,0 0-16,0 0 15,0 7-15,0 9 16,0-1 0,0 8-16,0 0 15,0 7-15,0 1 16,0-8 0,8 7-16,-8-7 15,7 0-15,1-8 16,-1 0-1,-7-15-15</inkml:trace>
  <inkml:trace contextRef="#ctx0" brushRef="#br1" timeOffset="200392.77">20510 6625 0,'0'0'0,"0"0"16,0 0 0,0 0-16,0 0 15,0 0-15,0 0 16,0 0 0,0 0-16,0 0 15,0 7-15,0 16 16,0 0-1,0 8-15,7 15 16,-7-1-16,0 9 16,8-1-16,-8-7 15,7-8 1,-7-7-16,0-1 16,0-7-16,0 0 15,0-8 1,0 0-16,8 1 15,0-9-15,-1 1 16,-7-8-16</inkml:trace>
  <inkml:trace contextRef="#ctx0" brushRef="#br1" timeOffset="200813.48">20464 6548 0,'0'0'0,"0"0"0,0 0 16,0 0 0,0 0-16,16 0 15,6 0-15,16 0 16,7-7-1,1-1-15,-1 1 16,-15 7-16,-7 0 16,7 0-1,1 0-15,-9 0 16,-22 0-16</inkml:trace>
  <inkml:trace contextRef="#ctx0" brushRef="#br1" timeOffset="201084.54">20532 6900 0,'0'0'16,"0"0"-16,0 0 16,0 0-1,0 0-15,8 0 16,22 0-16,16 7 16,-46-7-16</inkml:trace>
  <inkml:trace contextRef="#ctx0" brushRef="#br1" timeOffset="205760.48">20064 8518 0,'0'0'16,"0"0"0,0 0-16,-8 7 15,1 8-15,-1 1 16,-7-1-16,0 8 16,0 0-1,0 0-15,-1 7 16,1 1-16,-7 7 15,-1 0 1,0-7-16,8-1 16,-7-7-16,-1 0 15,8 0-15,0-8 16,-1 0 0,9 1-16,-1-9 15,1 1-15,7-8 16,0 0-1,0 0-15,0 0 16</inkml:trace>
  <inkml:trace contextRef="#ctx0" brushRef="#br1" timeOffset="206253.35">20117 8434 0,'0'0'16,"0"0"-16,0 0 16,0 0-16,0 0 15,0 0 1,0 0-16,7 7 16,8 8-16,0 8 15,1 0-15,-1 0 16,0 8-1,8 7-15,-8 8 16,0-8-16,0 8 16,0-8-1,-7-8-15,-1-7 16,1-8-16,-8 1 16,0-1-16,0 0 15,0-7 1,0 0-16,7 7 15,-7-15-15</inkml:trace>
  <inkml:trace contextRef="#ctx0" brushRef="#br1" timeOffset="206552.54">20034 8769 0,'0'0'16,"0"0"-16,0 0 16,0 0-1,0 0-15,0 0 16,0 0-16,0 0 15,7 0-15,16 0 16,15-7 0,14-1-16,17-7 15,-69 15-15</inkml:trace>
  <inkml:trace contextRef="#ctx0" brushRef="#br1" timeOffset="209239.71">20888 8540 0,'0'0'15,"0"0"-15,0 0 16,0 0-16,0 0 16,0 0-16,0 0 15,0 0 1,0 0-16,0 0 15,0 0-15,0 0 16,7 0 0,1 0-16,7 0 15,0 0-15,8 8 16,-1-8-16,9 0 16,-1 0-1,0 0-15,0 0 16,8 0-16,0 8 15,0-8 1,0 0-16,-1 0 16,1 0-16,-8 0 15,1 0 1,-9 0-16,-6 0 16,-1 0-16,-8 0 15,-7 0-15,0 0 16,0 0-1</inkml:trace>
  <inkml:trace contextRef="#ctx0" brushRef="#br1" timeOffset="209987.91">21251 8617 0,'0'0'16,"0"0"-16,0 0 15,0 0 1,0 0-16,0 0 16,0 0-16,0 0 15,0 0 1,0 0-16,0 0 16,0 0-16,0 0 15,0 0 1,0 0-16,0 0 15,0 0-15,0 7 16,0 1-16,0 7 16,0 1-1,0-1-15,0 8 16,0 0-16,0 0 16,0-1-16,0 1 15,0 0 1,0-8-16,0 1 15,0-1-15,0 0 16,0 1 0,0-1-16,0 0 15,0 0-15,0 1 16,0-1-16,0 0 16,0-7-1,0-1-15,0 9 16,0-16-16</inkml:trace>
  <inkml:trace contextRef="#ctx0" brushRef="#br1" timeOffset="211236.66">21840 8548 0,'0'0'16,"0"0"-16,0 0 16,8 0-16,7 0 15,0 0 1,15 0-16,8 0 15,0 0-15,0 0 16,0-8 0,-8 8-16,0 0 15,-7-7-15,-1 7 16,-6 0-16,-1 0 16,-8 0-1,-7 0-15,0 0 16,0 0-16</inkml:trace>
  <inkml:trace contextRef="#ctx0" brushRef="#br1" timeOffset="211605.94">21999 8624 0,'0'0'16,"0"0"-16,0 0 15,0 0-15,0 0 16,0 0-16,0 0 16,0 8-1,8 7-15,-8 1 16,7 6-16,-7 9 15,0 7 1,0-7-16,0-1 16,0 1-16,0 7 15,0 8-15,0-1 16,0 1 0,8-8-16,-8-15 15,7-7-15,-7-16 16</inkml:trace>
  <inkml:trace contextRef="#ctx0" brushRef="#br1" timeOffset="213003.34">20910 9510 0,'0'0'0,"0"0"15,0 0 1,0 0-16,0 0 15,8 0-15,22 7 16,16-7-16,7 0 16,-1 0-1,9 0-15,7 0 16,0 0-16,-15-7 16,-8-1-1,-14 8-15,-9-8 16,-7 8-16,0 0 15,-15 0-15</inkml:trace>
  <inkml:trace contextRef="#ctx0" brushRef="#br1" timeOffset="213417.5">21190 9586 0,'0'0'15,"0"0"-15,0 0 16,0 0-16,0 0 15,0 0 1,0 0-16,8 8 16,-1-1-16,1 1 15,-1 7-15,1 8 16,0 0-16,-1 0 16,1 7-1,-1 9-15,-7-1 16,0 0-16,0-8 15,0-7 1,0-7-16,8-1 16,-1 0-16,-7-15 15</inkml:trace>
  <inkml:trace contextRef="#ctx0" brushRef="#br1" timeOffset="214160.97">21999 9525 0,'0'0'0,"0"0"16,0 8-16,0 7 15,0 8 1,0 0-16,0 15 16,0 8-16,0-1 15,0 1-15,0 0 16,0-15 0,0-9-16,8 1 15,-8-7-15,0-1 16,0-7-16,7-1 15,-7-7 1,0 0-16,0 0 16,0 0-16</inkml:trace>
  <inkml:trace contextRef="#ctx0" brushRef="#br1" timeOffset="214483.87">22044 9571 0,'0'0'0,"0"0"16,8 0-1,7-8-15,8 1 16,7-1-16,-7 0 16,15 1-16,7-1 15,0 0 1,1 1-16,-1-1 16,-7 8-16,-8 0 15,-15 0 1,-15 0-16</inkml:trace>
  <inkml:trace contextRef="#ctx0" brushRef="#br1" timeOffset="-214681.11">22044 9853 0,'0'0'16,"0"0"-16,0 0 16,0 0-16,0 0 15,16 0 1,6 0-16,16-7 15,-15-1-15,7 8 16,-7-8-16,-1 8 16,1 0-1,0 0-15,-1 8 16,-22-8-16</inkml:trace>
  <inkml:trace contextRef="#ctx0" brushRef="#br1" timeOffset="-212841.59">21372 10357 0,'0'0'16,"0"0"-16,0 0 15,0 0-15,0 0 16,0 0-16,0 0 16,0 0-1,0 0-15,0 0 16,0 0-16,0 0 15,0 0 1,0 0-16,0 0 16,0 0-16,0 0 15,0 0-15,0 0 16,0 0 0,0 0-16,-8 8 15,0-1-15,1 1 16,-1 7-1,1 0-15,-1 16 16,1 7-16,-1 0 16,1 8-1,7-8-15,-8-7 16,8-1-16,0 1 16,0-1-16,0 1 15,0 7 1,0-8-16,0-7 15,0 0-15,0-15 16,0-8 0,0 0-16</inkml:trace>
  <inkml:trace contextRef="#ctx0" brushRef="#br1" timeOffset="-212438.51">21432 10426 0,'0'0'0,"0"0"16,0 0-1,0 0-15,8 0 16,-1 0-16,1-8 16,7 8-1,0-8-15,8 1 16,-1 7-16,1-8 15,0 8-15,-1 0 16,1 0 0,0 0-16,-8 0 15,0 0-15,-15 0 16</inkml:trace>
  <inkml:trace contextRef="#ctx0" brushRef="#br1" timeOffset="-212121.48">21387 10677 0,'0'0'0,"0"0"16,0 0-16,0 0 15,0 0 1,0 0-16,0 0 16,15 0-16,0 0 15,0 8-15,0-8 16,0 0 0,0 0-16,8 0 15,7 0-15,8-8 16,-8 1-1,-30 7-15</inkml:trace>
  <inkml:trace contextRef="#ctx0" brushRef="#br1" timeOffset="-211165.94">22112 10303 0,'0'0'16,"0"0"-16,0 0 15,0 0-15,0 0 16,8 8 0,0 0-16,7-1 15,0-7-15,0 0 16,8 0-16,7 0 15,15 0 1,1 0-16,-1-7 16,0-1-16,-7 8 15,-8 0-15,-7 0 16,0 0 0,-23 0-16</inkml:trace>
  <inkml:trace contextRef="#ctx0" brushRef="#br1" timeOffset="-210362.3">22385 10448 0,'0'0'0,"0"0"16,0 0-16,0 0 15,0 0-15,0 0 16,0 0 0,0 0-16,0 0 15,0 0-15,0 0 16,0 0-1,0 8-15,0 7 16,7 8-16,1 8 16,-8-1-16,0-7 15,0 0 1,0 0-16,7 0 16,-7-8-16,8 8 15,-8-8-15,0 1 16,7-1-1,1 0-15,-8-15 16</inkml:trace>
  <inkml:trace contextRef="#ctx0" brushRef="#br1" timeOffset="-209236.45">21409 11319 0,'0'0'16,"0"0"-16,0 0 15,0 0 1,0 0-16,0 0 16,0 0-16,0 0 15,0 0 1,0 0-16,0 0 16,0 7-16,0 16 15,0 0-15,0 8 16,0 7-16,0 0 15,8 0 1,0 8-16,-8 7 16,7-15-16,-7-7 15,0-1 1,0-7-16,0-7 16,0-1-16,0 0 15,0 0 1,0-7-16,0 0 15,0-1-15,0-7 16</inkml:trace>
  <inkml:trace contextRef="#ctx0" brushRef="#br1" timeOffset="-208823.46">21545 11303 0,'0'0'0,"0"0"15,0 0 1,8-7-16,7-1 16,15-7-16,1 0 15,6-1 1,1 9-16,0-1 15,-8 0-15,1 1 16,-1-1 0,-8 0-16,1 8 15,-23 0-15</inkml:trace>
  <inkml:trace contextRef="#ctx0" brushRef="#br1" timeOffset="-208463.34">21561 11715 0,'0'0'0,"0"0"16,7 0-1,8-7-15,23-1 16,7-7-16,1 0 15,-8 7 1,-8-7-16,8-1 16,-38 16-16</inkml:trace>
  <inkml:trace contextRef="#ctx0" brushRef="#br1" timeOffset="-207847.64">22400 11196 0,'0'0'15,"0"0"-15,0 0 16,0 8-16,0 15 15,0 8-15,7 14 16,1-7 0,-8 1-16,0-9 15,0 1-15,0-1 16,0 1 0,0-1-16,0 1 15,0-8-15,0 0 16,0-8-16,0 0 15,0 0 1,0-7-16,0-8 16</inkml:trace>
  <inkml:trace contextRef="#ctx0" brushRef="#br1" timeOffset="-207425.5">22468 11158 0,'0'0'0,"0"0"0,0 0 16,7-7 0,8-1-16,1 0 15,-1 1-15,7-1 16,1 0-1,0 1-15,-1-1 16,9 1-16,6-1 16,1 0-16,0 1 15,-8 7 1,-7-8-16,-23 8 16</inkml:trace>
  <inkml:trace contextRef="#ctx0" brushRef="#br1" timeOffset="-207003.52">22596 11425 0,'0'0'15,"0"0"-15,0 0 16,0 0-16,0 0 16,0 0-16,8 0 15,7 0 1,8 8-16,7-8 16,0 0-16,0 0 15,8-8 1,-15-7-16,-23 15 15</inkml:trace>
  <inkml:trace contextRef="#ctx0" brushRef="#br1" timeOffset="-204453.15">23745 8708 0,'0'0'15,"0"0"-15,0 0 16,0 0 0,0 0-16,0 8 15,0 0-15,0 15 16,0-1-16,0 1 15,8 0 1,0 8-16,7-8 16,0 7-16,-15-30 15</inkml:trace>
  <inkml:trace contextRef="#ctx0" brushRef="#br1" timeOffset="-203671.97">23677 9388 0,'0'0'16,"0"0"-16,0 0 15,0 0 1,0 0-16,0 0 16,0 0-16,0 0 15,0 0-15,0 0 16,0 0 0,0 0-16,0 0 15,0 0-15,0 0 16,0 15-1,0 8-15,-7 0 16,-1 7-16,1 1 16,-1-8-16,1-8 15,7 0 1,0 0-16,0 1 16,0-1-16,7 0 15,1-7 1,-1-1-16,1 1 15,-1 0-15,-7-8 16,8 7-16,-8-7 16,0 0-1,0 0-15,7 8 16,1 0-16,-8-8 16</inkml:trace>
  <inkml:trace contextRef="#ctx0" brushRef="#br1" timeOffset="-202944.04">23700 10235 0,'0'0'15,"0"0"-15,0 0 16,8-8 0,7 1-16,0-1 15,0 0-15,0 1 16,0 7-16,-7 0 16,-1 7-1,1 1-15,-8 0 16,0-1-16,0 1 15,0-1-15,0 1 16,0 0 0,0-1-16,7 9 15,1-1-15,7 0 16,0 8 0,0 0-16,-7-8 15,-1 8-15,-7-8 16,0 1-1,-7 6-15,-8 1 16,0 0-16,-8 0 16,0 8-16,8-1 15,15-30 1</inkml:trace>
  <inkml:trace contextRef="#ctx0" brushRef="#br1" timeOffset="-202411.62">23844 11158 0,'0'0'16,"0"0"-16,0 0 15,-8 16-15,-7 6 16,0 9-1,0 7-15,0-7 16,7-8-16,1-1 16,-1-6-16,0-1 15,1-7 1,7-1-16,0 1 16,7 0-16,9-1 15,14 8 1,8-7-16,7 0 15,0-8-15,-7 0 16,-8 0 0,1 0-16,-9 0 15,1-8-15,-8 8 16,-7 0-16,-1-8 16,-7 8-1</inkml:trace>
  <inkml:trace contextRef="#ctx0" brushRef="#br1" timeOffset="-202150.61">24161 11135 0,'0'0'0,"0"0"16,0 0-16,0 0 15,0 8-15,0 15 16,8 23 0,-1 7-16,-7 1 15,0-9-15,0 1 16,-7 0-16,-1 23 16,8-8-1,0-61-15</inkml:trace>
  <inkml:trace contextRef="#ctx0" brushRef="#br1" timeOffset="-182851">23821 8678 0,'0'0'0,"0"0"16,0 0-16,0 0 15,0 0 1,0 0-16,0 0 16,0 0-16,0 0 15,0 0-15,0 0 16,0 7-1,0 9-15,0-1 16,0 8-16,0 0 16,0 0-16,0 0 15,0-8 1,0 8-16,0-8 16,0 0-16,0-7 15,0 0 1,0-1-16,0-7 15,8 8-15,-8-1 16,0-7-16</inkml:trace>
  <inkml:trace contextRef="#ctx0" brushRef="#br1" timeOffset="-181868.63">23466 9281 0,'0'0'0,"0"0"16,0 0-16,0 0 16,0 0-16,15 0 15,15 0 1,0 0-16,1-8 15,-9 8-15,-7 0 16,-7 0 0,-1 0-16,1 0 15,0 0-15,-8 0 16,7 8-16,1-1 16,-1 1-16,-7 0 15,0 7 1,0 8-16,-7 0 15,-1 0-15,1 0 16,-1-1 0,0 1-16,1-7 15,-1-1-15,1 0 16,-1-7 0,8-1-16,0 1 15,0-8-15,0 0 16,0 8-16,0-8 15,0 7 1,0 1-16,8 0 16,-1-1-16,1 1 15,-1-1 1,1 1-16,0 0 16,-8-8-16,7 7 15,-7-7 1,8 8-16,-1 0 15,1-8-15,-1 7 16,1-7-16,-1 0 16,9 0-1,-9 0-15,1 0 16,-1 0-16,1 0 16,-1 0-16,1 0 15,0 0 1,-1 0-16,8 0 15,-15 0-15</inkml:trace>
  <inkml:trace contextRef="#ctx0" brushRef="#br1" timeOffset="-171005.47">22460 9235 0,'0'0'0,"0"0"16,0 0-16,0 0 16,-15 0-16,-8-8 15,1 1 1,-8-1-16,7 0 16,0 8-16,-7 0 15,-8 8-15,-7 0 16,-1 7-1,1 0-15,0 8 16,7 0-16,0 8 16,0 7-16,0 8 15,8 7 1,8-7-16,-1-8 16,8 8-16,15 7 15,7 8 1,8 8-16,8-8 15,7-8-15,8-7 16,8 0-16,14-8 16,-15-15-1,-7-8-15,0 1 16,7-9-16,1-7 16,-9-7-1,1-1-15,-7 0 16,-9 1-16,1-9 15,-8 1-15,0-8 16,-7-23 0,-8-7-16,-8-16 15,1 1-15,-9-1 16,-6-7 0,-1 15-16,0 7 15,1 24-15,7 14 16,15 16-16</inkml:trace>
  <inkml:trace contextRef="#ctx0" brushRef="#br1" timeOffset="-169922.69">22385 10960 0,'0'0'0,"-8"7"15,1 1-15,-9 0 16,1-1-16,0 9 16,8-1-1,-9 8-15,9 7 16,-8 24-16,0 22 15,7 0 1,8-7-16,0 0 16,0-1-16,0 1 15,8-23 1,-1 0-16,16-8 16,7-8-16,8-7 15,30 0-15,-8-15 16,24 0-1,14-8-15,-7-16 16,-31-7-16,-7-7 16,-15-8-16,-8-1 15,0 1 1,-15 8-16,-7-1 16,0 1-16,-8-16 15,-8 0 1,-7-7-16,-15-1 15,-31-14-15,-22 14 16,0 8 0,0 8-16,-1 8 15,9 7-15,7 15 16,30 8-16,38 0 16</inkml:trace>
  <inkml:trace contextRef="#ctx0" brushRef="#br1" timeOffset="-35749.97">15210 6007 0,'0'0'0,"0"0"16,0 0-16,-7 0 15,-16 7 1,0 1-16,1 7 16,-1 8-16,-7 15 15,-23 16 1,-8 14-16,-7-7 15,0 0-15,0 0 16,0 16 0,-7 7-16,7-16 15,15-14-15,0-1 16,15-7-16,8 0 16,7-8-1,8-7-15,0-9 16,7 1-16,1 0 15,-1-8-15,8 1 16,0-1 0,0 0-16,0 1 15,0-1-15,8 0 16,14 8 0,16 0-16,15 0 15,8 0-15,7 0 16,-8-1-16,23-6 15,16-1 1,-16 0-16,-23-7 16,31-1-16,30-7 15,-23 0-15,-7-7 16,22-8 0,-7-1-16,-38 9 15,0-1-15,8-7 16,-8 0-1,0-1-15,-15 1 16,-8 0-16,-7-1 16,0-6-1,0-9-15,-8-15 16,0 0-16,-15 8 16,-7 0-16,-8 0 15,-8 0 1,-7-16-16,-8-14 15,-7-9-15,-8 9 16,-7 7 0,-23-8-16,0 0 15,0 1-15,-15-1 16,-23 0-16,8 23 16,-16 1-1,1 14-15,7 16 16,30 7-16,76 8 15</inkml:trace>
  <inkml:trace contextRef="#ctx0" brushRef="#br1" timeOffset="-31673.38">14243 6907 0,'0'0'0,"0"0"15,0 0-15,0 0 16,0 0 0,0 0-16,0-7 15,-8-1-15,1-7 16,-9-1 0,-6 1-16,-1 0 15,-7-8-15,0 8 16,-1-1-16,1-6 15,0 6 1,-8 1-16,-7-8 16,-8 0-16,0 0 15,-8 0-15,1 0 16,-1 1 0,-59-9-16,44 16 15,8 0-15,7-1 16,8 9-1,-52-1-15,21 0 16,16 1-16,0 7 16,-7 0-1,-31 0-15,8 0 16,7 0-16,-7 0 16,-1 7-16,9 1 15,-1 7 1,-15 8-16,-22 15 15,14 8-15,1 0 16,-1 0-16,31-8 16,-15 15-1,-8 8-15,8 23 16,15-15-16,83-69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1-01-30T01:46:45.957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7673 4656 0,'0'0'0,"0"0"16,0 0-16,76-191 0,-54 99 16,-6 24-16,6-24 15,9-15 1,-1 16-16,8-16 16,14-15-16,-14 22 15,-7 32-15,-1-1 16,0 8-1,0 0-15,0 7 16,-7 1-16,0 15 16,0 7-16,-8 1 15,0 7 1,0 8-16,-8-1 16,1 9-16,0-1 15,-8 8-15,0 0 16,0 0-1,0 0-15,0 0 16,0 0-16,0 0 16,0 0-16,0 0 15,0 0 1,0 0-16,0 0 16,0 0-16,0-8 15,0 8 1</inkml:trace>
  <inkml:trace contextRef="#ctx0" brushRef="#br0" timeOffset="1695.02">8626 4633 0,'0'0'0,"0"0"15,0 0-15,7-16 16,8-6 0,16-9-16,-1-15 15,8-7-15,-8-8 16,8 0-16,-8 0 16,15-23-1,23-16-15,-15 17 16,8-1-16,-8 7 15,-8-14 1,-7 14-16,-15 16 16,7 0-16,0-7 15,0 6-15,-7 9 16,0 7 0,-8 8-16,0 8 15,0 7-15,-7 7 16,-1 1-16,1 8 15,-1-1 1,1 0-16,-1 1 16,-7 7-16,0 0 15</inkml:trace>
  <inkml:trace contextRef="#ctx0" brushRef="#br0" timeOffset="2571.92">8648 4724 0,'0'0'0,"0"0"15,0 0-15,0 0 16,0-7 0,0-9-16,-7-6 15,-1-1-15,8-8 16,-7 1-16,-1-1 15,1 8 1,-1 0-16,8 8 16,0 7-16,0 1 15,0 7 1,0 0-16,0 0 16,0 0-16,8 7 15,-1 9-15,1-1 16,-1 0-1,1 0-15,-1 8 16,-7-7-16,0-1 16,0-8-16,0 1 15,0-8 1,0 0-16,0 0 16,0 0-16,0 0 15,0 0 1,0 0-16,0 0 15,-7-8-15,-8 1 16,0-1-16,7 1 16,-7 7-1,15 0-15</inkml:trace>
  <inkml:trace contextRef="#ctx0" brushRef="#br0" timeOffset="7155.1">10569 5381 0,'7'-8'0,"23"-30"16,1-8-16,6-15 16,1-15-1,-15-1-15,0 1 16,-8 0-16,-8-16 15,-7 92 1</inkml:trace>
  <inkml:trace contextRef="#ctx0" brushRef="#br0" timeOffset="8904.33">19308 4076 0,'0'0'0,"0"0"15,0 0-15,7-8 16,1 0 0,-1 1-16,1-1 15,-8 8-15,0-8 16,0 1-1,0-1-15,0-7 16,0 7-16,0 1 16,0-9-16,0 1 15,0 7 1,-8-7-16,1 0 16,-1 7-16,-7-7 15,0 0-15,-8 0 16,-7-1-1,0 1-15,0 7 16,-1-7-16,1 7 16,8 1-1,-1-1-15,0-7 16,1 7-16,-1 1 16,0-1-1,8 0-15,0 8 16,-8-7-16,1-1 15,22 8-15</inkml:trace>
  <inkml:trace contextRef="#ctx0" brushRef="#br0" timeOffset="12824.48">19096 3892 0,'0'0'15,"0"0"-15,0 0 16,0 0 0,0-7-16,0-1 15,0 1-15,-7-9 16,-1 1-1,0 0-15,-7-8 16,-7 0-16,-1 0 16,0 0-16,-7 0 15,0 0 1,0 8-16,-1 0 16,1 7-16,-8 1 15,8-1 1,0 0-16,0 8 15,-8 0-15,-15 0 16,-8 8-16,8 0 16,1-1-1,-1 8-15,7 1 16,1 7-16,-8 0 16,0-1-1,0 9-15,0-8 16,8 0-16,15-8 15,-1 8-15,1 0 16,0 7 0,0 1-16,-1-1 15,1 1-15,0-1 16,7 1-16,1-1 16,-1-7-1,0 0-15,8 0 16,0 0-16,7-8 15,1 8 1,-1 0-16,8 0 16,0 8-16,0-1 15,8 1 1,-1-8-16,1-1 16,7 1-16,0 0 15,0 0-15,8 0 16,0-8-1,-1 1-15,1-1 16,-8 0-16,0 0 16,8 1-1,7-1-15,0 0 16,8 0-16,0 1 16,7-1-1,1-7-15,-1-1 16,0 1-16,1 7 15,7 0-15,15-7 16,-8 0 0,1-1-16,-16-7 15,0 0-15,8-7 16,23-1-16,0-7 16,-1-8-1,-14 0-15,14 0 16,1 0-16,-1-7 15,-6-1 1,-24 1-16,0-9 16,1-6-16,-1-1 15,-7 8-15,-8-1 16,0 9 0,-7-1-16,0 1 15,-8-1-15,0 1 16,-8-8-1,-7-1-15,-7 1 16,-8 0-16,-16 0 16,1 0-16,0 7 15,0 1 1,-23-8-16,-15 7 16,-15 1-16,7 7 15,-7 0-15,-15 8 16,7 7-1,8 8-15,7 8 16,-30 7-16,-37 15 16,-1 1-1,-15-1-15</inkml:trace>
  <inkml:trace contextRef="#ctx0" brushRef="#br0" timeOffset="29549.15">19005 4717 0,'0'0'0,"0"0"15,0 0-15,0 0 16,0 0-16,0 0 16,0 0-1,0-8-15,0 0 16,0 1-16,-7-1 16,-1 1-16,-7-9 15,0 9 1,0-1-16,0 0 15,-8 1 1,0-1-16,1 0 16,-8 1-16,-1-1 15,1 1-15,0-1 16,-8 0 0,-15 1-16,-7 7 15,-8 0-15,7 7 16,8 9-16,8-1 15,-1 8 1,-6 0-16,-1 7 16,7 1-16,8-1 15,1 1 1,6-1-16,9-7 16,7 0-16,-1 0 15,9 0-15,7 7 16,7 1-1,16 7-15,23 8 16,6 0-16,16-8 16,8-8-1,15-7-15,7-7 16,-37-1-16,22-15 16,30-8-16,-7-7 15,-15-8 1,15-15-16,-16 0 15,-22 0-15,-15 7 16,-15 8-16,-15 0 16,-8-7-1,0-8-15,-8-16 16,-14 8-16,-16-7 16,-7 7-1,-23 0-15,-7 8 16,-16 0-16,-22 7 15,-38 31 1,37 31-16,99-31 16</inkml:trace>
  <inkml:trace contextRef="#ctx0" brushRef="#br0" timeOffset="34790.33">7582 5465 0,'0'0'0,"0"-8"16,0-7 0,8 0-16,7-8 15,8-8-15,0-7 16,7-16-16,0-14 16,8-1-1,-8 16-15,8-8 16,15 0-16,15-8 15,-15 8 1,-53 61-16</inkml:trace>
  <inkml:trace contextRef="#ctx0" brushRef="#br0" timeOffset="36642.1">8890 5625 0,'0'0'15,"0"0"-15,0 0 16,0 0-16,0 0 15,8-8 1,-1-7-16,9-8 16,6-15-16,9-8 15,6 0-15,9 1 16,7-9 0,-8 1-16,-15 7 15,0 0-15,1 16 16,-31 30-16</inkml:trace>
  <inkml:trace contextRef="#ctx0" brushRef="#br0" timeOffset="38842.43">18824 5190 0,'0'0'0,"0"0"16,0 0-16,-8-8 15,1-7 1,-8 0-16,0-1 16,-1 1-16,-6 0 15,7 7 1,-16 1-16,-14-1 15,-8 0-15,-7 8 16,-8 8-16,15 0 16,0 7-1,7 8-15,-6 0 16,-1 0-16,0 0 16,7-1-1,9 1-15,6 0 16,9-8-16,-1 1 15,8 7-15,0 7 16,0 8 0,7 1-16,0-1 15,8-8-15,0 1 16,8-8-16,0 0 16,7-1-1,15 1-15,8 0 16,15 0-16,0 0 15,7 0 1,8 0-16,0-8 16,15-7-16,-15-8 15,-15 0-15,8-8 16,14 0 0,8 1-16,-7-8 15,-15-1-15,-9 9 16,1-1-1,0-7-15,-7-1 16,-1-6-16,-7-1 16,-8 0-1,-7-8-15,-1-7 16,-6 0-16,-9 0 16,-7 0-16,-7-8 15,-16 0 1,0-7-16,-15-1 15,1 8-15,-9 8 16,-22-8-16,-15 16 16,-23 15-1,31 15-15,-69 23 16,-15-1-16</inkml:trace>
  <inkml:trace contextRef="#ctx0" brushRef="#br0" timeOffset="62643.63">18968 6243 0,'0'0'15,"0"0"-15,0 0 16,0 0-16,-8 0 16,-7 0-1,0-7-15,-8-1 16,0 0-16,-7-7 16,0 0-16,0 7 15,-1 0 1,1 8-16,-8 0 15,-7 8-15,-15 7 16,-8 1 0,15-1-16,0 8 15,0 0-15,7 0 16,9-1 0,-1 1-16,0 0 15,8 0-15,7 0 16,8 0-16,7 7 15,8 1 1,8 0-16,7 7 16,15-8-16,16 8 15,22-7-15,15-1 16,8-14 0,-38-9-16,30-7 15,7 0-15,1-15 16,-8-8-1,-7-7-15,-8-9 16,-8 9-16,-22-1 16,-8 9-16,-7 6 15,-8 1 1,-15 0-16,0-1 16,-15-6-16,-8-1 15,-14-8 1,-16 8-16,53 23 15</inkml:trace>
  <inkml:trace contextRef="#ctx0" brushRef="#br0" timeOffset="63302.17">19005 5808 0,'0'0'0,"0"0"16,-7 0-1,-8-8-15,-16-7 16,1 0-16,-8 0 16,1-8-16,-9 8 15,8-8 1,8 7-16,-15 1 15,-23 0-15,-15 15 16,-16 7 0,24 9-16,-1 7 15,1 0-15,7 7 16,15 8-16,7 8 16,16-8-1,7 0-15,8-7 16,8-1-16,-1 16 15,16 8 1,29 14-16,39-7 16,-8-22-16,23-17 15,37-14-15,-22-31 16,-30-23 0,7-15-16,0-7 15,-15-24-15,-22 0 16,-24 16-1,-22 23-15,-15 22 16,-15 1-16,30 30 16</inkml:trace>
  <inkml:trace contextRef="#ctx0" brushRef="#br0" timeOffset="100940">18627 6617 0,'0'0'0,"-37"0"0,-31 8 0,-439 198 15,477-137-15,15-24 16,7 1-16,23-8 16,15 8-16,23 0 15,31 0-15,-1-8 16,30-8-1,1-14-15,-31-9 16,23 1-16,22-8 16,-37 0-1,7-15-15,-7-1 16,-16-7-16,-14 1 16,-23-1-16,-16 0 15,-7-15 1,-15-8-16,-22-15 15,-24 0-15,-37 7 16,-38 8 0,-53 24-16,16 6 15</inkml:trace>
  <inkml:trace contextRef="#ctx0" brushRef="#br0" timeOffset="109308.68">8316 7930 0,'0'0'0,"0"0"0,0 0 16,0 0 0,0 0-16,7 0 15,1 0-15,7 8 16,0-1 0,0 1-16,0-1 15,1 1-15,-1 0 16,7 7-16,1 0 15,0 8 1,-1 0-16,9 0 16,6 0-16,-6-8 15,6 8-15,1-8 16,0-7 0,0 7-16,7-7 15,8-1-15,15 1 16,0-8-1,-7 0-15,-8 0 16,-16 0-16,1 0 16,23-8-16,7 1 15,7-9 1,1-6-16,-16-1 16,-7 0-16,8-8 15,-1 1-15,8-8 16,-15 7-1,-15 1-15,-15 14 16,-1 1-16,1-8 16,0 8-1,-8 0-15,0-1 16,0 9-16,-7-1 16,-1 0-16,1 1 15,-8 7 1,0 0-16,0 0 15,0 0-15,0 0 16,0 0-16,0 0 16,0 0-1,0 0-15,0 0 16,0 0-16,0 0 16,0 0-1,0 0-15,0 0 16,0 0-16,0 0 15,0 0 1,0 0-16,0 0 16,0 0-16,0 0 15,0 0-15,0 0 16,0 0 0,0 0-16,0 0 15,0 0-15,0 0 16,0 0-16,0 0 15,0 0 1,0 0-16,0 0 16,0 0-16</inkml:trace>
  <inkml:trace contextRef="#ctx0" brushRef="#br0" timeOffset="111513.4">18590 7212 0,'0'0'15,"0"0"-15,-8-7 16,-7-1-16,-15 1 15,-8 7 1,0 0-16,8 0 16,0 7-16,-1 1 15,1 7-15,0 8 16,-8 7 0,0 1-16,-7 15 15,7-8-15,8 0 16,0 0-16,7 0 15,8 8 1,7 0-16,8 7 16,15-14-16,8-1 15,22 8 1,8-8-16,15 0 16,16 0-16,14-7 15,-23-8 1,-14-8-16,45-8 15,0-22-15,-16-8 16,1-23 0,15-38-16,-15-15 15,-31 15-15,-30 23 16,-15 0-16,-22-15 16,-31 15-1,-30 15-15,-38 31 16,106 15-16</inkml:trace>
  <inkml:trace contextRef="#ctx0" brushRef="#br0" timeOffset="128464.23">9170 7434 0,'0'0'16,"0"0"-16,0 0 15,0 0-15,0 0 16,0 0-16,0 0 15,0 0 1,0 0-16,0 0 16,0 0-16,0 0 15,0 7 1,8 24-16,-1 22 16,1 31-16,-1 0 15,-7-7-15,0-1 16,0 0-1,0-7-15,0-23 16,0-16-16,-7-7 16,-1 0-1,8-8-15,-7-7 16,7-8-16</inkml:trace>
  <inkml:trace contextRef="#ctx0" brushRef="#br0" timeOffset="129619.66">9125 7441 0,'0'0'0,"0"0"15,0 0-15,0 0 16,0 0-1,0 0-15,7 0 16,8 0-16,8 0 16,0 0-1,15 0-15,22 0 16,23 0-16,-7 0 16,-8-7-16,15-1 15,8 1 1,-8-1-16,-15 0 15,-15 1-15,15-1 16,7 0 0,-7 1-16,1-1 15,-1 8-15,-8-8 16,1 1-16,-1 7 16,8-8-1,-15 1-15,-8-1 16,1 0-16,-1 1 15,0-1-15,-7 0 16,0 1 0,0-1-16,0 8 15,-1 0-15,-6-8 16,-1 8 0,0 0-16,-7 0 15,-1 0-15,9 0 16,-9 0-16,1 0 15,0 0 1,-1 0-16,-6 0 16,-1 0-16,0 0 15,0 0-15,0 8 16,0 0 0,0-1-16,0 9 15,0-1-15,8 8 16,-8 0-1,0 0-15,1 7 16,-9 16-16,1 0 16,-1 0-1,1-1-15,-8-7 16,0-7-16,0-8 16,0 0-16,0-8 15,0 0 1,0-7-16,0 0 15,0-8-15,0 0 16,-8 7-16,-7 1 16,-15-1-1,-23 1-15,-15 0 16,-15-1-16,-23 1 16,-15 0-1,30-1-15,-22 1 16,-31 7-16,23 0 15,-22 1-15,7 7 16,37-8 0,-22 0-16,0 0 15,15-7-15,1 0 16,-1-1 0,30 1-16,16-8 15,60 0-15</inkml:trace>
  <inkml:trace contextRef="#ctx0" brushRef="#br0" timeOffset="130153.52">9072 6571 0,'0'0'0,"0"8"16,0 15-16,0 15 16,7 8-1,-7 23-15,8 30 16,-1-8-16,-7-14 16,0 14-16,0 24 15,0-31 1,0-16-16,-7 9 15,7-77-15</inkml:trace>
  <inkml:trace contextRef="#ctx0" brushRef="#br0" timeOffset="130891.91">9162 6640 0,'0'0'0,"0"0"0,0 0 15,16 0 1,6-8-16,31 8 15,38 0-15,7 0 16,8-15 0,38-8-16,-23-7 15,7-1-15,23 1 16,-30 7-16,15 7 16,0 9-1,-52-1-15,21 8 16,1 0-16,-23 0 15,-15 8-15,-15-1 16,0 1 0,-7 7-16,-9 16 15,9 7-15,-1 8 16,-7 0 0,-8 7-16,-7 23 15,0 16-15,-8-8 16,-8-15-16,1-8 15,-8 0 1,-8-8-16,1-7 16,-1-8-16,1-7 15,-1-8-15,0-8 16,1 0 0,-1-7-16,-7-1 15,0 1-15,0-8 16,-15 0-1,-8 0-15,-7 0 16,-23-8-16,-23 8 16,-7 0-16,7 0 15,-30 0 1,-8 0-16,1 0 16,-1 0-16,16 0 15,45 8 1,-8 0-16,76-8 15</inkml:trace>
  <inkml:trace contextRef="#ctx0" brushRef="#br0" timeOffset="132405.44">7235 5388 0,'0'0'0,"0"0"16,0 0-16,0 0 16,0 0-1,0 8-15,7 15 16,-7 15-16,8 0 15,-8 0-15,0 8 16,7 0 0,1-8-16,0 8 15,-1 7-15,1-15 16,-8 1-16,0-9 16,7-7-1,-7-8-15,0 1 16,0-9-16,0-7 15,0 0 1</inkml:trace>
  <inkml:trace contextRef="#ctx0" brushRef="#br0" timeOffset="133055.34">7242 5877 0,'0'0'0,"0"0"16,8 0 0,15 0-16,-1 0 15,16 0-15,7 0 16,23-8 0,8 1-16,-8-1 15,0-7-15,-15 7 16,23-7-16,7-1 15,0 1 1,0 8-16,0-1 16,0 0-16,1 8 15,-1-7 1,-30-1-16,15 0 16,7 1-16,-7-1 15,0-7-15,0 0 16,-15 7-1,15 0-15,-7 1 16,-8-1-16,0-7 16,-16 7-1,-6-7-15,-9 0 16,-7-1-16,-7 1 16,0-8-16,-8-7 15,0-8-15,-8 7 16,0 1-1,-7-1-15,-7 0 16,-9 1-16,1-1 16,-8 1-1,-7-1-15,-8 16 16,-22 7-16,-16 8 16,8 8-16,-23 7 15,-45 16 1,-1-1-16,-14 16 15,15 15-15,-8 8 16,0-8 0,8-8-16</inkml:trace>
  <inkml:trace contextRef="#ctx0" brushRef="#br0" timeOffset="164474.53">5640 2709 0,'0'0'15,"15"8"-15,23 7 16,22 16-16,8 15 16,8 15-16,-8 15 15,0 0 1,0 8-16,0 23 16,0-8-16,-23-30 15,-15 0-15,8-8 16,-8 0-1,-7-15-15,-8-8 16,0-8-16,-7-14 16,0-9-1,-8 1-15,0-8 16,0 0-16,0-8 16,0-22-16,-8-16 15,16-15 1,7-8-16,0 8 15,-8 23-15,1 15 16,-8 23 0,0 0-16,-8 23 15,-14 46-15,-24 68 16,24-15-16,22-122 16</inkml:trace>
  <inkml:trace contextRef="#ctx0" brushRef="#br0" timeOffset="166582.34">20275 2091 0,'0'0'16,"8"-7"-16,0-1 16,-1-7-16,1-1 15,-1 1-15,1-8 16,-1 8 0,1 0-16,-1-1 15,1 9-15,0-1 16,-8 8-1,0 0-15,7 8 16,1 15-16,-1 15 16,-7 15-16,-7 16 15,-16-8 1,-7 0-16,0 0 16,-8-7-16,-15 14 15,15 1-15,-15 7 16,0-7-1,-7-8-15,-8 8 16,0-1-16,7 1 16,-7-8-1,8-7-15,-8-9 16,0 9-16,15-1 16,7-7-16,1 0 15,0 0 1,-8-8-16,7-8 15,9 1-15,-1-8 16,0 0 0,15-8-16,1 0 15,6-7-15,1-1 16,8 1 0,-1 0-16,8-8 15,0 0-15,0 0 16,0 0-16,0 0 15,0 0 1,0 0-16,8-8 16,7-7-16,8-8 15,7-8-15,0-7 16,0 0 0,-7 0-16,0 7 15,-8 1-15,0 7 16,-8 15-1,1 1-15,-8 7 16,0 0-16,0 0 16,15 15-16,8 31 15,-8 0 1,0-8-16,0-8 16,0 1-16,8 7 15,7-15 1,8 0-16,7-8 15,8-7-15,0-1 16,-7-7-16,-1 0 16,-7 0-1,7 0-15,-45 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291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1960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FCDD6BAC-CCD5-4E98-95CD-357AD7155BD4}" type="slidenum">
              <a:rPr lang="en-US" smtClean="0"/>
              <a:t>‹#›</a:t>
            </a:fld>
            <a:endParaRPr lang="en-US"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3" y="4472724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1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pic>
        <p:nvPicPr>
          <p:cNvPr id="19" name="Imagen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8" y="270850"/>
            <a:ext cx="1238277" cy="100965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05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4857750"/>
            <a:ext cx="4572000" cy="28575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857750"/>
            <a:ext cx="4572000" cy="285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71500"/>
            <a:ext cx="9144000" cy="5715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/>
          </a:p>
        </p:txBody>
      </p:sp>
      <p:sp>
        <p:nvSpPr>
          <p:cNvPr id="7" name="TextBox 6"/>
          <p:cNvSpPr txBox="1"/>
          <p:nvPr/>
        </p:nvSpPr>
        <p:spPr>
          <a:xfrm>
            <a:off x="1071564" y="4866085"/>
            <a:ext cx="3500437" cy="27741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1200" dirty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Leon Palafox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14451"/>
            <a:ext cx="8382000" cy="3280172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585036"/>
            <a:ext cx="9007642" cy="557965"/>
          </a:xfrm>
        </p:spPr>
        <p:txBody>
          <a:bodyPr/>
          <a:lstStyle>
            <a:lvl1pPr marL="13716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4869657"/>
            <a:ext cx="3505200" cy="273844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4869657"/>
            <a:ext cx="1066800" cy="273844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fld id="{EE30A369-18F9-4BE8-9B0F-1974E6BF41F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95800" y="-9024"/>
            <a:ext cx="4648200" cy="580524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6016" y="-9024"/>
            <a:ext cx="4572000" cy="5940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99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9" r:id="rId4"/>
    <p:sldLayoutId id="2147483660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customXml" Target="../ink/ink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huggingface.co/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nvidia-research-mingyuliu.com/gaugan/" TargetMode="Externa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 dirty="0"/>
              <a:t>Inteligencia Artificial aplicada a los Videojuegos</a:t>
            </a:r>
            <a:endParaRPr sz="36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tx1"/>
                </a:solidFill>
              </a:rPr>
              <a:t>Dr. Leon Felipe Palafox Novack</a:t>
            </a:r>
          </a:p>
          <a:p>
            <a:r>
              <a:rPr lang="es-MX" sz="1600" b="1" dirty="0">
                <a:solidFill>
                  <a:schemeClr val="tx1"/>
                </a:solidFill>
              </a:rPr>
              <a:t>lfpalafox@up.edu.mx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1288850"/>
          </a:xfrm>
        </p:spPr>
        <p:txBody>
          <a:bodyPr/>
          <a:lstStyle/>
          <a:p>
            <a:r>
              <a:rPr lang="es-MX" dirty="0"/>
              <a:t>Un agente interactúa con su entorno a través de señores y actuadores: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10</a:t>
            </a:fld>
            <a:endParaRPr lang="es-MX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144" y="2362200"/>
            <a:ext cx="3949245" cy="21803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8CBDD36-E533-40E2-B30B-B438857FABD5}"/>
                  </a:ext>
                </a:extLst>
              </p14:cNvPr>
              <p14:cNvContentPartPr/>
              <p14:nvPr/>
            </p14:nvContentPartPr>
            <p14:xfrm>
              <a:off x="3393720" y="2286000"/>
              <a:ext cx="2667600" cy="2237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8CBDD36-E533-40E2-B30B-B438857FAB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4360" y="2276640"/>
                <a:ext cx="2686320" cy="225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3312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Sensor: Elementos usados para percibir el ambiente</a:t>
            </a:r>
          </a:p>
          <a:p>
            <a:r>
              <a:rPr lang="es-MX" dirty="0"/>
              <a:t>Actuador: Elementos usados para actuar en el ambiente.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11</a:t>
            </a:fld>
            <a:endParaRPr lang="es-MX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58A214A-490E-4163-844D-CECE54BF06AB}"/>
                  </a:ext>
                </a:extLst>
              </p14:cNvPr>
              <p14:cNvContentPartPr/>
              <p14:nvPr/>
            </p14:nvContentPartPr>
            <p14:xfrm>
              <a:off x="1406880" y="2508480"/>
              <a:ext cx="5046120" cy="1256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58A214A-490E-4163-844D-CECE54BF06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97520" y="2499120"/>
                <a:ext cx="5064840" cy="127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655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Percepción: Datos instantáneos que percibe el agente</a:t>
            </a:r>
          </a:p>
          <a:p>
            <a:r>
              <a:rPr lang="es-MX" dirty="0"/>
              <a:t>Secuencia de Percepción: Toda la historia de percepción dada una ventana de tiempo.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12</a:t>
            </a:fld>
            <a:endParaRPr lang="es-MX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F6085BC-523A-4DEE-B435-FC3D8B4D45F5}"/>
                  </a:ext>
                </a:extLst>
              </p14:cNvPr>
              <p14:cNvContentPartPr/>
              <p14:nvPr/>
            </p14:nvContentPartPr>
            <p14:xfrm>
              <a:off x="1317240" y="3404160"/>
              <a:ext cx="1301400" cy="80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F6085BC-523A-4DEE-B435-FC3D8B4D45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7880" y="3394800"/>
                <a:ext cx="1320120" cy="9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295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Un agente funciona a través de </a:t>
            </a:r>
            <a:r>
              <a:rPr lang="es-MX" b="1" dirty="0"/>
              <a:t>Funciones de Agente </a:t>
            </a:r>
            <a:r>
              <a:rPr lang="es-MX" dirty="0"/>
              <a:t>(</a:t>
            </a:r>
            <a:r>
              <a:rPr lang="es-MX" dirty="0" err="1"/>
              <a:t>Agent</a:t>
            </a:r>
            <a:r>
              <a:rPr lang="es-MX" dirty="0"/>
              <a:t> </a:t>
            </a:r>
            <a:r>
              <a:rPr lang="es-MX" dirty="0" err="1"/>
              <a:t>Functions</a:t>
            </a:r>
            <a:r>
              <a:rPr lang="es-MX" dirty="0"/>
              <a:t>)</a:t>
            </a:r>
          </a:p>
          <a:p>
            <a:pPr lvl="1"/>
            <a:r>
              <a:rPr lang="es-MX" dirty="0"/>
              <a:t>Son operaciones matemáticas que mapean una secuencia de percepción a una acción.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13</a:t>
            </a:fld>
            <a:endParaRPr lang="es-MX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7E631F3-C2D1-457B-A3B4-29BAF2B4A59E}"/>
                  </a:ext>
                </a:extLst>
              </p14:cNvPr>
              <p14:cNvContentPartPr/>
              <p14:nvPr/>
            </p14:nvContentPartPr>
            <p14:xfrm>
              <a:off x="2536560" y="2695320"/>
              <a:ext cx="1442520" cy="22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7E631F3-C2D1-457B-A3B4-29BAF2B4A5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27200" y="2685960"/>
                <a:ext cx="1461240" cy="4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7081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14</a:t>
            </a:fld>
            <a:endParaRPr lang="es-MX"/>
          </a:p>
        </p:txBody>
      </p:sp>
      <p:sp>
        <p:nvSpPr>
          <p:cNvPr id="5" name="Nube 4"/>
          <p:cNvSpPr/>
          <p:nvPr/>
        </p:nvSpPr>
        <p:spPr>
          <a:xfrm>
            <a:off x="693420" y="1554480"/>
            <a:ext cx="2499360" cy="1996440"/>
          </a:xfrm>
          <a:prstGeom prst="clou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Percepciones</a:t>
            </a:r>
          </a:p>
        </p:txBody>
      </p:sp>
      <p:sp>
        <p:nvSpPr>
          <p:cNvPr id="6" name="Nube 5"/>
          <p:cNvSpPr/>
          <p:nvPr/>
        </p:nvSpPr>
        <p:spPr>
          <a:xfrm>
            <a:off x="5433060" y="1554480"/>
            <a:ext cx="2499360" cy="1996440"/>
          </a:xfrm>
          <a:prstGeom prst="cloud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Acciones</a:t>
            </a:r>
          </a:p>
        </p:txBody>
      </p:sp>
      <p:sp>
        <p:nvSpPr>
          <p:cNvPr id="7" name="Flecha derecha 6"/>
          <p:cNvSpPr/>
          <p:nvPr/>
        </p:nvSpPr>
        <p:spPr>
          <a:xfrm>
            <a:off x="3520440" y="2400300"/>
            <a:ext cx="172974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/>
              <p:cNvSpPr txBox="1"/>
              <p:nvPr/>
            </p:nvSpPr>
            <p:spPr>
              <a:xfrm>
                <a:off x="3697974" y="2106930"/>
                <a:ext cx="13746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𝑃𝑒𝑟𝑐𝑒𝑝𝑐𝑖𝑜𝑛𝑒𝑠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974" y="2106930"/>
                <a:ext cx="1374672" cy="215444"/>
              </a:xfrm>
              <a:prstGeom prst="rect">
                <a:avLst/>
              </a:prstGeom>
              <a:blipFill>
                <a:blip r:embed="rId2"/>
                <a:stretch>
                  <a:fillRect l="-4000" r="-3556" b="-3428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CDA02D4-199D-4398-BB8B-BFDDF641CBA1}"/>
                  </a:ext>
                </a:extLst>
              </p14:cNvPr>
              <p14:cNvContentPartPr/>
              <p14:nvPr/>
            </p14:nvContentPartPr>
            <p14:xfrm>
              <a:off x="2884680" y="1230840"/>
              <a:ext cx="3326400" cy="1448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CDA02D4-199D-4398-BB8B-BFDDF641CBA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75320" y="1221480"/>
                <a:ext cx="3345120" cy="146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8764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15</a:t>
            </a:fld>
            <a:endParaRPr lang="en-U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96850"/>
            <a:ext cx="5210080" cy="271019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D7671F7-9B8A-4D66-A2F1-93CA4E45A74C}"/>
                  </a:ext>
                </a:extLst>
              </p14:cNvPr>
              <p14:cNvContentPartPr/>
              <p14:nvPr/>
            </p14:nvContentPartPr>
            <p14:xfrm>
              <a:off x="1888920" y="1587960"/>
              <a:ext cx="6814800" cy="2668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D7671F7-9B8A-4D66-A2F1-93CA4E45A7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79560" y="1578600"/>
                <a:ext cx="6833520" cy="268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7148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16</a:t>
            </a:fld>
            <a:endParaRPr lang="en-U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960" y="1396950"/>
            <a:ext cx="5569200" cy="2349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3949434" y="1040130"/>
                <a:ext cx="13746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𝑃𝑒𝑟𝑐𝑒𝑝𝑐𝑖𝑜𝑛𝑒𝑠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434" y="1040130"/>
                <a:ext cx="1374672" cy="215444"/>
              </a:xfrm>
              <a:prstGeom prst="rect">
                <a:avLst/>
              </a:prstGeom>
              <a:blipFill>
                <a:blip r:embed="rId3"/>
                <a:stretch>
                  <a:fillRect l="-4000" r="-3556" b="-3428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B5C9064-7DCD-4A56-89F8-2485321941A7}"/>
                  </a:ext>
                </a:extLst>
              </p14:cNvPr>
              <p14:cNvContentPartPr/>
              <p14:nvPr/>
            </p14:nvContentPartPr>
            <p14:xfrm>
              <a:off x="2030400" y="700560"/>
              <a:ext cx="5307120" cy="2250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B5C9064-7DCD-4A56-89F8-2485321941A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21040" y="691200"/>
                <a:ext cx="5325840" cy="226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6006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Es la tabla la mejor forma de codificar la función?</a:t>
            </a:r>
          </a:p>
          <a:p>
            <a:r>
              <a:rPr lang="es-MX" dirty="0"/>
              <a:t>Cuales son las ventajas y las desventajas?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44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Programa del Agente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El programa del Agente es un “programa” (</a:t>
            </a:r>
            <a:r>
              <a:rPr lang="es-MX" dirty="0" err="1"/>
              <a:t>nooooooo</a:t>
            </a:r>
            <a:r>
              <a:rPr lang="es-MX" dirty="0"/>
              <a:t>!). </a:t>
            </a:r>
          </a:p>
          <a:p>
            <a:pPr lvl="1"/>
            <a:r>
              <a:rPr lang="es-MX" dirty="0"/>
              <a:t>Este programa tiene como función hacer el mapeo, en lugar de recurrir a una tabla.</a:t>
            </a:r>
          </a:p>
          <a:p>
            <a:r>
              <a:rPr lang="es-MX" dirty="0"/>
              <a:t>Un programa del Agente es una realización concreta de la abstracción matemática de la función del agente.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18</a:t>
            </a:fld>
            <a:endParaRPr lang="es-MX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98F22BC-70AF-4765-A681-F8F585609A7C}"/>
                  </a:ext>
                </a:extLst>
              </p14:cNvPr>
              <p14:cNvContentPartPr/>
              <p14:nvPr/>
            </p14:nvContentPartPr>
            <p14:xfrm>
              <a:off x="1369080" y="3214800"/>
              <a:ext cx="5263560" cy="486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98F22BC-70AF-4765-A681-F8F585609A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9720" y="3205440"/>
                <a:ext cx="5282280" cy="50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646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Usamos programas de agentes, ya que es imposible codificar todas las posibles alternativas.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6311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</a:t>
            </a:fld>
            <a:endParaRPr lang="es-MX"/>
          </a:p>
        </p:txBody>
      </p:sp>
      <p:pic>
        <p:nvPicPr>
          <p:cNvPr id="3" name="Picture 2">
            <a:hlinkClick r:id="rId2"/>
            <a:extLst>
              <a:ext uri="{FF2B5EF4-FFF2-40B4-BE49-F238E27FC236}">
                <a16:creationId xmlns:a16="http://schemas.microsoft.com/office/drawing/2014/main" id="{0C60B573-BAE4-41A2-947D-D878DA64E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253" y="758861"/>
            <a:ext cx="6214412" cy="380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96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20</a:t>
            </a:fld>
            <a:endParaRPr lang="es-MX"/>
          </a:p>
        </p:txBody>
      </p:sp>
      <p:pic>
        <p:nvPicPr>
          <p:cNvPr id="2050" name="Picture 2" descr="Image result for fortnite screensho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0" y="21713"/>
            <a:ext cx="9105400" cy="512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ipse 4"/>
          <p:cNvSpPr/>
          <p:nvPr/>
        </p:nvSpPr>
        <p:spPr>
          <a:xfrm>
            <a:off x="4101737" y="2155372"/>
            <a:ext cx="1443446" cy="777240"/>
          </a:xfrm>
          <a:prstGeom prst="ellipse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rgbClr val="FF0000"/>
                </a:solidFill>
              </a:rPr>
              <a:t>Mover el cursor</a:t>
            </a:r>
          </a:p>
        </p:txBody>
      </p:sp>
      <p:sp>
        <p:nvSpPr>
          <p:cNvPr id="7" name="Elipse 6"/>
          <p:cNvSpPr/>
          <p:nvPr/>
        </p:nvSpPr>
        <p:spPr>
          <a:xfrm>
            <a:off x="5649685" y="4056480"/>
            <a:ext cx="3180805" cy="777240"/>
          </a:xfrm>
          <a:prstGeom prst="ellipse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rgbClr val="FF0000"/>
                </a:solidFill>
              </a:rPr>
              <a:t>Cambiar el </a:t>
            </a:r>
            <a:r>
              <a:rPr lang="es-MX" b="1" dirty="0" err="1">
                <a:solidFill>
                  <a:srgbClr val="FF0000"/>
                </a:solidFill>
              </a:rPr>
              <a:t>item</a:t>
            </a:r>
            <a:endParaRPr lang="es-MX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5504265-A976-41BA-97A9-705A20378991}"/>
                  </a:ext>
                </a:extLst>
              </p14:cNvPr>
              <p14:cNvContentPartPr/>
              <p14:nvPr/>
            </p14:nvContentPartPr>
            <p14:xfrm>
              <a:off x="187920" y="170280"/>
              <a:ext cx="8545680" cy="4550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5504265-A976-41BA-97A9-705A203789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8560" y="160920"/>
                <a:ext cx="8564400" cy="456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6664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21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722158"/>
              </p:ext>
            </p:extLst>
          </p:nvPr>
        </p:nvGraphicFramePr>
        <p:xfrm>
          <a:off x="1569720" y="1486807"/>
          <a:ext cx="6096000" cy="2225040"/>
        </p:xfrm>
        <a:graphic>
          <a:graphicData uri="http://schemas.openxmlformats.org/drawingml/2006/table">
            <a:tbl>
              <a:tblPr firstRow="1" bandRow="1">
                <a:tableStyleId>{D87CA831-11D2-4159-8545-C5A921CE741D}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7095038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553873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Percept</a:t>
                      </a:r>
                      <a:r>
                        <a:rPr lang="es-MX" baseline="0" dirty="0"/>
                        <a:t> </a:t>
                      </a:r>
                      <a:r>
                        <a:rPr lang="es-MX" baseline="0" dirty="0" err="1"/>
                        <a:t>Sequence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Action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16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[enemigo, escopeta]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disparar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000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[no enemigo, escopeta]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caminar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73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[enemigo, no escopeta]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cargar arma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242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445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17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2378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22</a:t>
            </a:fld>
            <a:endParaRPr lang="en-US"/>
          </a:p>
        </p:txBody>
      </p:sp>
      <p:sp>
        <p:nvSpPr>
          <p:cNvPr id="3" name="Flecha derecha 2"/>
          <p:cNvSpPr/>
          <p:nvPr/>
        </p:nvSpPr>
        <p:spPr>
          <a:xfrm>
            <a:off x="3004457" y="2305594"/>
            <a:ext cx="1972492" cy="11952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Agent</a:t>
            </a:r>
            <a:r>
              <a:rPr lang="es-MX" dirty="0"/>
              <a:t> </a:t>
            </a:r>
            <a:r>
              <a:rPr lang="es-MX" dirty="0" err="1"/>
              <a:t>Program</a:t>
            </a:r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1606731" y="2357847"/>
            <a:ext cx="10807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Escopeta</a:t>
            </a:r>
          </a:p>
          <a:p>
            <a:r>
              <a:rPr lang="es-MX" dirty="0"/>
              <a:t>Enemigo</a:t>
            </a:r>
          </a:p>
          <a:p>
            <a:r>
              <a:rPr lang="es-MX" dirty="0"/>
              <a:t>Puntuación</a:t>
            </a:r>
          </a:p>
          <a:p>
            <a:r>
              <a:rPr lang="es-MX" dirty="0" err="1"/>
              <a:t>Etc</a:t>
            </a:r>
            <a:endParaRPr lang="es-MX" dirty="0"/>
          </a:p>
        </p:txBody>
      </p:sp>
      <p:sp>
        <p:nvSpPr>
          <p:cNvPr id="5" name="CuadroTexto 4"/>
          <p:cNvSpPr txBox="1"/>
          <p:nvPr/>
        </p:nvSpPr>
        <p:spPr>
          <a:xfrm>
            <a:off x="5148943" y="274933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Acción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2E1753A-B736-478A-BE64-D72CC353044F}"/>
                  </a:ext>
                </a:extLst>
              </p14:cNvPr>
              <p14:cNvContentPartPr/>
              <p14:nvPr/>
            </p14:nvContentPartPr>
            <p14:xfrm>
              <a:off x="1355400" y="2052360"/>
              <a:ext cx="4572360" cy="1401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2E1753A-B736-478A-BE64-D72CC35304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6040" y="2043000"/>
                <a:ext cx="4591080" cy="142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59380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3992856" cy="2826639"/>
          </a:xfrm>
        </p:spPr>
        <p:txBody>
          <a:bodyPr/>
          <a:lstStyle/>
          <a:p>
            <a:r>
              <a:rPr lang="es-MX" sz="1600" dirty="0"/>
              <a:t>Tarea 1:</a:t>
            </a:r>
          </a:p>
          <a:p>
            <a:pPr lvl="1"/>
            <a:r>
              <a:rPr lang="es-MX" sz="1600" dirty="0"/>
              <a:t>Elegir un videojuego.</a:t>
            </a:r>
          </a:p>
          <a:p>
            <a:pPr lvl="1"/>
            <a:r>
              <a:rPr lang="es-MX" sz="1600" dirty="0"/>
              <a:t>Describir en una forma muy concreta una tabla que describa la función de un agente.</a:t>
            </a:r>
          </a:p>
          <a:p>
            <a:pPr lvl="1"/>
            <a:r>
              <a:rPr lang="es-MX" sz="1600" dirty="0"/>
              <a:t>Que entradas y salidas necesitaría el programa del agente.</a:t>
            </a:r>
          </a:p>
          <a:p>
            <a:pPr lvl="1"/>
            <a:r>
              <a:rPr lang="es-MX" sz="1600" dirty="0"/>
              <a:t>Van a presentar 3 personas al azar.</a:t>
            </a:r>
          </a:p>
          <a:p>
            <a:pPr lvl="1"/>
            <a:endParaRPr lang="es-MX" sz="16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455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24</a:t>
            </a:fld>
            <a:endParaRPr lang="en-US"/>
          </a:p>
        </p:txBody>
      </p:sp>
      <p:pic>
        <p:nvPicPr>
          <p:cNvPr id="2050" name="Picture 2" descr="Image result for three laws of robot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253" y="215536"/>
            <a:ext cx="3700807" cy="449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3406EC6-039C-42E6-80C8-ACFDDF08289D}"/>
                  </a:ext>
                </a:extLst>
              </p14:cNvPr>
              <p14:cNvContentPartPr/>
              <p14:nvPr/>
            </p14:nvContentPartPr>
            <p14:xfrm>
              <a:off x="2890440" y="1629360"/>
              <a:ext cx="3282480" cy="939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3406EC6-039C-42E6-80C8-ACFDDF08289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81080" y="1620000"/>
                <a:ext cx="3301200" cy="95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5284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25</a:t>
            </a:fld>
            <a:endParaRPr lang="es-MX"/>
          </a:p>
        </p:txBody>
      </p:sp>
      <p:pic>
        <p:nvPicPr>
          <p:cNvPr id="1026" name="Picture 2" descr="The Three Laws of Robot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943" y="604032"/>
            <a:ext cx="4121332" cy="377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DF6C51C-4D64-414D-835C-CF86A73C1069}"/>
                  </a:ext>
                </a:extLst>
              </p14:cNvPr>
              <p14:cNvContentPartPr/>
              <p14:nvPr/>
            </p14:nvContentPartPr>
            <p14:xfrm>
              <a:off x="2046600" y="1203480"/>
              <a:ext cx="5206680" cy="2954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DF6C51C-4D64-414D-835C-CF86A73C10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37240" y="1194120"/>
                <a:ext cx="5225400" cy="297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00524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Agente Racional</a:t>
            </a:r>
          </a:p>
          <a:p>
            <a:pPr lvl="1"/>
            <a:r>
              <a:rPr lang="es-MX" dirty="0"/>
              <a:t>Es un agente que hace la tarea adecuada</a:t>
            </a:r>
          </a:p>
          <a:p>
            <a:pPr lvl="1"/>
            <a:r>
              <a:rPr lang="es-MX" dirty="0"/>
              <a:t>Pero…..</a:t>
            </a:r>
          </a:p>
          <a:p>
            <a:pPr lvl="2"/>
            <a:r>
              <a:rPr lang="es-MX" dirty="0"/>
              <a:t>Qué significa la tarea adecuada?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FE040BA-9BFD-42DC-AEE3-BCEAF5CC3AA3}"/>
                  </a:ext>
                </a:extLst>
              </p14:cNvPr>
              <p14:cNvContentPartPr/>
              <p14:nvPr/>
            </p14:nvContentPartPr>
            <p14:xfrm>
              <a:off x="1243800" y="2387520"/>
              <a:ext cx="2101320" cy="38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FE040BA-9BFD-42DC-AEE3-BCEAF5CC3A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4440" y="2378160"/>
                <a:ext cx="2120040" cy="5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17071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27</a:t>
            </a:fld>
            <a:endParaRPr lang="es-MX"/>
          </a:p>
        </p:txBody>
      </p:sp>
      <p:pic>
        <p:nvPicPr>
          <p:cNvPr id="3074" name="Picture 2" descr="Image result for roomb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1041400"/>
            <a:ext cx="3225800" cy="322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5029201" y="1803400"/>
            <a:ext cx="3416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/>
              <a:t>Cuál es el objetivo de la </a:t>
            </a:r>
            <a:r>
              <a:rPr lang="es-MX" sz="1800" dirty="0" err="1"/>
              <a:t>Roomba</a:t>
            </a:r>
            <a:r>
              <a:rPr lang="es-MX" sz="1800" dirty="0"/>
              <a:t>?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MX" sz="1800" dirty="0"/>
              <a:t>Como lo medimos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/>
              <a:t>Como sabemos cuando el objetivo se ha cumplido?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s-MX" sz="1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E755B08-FABB-4E78-9670-43C44F1B7829}"/>
                  </a:ext>
                </a:extLst>
              </p14:cNvPr>
              <p14:cNvContentPartPr/>
              <p14:nvPr/>
            </p14:nvContentPartPr>
            <p14:xfrm>
              <a:off x="5260680" y="2393280"/>
              <a:ext cx="2112480" cy="808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E755B08-FABB-4E78-9670-43C44F1B78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51320" y="2383920"/>
                <a:ext cx="2131200" cy="82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24127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Métrica de desempeño</a:t>
            </a:r>
          </a:p>
          <a:p>
            <a:pPr lvl="1"/>
            <a:r>
              <a:rPr lang="es-MX" dirty="0"/>
              <a:t>Performance </a:t>
            </a:r>
            <a:r>
              <a:rPr lang="es-MX" dirty="0" err="1"/>
              <a:t>Measure</a:t>
            </a:r>
            <a:endParaRPr lang="es-MX" dirty="0"/>
          </a:p>
          <a:p>
            <a:pPr lvl="1"/>
            <a:r>
              <a:rPr lang="es-MX" dirty="0"/>
              <a:t>Evalúa la secuencia de estados en el </a:t>
            </a:r>
            <a:r>
              <a:rPr lang="es-MX" b="1" dirty="0"/>
              <a:t>ambiente</a:t>
            </a:r>
          </a:p>
          <a:p>
            <a:pPr lvl="1"/>
            <a:r>
              <a:rPr lang="es-MX" dirty="0"/>
              <a:t>Por que en el ambiente?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D01674A-F5F8-45F7-8425-9C2C373C3FF4}"/>
                  </a:ext>
                </a:extLst>
              </p14:cNvPr>
              <p14:cNvContentPartPr/>
              <p14:nvPr/>
            </p14:nvContentPartPr>
            <p14:xfrm>
              <a:off x="2025000" y="2670840"/>
              <a:ext cx="2316240" cy="71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D01674A-F5F8-45F7-8425-9C2C373C3F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5640" y="2661480"/>
                <a:ext cx="2334960" cy="9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18908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Al evaluar en el ambiente:</a:t>
            </a:r>
          </a:p>
          <a:p>
            <a:pPr lvl="1"/>
            <a:r>
              <a:rPr lang="es-MX" dirty="0"/>
              <a:t>Podemos medir en realidad el efecto del agente en el ambiente</a:t>
            </a:r>
          </a:p>
          <a:p>
            <a:pPr lvl="1"/>
            <a:r>
              <a:rPr lang="es-MX" dirty="0"/>
              <a:t>No necesariamente nos interesa medir u optimizar lo que hace el agente.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0809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3</a:t>
            </a:fld>
            <a:endParaRPr lang="en-US"/>
          </a:p>
        </p:txBody>
      </p:sp>
      <p:sp>
        <p:nvSpPr>
          <p:cNvPr id="3" name="Rectángulo 2"/>
          <p:cNvSpPr/>
          <p:nvPr/>
        </p:nvSpPr>
        <p:spPr>
          <a:xfrm>
            <a:off x="2694723" y="2417862"/>
            <a:ext cx="37545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hlinkClick r:id="rId2"/>
              </a:rPr>
              <a:t>http://nvidia-research-mingyuliu.com/gaugan/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030129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30</a:t>
            </a:fld>
            <a:endParaRPr lang="es-MX"/>
          </a:p>
        </p:txBody>
      </p:sp>
      <p:pic>
        <p:nvPicPr>
          <p:cNvPr id="5" name="Picture 2" descr="The Three Laws of Robot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943" y="604032"/>
            <a:ext cx="4121332" cy="377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18257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31</a:t>
            </a:fld>
            <a:endParaRPr lang="en-US"/>
          </a:p>
        </p:txBody>
      </p:sp>
      <p:pic>
        <p:nvPicPr>
          <p:cNvPr id="4098" name="Picture 2" descr="Image result for pest engl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75" y="1108075"/>
            <a:ext cx="20955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cane toad australia simps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367" y="1268412"/>
            <a:ext cx="3458633" cy="259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7101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32</a:t>
            </a:fld>
            <a:endParaRPr lang="en-US"/>
          </a:p>
        </p:txBody>
      </p:sp>
      <p:pic>
        <p:nvPicPr>
          <p:cNvPr id="6146" name="Picture 2" descr="Image result for hoy no circu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" y="12700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307" y="1169400"/>
            <a:ext cx="3496818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9641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2000" dirty="0"/>
              <a:t>La racionalidad depende de 4 cosas:</a:t>
            </a:r>
          </a:p>
          <a:p>
            <a:pPr lvl="1"/>
            <a:r>
              <a:rPr lang="es-MX" sz="2000" dirty="0"/>
              <a:t>La métrica de desempeño que definimos para un caso exitoso.</a:t>
            </a:r>
          </a:p>
          <a:p>
            <a:pPr lvl="1"/>
            <a:r>
              <a:rPr lang="es-MX" sz="2000" dirty="0"/>
              <a:t>El conocimiento que tiene el agente sobre el ambiente</a:t>
            </a:r>
          </a:p>
          <a:p>
            <a:pPr lvl="1"/>
            <a:r>
              <a:rPr lang="es-MX" sz="2000" dirty="0"/>
              <a:t>Las acciones que el agente puede realizar</a:t>
            </a:r>
          </a:p>
          <a:p>
            <a:pPr lvl="1"/>
            <a:r>
              <a:rPr lang="es-MX" sz="2000" dirty="0"/>
              <a:t>La secuencia de percepciones del agente hasta ahora.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33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6BEFEB1-CE5A-4567-986F-8F5054BB4650}"/>
                  </a:ext>
                </a:extLst>
              </p14:cNvPr>
              <p14:cNvContentPartPr/>
              <p14:nvPr/>
            </p14:nvContentPartPr>
            <p14:xfrm>
              <a:off x="1785240" y="2923560"/>
              <a:ext cx="3981960" cy="365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6BEFEB1-CE5A-4567-986F-8F5054BB46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75880" y="2914200"/>
                <a:ext cx="4000680" cy="38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30727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Agente Racional:</a:t>
            </a:r>
          </a:p>
          <a:p>
            <a:pPr lvl="1"/>
            <a:r>
              <a:rPr lang="en-US" i="1" dirty="0"/>
              <a:t>For each possible percept sequence, a rational agent should select an action that is expected to maximize its performance measure, given the evidence provided by the percept sequence and whatever built-in knowledge the agent has.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34</a:t>
            </a:fld>
            <a:endParaRPr lang="es-MX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8F61B93-2D27-4A0F-B712-719610026526}"/>
                  </a:ext>
                </a:extLst>
              </p14:cNvPr>
              <p14:cNvContentPartPr/>
              <p14:nvPr/>
            </p14:nvContentPartPr>
            <p14:xfrm>
              <a:off x="1866960" y="2711880"/>
              <a:ext cx="4833720" cy="1703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8F61B93-2D27-4A0F-B712-7196100265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57600" y="2702520"/>
                <a:ext cx="4852440" cy="172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79620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000499" y="1327350"/>
            <a:ext cx="4343401" cy="3145500"/>
          </a:xfrm>
        </p:spPr>
        <p:txBody>
          <a:bodyPr/>
          <a:lstStyle/>
          <a:p>
            <a:r>
              <a:rPr lang="es-MX" sz="1800" dirty="0"/>
              <a:t>La métrica de desempeño va a dar puntos por cada cuadrito limpio en el piso.</a:t>
            </a:r>
          </a:p>
          <a:p>
            <a:r>
              <a:rPr lang="es-MX" sz="1800" dirty="0"/>
              <a:t>La </a:t>
            </a:r>
            <a:r>
              <a:rPr lang="es-MX" sz="1800" dirty="0" err="1"/>
              <a:t>roomba</a:t>
            </a:r>
            <a:r>
              <a:rPr lang="es-MX" sz="1800" dirty="0"/>
              <a:t> puede tener un mapa del área, y sus movimientos básicos.</a:t>
            </a:r>
          </a:p>
          <a:p>
            <a:r>
              <a:rPr lang="es-MX" sz="1800" dirty="0"/>
              <a:t>Las acciones que puede hacer son “moverse” y aspirar.</a:t>
            </a:r>
          </a:p>
          <a:p>
            <a:r>
              <a:rPr lang="es-MX" sz="1800" dirty="0"/>
              <a:t>El agente percibe su locación y sabe si la locación contiene tierra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35</a:t>
            </a:fld>
            <a:endParaRPr lang="es-MX"/>
          </a:p>
        </p:txBody>
      </p:sp>
      <p:pic>
        <p:nvPicPr>
          <p:cNvPr id="5" name="Picture 2" descr="Image result for roomb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75" y="1521650"/>
            <a:ext cx="2756900" cy="275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424C1EC-26CE-4123-A6FF-0D785BE3FBE7}"/>
                  </a:ext>
                </a:extLst>
              </p14:cNvPr>
              <p14:cNvContentPartPr/>
              <p14:nvPr/>
            </p14:nvContentPartPr>
            <p14:xfrm>
              <a:off x="4545000" y="2112840"/>
              <a:ext cx="3614400" cy="2352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424C1EC-26CE-4123-A6FF-0D785BE3FBE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35640" y="2103480"/>
                <a:ext cx="3633120" cy="237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64873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36</a:t>
            </a:fld>
            <a:endParaRPr lang="es-MX"/>
          </a:p>
        </p:txBody>
      </p:sp>
      <p:pic>
        <p:nvPicPr>
          <p:cNvPr id="7170" name="Picture 2" descr="Image result for google waymo c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75" y="1765299"/>
            <a:ext cx="3995447" cy="249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arcador de texto 2"/>
          <p:cNvSpPr>
            <a:spLocks noGrp="1"/>
          </p:cNvSpPr>
          <p:nvPr>
            <p:ph type="body" idx="1"/>
          </p:nvPr>
        </p:nvSpPr>
        <p:spPr>
          <a:xfrm>
            <a:off x="4978400" y="1327350"/>
            <a:ext cx="4013200" cy="3145500"/>
          </a:xfrm>
        </p:spPr>
        <p:txBody>
          <a:bodyPr/>
          <a:lstStyle/>
          <a:p>
            <a:r>
              <a:rPr lang="es-MX" sz="1800" dirty="0"/>
              <a:t>Deseamos que llegue de </a:t>
            </a:r>
            <a:r>
              <a:rPr lang="es-MX" sz="1800" dirty="0" err="1"/>
              <a:t>Zocalo</a:t>
            </a:r>
            <a:r>
              <a:rPr lang="es-MX" sz="1800" dirty="0"/>
              <a:t> a la Universidad Panamericana</a:t>
            </a:r>
          </a:p>
          <a:p>
            <a:r>
              <a:rPr lang="es-MX" sz="1800" dirty="0"/>
              <a:t>Un domingo 25 de Agosto</a:t>
            </a:r>
          </a:p>
          <a:p>
            <a:endParaRPr lang="es-MX" sz="1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A673E2A-5FC1-4175-88F6-7716BC2871F0}"/>
                  </a:ext>
                </a:extLst>
              </p14:cNvPr>
              <p14:cNvContentPartPr/>
              <p14:nvPr/>
            </p14:nvContentPartPr>
            <p14:xfrm>
              <a:off x="7655760" y="2178720"/>
              <a:ext cx="781200" cy="437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A673E2A-5FC1-4175-88F6-7716BC2871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46400" y="2169360"/>
                <a:ext cx="799920" cy="45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71876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3992856" cy="2826639"/>
          </a:xfrm>
        </p:spPr>
        <p:txBody>
          <a:bodyPr/>
          <a:lstStyle/>
          <a:p>
            <a:r>
              <a:rPr lang="es-MX" sz="1600" dirty="0"/>
              <a:t>Tarea 2:</a:t>
            </a:r>
          </a:p>
          <a:p>
            <a:pPr lvl="1"/>
            <a:r>
              <a:rPr lang="es-MX" sz="1600" dirty="0"/>
              <a:t>Elegir una AI de una película.</a:t>
            </a:r>
          </a:p>
          <a:p>
            <a:pPr lvl="1"/>
            <a:r>
              <a:rPr lang="es-MX" sz="1600" dirty="0"/>
              <a:t>Describir sus 4 elementos que comprenden racionalidad.</a:t>
            </a:r>
          </a:p>
          <a:p>
            <a:pPr lvl="1"/>
            <a:r>
              <a:rPr lang="es-MX" sz="1600" dirty="0"/>
              <a:t>Hacer una presentación.</a:t>
            </a:r>
          </a:p>
          <a:p>
            <a:pPr lvl="1"/>
            <a:r>
              <a:rPr lang="es-MX" sz="1600" dirty="0"/>
              <a:t>Van a presentar 3 personas al azar.</a:t>
            </a:r>
          </a:p>
          <a:p>
            <a:pPr lvl="1"/>
            <a:endParaRPr lang="es-MX" sz="16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37</a:t>
            </a:fld>
            <a:endParaRPr lang="es-MX"/>
          </a:p>
        </p:txBody>
      </p:sp>
      <p:pic>
        <p:nvPicPr>
          <p:cNvPr id="1026" name="Picture 2" descr="Image result for osc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744" y="1913708"/>
            <a:ext cx="1346864" cy="2441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710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Introducción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/>
              <a:t>Agentes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090263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Usando Agentes, Acciones racionales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7355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Un agente computacional es aquel que actúa de acuerdo a su entorno.</a:t>
            </a:r>
          </a:p>
          <a:p>
            <a:r>
              <a:rPr lang="es-MX" dirty="0"/>
              <a:t>Esta acción debe de llegar al mejor resultado.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7529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7</a:t>
            </a:fld>
            <a:endParaRPr lang="es-MX"/>
          </a:p>
        </p:txBody>
      </p:sp>
      <p:pic>
        <p:nvPicPr>
          <p:cNvPr id="2050" name="Picture 2" descr="https://hackernoon.com/hn-images/1*6O_SaZglnq4TGvDuxFbE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249" y="1805487"/>
            <a:ext cx="485775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45F7F11-6313-4661-A8BE-2607876909E0}"/>
                  </a:ext>
                </a:extLst>
              </p14:cNvPr>
              <p14:cNvContentPartPr/>
              <p14:nvPr/>
            </p14:nvContentPartPr>
            <p14:xfrm>
              <a:off x="3459240" y="1783080"/>
              <a:ext cx="3889440" cy="2344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45F7F11-6313-4661-A8BE-2607876909E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49880" y="1773720"/>
                <a:ext cx="3908160" cy="236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9217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¿Cómo definimos las reglas y las acciones?</a:t>
            </a:r>
          </a:p>
          <a:p>
            <a:pPr lvl="1"/>
            <a:r>
              <a:rPr lang="es-MX" dirty="0"/>
              <a:t>NLP, Machine </a:t>
            </a:r>
            <a:r>
              <a:rPr lang="es-MX" dirty="0" err="1"/>
              <a:t>Learning</a:t>
            </a:r>
            <a:r>
              <a:rPr lang="es-MX" dirty="0"/>
              <a:t>, </a:t>
            </a:r>
            <a:r>
              <a:rPr lang="es-MX" dirty="0" err="1"/>
              <a:t>Knowledge</a:t>
            </a:r>
            <a:r>
              <a:rPr lang="es-MX" dirty="0"/>
              <a:t> </a:t>
            </a:r>
            <a:r>
              <a:rPr lang="es-MX" dirty="0" err="1"/>
              <a:t>Representation</a:t>
            </a:r>
            <a:r>
              <a:rPr lang="es-MX" dirty="0"/>
              <a:t>, </a:t>
            </a:r>
            <a:r>
              <a:rPr lang="es-MX" dirty="0" err="1"/>
              <a:t>etc</a:t>
            </a:r>
            <a:endParaRPr lang="es-MX" dirty="0"/>
          </a:p>
          <a:p>
            <a:pPr lvl="1"/>
            <a:r>
              <a:rPr lang="es-MX" dirty="0" err="1"/>
              <a:t>Computer</a:t>
            </a:r>
            <a:r>
              <a:rPr lang="es-MX" dirty="0"/>
              <a:t> </a:t>
            </a:r>
            <a:r>
              <a:rPr lang="es-MX" dirty="0" err="1"/>
              <a:t>Vision</a:t>
            </a:r>
            <a:endParaRPr lang="es-MX" dirty="0"/>
          </a:p>
          <a:p>
            <a:pPr lvl="1"/>
            <a:r>
              <a:rPr lang="es-MX" dirty="0" err="1"/>
              <a:t>Robotica</a:t>
            </a:r>
            <a:endParaRPr lang="es-MX" dirty="0"/>
          </a:p>
          <a:p>
            <a:pPr lvl="1"/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8</a:t>
            </a:fld>
            <a:endParaRPr lang="es-MX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C58927B-893F-4BEB-B73A-661DD1EF3529}"/>
                  </a:ext>
                </a:extLst>
              </p14:cNvPr>
              <p14:cNvContentPartPr/>
              <p14:nvPr/>
            </p14:nvContentPartPr>
            <p14:xfrm>
              <a:off x="1668240" y="2428920"/>
              <a:ext cx="5326560" cy="1571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C58927B-893F-4BEB-B73A-661DD1EF35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8880" y="2419560"/>
                <a:ext cx="5345280" cy="159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9423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Agentes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/>
              <a:t>Definiciones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417954777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7940</TotalTime>
  <Words>638</Words>
  <Application>Microsoft Office PowerPoint</Application>
  <PresentationFormat>On-screen Show (16:9)</PresentationFormat>
  <Paragraphs>124</Paragraphs>
  <Slides>37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Arvo</vt:lpstr>
      <vt:lpstr>Arial</vt:lpstr>
      <vt:lpstr>Roboto Condensed Light</vt:lpstr>
      <vt:lpstr>Roboto Condensed</vt:lpstr>
      <vt:lpstr>Cambria Math</vt:lpstr>
      <vt:lpstr>Salerio template</vt:lpstr>
      <vt:lpstr>Inteligencia Artificial aplicada a los Videojuegos</vt:lpstr>
      <vt:lpstr>PowerPoint Presentation</vt:lpstr>
      <vt:lpstr>PowerPoint Presentation</vt:lpstr>
      <vt:lpstr>Introducción</vt:lpstr>
      <vt:lpstr>PowerPoint Presentation</vt:lpstr>
      <vt:lpstr>PowerPoint Presentation</vt:lpstr>
      <vt:lpstr>PowerPoint Presentation</vt:lpstr>
      <vt:lpstr>PowerPoint Presentation</vt:lpstr>
      <vt:lpstr>Agentes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Programa del Agente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León Felipe Palafox Novack</cp:lastModifiedBy>
  <cp:revision>45</cp:revision>
  <dcterms:modified xsi:type="dcterms:W3CDTF">2021-01-30T02:33:54Z</dcterms:modified>
</cp:coreProperties>
</file>