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348" r:id="rId6"/>
    <p:sldId id="376" r:id="rId7"/>
    <p:sldId id="285" r:id="rId8"/>
    <p:sldId id="290" r:id="rId9"/>
    <p:sldId id="380" r:id="rId10"/>
    <p:sldId id="289" r:id="rId11"/>
    <p:sldId id="381" r:id="rId12"/>
    <p:sldId id="382" r:id="rId13"/>
    <p:sldId id="383" r:id="rId14"/>
    <p:sldId id="385" r:id="rId15"/>
    <p:sldId id="384" r:id="rId16"/>
    <p:sldId id="386" r:id="rId17"/>
    <p:sldId id="387" r:id="rId18"/>
    <p:sldId id="388" r:id="rId19"/>
    <p:sldId id="389" r:id="rId20"/>
    <p:sldId id="390" r:id="rId21"/>
    <p:sldId id="391" r:id="rId22"/>
    <p:sldId id="393" r:id="rId23"/>
    <p:sldId id="394" r:id="rId24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palafox@up.edu.mx" TargetMode="External"/><Relationship Id="rId2" Type="http://schemas.openxmlformats.org/officeDocument/2006/relationships/hyperlink" Target="https://leonpalafox.github.io/MLClas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ciencia de datos?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Renacimiento de 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IA </a:t>
            </a:r>
            <a:r>
              <a:rPr lang="es-MX" sz="2000" dirty="0"/>
              <a:t>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584108"/>
            <a:ext cx="5696253" cy="1966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01" y="2775591"/>
            <a:ext cx="5754497" cy="1967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94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smtClean="0"/>
              <a:t>Deep Blue, IBM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523" y="527050"/>
            <a:ext cx="3388735" cy="4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0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17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8" y="927100"/>
            <a:ext cx="32389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Grupal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/>
              <a:t>Mafia</a:t>
            </a:r>
            <a:endParaRPr lang="en-US" sz="4000" dirty="0"/>
          </a:p>
          <a:p>
            <a:pPr algn="ctr"/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err="1" smtClean="0"/>
              <a:t>Corrupción</a:t>
            </a:r>
            <a:endParaRPr lang="en-US" sz="4000" dirty="0" smtClean="0"/>
          </a:p>
          <a:p>
            <a:pPr algn="ctr"/>
            <a:r>
              <a:rPr lang="en-US" sz="4000" dirty="0" smtClean="0"/>
              <a:t>Complot</a:t>
            </a:r>
          </a:p>
          <a:p>
            <a:pPr algn="ctr"/>
            <a:r>
              <a:rPr lang="en-US" sz="4000" dirty="0" smtClean="0"/>
              <a:t>México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 supieron 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Set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etiquetados</a:t>
            </a:r>
            <a:endParaRPr lang="en-US" dirty="0" smtClean="0"/>
          </a:p>
          <a:p>
            <a:pPr lvl="1"/>
            <a:r>
              <a:rPr lang="en-US" dirty="0" smtClean="0"/>
              <a:t>Set de emails con spam/not spam.</a:t>
            </a:r>
          </a:p>
          <a:p>
            <a:pPr lvl="1"/>
            <a:r>
              <a:rPr lang="en-US" dirty="0" smtClean="0"/>
              <a:t>Reviews de Amazon (</a:t>
            </a:r>
            <a:r>
              <a:rPr lang="en-US" dirty="0" err="1" smtClean="0"/>
              <a:t>Estrellas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like/not like.</a:t>
            </a:r>
          </a:p>
          <a:p>
            <a:pPr lvl="1"/>
            <a:r>
              <a:rPr lang="en-US" dirty="0" smtClean="0"/>
              <a:t>Stock Market - &gt; </a:t>
            </a:r>
            <a:r>
              <a:rPr lang="en-US" dirty="0" err="1" smtClean="0"/>
              <a:t>Volumen</a:t>
            </a:r>
            <a:endParaRPr lang="en-US" dirty="0" smtClean="0"/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</a:p>
          <a:p>
            <a:pPr lvl="1"/>
            <a:r>
              <a:rPr lang="en-US" dirty="0" err="1" smtClean="0"/>
              <a:t>Regresión</a:t>
            </a:r>
            <a:r>
              <a:rPr lang="en-US" dirty="0" smtClean="0"/>
              <a:t> </a:t>
            </a:r>
            <a:r>
              <a:rPr lang="en-US" dirty="0" err="1" smtClean="0"/>
              <a:t>Logística</a:t>
            </a:r>
            <a:endParaRPr lang="en-US" dirty="0" smtClean="0"/>
          </a:p>
          <a:p>
            <a:pPr lvl="1"/>
            <a:r>
              <a:rPr lang="en-US" dirty="0" err="1" smtClean="0"/>
              <a:t>Maquinas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 smtClean="0"/>
          </a:p>
          <a:p>
            <a:pPr lvl="1"/>
            <a:r>
              <a:rPr lang="en-US" dirty="0" smtClean="0"/>
              <a:t>Deep Learning (Neural Networks and Convolutional 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En esta clase estudiaremos las diferentes técnicas de Machine </a:t>
            </a:r>
            <a:r>
              <a:rPr lang="es-ES" dirty="0" err="1"/>
              <a:t>Learning</a:t>
            </a:r>
            <a:r>
              <a:rPr lang="es-ES" dirty="0"/>
              <a:t> y sus aplicaciones. Se verán técnicas básicas y el estado del arte, así como técnicas para evaluar cada algoritmo con diferentes sets de datos.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CDF-CA51-42A3-8FE7-3B52525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8225-9254-4B1C-86B8-B86CDF7B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estudiantes serán capaces de implementar y </a:t>
            </a:r>
            <a:r>
              <a:rPr lang="es-ES" b="1" dirty="0"/>
              <a:t>validar</a:t>
            </a:r>
            <a:r>
              <a:rPr lang="es-ES" dirty="0"/>
              <a:t> diferentes técnicas de Machine </a:t>
            </a:r>
            <a:r>
              <a:rPr lang="es-ES" dirty="0" err="1"/>
              <a:t>Learning</a:t>
            </a:r>
            <a:r>
              <a:rPr lang="es-ES" dirty="0"/>
              <a:t> en diferentes sets de datos relacionados a distintos campos. los estudiantes aprenderán la diferencia entre aprendizaje supervisado y no supervisado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DE30-14E2-4D78-A716-3F2B0DCD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48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Organización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98500" y="1976367"/>
            <a:ext cx="80835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Horario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smtClean="0"/>
              <a:t>Lunes </a:t>
            </a:r>
            <a:r>
              <a:rPr lang="en-US" sz="2000" dirty="0"/>
              <a:t>de </a:t>
            </a:r>
            <a:r>
              <a:rPr lang="en-US" sz="2000" dirty="0" smtClean="0"/>
              <a:t>1:30 </a:t>
            </a:r>
            <a:r>
              <a:rPr lang="en-US" sz="2000" dirty="0"/>
              <a:t>pm a </a:t>
            </a:r>
            <a:r>
              <a:rPr lang="en-US" sz="2000" dirty="0" smtClean="0"/>
              <a:t>3:00 pm</a:t>
            </a:r>
          </a:p>
          <a:p>
            <a:pPr lvl="1"/>
            <a:r>
              <a:rPr lang="en-US" sz="2000" dirty="0" err="1" smtClean="0"/>
              <a:t>Jueves</a:t>
            </a:r>
            <a:r>
              <a:rPr lang="en-US" sz="2000" dirty="0" smtClean="0"/>
              <a:t> de 4:00 pm a 5:30 pm</a:t>
            </a:r>
            <a:endParaRPr lang="en-US" sz="2000" dirty="0" smtClean="0"/>
          </a:p>
          <a:p>
            <a:r>
              <a:rPr lang="en-US" sz="2400" dirty="0" smtClean="0"/>
              <a:t>Course Website: </a:t>
            </a: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leonpalafox.github.io/aiclase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Horas </a:t>
            </a:r>
            <a:r>
              <a:rPr lang="en-US" sz="2400" dirty="0"/>
              <a:t>de </a:t>
            </a:r>
            <a:r>
              <a:rPr lang="en-US" sz="2400" dirty="0" err="1"/>
              <a:t>Oficina</a:t>
            </a:r>
            <a:r>
              <a:rPr lang="en-US" sz="2400" dirty="0"/>
              <a:t>: Antes de </a:t>
            </a:r>
            <a:r>
              <a:rPr lang="en-US" sz="2400" dirty="0" err="1"/>
              <a:t>clase</a:t>
            </a:r>
            <a:r>
              <a:rPr lang="en-US" sz="2400" dirty="0"/>
              <a:t>, o con </a:t>
            </a:r>
            <a:r>
              <a:rPr lang="en-US" sz="2400" dirty="0" err="1"/>
              <a:t>cita</a:t>
            </a:r>
            <a:r>
              <a:rPr lang="en-US" sz="2400" dirty="0"/>
              <a:t> a </a:t>
            </a:r>
            <a:r>
              <a:rPr lang="en-US" sz="2400" dirty="0">
                <a:hlinkClick r:id="rId3"/>
              </a:rPr>
              <a:t>lpalafox@up.edu.mx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/>
              <a:t>La evaluación consistirá en:</a:t>
            </a:r>
          </a:p>
          <a:p>
            <a:r>
              <a:rPr lang="es-MX" sz="1200" dirty="0"/>
              <a:t>El proyecto final será el 60% de la evaluación final.</a:t>
            </a:r>
          </a:p>
          <a:p>
            <a:pPr lvl="1"/>
            <a:r>
              <a:rPr lang="es-MX" sz="1100" dirty="0"/>
              <a:t>El proyecto final consistirá en el uso de un técnica de Machine </a:t>
            </a:r>
            <a:r>
              <a:rPr lang="es-MX" sz="1100" dirty="0" err="1"/>
              <a:t>Learning</a:t>
            </a:r>
            <a:r>
              <a:rPr lang="es-MX" sz="1100" dirty="0"/>
              <a:t> en un set de datos de su preferencia, con su correspondiente diseño y evaluación.</a:t>
            </a:r>
          </a:p>
          <a:p>
            <a:pPr lvl="1"/>
            <a:r>
              <a:rPr lang="es-MX" sz="1100" dirty="0"/>
              <a:t>Pueden hacer equipos de hasta tres personas.</a:t>
            </a:r>
          </a:p>
          <a:p>
            <a:pPr lvl="1"/>
            <a:r>
              <a:rPr lang="es-MX" sz="1100" dirty="0"/>
              <a:t>Necesitan hacer un reporte de 3-5 paginas sobre el set de datos, el diseño y las variables usadas.</a:t>
            </a:r>
          </a:p>
          <a:p>
            <a:r>
              <a:rPr lang="es-MX" sz="1200" dirty="0"/>
              <a:t>El restante 40% será distribuido de la siguiente forma:</a:t>
            </a:r>
          </a:p>
          <a:p>
            <a:pPr lvl="1"/>
            <a:r>
              <a:rPr lang="es-MX" sz="1100" dirty="0"/>
              <a:t>Dos </a:t>
            </a:r>
            <a:r>
              <a:rPr lang="es-MX" sz="1100" dirty="0" smtClean="0"/>
              <a:t>exámenes</a:t>
            </a:r>
            <a:r>
              <a:rPr lang="es-MX" sz="1100" dirty="0" smtClean="0"/>
              <a:t> + Final</a:t>
            </a:r>
            <a:endParaRPr lang="es-MX" sz="1100" dirty="0"/>
          </a:p>
          <a:p>
            <a:pPr lvl="1"/>
            <a:r>
              <a:rPr lang="es-MX" sz="1100" dirty="0"/>
              <a:t>Dos tareas.</a:t>
            </a:r>
          </a:p>
          <a:p>
            <a:pPr lvl="1"/>
            <a:r>
              <a:rPr lang="es-MX" sz="1100" dirty="0"/>
              <a:t>Participación en clase</a:t>
            </a:r>
          </a:p>
          <a:p>
            <a:endParaRPr lang="es-MX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555</Words>
  <Application>Microsoft Office PowerPoint</Application>
  <PresentationFormat>Presentación en pantalla (16:9)</PresentationFormat>
  <Paragraphs>113</Paragraphs>
  <Slides>23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Roboto Condensed Light</vt:lpstr>
      <vt:lpstr>Arvo</vt:lpstr>
      <vt:lpstr>Roboto Condensed</vt:lpstr>
      <vt:lpstr>Arial</vt:lpstr>
      <vt:lpstr>Salerio template</vt:lpstr>
      <vt:lpstr>Inteligencia Artificial</vt:lpstr>
      <vt:lpstr>Anuncios parroquiales</vt:lpstr>
      <vt:lpstr>Presentación de PowerPoint</vt:lpstr>
      <vt:lpstr>Objetivo</vt:lpstr>
      <vt:lpstr>Outcomes</vt:lpstr>
      <vt:lpstr>Organización</vt:lpstr>
      <vt:lpstr>Calificación</vt:lpstr>
      <vt:lpstr>Introducción</vt:lpstr>
      <vt:lpstr>Presentación de PowerPoint</vt:lpstr>
      <vt:lpstr>¿Qué es la ciencia de datos?</vt:lpstr>
      <vt:lpstr>Renacimiento de ML</vt:lpstr>
      <vt:lpstr>Renacimiento de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Grupal</vt:lpstr>
      <vt:lpstr>Mensaje 1</vt:lpstr>
      <vt:lpstr>Mensaje 2</vt:lpstr>
      <vt:lpstr>Como  supieron ?</vt:lpstr>
      <vt:lpstr>Aprendizaje Supervisado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30</cp:revision>
  <dcterms:modified xsi:type="dcterms:W3CDTF">2019-08-12T18:10:27Z</dcterms:modified>
</cp:coreProperties>
</file>