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9" r:id="rId3"/>
    <p:sldId id="395" r:id="rId4"/>
    <p:sldId id="290" r:id="rId5"/>
    <p:sldId id="380" r:id="rId6"/>
    <p:sldId id="289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7a6GrKqOxe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Q3YW-3KCzU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youtube.com/watch?v=P18EdAKuC1U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“moderna” prueba de Turing también incluye:</a:t>
            </a:r>
          </a:p>
          <a:p>
            <a:pPr lvl="1"/>
            <a:r>
              <a:rPr lang="es-MX" dirty="0" smtClean="0"/>
              <a:t>Visión de Computadora: Para interactuar con la persona</a:t>
            </a:r>
          </a:p>
          <a:p>
            <a:pPr lvl="1"/>
            <a:r>
              <a:rPr lang="es-MX" dirty="0" smtClean="0"/>
              <a:t>Robótica: Para interactuar con la persona.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¿Creen que la prueba de Turing sea suficiente o necesaria para estudiar AI?</a:t>
            </a:r>
          </a:p>
          <a:p>
            <a:endParaRPr lang="es-MX" dirty="0"/>
          </a:p>
          <a:p>
            <a:pPr lvl="1"/>
            <a:r>
              <a:rPr lang="es-MX" dirty="0" smtClean="0"/>
              <a:t>Ingeniería en Aeronáutica</a:t>
            </a:r>
          </a:p>
          <a:p>
            <a:pPr lvl="1"/>
            <a:r>
              <a:rPr lang="es-MX" dirty="0" smtClean="0"/>
              <a:t>Ingeniería Automotriz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84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cognitivo, pensando como humanos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97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cognitivo usa las ciencias cognitivas para modelar como funciona el cerebro.</a:t>
            </a:r>
          </a:p>
          <a:p>
            <a:r>
              <a:rPr lang="es-MX" dirty="0" smtClean="0"/>
              <a:t>De la misma forma en la que modelamos como se mueve un dedo.</a:t>
            </a:r>
          </a:p>
          <a:p>
            <a:pPr lvl="1"/>
            <a:r>
              <a:rPr lang="es-MX" dirty="0" smtClean="0"/>
              <a:t>Poleas, palancas, </a:t>
            </a:r>
            <a:r>
              <a:rPr lang="es-MX" dirty="0" err="1" smtClean="0"/>
              <a:t>etc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0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Las leyes del pensamiento: Pensamiento Razonado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89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Inteligencia Artificial basada en silogismos filosóficos.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5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usan las reglas del pensamiento filosófico, como los </a:t>
            </a:r>
            <a:r>
              <a:rPr lang="es-MX" dirty="0" err="1" smtClean="0"/>
              <a:t>if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, AND, OR</a:t>
            </a:r>
          </a:p>
          <a:p>
            <a:endParaRPr lang="es-MX" dirty="0"/>
          </a:p>
          <a:p>
            <a:r>
              <a:rPr lang="es-MX" dirty="0" smtClean="0"/>
              <a:t>¿Cuál les parece un problema con esta forma de hacer las cosas?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3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 agente computacional es aquel que actúa de acuerdo a su entorno.</a:t>
            </a:r>
          </a:p>
          <a:p>
            <a:r>
              <a:rPr lang="es-MX" dirty="0" smtClean="0"/>
              <a:t>Esta acción debe de llegar al mejor resultado.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52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2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¿Cómo definimos las reglas y las acciones?</a:t>
            </a:r>
          </a:p>
          <a:p>
            <a:pPr lvl="1"/>
            <a:r>
              <a:rPr lang="es-MX" dirty="0" smtClean="0"/>
              <a:t>NLP, Machine </a:t>
            </a:r>
            <a:r>
              <a:rPr lang="es-MX" dirty="0" err="1" smtClean="0"/>
              <a:t>Learning</a:t>
            </a:r>
            <a:r>
              <a:rPr lang="es-MX" dirty="0" smtClean="0"/>
              <a:t>, </a:t>
            </a:r>
            <a:r>
              <a:rPr lang="es-MX" dirty="0" err="1" smtClean="0"/>
              <a:t>Knowledge</a:t>
            </a:r>
            <a:r>
              <a:rPr lang="es-MX" dirty="0" smtClean="0"/>
              <a:t> </a:t>
            </a:r>
            <a:r>
              <a:rPr lang="es-MX" dirty="0" err="1" smtClean="0"/>
              <a:t>Representation</a:t>
            </a:r>
            <a:r>
              <a:rPr lang="es-MX" dirty="0" smtClean="0"/>
              <a:t>, </a:t>
            </a:r>
            <a:r>
              <a:rPr lang="es-MX" dirty="0" err="1" smtClean="0"/>
              <a:t>etc</a:t>
            </a:r>
            <a:endParaRPr lang="es-MX" dirty="0" smtClean="0"/>
          </a:p>
          <a:p>
            <a:pPr lvl="1"/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Vision</a:t>
            </a:r>
            <a:endParaRPr lang="es-MX" dirty="0" smtClean="0"/>
          </a:p>
          <a:p>
            <a:pPr lvl="1"/>
            <a:r>
              <a:rPr lang="es-MX" dirty="0" err="1" smtClean="0"/>
              <a:t>Robotica</a:t>
            </a:r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2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Ventajas del modelo con base en agentes:</a:t>
            </a:r>
          </a:p>
          <a:p>
            <a:pPr lvl="1"/>
            <a:r>
              <a:rPr lang="es-MX" dirty="0" smtClean="0"/>
              <a:t>Es mucho mas general que los modelos estrictos lógicos</a:t>
            </a:r>
          </a:p>
          <a:p>
            <a:pPr lvl="1"/>
            <a:r>
              <a:rPr lang="es-MX" dirty="0" smtClean="0"/>
              <a:t>No se basa en definiciones biológicas, sino en ecuaciones matemáticas claras.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98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3074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7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" name="Picture 2" descr="Image result for darpa grand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" y="1603121"/>
            <a:ext cx="3382101" cy="25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tesl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23" y="1603121"/>
            <a:ext cx="1070532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16" y="1603121"/>
            <a:ext cx="1546919" cy="15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waym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954" y="3338565"/>
            <a:ext cx="2007115" cy="12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8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5122" name="Picture 2" descr="Image result for boston dynamic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7619"/>
            <a:ext cx="3117850" cy="23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180131" y="2822402"/>
            <a:ext cx="4253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3"/>
              </a:rPr>
              <a:t>https://www.youtube.com/watch?v=7Q3YW-3KCzU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4910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agentes inteligentes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6146" name="Picture 2" descr="Image result for jeopardy the ibm challe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5" y="1549400"/>
            <a:ext cx="4761089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3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831915" y="3827562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https://www.youtube.com/watch?v=V1eYniJ0Rnk</a:t>
            </a:r>
            <a:endParaRPr lang="es-MX" dirty="0"/>
          </a:p>
        </p:txBody>
      </p:sp>
      <p:pic>
        <p:nvPicPr>
          <p:cNvPr id="7170" name="Picture 2" descr="Image result for atari break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6" y="1506962"/>
            <a:ext cx="3944825" cy="19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64" y="599175"/>
            <a:ext cx="348132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Qué es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2" name="Picture 2" descr="File:robot 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25" y="1760855"/>
            <a:ext cx="58197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AI/ML?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La definición </a:t>
            </a:r>
            <a:r>
              <a:rPr lang="es-MX" sz="1800" dirty="0" err="1" smtClean="0"/>
              <a:t>via</a:t>
            </a:r>
            <a:r>
              <a:rPr lang="es-MX" sz="1800" dirty="0" smtClean="0"/>
              <a:t> la prueba de Turing, actuando humanamente:</a:t>
            </a:r>
          </a:p>
          <a:p>
            <a:pPr lvl="1"/>
            <a:r>
              <a:rPr lang="es-MX" sz="1800" dirty="0" smtClean="0"/>
              <a:t>¿Qué es la prueba de Turing?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prueba de Turing es una prueba diseñada por Alan Turing, donde una máquina se define inteligente:</a:t>
            </a:r>
          </a:p>
          <a:p>
            <a:pPr lvl="1"/>
            <a:r>
              <a:rPr lang="es-MX" dirty="0" smtClean="0"/>
              <a:t>Si durante una conversación, un humano no puede distinguir si la máquina es máquina o humano.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78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se necesita para pasar la prueba de Turing (técnicamente)?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10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Prueba de Turing:</a:t>
            </a:r>
          </a:p>
          <a:p>
            <a:pPr lvl="1"/>
            <a:r>
              <a:rPr lang="es-MX" sz="2000" dirty="0" smtClean="0"/>
              <a:t>Procesamiento de Lenguaje Natural (NLP): Para comunicarse</a:t>
            </a:r>
          </a:p>
          <a:p>
            <a:pPr lvl="1"/>
            <a:r>
              <a:rPr lang="es-MX" sz="2000" dirty="0" smtClean="0"/>
              <a:t>Representación de Conocimiento: Para representar su información</a:t>
            </a:r>
          </a:p>
          <a:p>
            <a:pPr lvl="1"/>
            <a:r>
              <a:rPr lang="es-MX" sz="2000" dirty="0" smtClean="0"/>
              <a:t>Razonamiento automático: para procesar la información que tiene y convertirla en respuestas.</a:t>
            </a:r>
          </a:p>
          <a:p>
            <a:pPr lvl="1"/>
            <a:r>
              <a:rPr lang="es-MX" sz="2000" dirty="0" smtClean="0"/>
              <a:t>Machine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: Para aprender de nuevas interacciones.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63407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399</Words>
  <Application>Microsoft Office PowerPoint</Application>
  <PresentationFormat>Presentación en pantalla (16:9)</PresentationFormat>
  <Paragraphs>77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Arvo</vt:lpstr>
      <vt:lpstr>Roboto Condensed Light</vt:lpstr>
      <vt:lpstr>Roboto Condensed</vt:lpstr>
      <vt:lpstr>Arial</vt:lpstr>
      <vt:lpstr>Salerio template</vt:lpstr>
      <vt:lpstr>Inteligencia Artificial</vt:lpstr>
      <vt:lpstr>Noticias del Día</vt:lpstr>
      <vt:lpstr>Presentación de PowerPoint</vt:lpstr>
      <vt:lpstr>Introducción</vt:lpstr>
      <vt:lpstr>Presentación de PowerPoint</vt:lpstr>
      <vt:lpstr>¿Qué es AI/ML?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AI/ML?</vt:lpstr>
      <vt:lpstr>Presentación de PowerPoint</vt:lpstr>
      <vt:lpstr>¿Qué es AI/ML?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 de agentes inteligentes</vt:lpstr>
      <vt:lpstr>Presentación de PowerPoint</vt:lpstr>
      <vt:lpstr>Ejemplos Agentes Inteligentes</vt:lpstr>
      <vt:lpstr>Ejemplos de agentes inteligentes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35</cp:revision>
  <dcterms:modified xsi:type="dcterms:W3CDTF">2019-08-15T20:14:46Z</dcterms:modified>
</cp:coreProperties>
</file>