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59" r:id="rId3"/>
    <p:sldId id="395" r:id="rId4"/>
    <p:sldId id="290" r:id="rId5"/>
    <p:sldId id="396" r:id="rId6"/>
    <p:sldId id="398" r:id="rId7"/>
    <p:sldId id="399" r:id="rId8"/>
    <p:sldId id="402" r:id="rId9"/>
    <p:sldId id="404" r:id="rId10"/>
    <p:sldId id="406" r:id="rId11"/>
    <p:sldId id="407" r:id="rId12"/>
    <p:sldId id="408" r:id="rId13"/>
    <p:sldId id="409" r:id="rId14"/>
    <p:sldId id="410" r:id="rId15"/>
    <p:sldId id="412" r:id="rId16"/>
    <p:sldId id="414" r:id="rId17"/>
    <p:sldId id="415" r:id="rId18"/>
    <p:sldId id="416" r:id="rId19"/>
    <p:sldId id="417" r:id="rId20"/>
    <p:sldId id="418" r:id="rId21"/>
    <p:sldId id="420" r:id="rId22"/>
    <p:sldId id="419" r:id="rId23"/>
    <p:sldId id="421" r:id="rId24"/>
    <p:sldId id="422" r:id="rId25"/>
    <p:sldId id="423" r:id="rId26"/>
    <p:sldId id="424" r:id="rId27"/>
    <p:sldId id="413" r:id="rId28"/>
  </p:sldIdLst>
  <p:sldSz cx="9144000" cy="5143500" type="screen16x9"/>
  <p:notesSz cx="6858000" cy="9144000"/>
  <p:embeddedFontLst>
    <p:embeddedFont>
      <p:font typeface="Roboto Condensed" panose="020B0604020202020204" charset="0"/>
      <p:regular r:id="rId30"/>
      <p:bold r:id="rId31"/>
      <p:italic r:id="rId32"/>
      <p:boldItalic r:id="rId33"/>
    </p:embeddedFont>
    <p:embeddedFont>
      <p:font typeface="Roboto Condensed Light" panose="020B060402020202020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Arvo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1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96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CDD6BAC-CCD5-4E98-95CD-357AD7155B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1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8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-QUkgk3HyE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Inteligencia Artificial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Usando Agentes, Acciones racionales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735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Un agente computacional es aquel que actúa de acuerdo a su entorno.</a:t>
            </a:r>
          </a:p>
          <a:p>
            <a:r>
              <a:rPr lang="es-MX" dirty="0" smtClean="0"/>
              <a:t>Esta acción debe de llegar al mejor resultado.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7529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p:pic>
        <p:nvPicPr>
          <p:cNvPr id="2050" name="Picture 2" descr="https://hackernoon.com/hn-images/1*6O_SaZglnq4TGvDuxFbE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249" y="1805487"/>
            <a:ext cx="48577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21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¿Cómo definimos las reglas y las acciones?</a:t>
            </a:r>
          </a:p>
          <a:p>
            <a:pPr lvl="1"/>
            <a:r>
              <a:rPr lang="es-MX" dirty="0" smtClean="0"/>
              <a:t>NLP, Machine </a:t>
            </a:r>
            <a:r>
              <a:rPr lang="es-MX" dirty="0" err="1" smtClean="0"/>
              <a:t>Learning</a:t>
            </a:r>
            <a:r>
              <a:rPr lang="es-MX" dirty="0" smtClean="0"/>
              <a:t>, </a:t>
            </a:r>
            <a:r>
              <a:rPr lang="es-MX" dirty="0" err="1" smtClean="0"/>
              <a:t>Knowledge</a:t>
            </a:r>
            <a:r>
              <a:rPr lang="es-MX" dirty="0" smtClean="0"/>
              <a:t> </a:t>
            </a:r>
            <a:r>
              <a:rPr lang="es-MX" dirty="0" err="1" smtClean="0"/>
              <a:t>Representation</a:t>
            </a:r>
            <a:r>
              <a:rPr lang="es-MX" dirty="0" smtClean="0"/>
              <a:t>, </a:t>
            </a:r>
            <a:r>
              <a:rPr lang="es-MX" dirty="0" err="1" smtClean="0"/>
              <a:t>etc</a:t>
            </a:r>
            <a:endParaRPr lang="es-MX" dirty="0" smtClean="0"/>
          </a:p>
          <a:p>
            <a:pPr lvl="1"/>
            <a:r>
              <a:rPr lang="es-MX" dirty="0" err="1" smtClean="0"/>
              <a:t>Computer</a:t>
            </a:r>
            <a:r>
              <a:rPr lang="es-MX" dirty="0" smtClean="0"/>
              <a:t> </a:t>
            </a:r>
            <a:r>
              <a:rPr lang="es-MX" dirty="0" err="1" smtClean="0"/>
              <a:t>Vision</a:t>
            </a:r>
            <a:endParaRPr lang="es-MX" dirty="0" smtClean="0"/>
          </a:p>
          <a:p>
            <a:pPr lvl="1"/>
            <a:r>
              <a:rPr lang="es-MX" dirty="0" err="1" smtClean="0"/>
              <a:t>Robotica</a:t>
            </a:r>
            <a:endParaRPr lang="es-MX" dirty="0" smtClean="0"/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42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Ventajas del modelo con base en agentes:</a:t>
            </a:r>
          </a:p>
          <a:p>
            <a:pPr lvl="1"/>
            <a:r>
              <a:rPr lang="es-MX" dirty="0" smtClean="0"/>
              <a:t>Es mucho mas general que los modelos estrictos lógicos</a:t>
            </a:r>
          </a:p>
          <a:p>
            <a:pPr lvl="1"/>
            <a:r>
              <a:rPr lang="es-MX" dirty="0" smtClean="0"/>
              <a:t>No se basa en definiciones biológicas, sino en ecuaciones matemáticas claras.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398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Agentes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Definiciones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17954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288850"/>
          </a:xfrm>
        </p:spPr>
        <p:txBody>
          <a:bodyPr/>
          <a:lstStyle/>
          <a:p>
            <a:r>
              <a:rPr lang="es-MX" dirty="0" smtClean="0"/>
              <a:t>Un agente interactúa con su entorno a través de señores y actuadores: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44" y="2362200"/>
            <a:ext cx="3949245" cy="21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12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Sensor: Elementos usados para percibir el ambiente</a:t>
            </a:r>
          </a:p>
          <a:p>
            <a:r>
              <a:rPr lang="es-MX" dirty="0" smtClean="0"/>
              <a:t>Actuador: Elementos usados para actuar en el ambiente.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655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Percepción: Datos instantáneos que percibe el agente</a:t>
            </a:r>
          </a:p>
          <a:p>
            <a:r>
              <a:rPr lang="es-MX" dirty="0" smtClean="0"/>
              <a:t>Secuencia de Percepción: Toda la historia de percepción dada una ventana de tiempo.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295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Un agente funciona a través de </a:t>
            </a:r>
            <a:r>
              <a:rPr lang="es-MX" b="1" dirty="0" smtClean="0"/>
              <a:t>Funciones de Agente </a:t>
            </a:r>
            <a:r>
              <a:rPr lang="es-MX" dirty="0" smtClean="0"/>
              <a:t>(</a:t>
            </a:r>
            <a:r>
              <a:rPr lang="es-MX" dirty="0" err="1" smtClean="0"/>
              <a:t>Agent</a:t>
            </a:r>
            <a:r>
              <a:rPr lang="es-MX" dirty="0" smtClean="0"/>
              <a:t> </a:t>
            </a:r>
            <a:r>
              <a:rPr lang="es-MX" dirty="0" err="1" smtClean="0"/>
              <a:t>Functions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Son operaciones matemáticas que mapean una secuencia de percepción a una acción.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708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Noticias del Día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sp>
        <p:nvSpPr>
          <p:cNvPr id="5" name="Nube 4"/>
          <p:cNvSpPr/>
          <p:nvPr/>
        </p:nvSpPr>
        <p:spPr>
          <a:xfrm>
            <a:off x="693420" y="1554480"/>
            <a:ext cx="2499360" cy="199644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Percepciones</a:t>
            </a:r>
            <a:endParaRPr lang="es-MX" dirty="0"/>
          </a:p>
        </p:txBody>
      </p:sp>
      <p:sp>
        <p:nvSpPr>
          <p:cNvPr id="6" name="Nube 5"/>
          <p:cNvSpPr/>
          <p:nvPr/>
        </p:nvSpPr>
        <p:spPr>
          <a:xfrm>
            <a:off x="5433060" y="1554480"/>
            <a:ext cx="2499360" cy="1996440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Acciones</a:t>
            </a:r>
            <a:endParaRPr lang="es-MX" dirty="0"/>
          </a:p>
        </p:txBody>
      </p:sp>
      <p:sp>
        <p:nvSpPr>
          <p:cNvPr id="7" name="Flecha derecha 6"/>
          <p:cNvSpPr/>
          <p:nvPr/>
        </p:nvSpPr>
        <p:spPr>
          <a:xfrm>
            <a:off x="3520440" y="2400300"/>
            <a:ext cx="172974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3697974" y="2106930"/>
                <a:ext cx="13746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𝑃𝑒𝑟𝑐𝑒𝑝𝑐𝑖𝑜𝑛𝑒𝑠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974" y="2106930"/>
                <a:ext cx="1374672" cy="215444"/>
              </a:xfrm>
              <a:prstGeom prst="rect">
                <a:avLst/>
              </a:prstGeom>
              <a:blipFill>
                <a:blip r:embed="rId2"/>
                <a:stretch>
                  <a:fillRect l="-4000" r="-3556" b="-34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764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21</a:t>
            </a:fld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96850"/>
            <a:ext cx="5210080" cy="27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48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22</a:t>
            </a:fld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60" y="1396950"/>
            <a:ext cx="5569200" cy="2349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3949434" y="1040130"/>
                <a:ext cx="13746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𝑃𝑒𝑟𝑐𝑒𝑝𝑐𝑖𝑜𝑛𝑒𝑠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34" y="1040130"/>
                <a:ext cx="1374672" cy="215444"/>
              </a:xfrm>
              <a:prstGeom prst="rect">
                <a:avLst/>
              </a:prstGeom>
              <a:blipFill>
                <a:blip r:embed="rId3"/>
                <a:stretch>
                  <a:fillRect l="-4000" r="-3556" b="-34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006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 la tabla la mejor forma de codificar la función?</a:t>
            </a:r>
          </a:p>
          <a:p>
            <a:r>
              <a:rPr lang="es-MX" dirty="0" smtClean="0"/>
              <a:t>Cuales son las ventajas y las desventajas?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44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 tabla esta limitada por memoria y flexibilidad.</a:t>
            </a:r>
          </a:p>
          <a:p>
            <a:r>
              <a:rPr lang="es-MX" dirty="0" smtClean="0"/>
              <a:t>Por lo general es difícil saber todas las posibles situaciones que se pueden dar en el ambiente.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970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 del Agente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 programa del Agente es un “programa” (</a:t>
            </a:r>
            <a:r>
              <a:rPr lang="es-MX" dirty="0" err="1" smtClean="0"/>
              <a:t>nooooooo</a:t>
            </a:r>
            <a:r>
              <a:rPr lang="es-MX" dirty="0" smtClean="0"/>
              <a:t>!). </a:t>
            </a:r>
          </a:p>
          <a:p>
            <a:pPr lvl="1"/>
            <a:r>
              <a:rPr lang="es-MX" dirty="0" smtClean="0"/>
              <a:t>Este programa tiene como función hacer el mapeo, en lugar de recurrir a una tabla.</a:t>
            </a:r>
          </a:p>
          <a:p>
            <a:r>
              <a:rPr lang="es-MX" dirty="0" smtClean="0"/>
              <a:t>Un programa del Agente es una realización concreta de la abstracción matemática de la función del agente.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8414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www.youtube.com/watch?v=M-QUkgk3HyE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3453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605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728" y="393700"/>
            <a:ext cx="4063611" cy="392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8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Qué es Machine 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 prueba de Turing es una prueba diseñada por Alan Turing, donde una máquina se define inteligente:</a:t>
            </a:r>
          </a:p>
          <a:p>
            <a:pPr lvl="1"/>
            <a:r>
              <a:rPr lang="es-MX" dirty="0" smtClean="0"/>
              <a:t>Si durante una conversación, un humano no puede distinguir si la máquina es máquina o humano.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778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Prueba de Turing:</a:t>
            </a:r>
          </a:p>
          <a:p>
            <a:pPr lvl="1"/>
            <a:r>
              <a:rPr lang="es-MX" sz="2000" dirty="0" smtClean="0"/>
              <a:t>Procesamiento de Lenguaje Natural (NLP): Para comunicarse</a:t>
            </a:r>
          </a:p>
          <a:p>
            <a:pPr lvl="1"/>
            <a:r>
              <a:rPr lang="es-MX" sz="2000" dirty="0" smtClean="0"/>
              <a:t>Representación de Conocimiento: Para representar su información</a:t>
            </a:r>
          </a:p>
          <a:p>
            <a:pPr lvl="1"/>
            <a:r>
              <a:rPr lang="es-MX" sz="2000" dirty="0" smtClean="0"/>
              <a:t>Razonamiento automático: para procesar la información que tiene y convertirla en respuestas.</a:t>
            </a:r>
          </a:p>
          <a:p>
            <a:pPr lvl="1"/>
            <a:r>
              <a:rPr lang="es-MX" sz="2000" dirty="0" smtClean="0"/>
              <a:t>Machine </a:t>
            </a:r>
            <a:r>
              <a:rPr lang="es-MX" sz="2000" dirty="0" err="1" smtClean="0"/>
              <a:t>Learning</a:t>
            </a:r>
            <a:r>
              <a:rPr lang="es-MX" sz="2000" dirty="0" smtClean="0"/>
              <a:t>: Para aprender de nuevas interacciones.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863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Una “moderna” prueba de Turing también incluye:</a:t>
            </a:r>
          </a:p>
          <a:p>
            <a:pPr lvl="1"/>
            <a:r>
              <a:rPr lang="es-MX" dirty="0" smtClean="0"/>
              <a:t>Visión de Computadora: Para interactuar con la persona</a:t>
            </a:r>
          </a:p>
          <a:p>
            <a:pPr lvl="1"/>
            <a:r>
              <a:rPr lang="es-MX" dirty="0" smtClean="0"/>
              <a:t>Robótica: Para interactuar con la persona.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924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 modelo cognitivo usa las ciencias cognitivas para modelar como funciona el cerebro.</a:t>
            </a:r>
          </a:p>
          <a:p>
            <a:r>
              <a:rPr lang="es-MX" dirty="0" smtClean="0"/>
              <a:t>De la misma forma en la que modelamos como se mueve un dedo.</a:t>
            </a:r>
          </a:p>
          <a:p>
            <a:pPr lvl="1"/>
            <a:r>
              <a:rPr lang="es-MX" dirty="0" smtClean="0"/>
              <a:t>Poleas, palancas, </a:t>
            </a:r>
            <a:r>
              <a:rPr lang="es-MX" dirty="0" err="1" smtClean="0"/>
              <a:t>etc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440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Inteligencia Artificial basada en silogismos filosóficos.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55452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7618</TotalTime>
  <Words>463</Words>
  <Application>Microsoft Office PowerPoint</Application>
  <PresentationFormat>Presentación en pantalla (16:9)</PresentationFormat>
  <Paragraphs>81</Paragraphs>
  <Slides>27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Roboto Condensed</vt:lpstr>
      <vt:lpstr>Roboto Condensed Light</vt:lpstr>
      <vt:lpstr>Cambria Math</vt:lpstr>
      <vt:lpstr>Arvo</vt:lpstr>
      <vt:lpstr>Salerio template</vt:lpstr>
      <vt:lpstr>Inteligencia Artificial</vt:lpstr>
      <vt:lpstr>Noticias del Día</vt:lpstr>
      <vt:lpstr>Presentación de PowerPoint</vt:lpstr>
      <vt:lpstr>Introducción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Agentes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Programa del Agente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38</cp:revision>
  <dcterms:modified xsi:type="dcterms:W3CDTF">2019-08-19T18:30:50Z</dcterms:modified>
</cp:coreProperties>
</file>