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9" r:id="rId3"/>
    <p:sldId id="395" r:id="rId4"/>
    <p:sldId id="290" r:id="rId5"/>
    <p:sldId id="414" r:id="rId6"/>
    <p:sldId id="415" r:id="rId7"/>
    <p:sldId id="416" r:id="rId8"/>
    <p:sldId id="418" r:id="rId9"/>
    <p:sldId id="421" r:id="rId10"/>
    <p:sldId id="423" r:id="rId11"/>
    <p:sldId id="413" r:id="rId12"/>
    <p:sldId id="425" r:id="rId13"/>
    <p:sldId id="424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del Agente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programa del Agente es un “programa” (</a:t>
            </a:r>
            <a:r>
              <a:rPr lang="es-MX" dirty="0" err="1" smtClean="0"/>
              <a:t>nooooooo</a:t>
            </a:r>
            <a:r>
              <a:rPr lang="es-MX" dirty="0" smtClean="0"/>
              <a:t>!). </a:t>
            </a:r>
          </a:p>
          <a:p>
            <a:pPr lvl="1"/>
            <a:r>
              <a:rPr lang="es-MX" dirty="0" smtClean="0"/>
              <a:t>Este programa tiene como función hacer el mapeo, en lugar de recurrir a una tabla.</a:t>
            </a:r>
          </a:p>
          <a:p>
            <a:r>
              <a:rPr lang="es-MX" dirty="0" smtClean="0"/>
              <a:t>Un programa del Agente es una realización concreta de la abstracción matemática de la función del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41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Concepto de Racionalidad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05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53" y="215536"/>
            <a:ext cx="3700807" cy="44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3074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41400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29201" y="1803400"/>
            <a:ext cx="341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Cuál es el objetivo de la </a:t>
            </a:r>
            <a:r>
              <a:rPr lang="es-MX" sz="1800" dirty="0" err="1"/>
              <a:t>R</a:t>
            </a:r>
            <a:r>
              <a:rPr lang="es-MX" sz="1800" dirty="0" err="1" smtClean="0"/>
              <a:t>oomba</a:t>
            </a:r>
            <a:r>
              <a:rPr lang="es-MX" sz="1800" dirty="0" smtClean="0"/>
              <a:t>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lo medimos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sabemos cuando el objetivo se ha cumplido?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4992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Métrica de desempeño</a:t>
            </a:r>
          </a:p>
          <a:p>
            <a:pPr lvl="1"/>
            <a:r>
              <a:rPr lang="es-MX" dirty="0" smtClean="0"/>
              <a:t>Performance </a:t>
            </a:r>
            <a:r>
              <a:rPr lang="es-MX" dirty="0" err="1" smtClean="0"/>
              <a:t>Measure</a:t>
            </a:r>
            <a:endParaRPr lang="es-MX" dirty="0" smtClean="0"/>
          </a:p>
          <a:p>
            <a:pPr lvl="1"/>
            <a:r>
              <a:rPr lang="es-MX" dirty="0" smtClean="0"/>
              <a:t>Evalúa la secuencia de estados en el </a:t>
            </a:r>
            <a:r>
              <a:rPr lang="es-MX" b="1" dirty="0" smtClean="0"/>
              <a:t>ambiente</a:t>
            </a:r>
          </a:p>
          <a:p>
            <a:pPr lvl="1"/>
            <a:r>
              <a:rPr lang="es-MX" dirty="0" smtClean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 evaluar en el ambiente:</a:t>
            </a:r>
          </a:p>
          <a:p>
            <a:pPr lvl="1"/>
            <a:r>
              <a:rPr lang="es-MX" dirty="0" smtClean="0"/>
              <a:t>Podemos medir en realidad el efecto del agente en el ambiente</a:t>
            </a:r>
          </a:p>
          <a:p>
            <a:pPr lvl="1"/>
            <a:r>
              <a:rPr lang="es-MX" dirty="0" smtClean="0"/>
              <a:t>No necesariamente nos interesa medir u optimizar lo que hace 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69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7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Image result for pest eng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08075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ane toad australia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67" y="1268412"/>
            <a:ext cx="345863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</a:t>
            </a:r>
            <a:r>
              <a:rPr lang="en-US" i="1" dirty="0" smtClean="0"/>
              <a:t>expected to </a:t>
            </a:r>
            <a:r>
              <a:rPr lang="en-US" i="1" dirty="0"/>
              <a:t>maximize its performance measure, given the evidence provided by the </a:t>
            </a:r>
            <a:r>
              <a:rPr lang="en-US" i="1" dirty="0" smtClean="0"/>
              <a:t>percept sequence </a:t>
            </a:r>
            <a:r>
              <a:rPr lang="en-US" i="1" dirty="0"/>
              <a:t>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11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 smtClean="0"/>
              <a:t>La métrica de desempeño va a dar puntos por cada cuadrito limpio en el piso.</a:t>
            </a:r>
          </a:p>
          <a:p>
            <a:r>
              <a:rPr lang="es-MX" sz="1800" dirty="0" smtClean="0"/>
              <a:t>La </a:t>
            </a:r>
            <a:r>
              <a:rPr lang="es-MX" sz="1800" dirty="0" err="1" smtClean="0"/>
              <a:t>roomba</a:t>
            </a:r>
            <a:r>
              <a:rPr lang="es-MX" sz="1800" dirty="0" smtClean="0"/>
              <a:t> puede tener un mapa del área, y sus movimientos básicos.</a:t>
            </a:r>
          </a:p>
          <a:p>
            <a:r>
              <a:rPr lang="es-MX" sz="1800" dirty="0" smtClean="0"/>
              <a:t>Las acciones que puede hacer son “moverse” y aspirar.</a:t>
            </a:r>
          </a:p>
          <a:p>
            <a:r>
              <a:rPr lang="es-MX" sz="1800" dirty="0" smtClean="0"/>
              <a:t>El agente percibe su locación y sabe si la locación contiene tierra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7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7170" name="Picture 2" descr="Image result for google waym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5" y="1765299"/>
            <a:ext cx="3995447" cy="2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4978400" y="1327350"/>
            <a:ext cx="4013200" cy="3145500"/>
          </a:xfrm>
        </p:spPr>
        <p:txBody>
          <a:bodyPr/>
          <a:lstStyle/>
          <a:p>
            <a:r>
              <a:rPr lang="es-MX" sz="1800" dirty="0" smtClean="0"/>
              <a:t>Deseamos que llegue de </a:t>
            </a:r>
            <a:r>
              <a:rPr lang="es-MX" sz="1800" dirty="0" err="1" smtClean="0"/>
              <a:t>Zocalo</a:t>
            </a:r>
            <a:r>
              <a:rPr lang="es-MX" sz="1800" dirty="0" smtClean="0"/>
              <a:t> a la Universidad Panamericana</a:t>
            </a:r>
          </a:p>
          <a:p>
            <a:r>
              <a:rPr lang="es-MX" sz="1800" dirty="0" smtClean="0"/>
              <a:t>Un domingo 25 de Agosto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59440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60901" y="1327350"/>
            <a:ext cx="3314700" cy="3145500"/>
          </a:xfrm>
        </p:spPr>
        <p:txBody>
          <a:bodyPr/>
          <a:lstStyle/>
          <a:p>
            <a:r>
              <a:rPr lang="es-MX" dirty="0" smtClean="0"/>
              <a:t>Cuál sería la métrica de desempeño.</a:t>
            </a:r>
          </a:p>
          <a:p>
            <a:r>
              <a:rPr lang="es-MX" dirty="0" smtClean="0"/>
              <a:t>Que conocimiento a priori debería tener.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477200"/>
            <a:ext cx="3018564" cy="2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70" y="764176"/>
            <a:ext cx="3923979" cy="36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 smtClean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Sensor: Elementos usados para percibir el ambiente</a:t>
            </a:r>
          </a:p>
          <a:p>
            <a:r>
              <a:rPr lang="es-MX" dirty="0" smtClean="0"/>
              <a:t>Actuador: Elementos usados para actuar en el ambiente.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5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Percepción: Datos instantáneos que percibe el agente</a:t>
            </a:r>
          </a:p>
          <a:p>
            <a:r>
              <a:rPr lang="es-MX" dirty="0" smtClean="0"/>
              <a:t>Secuencia de Percepción: Toda la historia de percepción dada una ventana de tiempo.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Percepciones</a:t>
            </a:r>
            <a:endParaRPr lang="es-MX" dirty="0"/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tabla la mejor forma de codificar la función?</a:t>
            </a:r>
          </a:p>
          <a:p>
            <a:r>
              <a:rPr lang="es-MX" dirty="0" smtClean="0"/>
              <a:t>Cuales son las ventajas y las desventajas?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433</Words>
  <Application>Microsoft Office PowerPoint</Application>
  <PresentationFormat>Presentación en pantalla (16:9)</PresentationFormat>
  <Paragraphs>77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Roboto Condensed Light</vt:lpstr>
      <vt:lpstr>Cambria Math</vt:lpstr>
      <vt:lpstr>Arvo</vt:lpstr>
      <vt:lpstr>Arial</vt:lpstr>
      <vt:lpstr>Roboto Condensed</vt:lpstr>
      <vt:lpstr>Salerio template</vt:lpstr>
      <vt:lpstr>Inteligencia Artificial</vt:lpstr>
      <vt:lpstr>Noticias del Día</vt:lpstr>
      <vt:lpstr>Presentación de PowerPoint</vt:lpstr>
      <vt:lpstr>Que vimos la clase pasada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del Agente</vt:lpstr>
      <vt:lpstr>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42</cp:revision>
  <dcterms:modified xsi:type="dcterms:W3CDTF">2019-08-22T20:12:33Z</dcterms:modified>
</cp:coreProperties>
</file>