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9" r:id="rId3"/>
    <p:sldId id="395" r:id="rId4"/>
    <p:sldId id="456" r:id="rId5"/>
    <p:sldId id="290" r:id="rId6"/>
    <p:sldId id="463" r:id="rId7"/>
    <p:sldId id="466" r:id="rId8"/>
    <p:sldId id="467" r:id="rId9"/>
    <p:sldId id="45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	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Hasta ahora, hemos hablado de acciones y ambientes abstractos.</a:t>
            </a:r>
          </a:p>
          <a:p>
            <a:r>
              <a:rPr lang="es-MX" dirty="0" smtClean="0"/>
              <a:t>Tenemos que enfocarnos a como se estructura un agente, y como funciona por dentro</a:t>
            </a:r>
          </a:p>
          <a:p>
            <a:pPr lvl="1"/>
            <a:r>
              <a:rPr lang="es-MX" dirty="0" smtClean="0"/>
              <a:t>La clase pasada comenzamos a aprender Python, por esto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71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2" y="1691195"/>
            <a:ext cx="6237514" cy="15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Agentes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Agentes de Reflejos sencillos</a:t>
            </a:r>
          </a:p>
          <a:p>
            <a:r>
              <a:rPr lang="es-MX" dirty="0" smtClean="0"/>
              <a:t>Agentes basados en modelos con reflejo</a:t>
            </a:r>
          </a:p>
          <a:p>
            <a:r>
              <a:rPr lang="es-MX" dirty="0" smtClean="0"/>
              <a:t>Agentes basados en metas</a:t>
            </a:r>
          </a:p>
          <a:p>
            <a:r>
              <a:rPr lang="es-MX" dirty="0" smtClean="0"/>
              <a:t>Agentes basados en Utilidad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 </a:t>
            </a:r>
            <a:r>
              <a:rPr lang="es-MX" dirty="0" err="1" smtClean="0"/>
              <a:t>Reflex</a:t>
            </a:r>
            <a:r>
              <a:rPr lang="es-MX" dirty="0" smtClean="0"/>
              <a:t> </a:t>
            </a:r>
            <a:r>
              <a:rPr lang="es-MX" dirty="0" err="1" smtClean="0"/>
              <a:t>Agent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172804"/>
          </a:xfrm>
        </p:spPr>
        <p:txBody>
          <a:bodyPr/>
          <a:lstStyle/>
          <a:p>
            <a:r>
              <a:rPr lang="es-MX" dirty="0" smtClean="0"/>
              <a:t>A estos agentes no les importa la historia de las percepciones.</a:t>
            </a:r>
          </a:p>
          <a:p>
            <a:r>
              <a:rPr lang="es-MX" dirty="0" smtClean="0"/>
              <a:t>Sólo se basan en las percepciones inmediatas.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36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8" y="1736203"/>
            <a:ext cx="7014482" cy="12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3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Aun en ambientes muy complejos, puede haber respuestas basadas en reflejos</a:t>
            </a:r>
          </a:p>
          <a:p>
            <a:pPr lvl="1"/>
            <a:r>
              <a:rPr lang="es-MX" dirty="0" smtClean="0"/>
              <a:t>Frenar un auto.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963425"/>
            <a:ext cx="6885622" cy="3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Agentes de reflejo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 pueden aprender</a:t>
            </a:r>
          </a:p>
          <a:p>
            <a:r>
              <a:rPr lang="es-MX" dirty="0" smtClean="0"/>
              <a:t>Son de inteligencia limitada</a:t>
            </a:r>
          </a:p>
          <a:p>
            <a:r>
              <a:rPr lang="es-MX" dirty="0" smtClean="0"/>
              <a:t>Depende de que el ambiente sea observable.</a:t>
            </a:r>
          </a:p>
          <a:p>
            <a:r>
              <a:rPr lang="es-MX" dirty="0" smtClean="0"/>
              <a:t>A veces terminamos en </a:t>
            </a:r>
            <a:r>
              <a:rPr lang="es-MX" dirty="0" err="1" smtClean="0"/>
              <a:t>loops</a:t>
            </a:r>
            <a:r>
              <a:rPr lang="es-MX" dirty="0" smtClean="0"/>
              <a:t> infinitos.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 de i Robot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1026" name="Picture 2" descr="Image result for irobot runa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85" y="1743891"/>
            <a:ext cx="1519742" cy="24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2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Reflex</a:t>
            </a:r>
            <a:r>
              <a:rPr lang="es-MX" dirty="0" smtClean="0"/>
              <a:t> </a:t>
            </a:r>
            <a:r>
              <a:rPr lang="es-MX" dirty="0" err="1" smtClean="0"/>
              <a:t>Agent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agente mantiene un estado interno</a:t>
            </a:r>
          </a:p>
          <a:p>
            <a:r>
              <a:rPr lang="es-MX" dirty="0" smtClean="0"/>
              <a:t>Este estado va a depender de la historia de percepciones que tenemos.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3" y="1106861"/>
            <a:ext cx="5183368" cy="30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necesita información acerca de como evoluciona el mundo</a:t>
            </a:r>
          </a:p>
          <a:p>
            <a:r>
              <a:rPr lang="es-MX" dirty="0" smtClean="0"/>
              <a:t>Se necesita información para saber como las acciones del agente afectan el mundo.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2050" name="Picture 2" descr="http://4.bp.blogspot.com/-u9XslQrACb8/VK71Cym3zQI/AAAAAAAAAA0/DAxkKTcCKvc/s1600/markov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0" y="1364615"/>
            <a:ext cx="4324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9" y="924229"/>
            <a:ext cx="4668746" cy="33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Estático/Dinámico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Estático: El ambiente no cambia, en el momento en el que el agente esta deliberando.</a:t>
            </a:r>
          </a:p>
          <a:p>
            <a:r>
              <a:rPr lang="es-MX" dirty="0" smtClean="0"/>
              <a:t>Dinámico: El ambiente esta cambiando constantemente.</a:t>
            </a:r>
          </a:p>
          <a:p>
            <a:r>
              <a:rPr lang="es-MX" dirty="0" err="1" smtClean="0"/>
              <a:t>Semidinámico</a:t>
            </a:r>
            <a:r>
              <a:rPr lang="es-MX" dirty="0" smtClean="0"/>
              <a:t>: El “performance score” del agente cambia, aunque el ambiente 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6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" y="1312817"/>
            <a:ext cx="6414770" cy="28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 los agentes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objetivo de AI es diseñar el programa de agente, que es la realización de la </a:t>
            </a:r>
            <a:r>
              <a:rPr lang="es-MX" b="1" dirty="0" smtClean="0"/>
              <a:t>función del agente.</a:t>
            </a:r>
          </a:p>
          <a:p>
            <a:r>
              <a:rPr lang="es-MX" dirty="0" smtClean="0"/>
              <a:t>El agente va a correr en una arquitectura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Estructur</a:t>
            </a:r>
            <a:r>
              <a:rPr lang="es-MX" dirty="0" smtClean="0"/>
              <a:t>a de los agentes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639762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327</Words>
  <Application>Microsoft Office PowerPoint</Application>
  <PresentationFormat>Presentación en pantalla (16:9)</PresentationFormat>
  <Paragraphs>69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Roboto Condensed Light</vt:lpstr>
      <vt:lpstr>Roboto Condensed</vt:lpstr>
      <vt:lpstr>Arial</vt:lpstr>
      <vt:lpstr>Arvo</vt:lpstr>
      <vt:lpstr>Salerio template</vt:lpstr>
      <vt:lpstr>Inteligencia Artificial</vt:lpstr>
      <vt:lpstr>Noticias del Día</vt:lpstr>
      <vt:lpstr>Presentación de PowerPoint</vt:lpstr>
      <vt:lpstr>Presentación de PowerPoint</vt:lpstr>
      <vt:lpstr>Que vimos la clase pasada</vt:lpstr>
      <vt:lpstr>Estático/Dinámico</vt:lpstr>
      <vt:lpstr>Presentación de PowerPoint</vt:lpstr>
      <vt:lpstr>Programa de los agentes</vt:lpstr>
      <vt:lpstr>Estructura de los agentes</vt:lpstr>
      <vt:lpstr>Estructura </vt:lpstr>
      <vt:lpstr>Presentación de PowerPoint</vt:lpstr>
      <vt:lpstr>Tipos de Agentes</vt:lpstr>
      <vt:lpstr>Simple Reflex Agent</vt:lpstr>
      <vt:lpstr>Presentación de PowerPoint</vt:lpstr>
      <vt:lpstr>Presentación de PowerPoint</vt:lpstr>
      <vt:lpstr>Presentación de PowerPoint</vt:lpstr>
      <vt:lpstr>Agentes de reflejo</vt:lpstr>
      <vt:lpstr>Presentación de PowerPoint</vt:lpstr>
      <vt:lpstr>Model Based Reflex Agent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53</cp:revision>
  <dcterms:modified xsi:type="dcterms:W3CDTF">2019-09-05T21:02:07Z</dcterms:modified>
</cp:coreProperties>
</file>