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9" r:id="rId3"/>
    <p:sldId id="395" r:id="rId4"/>
    <p:sldId id="456" r:id="rId5"/>
    <p:sldId id="290" r:id="rId6"/>
    <p:sldId id="514" r:id="rId7"/>
    <p:sldId id="517" r:id="rId8"/>
    <p:sldId id="515" r:id="rId9"/>
    <p:sldId id="516" r:id="rId10"/>
    <p:sldId id="522" r:id="rId11"/>
    <p:sldId id="523" r:id="rId12"/>
    <p:sldId id="524" r:id="rId13"/>
    <p:sldId id="525" r:id="rId14"/>
    <p:sldId id="526" r:id="rId15"/>
    <p:sldId id="519" r:id="rId16"/>
    <p:sldId id="520" r:id="rId17"/>
    <p:sldId id="521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  <p:embeddedFont>
      <p:font typeface="Roboto Condense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4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5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FCDD6BAC-CCD5-4E98-95CD-357AD7155B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1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8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kopoLzvh5jY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Inteligencia Artificial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 smtClean="0"/>
              <a:t>Busqueda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130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07" y="1208314"/>
            <a:ext cx="5531324" cy="29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2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Estados: Están determinados por la ubicación del agente y la existencia de tierra.</a:t>
            </a:r>
          </a:p>
          <a:p>
            <a:pPr lvl="1"/>
            <a:r>
              <a:rPr lang="es-MX" dirty="0" smtClean="0"/>
              <a:t>¿Cuántos estados hay?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 hay 2 locaciones, y hay dos posibles estados para cada locación:</a:t>
            </a:r>
          </a:p>
          <a:p>
            <a:pPr lvl="1"/>
            <a:r>
              <a:rPr lang="es-MX" dirty="0" smtClean="0"/>
              <a:t>n x 2</a:t>
            </a:r>
            <a:r>
              <a:rPr lang="es-MX" baseline="30000" dirty="0" smtClean="0"/>
              <a:t>n </a:t>
            </a:r>
            <a:r>
              <a:rPr lang="es-MX" dirty="0" smtClean="0"/>
              <a:t>= # Estados</a:t>
            </a:r>
          </a:p>
          <a:p>
            <a:pPr lvl="1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97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Estado Inicial: El que desee</a:t>
            </a:r>
          </a:p>
          <a:p>
            <a:r>
              <a:rPr lang="es-MX" dirty="0" smtClean="0"/>
              <a:t>Acciones: Izquierda, Derecha, Succionar</a:t>
            </a:r>
          </a:p>
          <a:p>
            <a:r>
              <a:rPr lang="es-MX" dirty="0" smtClean="0"/>
              <a:t>Modelo de Transición</a:t>
            </a:r>
          </a:p>
          <a:p>
            <a:r>
              <a:rPr lang="es-MX" dirty="0" smtClean="0"/>
              <a:t>Meta: Todos los recuadros limpios</a:t>
            </a:r>
          </a:p>
          <a:p>
            <a:r>
              <a:rPr lang="es-MX" dirty="0" smtClean="0"/>
              <a:t>Costo: Cada paso cuesta 1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12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655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Van a hacer una presentación</a:t>
            </a:r>
          </a:p>
          <a:p>
            <a:pPr lvl="1"/>
            <a:r>
              <a:rPr lang="es-MX" dirty="0" smtClean="0"/>
              <a:t>10 voluntarios</a:t>
            </a:r>
          </a:p>
          <a:p>
            <a:pPr lvl="1"/>
            <a:r>
              <a:rPr lang="es-MX" dirty="0" smtClean="0"/>
              <a:t>2 semanas a partir de hoy (9 de Septiembre), 26 de septiembre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40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Van a diseñar y presentar un agente (2 c/u):</a:t>
            </a:r>
          </a:p>
          <a:p>
            <a:pPr lvl="1"/>
            <a:r>
              <a:rPr lang="es-MX" dirty="0" smtClean="0"/>
              <a:t>Reflejo Simple</a:t>
            </a:r>
          </a:p>
          <a:p>
            <a:pPr lvl="1"/>
            <a:r>
              <a:rPr lang="es-MX" dirty="0" smtClean="0"/>
              <a:t>Basado en Modelo</a:t>
            </a:r>
          </a:p>
          <a:p>
            <a:pPr lvl="1"/>
            <a:r>
              <a:rPr lang="es-MX" dirty="0" smtClean="0"/>
              <a:t>Basado en Metas</a:t>
            </a:r>
          </a:p>
          <a:p>
            <a:pPr lvl="1"/>
            <a:r>
              <a:rPr lang="es-MX" dirty="0" smtClean="0"/>
              <a:t>Basado en Utilidad</a:t>
            </a:r>
          </a:p>
          <a:p>
            <a:pPr lvl="1"/>
            <a:r>
              <a:rPr lang="es-MX" dirty="0" smtClean="0"/>
              <a:t>Que aprenda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61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Noticias del Día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930" y="1300073"/>
            <a:ext cx="4439831" cy="22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Cuál es el agente?</a:t>
            </a:r>
          </a:p>
          <a:p>
            <a:pPr lvl="1"/>
            <a:r>
              <a:rPr lang="es-MX" dirty="0" smtClean="0"/>
              <a:t>Cuál es su ambiente?</a:t>
            </a:r>
          </a:p>
          <a:p>
            <a:pPr lvl="1"/>
            <a:r>
              <a:rPr lang="es-MX" dirty="0" smtClean="0"/>
              <a:t>Cuales son sus actuadores?</a:t>
            </a:r>
          </a:p>
          <a:p>
            <a:pPr lvl="1"/>
            <a:r>
              <a:rPr lang="es-MX" dirty="0" smtClean="0"/>
              <a:t>Cuales son sus sensores?</a:t>
            </a:r>
          </a:p>
          <a:p>
            <a:r>
              <a:rPr lang="es-MX" dirty="0" smtClean="0"/>
              <a:t>Que tipo de agente es?</a:t>
            </a:r>
          </a:p>
          <a:p>
            <a:r>
              <a:rPr lang="es-MX" dirty="0" smtClean="0"/>
              <a:t>Si tuvieran que programarlo ahora, como lo harían?</a:t>
            </a:r>
            <a:endParaRPr lang="es-MX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DD6BAC-CCD5-4E98-95CD-357AD7155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Que vimos la 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Agentes Racionales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Fases del </a:t>
            </a:r>
            <a:r>
              <a:rPr lang="es-MX" dirty="0" err="1" smtClean="0"/>
              <a:t>probelma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Estado inicial.</a:t>
            </a:r>
          </a:p>
          <a:p>
            <a:r>
              <a:rPr lang="es-MX" dirty="0" smtClean="0"/>
              <a:t>Acciones disponibles a partir de un estado inicial.</a:t>
            </a:r>
          </a:p>
          <a:p>
            <a:r>
              <a:rPr lang="es-MX" dirty="0" smtClean="0"/>
              <a:t>Modelo de transición, que hace la acción. </a:t>
            </a:r>
          </a:p>
          <a:p>
            <a:r>
              <a:rPr lang="es-MX" dirty="0" smtClean="0"/>
              <a:t>Revisión de estado meta</a:t>
            </a:r>
          </a:p>
          <a:p>
            <a:r>
              <a:rPr lang="es-MX" dirty="0" smtClean="0"/>
              <a:t>Costo del camino, cuanto me cuesta esa secuencia de acciones.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Abstracción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Quitar detalles no necesarios para la resolución del problema.</a:t>
            </a:r>
          </a:p>
          <a:p>
            <a:pPr lvl="1"/>
            <a:r>
              <a:rPr lang="es-MX" dirty="0" smtClean="0"/>
              <a:t>Clima, señales, </a:t>
            </a:r>
            <a:r>
              <a:rPr lang="es-MX" dirty="0" err="1" smtClean="0"/>
              <a:t>etc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weighted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925" y="1704384"/>
            <a:ext cx="4324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3074" name="Picture 2" descr="Image result for weighted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83" y="1665743"/>
            <a:ext cx="4168321" cy="26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6655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7889</TotalTime>
  <Words>251</Words>
  <Application>Microsoft Office PowerPoint</Application>
  <PresentationFormat>Presentación en pantalla (16:9)</PresentationFormat>
  <Paragraphs>64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Arvo</vt:lpstr>
      <vt:lpstr>Arial</vt:lpstr>
      <vt:lpstr>Roboto Condensed Light</vt:lpstr>
      <vt:lpstr>Roboto Condensed</vt:lpstr>
      <vt:lpstr>Salerio template</vt:lpstr>
      <vt:lpstr>Inteligencia Artificial</vt:lpstr>
      <vt:lpstr>Noticias del Día</vt:lpstr>
      <vt:lpstr>Presentación de PowerPoint</vt:lpstr>
      <vt:lpstr>Presentación de PowerPoint</vt:lpstr>
      <vt:lpstr>Que vimos la clase pasada</vt:lpstr>
      <vt:lpstr>Fases del probelma</vt:lpstr>
      <vt:lpstr>Abstracción</vt:lpstr>
      <vt:lpstr>Presentación de PowerPoint</vt:lpstr>
      <vt:lpstr>Presentación de PowerPoint</vt:lpstr>
      <vt:lpstr>Busqueda</vt:lpstr>
      <vt:lpstr>Presentación de PowerPoint</vt:lpstr>
      <vt:lpstr>Ejemplo 1</vt:lpstr>
      <vt:lpstr>Presentación de PowerPoint</vt:lpstr>
      <vt:lpstr>Presentación de PowerPoint</vt:lpstr>
      <vt:lpstr>Tarea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64</cp:revision>
  <dcterms:modified xsi:type="dcterms:W3CDTF">2019-09-23T18:30:48Z</dcterms:modified>
</cp:coreProperties>
</file>