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9" r:id="rId3"/>
    <p:sldId id="395" r:id="rId4"/>
    <p:sldId id="456" r:id="rId5"/>
    <p:sldId id="290" r:id="rId6"/>
    <p:sldId id="514" r:id="rId7"/>
    <p:sldId id="522" r:id="rId8"/>
    <p:sldId id="523" r:id="rId9"/>
    <p:sldId id="524" r:id="rId10"/>
    <p:sldId id="519" r:id="rId11"/>
  </p:sldIdLst>
  <p:sldSz cx="9144000" cy="5143500" type="screen16x9"/>
  <p:notesSz cx="6858000" cy="9144000"/>
  <p:embeddedFontLs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5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 smtClean="0"/>
              <a:t>OpenGymAI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655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46" y="943896"/>
            <a:ext cx="3814864" cy="31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Cuál es el agente?</a:t>
            </a:r>
          </a:p>
          <a:p>
            <a:pPr lvl="1"/>
            <a:r>
              <a:rPr lang="es-MX" dirty="0" smtClean="0"/>
              <a:t>Cuál es su ambiente?</a:t>
            </a:r>
          </a:p>
          <a:p>
            <a:pPr lvl="1"/>
            <a:r>
              <a:rPr lang="es-MX" dirty="0" smtClean="0"/>
              <a:t>Cuales son sus actuadores?</a:t>
            </a:r>
          </a:p>
          <a:p>
            <a:pPr lvl="1"/>
            <a:r>
              <a:rPr lang="es-MX" dirty="0" smtClean="0"/>
              <a:t>Cuales son sus sensores?</a:t>
            </a:r>
          </a:p>
          <a:p>
            <a:r>
              <a:rPr lang="es-MX" dirty="0" smtClean="0"/>
              <a:t>Que tipo de agente es?</a:t>
            </a:r>
          </a:p>
          <a:p>
            <a:r>
              <a:rPr lang="es-MX" dirty="0" smtClean="0"/>
              <a:t>Si tuvieran que programarlo ahora, como lo harían?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Examen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 1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No he terminado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07" y="1208314"/>
            <a:ext cx="5531324" cy="29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2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Estados: Están determinados por la ubicación del agente y la existencia de tierra.</a:t>
            </a:r>
          </a:p>
          <a:p>
            <a:pPr lvl="1"/>
            <a:r>
              <a:rPr lang="es-MX" dirty="0" smtClean="0"/>
              <a:t>¿Cuántos estados hay?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3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</TotalTime>
  <Words>94</Words>
  <Application>Microsoft Office PowerPoint</Application>
  <PresentationFormat>Presentación en pantalla (16:9)</PresentationFormat>
  <Paragraphs>32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Roboto Condensed</vt:lpstr>
      <vt:lpstr>Roboto Condensed Light</vt:lpstr>
      <vt:lpstr>Arvo</vt:lpstr>
      <vt:lpstr>Arial</vt:lpstr>
      <vt:lpstr>Salerio template</vt:lpstr>
      <vt:lpstr>Inteligencia Artificial</vt:lpstr>
      <vt:lpstr>Noticias del Día</vt:lpstr>
      <vt:lpstr>Presentación de PowerPoint</vt:lpstr>
      <vt:lpstr>Presentación de PowerPoint</vt:lpstr>
      <vt:lpstr>Examen</vt:lpstr>
      <vt:lpstr>Pregunta 1</vt:lpstr>
      <vt:lpstr>Clase Pasada</vt:lpstr>
      <vt:lpstr>Presentación de PowerPoint</vt:lpstr>
      <vt:lpstr>Ejemplo 1</vt:lpstr>
      <vt:lpstr>OpenGymAI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65</cp:revision>
  <dcterms:modified xsi:type="dcterms:W3CDTF">2019-09-30T18:31:12Z</dcterms:modified>
</cp:coreProperties>
</file>