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395" r:id="rId4"/>
    <p:sldId id="456" r:id="rId5"/>
    <p:sldId id="290" r:id="rId6"/>
    <p:sldId id="514" r:id="rId7"/>
    <p:sldId id="522" r:id="rId8"/>
    <p:sldId id="523" r:id="rId9"/>
    <p:sldId id="524" r:id="rId10"/>
    <p:sldId id="519" r:id="rId11"/>
    <p:sldId id="525" r:id="rId12"/>
    <p:sldId id="526" r:id="rId13"/>
    <p:sldId id="528" r:id="rId14"/>
    <p:sldId id="527" r:id="rId15"/>
    <p:sldId id="529" r:id="rId16"/>
    <p:sldId id="531" r:id="rId17"/>
  </p:sldIdLst>
  <p:sldSz cx="9144000" cy="5143500" type="screen16x9"/>
  <p:notesSz cx="6858000" cy="9144000"/>
  <p:embeddedFontLs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Arv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Algoritmos de </a:t>
            </a:r>
            <a:r>
              <a:rPr lang="es-MX" dirty="0" err="1" smtClean="0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55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Árbol de búsqueda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Supongamos que nos queremos ir a Acapulco.</a:t>
            </a:r>
          </a:p>
          <a:p>
            <a:pPr lvl="1"/>
            <a:r>
              <a:rPr lang="es-MX" dirty="0" smtClean="0"/>
              <a:t>Vamos a crear un árbol de estados</a:t>
            </a:r>
          </a:p>
          <a:p>
            <a:pPr lvl="1"/>
            <a:r>
              <a:rPr lang="es-MX" dirty="0" smtClean="0"/>
              <a:t>Vamos a ver todas las posibles rutas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00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19137"/>
            <a:ext cx="5829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43062"/>
            <a:ext cx="8515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Busqueda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MX" dirty="0" smtClean="0"/>
              <a:t>Ver el Estado Actual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 smtClean="0"/>
              <a:t>Deseado?</a:t>
            </a:r>
          </a:p>
          <a:p>
            <a:pPr marL="533400" indent="-457200">
              <a:buFont typeface="+mj-lt"/>
              <a:buAutoNum type="arabicPeriod"/>
            </a:pPr>
            <a:r>
              <a:rPr lang="es-MX" dirty="0" smtClean="0"/>
              <a:t>Expandir Posibles rutas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 smtClean="0"/>
              <a:t>Cambiar estado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 smtClean="0"/>
              <a:t>Volver a 1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Diferencia entre árbol y gráfica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Diferencias entre una estructura de árbol y una grafica</a:t>
            </a:r>
          </a:p>
          <a:p>
            <a:pPr lvl="1"/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Diferencia entre árbol y gráfica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Diferencias entre una estructura de árbol y una grafica</a:t>
            </a:r>
          </a:p>
          <a:p>
            <a:pPr lvl="1"/>
            <a:r>
              <a:rPr lang="es-MX" sz="2000" dirty="0" smtClean="0"/>
              <a:t>Un árbol no tiene ciclos</a:t>
            </a:r>
          </a:p>
          <a:p>
            <a:pPr lvl="1"/>
            <a:r>
              <a:rPr lang="es-MX" sz="2000" dirty="0" smtClean="0"/>
              <a:t>Un árbol sólo tiene una ruta entre dos elementos</a:t>
            </a:r>
          </a:p>
          <a:p>
            <a:pPr lvl="1"/>
            <a:r>
              <a:rPr lang="es-MX" sz="2000" dirty="0" smtClean="0"/>
              <a:t>Los hijos sólo tienen un padre</a:t>
            </a:r>
          </a:p>
          <a:p>
            <a:pPr lvl="1"/>
            <a:r>
              <a:rPr lang="es-MX" sz="2000" dirty="0" smtClean="0"/>
              <a:t>Complejidad</a:t>
            </a:r>
          </a:p>
          <a:p>
            <a:pPr lvl="1"/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0" y="714375"/>
            <a:ext cx="3989314" cy="38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Cuál es el agente?</a:t>
            </a:r>
          </a:p>
          <a:p>
            <a:pPr lvl="1"/>
            <a:r>
              <a:rPr lang="es-MX" dirty="0" smtClean="0"/>
              <a:t>Cuál es su ambiente?</a:t>
            </a:r>
          </a:p>
          <a:p>
            <a:pPr lvl="1"/>
            <a:r>
              <a:rPr lang="es-MX" dirty="0" smtClean="0"/>
              <a:t>Cuales son sus actuadores?</a:t>
            </a:r>
          </a:p>
          <a:p>
            <a:pPr lvl="1"/>
            <a:r>
              <a:rPr lang="es-MX" dirty="0" smtClean="0"/>
              <a:t>Cuales son sus sensores?</a:t>
            </a:r>
          </a:p>
          <a:p>
            <a:r>
              <a:rPr lang="es-MX" dirty="0" smtClean="0"/>
              <a:t>Que tipo de agente es?</a:t>
            </a:r>
          </a:p>
          <a:p>
            <a:r>
              <a:rPr lang="es-MX" dirty="0" smtClean="0"/>
              <a:t>Si tuvieran que programarlo ahora, como lo harían?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 smtClean="0"/>
              <a:t>Examenes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699720"/>
            <a:ext cx="4391025" cy="27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7" y="1208314"/>
            <a:ext cx="5531324" cy="29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Estados: Están determinados por la ubicación del agente y la existencia de tierra.</a:t>
            </a:r>
          </a:p>
          <a:p>
            <a:pPr lvl="1"/>
            <a:r>
              <a:rPr lang="es-MX" dirty="0" smtClean="0"/>
              <a:t>¿Cuántos estados hay?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3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7964</TotalTime>
  <Words>187</Words>
  <Application>Microsoft Office PowerPoint</Application>
  <PresentationFormat>Presentación en pantalla (16:9)</PresentationFormat>
  <Paragraphs>55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Roboto Condensed</vt:lpstr>
      <vt:lpstr>Roboto Condensed Light</vt:lpstr>
      <vt:lpstr>Arvo</vt:lpstr>
      <vt:lpstr>Arial</vt:lpstr>
      <vt:lpstr>Salerio template</vt:lpstr>
      <vt:lpstr>Inteligencia Artificial</vt:lpstr>
      <vt:lpstr>Noticias del Día</vt:lpstr>
      <vt:lpstr>Presentación de PowerPoint</vt:lpstr>
      <vt:lpstr>Presentación de PowerPoint</vt:lpstr>
      <vt:lpstr>Examenes</vt:lpstr>
      <vt:lpstr>Resultados</vt:lpstr>
      <vt:lpstr>Clase Pasada</vt:lpstr>
      <vt:lpstr>Presentación de PowerPoint</vt:lpstr>
      <vt:lpstr>Ejemplo 1</vt:lpstr>
      <vt:lpstr>Algoritmos de Busqueda</vt:lpstr>
      <vt:lpstr>Árbol de búsqueda</vt:lpstr>
      <vt:lpstr>Presentación de PowerPoint</vt:lpstr>
      <vt:lpstr>Presentación de PowerPoint</vt:lpstr>
      <vt:lpstr>Busqueda</vt:lpstr>
      <vt:lpstr>Diferencia entre árbol y gráfica</vt:lpstr>
      <vt:lpstr>Diferencia entre árbol y 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68</cp:revision>
  <dcterms:modified xsi:type="dcterms:W3CDTF">2019-10-03T20:59:45Z</dcterms:modified>
</cp:coreProperties>
</file>