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603" r:id="rId3"/>
    <p:sldId id="561" r:id="rId4"/>
    <p:sldId id="604" r:id="rId5"/>
    <p:sldId id="522" r:id="rId6"/>
    <p:sldId id="621" r:id="rId7"/>
    <p:sldId id="623" r:id="rId8"/>
    <p:sldId id="624" r:id="rId9"/>
    <p:sldId id="628" r:id="rId10"/>
    <p:sldId id="630" r:id="rId11"/>
    <p:sldId id="632" r:id="rId12"/>
    <p:sldId id="631" r:id="rId13"/>
    <p:sldId id="633" r:id="rId14"/>
    <p:sldId id="635" r:id="rId15"/>
    <p:sldId id="636" r:id="rId16"/>
    <p:sldId id="637" r:id="rId17"/>
    <p:sldId id="638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6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valores Q se almacenan en una tabla llamada la Q-</a:t>
            </a:r>
            <a:r>
              <a:rPr lang="es-MX" dirty="0" err="1" smtClean="0"/>
              <a:t>Table</a:t>
            </a:r>
            <a:r>
              <a:rPr lang="es-MX" dirty="0" smtClean="0"/>
              <a:t>, donde se almacena un Q-</a:t>
            </a:r>
            <a:r>
              <a:rPr lang="es-MX" dirty="0" err="1" smtClean="0"/>
              <a:t>Value</a:t>
            </a:r>
            <a:r>
              <a:rPr lang="es-MX" dirty="0" smtClean="0"/>
              <a:t> por cada par (estado, acción)</a:t>
            </a:r>
          </a:p>
          <a:p>
            <a:r>
              <a:rPr lang="es-MX" dirty="0" smtClean="0"/>
              <a:t>Un Q-</a:t>
            </a:r>
            <a:r>
              <a:rPr lang="es-MX" dirty="0" err="1" smtClean="0"/>
              <a:t>Value</a:t>
            </a:r>
            <a:r>
              <a:rPr lang="es-MX" dirty="0" smtClean="0"/>
              <a:t> alto, implica que esa acción es muy benéfica desde ese estado en particular.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7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r>
              <a:rPr lang="es-MX" dirty="0" smtClean="0"/>
              <a:t> y DQN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1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4098" name="Picture 2" descr="Q Matrix Initialized Through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66" y="1510145"/>
            <a:ext cx="3507072" cy="35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3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11" name="Marcador de texto 10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38610"/>
          </a:xfrm>
        </p:spPr>
        <p:txBody>
          <a:bodyPr/>
          <a:lstStyle/>
          <a:p>
            <a:r>
              <a:rPr lang="es-MX" dirty="0" smtClean="0"/>
              <a:t>Como se actualiza la Q</a:t>
            </a:r>
            <a:endParaRPr lang="es-MX" dirty="0"/>
          </a:p>
        </p:txBody>
      </p:sp>
      <p:pic>
        <p:nvPicPr>
          <p:cNvPr id="1036" name="Picture 12" descr="https://latex.codecogs.com/gif.latex?%5Cdpi%7B300%7D%20%5Csmall%20Q%28%7B%5Csmall%20state%7D%2C%20%7B%5Csmall%20action%7D%29%20%5Cleftarrow%20%281%20-%20%5Calpha%29%20Q%28%7B%5Csmall%20state%7D%2C%20%7B%5Csmall%20action%7D%29%20&amp;plus;%20%5Calpha%20%5CBig%28%7B%5Csmall%20reward%7D%20&amp;plus;%20%5Cgamma%20%5Cmax_%7Ba%7D%20Q%28%7B%5Csmall%20next%20%5C%20state%7D%2C%20%7B%5Csmall%20all%20%5C%20actions%7D%29%5CBig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75" y="2366352"/>
            <a:ext cx="7637378" cy="3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2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2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Deep Q </a:t>
            </a:r>
            <a:r>
              <a:rPr lang="es-MX" dirty="0" err="1"/>
              <a:t>L</a:t>
            </a:r>
            <a:r>
              <a:rPr lang="es-MX" dirty="0" err="1" smtClean="0"/>
              <a:t>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Imaginemos que tenemos 10 acciones y 2000 estados.</a:t>
            </a:r>
          </a:p>
          <a:p>
            <a:pPr lvl="1"/>
            <a:r>
              <a:rPr lang="es-MX" dirty="0" smtClean="0"/>
              <a:t>Una tabla de 20,000 valores.</a:t>
            </a:r>
          </a:p>
          <a:p>
            <a:pPr lvl="1"/>
            <a:r>
              <a:rPr lang="es-MX" dirty="0" smtClean="0"/>
              <a:t>Los problemas más avanzados de RL tienen millones de estados.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45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2050" name="Picture 2" descr="deep q-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95" y="1530550"/>
            <a:ext cx="4490205" cy="29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3074" name="Picture 2" descr="https://s3-ap-south-1.amazonaws.com/av-blog-media/wp-content/uploads/2019/04/Screenshot-2019-04-17-at-12.48.0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00" y="1504806"/>
            <a:ext cx="3772651" cy="313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8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Anuncios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4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Proyecto Final</a:t>
            </a:r>
          </a:p>
          <a:p>
            <a:pPr lvl="1"/>
            <a:r>
              <a:rPr lang="es-MX" sz="2000" dirty="0" smtClean="0"/>
              <a:t>Crear un agente inteligente</a:t>
            </a:r>
          </a:p>
          <a:p>
            <a:pPr lvl="2"/>
            <a:r>
              <a:rPr lang="es-MX" sz="2000" dirty="0" smtClean="0"/>
              <a:t>Tiene que ser funcional</a:t>
            </a:r>
          </a:p>
          <a:p>
            <a:pPr lvl="2"/>
            <a:r>
              <a:rPr lang="es-MX" sz="2000" dirty="0" smtClean="0"/>
              <a:t>El día de la entrega tienen que mostrarlo en acción.</a:t>
            </a:r>
          </a:p>
          <a:p>
            <a:pPr lvl="1"/>
            <a:r>
              <a:rPr lang="es-MX" sz="2000" dirty="0" smtClean="0"/>
              <a:t>Reporte sobre el funcionamiento</a:t>
            </a:r>
          </a:p>
          <a:p>
            <a:pPr lvl="2"/>
            <a:r>
              <a:rPr lang="es-MX" sz="2000" dirty="0" smtClean="0"/>
              <a:t>Sin código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Final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Entrega de Proyecto y Examen?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016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Imaginemos que tenemos un taxi autónomo.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1026" name="Picture 2" descr="Taxi Environment for Reinforcement Learning - OpenAI G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1937560"/>
            <a:ext cx="2731654" cy="26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2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Puede estar en cualquier bloque, puede tener pasaje, el pasaje puede estar esperando o no, y puede haber sido dejado o no.</a:t>
            </a:r>
          </a:p>
          <a:p>
            <a:pPr lvl="1"/>
            <a:r>
              <a:rPr lang="es-MX" dirty="0" smtClean="0"/>
              <a:t>Son 500 posibles estados</a:t>
            </a:r>
          </a:p>
          <a:p>
            <a:r>
              <a:rPr lang="es-MX" dirty="0" smtClean="0"/>
              <a:t>Acciones: Norte, Sur, Este, Oeste, Subir Pasaje, Bajar Pasaje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41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 </a:t>
            </a:r>
            <a:r>
              <a:rPr lang="es-MX" dirty="0" err="1" smtClean="0"/>
              <a:t>Learning</a:t>
            </a:r>
            <a:r>
              <a:rPr lang="es-MX" dirty="0" smtClean="0"/>
              <a:t> utiliza la tabla de recompensas para aprender a lo largo que pasa el tiempo cual es la mejor acción.</a:t>
            </a:r>
          </a:p>
          <a:p>
            <a:r>
              <a:rPr lang="es-MX" dirty="0" smtClean="0"/>
              <a:t>Se genera un valor Q, donde se va almacenando la recompensa acumulada</a:t>
            </a:r>
          </a:p>
          <a:p>
            <a:r>
              <a:rPr lang="es-MX" dirty="0" smtClean="0"/>
              <a:t>Por que la acumulada?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962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13911</TotalTime>
  <Words>243</Words>
  <Application>Microsoft Office PowerPoint</Application>
  <PresentationFormat>Presentación en pantalla (16:9)</PresentationFormat>
  <Paragraphs>55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Roboto Condensed Light</vt:lpstr>
      <vt:lpstr>Roboto Condensed</vt:lpstr>
      <vt:lpstr>Arial</vt:lpstr>
      <vt:lpstr>Arvo</vt:lpstr>
      <vt:lpstr>Salerio template</vt:lpstr>
      <vt:lpstr>Inteligencia Artificial</vt:lpstr>
      <vt:lpstr>Anuncios</vt:lpstr>
      <vt:lpstr>Presentación de PowerPoint</vt:lpstr>
      <vt:lpstr>Examen Final</vt:lpstr>
      <vt:lpstr>Clase Pasada</vt:lpstr>
      <vt:lpstr>Q-Learning</vt:lpstr>
      <vt:lpstr>Ejemplo</vt:lpstr>
      <vt:lpstr>Presentación de PowerPoint</vt:lpstr>
      <vt:lpstr>Q-Learning</vt:lpstr>
      <vt:lpstr>Presentación de PowerPoint</vt:lpstr>
      <vt:lpstr>Q-Learning y DQN</vt:lpstr>
      <vt:lpstr>Presentación de PowerPoint</vt:lpstr>
      <vt:lpstr>Q-Learning</vt:lpstr>
      <vt:lpstr>Presentación de PowerPoint</vt:lpstr>
      <vt:lpstr>Deep Q Learning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94</cp:revision>
  <dcterms:modified xsi:type="dcterms:W3CDTF">2019-11-14T22:03:21Z</dcterms:modified>
</cp:coreProperties>
</file>