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8"/>
  </p:notesMasterIdLst>
  <p:sldIdLst>
    <p:sldId id="256" r:id="rId2"/>
    <p:sldId id="259" r:id="rId3"/>
    <p:sldId id="395" r:id="rId4"/>
    <p:sldId id="456" r:id="rId5"/>
    <p:sldId id="290" r:id="rId6"/>
    <p:sldId id="514" r:id="rId7"/>
    <p:sldId id="517" r:id="rId8"/>
    <p:sldId id="515" r:id="rId9"/>
    <p:sldId id="516" r:id="rId10"/>
    <p:sldId id="522" r:id="rId11"/>
    <p:sldId id="523" r:id="rId12"/>
    <p:sldId id="524" r:id="rId13"/>
    <p:sldId id="525" r:id="rId14"/>
    <p:sldId id="526" r:id="rId15"/>
    <p:sldId id="527" r:id="rId16"/>
    <p:sldId id="519" r:id="rId17"/>
    <p:sldId id="528" r:id="rId18"/>
    <p:sldId id="529" r:id="rId19"/>
    <p:sldId id="530" r:id="rId20"/>
    <p:sldId id="531" r:id="rId21"/>
    <p:sldId id="532" r:id="rId22"/>
    <p:sldId id="533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</p:sldIdLst>
  <p:sldSz cx="9144000" cy="5143500" type="screen16x9"/>
  <p:notesSz cx="6858000" cy="9144000"/>
  <p:embeddedFontLst>
    <p:embeddedFont>
      <p:font typeface="Arvo" panose="020B0604020202020204" charset="0"/>
      <p:regular r:id="rId39"/>
      <p:bold r:id="rId40"/>
      <p:italic r:id="rId41"/>
      <p:boldItalic r:id="rId42"/>
    </p:embeddedFont>
    <p:embeddedFont>
      <p:font typeface="Roboto Condensed" panose="020B0604020202020204" charset="0"/>
      <p:regular r:id="rId43"/>
      <p:bold r:id="rId44"/>
      <p:italic r:id="rId45"/>
      <p:boldItalic r:id="rId46"/>
    </p:embeddedFont>
    <p:embeddedFont>
      <p:font typeface="Roboto Condensed Light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68"/>
    <p:restoredTop sz="94626"/>
  </p:normalViewPr>
  <p:slideViewPr>
    <p:cSldViewPr snapToGrid="0">
      <p:cViewPr varScale="1">
        <p:scale>
          <a:sx n="99" d="100"/>
          <a:sy n="99" d="100"/>
        </p:scale>
        <p:origin x="69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3T01:21:29.58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9767 3824 0,'0'0'0,"0"0"0,0 0 0,0 0 0,0 0 0,0 0 0,15 343 0,-30-259 16,8-8 0,-1-14-16,1-9 15,-9 8-15,1 8 16,0 15-16,0 0 16,0-16-1,0 16-15,0 0 16,7 0-16,1-15 15,7-16 1,0-7-16,0-8 16,0 0-16,0-7 15,0-1-15,0-7 16,0 0 0,0-7-16,0-9 15,0 1-15,0-1 16,0 1-1,0 0-15,0-8 16,0 0-16,0 0 16,7 7-16,1 1 15,-1-8 1,16 0-16,0 0 16,7 0-16,8 0 15,7-8-15,-7 1 16,0-1-1,-1 0-15,24-7 16,15 0-16,7 7 16,0 1-1,8-1-15,14 0 16,1 1-16,-38-1 16,38 0-16,0 1 15,0-8 1,-8 7-16,15 0 15,-7 1-15,-45-1 16,14 8-16,24 0 16,-1-8-1,0 8-15,-7 0 16,0 0-16,-1 0 16,-22 0-1,-22 8-15,7 0 16,-8-1-16,0-7 15,-7 0-15,-8 0 16,-7 8 0,0 0-16,0-8 15,-8 0-15,0 0 16,-8 0 0,1 0-16,-8 0 15,0 0-15,0 0 16,0 0-16,0 0 15,0 0 1,0-8-16,0-7 16,7-8-16,-7-8 15,0-22-15,0-1 16,-7 1 0,-1-8-16,1-8 15,-1-15-15,1 8 16,-1 7-16,1 8 15,-1 8 1,0-1-16,-7-7 16,8 8-16,7-1 15,0 9 1,0-1-16,7 0 16,1 8-16,-1 7 15,-7 1-15,0 7 16,0 8-1,0-1-15,0 9 16,0-1-16,0 0 16,0 1-16,0-1 15,0 8 1,0-7-16,-7-1 16,-1 0-16,-7-7 15,-8 0 1,1 0-16,-1-1 15,-7 1-15,-8 0 16,0-1-16,-7-6 16,-16-1-1,1 7-15,-16-6 16,1 6-16,-31-7 16,0 8-1,30 0-15,-52 7 16,-8 1-16,0-1 15,-38 8-15,53 8 16,-53 7 0,15 0-16,-15 8 15,23-8-15,53 1 16,-46 6-16,23-6 16,31-9-1,7 1-15,-1 0 16,84-8-16</inkml:trace>
  <inkml:trace contextRef="#ctx0" brushRef="#br0" timeOffset="11492.76">10440 3465 0,'0'0'0,"0"0"15,0 0 1,0 0-16,8 0 16,7-8-16,0 1 15,8-1 1,-1 0-16,-7 1 15,-7-1-15,0 8 16,-1 8-16,8 7 16,-7 23-1,7 31-15,-8 7 16,-7-22-16,0-8 16,0-8-16,0-8 15,0-7 1,0-8-16,0-7 15,0 0-15,0-1 16,8 1 0,0 0-16,-8-8 15,7 0-15,1 0 16,-1 0-16,8 0 16,0 0-1,1 0-15,-1 0 16,0 0-16,-15 0 15</inkml:trace>
  <inkml:trace contextRef="#ctx0" brushRef="#br0" timeOffset="12122.38">11468 3465 0,'0'0'16,"0"0"-16,0 0 16,0 0-1,0 0-15,8 0 16,7-8-16,8 1 15,7-1 1,-7 0-16,-1 1 16,-7-1-16,-7 8 15,-1 0-15,-7 0 16,0 0 0,0 8-16,-7 7 15,-16 16-15,-7-1 16,7 8-16,1 8 15,6-8 1,9-7-16,7-1 16,7-7-16,9 8 15,14-8-15,8 0 16,-1-8 0,1-8-16,-8 1 15,-7-8-15,0 0 16,-16 0-1,-7 0-15</inkml:trace>
  <inkml:trace contextRef="#ctx0" brushRef="#br0" timeOffset="36434.48">9775 8968 0,'0'0'16,"0"0"0,0 0-16,0 0 15,0 0-15,-8 15 16,1 8 0,-1 8-16,1 7 15,-1 7-15,0-6 16,1 6-16,-1 9 15,1-1 1,-8 16-16,7 0 16,1-16-16,-1 1 15,0-1-15,1 0 16,-1 1 0,1 7-16,-1-8 15,-7-7-15,0 0 16,0 0-1,7-8-15,-7 8 16,8-1-16,-1-6 16,0-9-16,1-7 15,7-8 1,0-15-16</inkml:trace>
  <inkml:trace contextRef="#ctx0" brushRef="#br0" timeOffset="37673.28">9926 8777 0,'0'0'16,"0"0"-16,0 0 15,0 0-15,0 0 16,0 0-1,8 0-15,7 0 16,15 0-16,30 0 16,24 0-16,-1-8 15,0 1 1,23-8-16,0 7 16,-38 0-16,15 1 15,45-1 1,-14 0-16,-8 8 15,37 0-15,-37 0 16,-8 0-16,38 8 16,-15 0-1,-7-1-15,14 1 16,-22 0-16,-45-8 16,-9 7-16,1 1 15,-7-1 1,-8 1-16,-16 0 15,1-1-15,-8 1 16,0 0-16,0-1 16,0 1-1,1-1-15,-1 1 16,7 0-16,1 7 16,-8-7-1,0-1-15,0 9 16,-7-1-16,-1 15 15,1 16 1,0 38-16,-24 8 16,9 7-16,-1 38 15,-7-30-15,0 0 16,8 0-16,-1-8 16,0-30-1,8-16-15,0 1 16,8-9-16,-8-6 15,0-9 1,0 1-16,-8-9 16,1 1-16,-1-7 15,1-1-15,-1 0 16,1-7 0,-1-1-16,1 1 15,-1 0-15,-7-8 16,-8 0-1,0 0-15,1 0 16,-8 0-16,-16-8 16,-29 0-16,-1 1 15,0-1 1,16 8-16,-23 0 16,-31 0-16,16 0 15,30 0-15,-60 0 16,14 0-1,16 8-15,-16-1 16,-14-7-16,52 8 16,1 0-1,-31-1-15,-7-7 16,29 0-16,9-7 16,-31-1-16,0 8 15,38-8 1,8 8-16,-8 0 15,-16 0-15,9-7 16,22 7-16,7-8 16,9 1-1,37 7-15</inkml:trace>
  <inkml:trace contextRef="#ctx0" brushRef="#br0" timeOffset="38564.92">12920 8785 0,'0'0'15,"0"0"1,0 0-16,7 15 15,8 8-15,1 0 16,29 23-16,-7 15 16,-1 30-1,-21 1-15,-9-1 16,-7 54-16,-30-15 16,0-15-16,-8 14 15,15-22 1,1-23-16,-1 15 15,8 1-15,7-47 16,1-7 0,-1-8-16,0-15 15,8-8-15,0-15 16,0 0-16</inkml:trace>
  <inkml:trace contextRef="#ctx0" brushRef="#br0" timeOffset="39506.83">13222 8785 0,'0'0'0,"0"0"15,15-8-15,31-7 16,37-8-16,-15 8 15,7-1 1,54-7-16,7 8 16,-7 0-16,44 0 15,-89 7-15,36 8 16,54 8 0,-60-8-16,45 7 15,-39-7-15,-44 0 16,15 0-16,15 0 15,-23 0 1,-15 0-16,-8 0 16,8 0-16,-7 0 15,-8 0 1,0 0-16,-16 0 16,-6 0-16,-9 0 15,-6 0-15,-1 0 16,-8 0-1,1 0-15,-1 0 16,1 0-16,-8 0 16,7 8-1,1 7-15,0 23 16,-1 23-16,-7-7 16,0 30-1,0 30-15,-7-15 16,-1-15-16,0 39 15,1-17-15,-1 1 16,8-8 0,0 1-16,0-9 15,0-7-15,0-15 16,0 7-16,0-15 16,0-15-1,0-8-15,0-7 16,-7-8-16,-8 0 15,15-23 1</inkml:trace>
  <inkml:trace contextRef="#ctx0" brushRef="#br0" timeOffset="40124.12">13101 10303 0,'0'0'0,"23"0"15,7 0-15,15-7 16,61 7-16,-7 0 16,-31 0-1,53 0-15,45 7 16,-30-7-16,68 16 15,-98-9 1,136 16-16,-53-7 16,7-1-16,-37 0 15,68 0-15,-61-7 16,16 7 0,-54-15-16,54 0 15,-69-7-15,0-1 16,-7 0-1,-106 8-15</inkml:trace>
  <inkml:trace contextRef="#ctx0" brushRef="#br0" timeOffset="111529.36">9775 2725 0,'0'0'16,"0"0"-16,7 15 0,54 260 0,-61-252 16,0-8-16,0-7 15,0-8 1,0 0-16,0 0 15,-8 0-15,-7-8 16,-7-7 0,-1-16-16,8-15 15,0 1-15,7-1 16,8 8-16,0-1 16,0 9-1,-8 7-15,8 8 16,0 7-16,0 8 15,0 0 1,0 8-16,0 7 16,0-15-16</inkml:trace>
  <inkml:trace contextRef="#ctx0" brushRef="#br0" timeOffset="112901.86">15301 2564 0,'0'0'0,"0"0"16,-7 16-1,-1 7-15,-7 7 16,7 24-16,-7 14 16,8 31-16,-1-15 15,0-15 1,8-15-16,0-1 16,8 0-16,0-7 15,-8-8 1,0-15-16,7 0 15,-7-8-15,0-15 16,0 0-16,0 0 16</inkml:trace>
  <inkml:trace contextRef="#ctx0" brushRef="#br0" timeOffset="113271.57">15566 2557 0,'0'0'16,"0"0"-16,0 0 15,0 0-15,0 0 16,0 0 0,0 15-16,7 8 15,-7 15-15,0 8 16,0 15-16,-7 15 16,-1-7-1,-7-8-15,0-15 16,0 7-16,0 1 15,0 22 1,-1-7-16,16-69 16</inkml:trace>
  <inkml:trace contextRef="#ctx0" brushRef="#br1" timeOffset="-155190.35">19958 4228 0,'0'0'0,"0"0"16,7 0-1,9 0-15,-1 0 16,-8-7-16,8-1 16,1 0-16,-1 1 15,0-9 1,7 1-16,1 0 16,-8 0-16,0-1 15,0 9 1,1-1-16,-9 0 15,1 8-15,-1 0 16,-7 0-16,8 0 16,-1 8-1,1 0-15,0 7 16,-1 16-16,1 7 16,-8 15-1,0 8-15,-8-15 16,8-8-16,-7-7 15,-1-1 1,0-7-16,8-8 16,0 1-16,0-1 15,0-7-15,0-1 16,0-7 0,0 8-16,0-8 15,0 0-15,0 0 16,0 0-16,0 0 15,0 0 1,0 0-16,0 0 16,0 0-1,0 0-15,0 0 16</inkml:trace>
  <inkml:trace contextRef="#ctx0" brushRef="#br1" timeOffset="-154832.79">20079 4671 0,'0'0'16,"0"0"-16,0 0 16,0 0-16,0 0 15,7 8 1,1-1-16,7-7 16,8 0-16,15 0 15,-1 0 1,1 0-16,0 0 15,-8 0-15,-7 0 16,-8 0-16,0 0 16,-15 0-1</inkml:trace>
  <inkml:trace contextRef="#ctx0" brushRef="#br1" timeOffset="-153420.78">20812 4144 0,'0'0'16,"0"0"-16,0 0 15,0 0 1,0 0-16,0 0 16,0 0-16,0 0 15,0 0-15,0 0 16,0-7-1,8-9-15,-1 9 16,1-1-16,-1 0 16,1 1-1,7-1-15,0 1 16,0 7-16,-7 0 16,7 0-16,0 7 15,-7 1 1,7-1-16,-8 9 15,1-1-15,-1 8 16,-7 0 0,0 7-16,-7 9 15,-8-1-15,0 7 16,0-6-16,-8 6 16,8-14-1,0-8-15,0 0 16,7-8-16,0 0 15,1-7 1,7-8-16,0 0 16,0 0-16,0 0 15,0 0 1,0 0-16,0 0 16,7 0-16,16 0 15,15-8-15,0 1 16,-1-1-1,1 0-15,-7 8 16,-9 0-16,1 8 16,0 0-16,-8-1 15,7 1 1,1 0-16,0-1 16,-1 1-16,1 7 15,-8-7 1,0-1-16,0 1 15,1 0-15,-1-1 16,-8 1-16,1-8 16,-1 0-1,1 0-15,-1 0 16,9 0-16,-16 0 16</inkml:trace>
  <inkml:trace contextRef="#ctx0" brushRef="#br1" timeOffset="-141769.38">21886 4152 0,'0'0'0,"0"0"16,0 0-16,0 0 16,0 0-1,0 0-15,0 0 16,0 0-16,0 0 15,0 0 1,0 8-16,0 7 16,0 8-16,0 0 15,0 15 1,0-8-16,0 8 16,0 1-16,0-9 15,0 1-15,0-1 16,0 1-1,0-8-15,0 7 16,0 1-16,0-1 16,0 1-1,0-8-15,0-8 16,0-7-16,0 7 16,0-8-16,0 1 15,0-8 1</inkml:trace>
  <inkml:trace contextRef="#ctx0" brushRef="#br1" timeOffset="-140746.3">21833 4137 0,'0'0'0,"0"0"15,0 0-15,0 0 16,0 0-16,0 0 16,0 0-1,0 0-15,7 0 16,8-8-16,1-7 16,6-1-16,8 1 15,1 8 1,-1-9-16,-7 9 15,7 7-15,-7 0 16,-1 7 0,1 1-16,0 7 15,-1 8-15,-7 0 16,1 0 0,-1 0-16,-8 0 15,1 0-15,-8 7 16,-8 1-16,1-1 15,-1 1 1,-7-8-16,-8 0 16,8-8-16,0 0 15,7-7 1,1-1-16,-1 1 16,1 0-16,7-8 15,0 0-15,0 0 16,0 0-1,0 0-15,0 0 16,0 0-16,0 0 16,0 0-1,0 0-15,0 0 16,7 0-16,1 0 16,-1 0-16,1 7 15,7 8 1,0 8-16,0 8 15,1-1-15,-1 1 16,0-1 0,0 1-16,0 0 15,0-9-15,-7-6 16,-1-9-16,1 1 16,-1 0-1,-7-8-15,8 7 16,-8-7-16,0 0 15</inkml:trace>
  <inkml:trace contextRef="#ctx0" brushRef="#br1" timeOffset="-134944.29">20094 5030 0,'0'0'0,"0"0"15,0 0-15,0 0 16,0 0 0,0 0-16,0 0 15,0 0-15,0 7 16,0 16-16,0 23 16,0 0-1,0-8-15,0-8 16,0-7-16,0 0 15,-8 0-15,8 0 16,0 0 0,0 0-16,0 15 15,0-38-15</inkml:trace>
  <inkml:trace contextRef="#ctx0" brushRef="#br1" timeOffset="-131936.51">21167 5144 0,'0'0'0,"0"0"16,0 0 0,0 0-16,-7-8 15,-1 1-15,1-1 16,-1 1-16,1-1 16,-1 0-1,1 1-15,-1-1 16,-7 0-16,0 1 15,0 7 1,0 0-16,-1 0 16,1 0-16,0 0 15,0 7-15,0 1 16,0 0 0,0 7-16,0 0 15,-1 0-15,9 8 16,-1 8-1,1-8-15,-1 0 16,8-8-16,0 8 16,0-8-16,0 0 15,8 1 1,7-1-16,8 8 16,-1-8-16,8 0 15,1 1 1,-1-9-16,0-7 15,-7 0-15,7-7 16,0-9-16,-7 1 16,0-8-1,-1 0-15,1 0 16,-8 0-16,-7 1 16,-8-9-1,0-7-15,-8 7 16,-7 1-16,0-1 15,0 8-15,0 1 16,0 6 0,-16 9-16,-6 7 15,-16 23-15,53-23 16</inkml:trace>
  <inkml:trace contextRef="#ctx0" brushRef="#br1" timeOffset="-125820.02">22014 5152 0,'0'0'15,"0"0"-15,8 7 16,-1 1 0,1 7-16,-8 1 15,0-1-15,0 8 16,0 0-16,0-1 16,0 1-16,0 8 15,7-1 1,-7 9-16,8-9 15,-8 1-15,0-8 16,0-1 0,0-6-16,0-16 15,0 0-15</inkml:trace>
  <inkml:trace contextRef="#ctx0" brushRef="#br1" timeOffset="-100850.3">20154 2916 0,'0'0'16,"0"0"-16,0 0 15,0 0 1,0 0-16,0 0 15,0 7-15,-7 1 16,-1 7-16,1 8 16,-1 7-1,1 9-15,-1 14 16,1 16-16,-1-1 16,0-7-1,1-15-15,-1-8 16,-7-7-16,0-1 15,0 1-15,0-8 16,0 0 0,7-8-16,1 0 15,-1-7-15,0 0 16,8-8 0,0 0-16,0 0 15,0 0-15,0 0 16,0 0-1,8 7-15,7 1 16,0-8-16,0 0 16,1 0-16,-1 0 15,0 0 1,-8 0-16,1 0 16,-1 0-16,-7 0 15,0 0-15,0 0 16,0 0-1,8 0-15,7 0 16,-15 0-16</inkml:trace>
  <inkml:trace contextRef="#ctx0" brushRef="#br1" timeOffset="-99874.94">20797 2984 0,'0'0'0,"0"0"16,0 0-16,0 0 16,0 0-1,0 8-15,0 15 16,0 15-16,0 31 16,0 15-16,0-1 15,0-21 1,-7-9-16,7-15 15,-8-7-15,8-8 16,0-8 0,0-8-16,0 1 15,0 0-15,0-8 16,0 0-16,0 0 16,0 0-1,0 0-15,-8-8 16,1 0-16,-8-14 15,7-17 1,1-6-16,7-9 16,7 8-16,1 8 15,7 8-15,-8-1 16,9 8 0,-1 8-16,0 0 15,7 7-15,1 0 16,0 8-16,-8 0 15,0 8 1,-7 0-16,-1 7 16,1 8-16,-8 0 15,-8 7 1,-7 1-16,0-8 16,0 0-16,7-8 15,1 0 1,-1-7-16,8-1 15,0 1-15,8 0 16,7 7-16,7-7 16,9-1-1,-1 1-15,-7-1 16,-8-7-16,-8 8 16,1-8-16,-8 0 15,0 0 1,0 0-16,0 0 15</inkml:trace>
  <inkml:trace contextRef="#ctx0" brushRef="#br1" timeOffset="-51040.76">21175 7754 0,'0'0'0,"0"0"16,0 0 0,0 0-16,0 0 15,0 0-15,0 0 16,-8-7-1,1-1-15,-1 0 16,-7 1-16,-7-1 16,-9 1-16,-14-1 15,7 8 1,0 0-16,8 0 16,0 0-16,0 8 15,-8-1 1,0 1-16,8 7 15,0 0-15,-1 1 16,1-1 0,7 8-16,1 7 15,-1 16-15,8-8 16,7 16-16,8-16 16,8 0-16,0-7 15,14-9 1,16 1-16,-8-7 15,0-9-15,1 1 16,7-8 0,7-8-16,0 1 15,1-9-15,-9 1 16,1-8 0,-8-7-16,1-9 15,-1 1-15,-15 8 16,-7-1-16,-1 8 15,-7 0 1,-7-7-16,-9 7 16,-6 0-16,-8 8 15,-1 0 1,1 7-16,15 8 16,15 0-16</inkml:trace>
  <inkml:trace contextRef="#ctx0" brushRef="#br1" timeOffset="-50275.56">22014 7716 0,'0'0'0,"0"0"16,0 0-16,-15 0 15,0 0-15,-8 0 16,-7 8 0,-15 7-16,-16 8 15,16 0-15,-8 0 16,8 0-1,7 7-15,8 8 16,14-7-16,9 15 16,7-8-1,15-8-15,15 1 16,0-1-16,8-14 16,0-9-16,-8-14 15,8-16 1,0-23-16,0-7 15,-16 7-15,1-8 16,-8 9-16,-7-1 16,-8 8-1,-8 7-15,-7 8 16,0 8-16,-23 7 16,-15 1-1,53 7-15</inkml:trace>
  <inkml:trace contextRef="#ctx0" brushRef="#br1" timeOffset="-49628.57">22944 7609 0,'0'0'0,"0"0"16,0 0-16,-8-7 16,-7-1-1,-15 8-15,-15 0 16,-8 8-16,7-1 15,1 9 1,7 6-16,-15 17 16,8-9-16,7 1 15,23-1-15,8 1 16,7-1 0,15 8-16,15 1 15,30 6-15,39-6 16,-9-17-16,-37-22 15,-7-15 1,-1-8-16,8-15 16,-15-15-16,0-8 15,-16-16 1,-22 24-16,-7 7 16,-8 16-16,-8 7 15,0 7-15,-37 9 16,60 7-1</inkml:trace>
  <inkml:trace contextRef="#ctx0" brushRef="#br1" timeOffset="-48699.48">20835 6945 0,'0'0'0,"0"0"16,0 0-16,0 0 15,0 8-15,0 7 16,0 0 0,0 8-16,0 0 15,0 0-15,0 0 16,0 8-1,0-1-15,0 1 16,0-1-16,7-7 16,1-8-1,-8-15-15</inkml:trace>
  <inkml:trace contextRef="#ctx0" brushRef="#br1" timeOffset="-48123.73">21515 6922 0,'0'0'0,"0"0"16,0 0-1,0 0-15,0 0 16,8 0-16,7 0 16,8 0-1,-1 0-15,-7 0 16,1 0-16,-9 8 16,1 0-16,-1-1 15,-7 9 1,-7 6-16,-1 1 15,1 8-15,-1-8 16,0 0-16,8 0 16,0-1-1,8-6-15,0-1 16,-1-7-16,8 7 16,-7-7-1,7-1-15,0 1 16,0-8-16,-15 0 15</inkml:trace>
  <inkml:trace contextRef="#ctx0" brushRef="#br1" timeOffset="-47355.49">22596 6907 0,'0'0'0,"0"0"16,0 0-16,0 15 15,0 8-15,0 0 16,-7 0 0,-1 0-16,1 0 15,7 0-15,0 0 16,0-8-16,0 8 16,0 7-1,0 9-15,0-1 16,0 0-16,0-8 15,7-7 1,-7-23-16</inkml:trace>
  <inkml:trace contextRef="#ctx0" brushRef="#br1" timeOffset="-46742.65">22490 6854 0,'0'0'0,"0"0"15,0 0-15,0 0 16,0 0-16,8 0 16,7 0-1,8 0-15,-1 0 16,1 0-16,-8 0 15,0 7 1,1-7-16,-9 8 16,1-8-16,-1 8 15,1-1 1,-1 1-16,-7 7 16,0 0-16,0 1 15,0-1-15,0-7 16,0-1-1,0 1-15,0 7 16,0 0-16,8 1 16,15 14-16,14 8 15,9 8 1,-1 0-16,-7-8 16,-8-7-1,-15-9-15,-7-14 16,-1-8-16,1-8 15,-8 8-15</inkml:trace>
  <inkml:trace contextRef="#ctx0" brushRef="#br1" timeOffset="-44517.18">22521 6861 0,'0'0'15,"0"0"1,0 0-16,0 0 16,0 0-16,0 0 15,0 0-15,0 0 16,0-7 0,7-1-16,1-7 15,-1 7-15,8-7 16,1 7-16,-9 1 15,8-1 1,0 0-16,1 1 16,-9-1-16,8 8 15,8 0-15,7 0 16,8 0 0,7 8-16,-7-1 15,-15-7-15,-1 0 16,-6 0-1,-9 0-15,1 0 16,-1 8-16,-7-8 16,8 8-1,-1-1-15,1 1 16,-8 0-16,0-1 16,7 1-16,-7-1 15,0 9 1,0 7-16,0-8 15,-7 8-15,-1-8 16,1 0 0,-1 1-16,-7-1 15,0 0-15,0 0 16,-8 1-16,8-1 16,0 0-1,7-7-15,1-1 16,7 1-16,0 0 15,7-1 1,1 1-16,7 0 16,0-1-16,0 1 15,0-1-15,1 1 16,-9-8 0,1 0-16,-1 8 15,1-1-15,-1 1 16,1 0-1,-1-1-15,1 1 16,0 0-16,-1-1 16,1 1-16,-1-1 15,1 1 1,-1 0-16,1-1 16,0 1-16,7-8 15,-15 0 1</inkml:trace>
  <inkml:trace contextRef="#ctx0" brushRef="#br1" timeOffset="-33534.2">23534 4175 0,'0'0'0,"0"0"15,0 0-15,0 0 16,0 0-16,0 0 16,0 0-1,0 0-15,0 7 16,0 9-16,0-1 16,0 0-16,0 8 15,0 0 1,0-8-16,0 8 15,0 0-15,0 0 16,-8 0 0,8 0-16,-7 7 15,-1-7-15,8 0 16,0-8 0,0 1-16,0-16 15</inkml:trace>
  <inkml:trace contextRef="#ctx0" brushRef="#br1" timeOffset="-33012.93">23776 4442 0,'0'0'0,"0"0"16,0 0-1,0 0-15,0 0 16,0 0-16,0 0 15,15 8-15,0-1 16,15 1 0,8-1-16,0-7 15,7 0-15,0 0 16,-7-7 0,-15-1-16,0 1 15,-1-1-15,-22 8 16</inkml:trace>
  <inkml:trace contextRef="#ctx0" brushRef="#br1" timeOffset="-30237.8">24479 4190 0,'0'0'15,"0"0"-15,0 0 16,0 8 0,0 15-16,0 15 15,0 15-15,7 16 16,1-16 0,-8-7-16,0-8 15,0 0-15,0-7 16,0-8-16,0 0 15,0-23 1</inkml:trace>
  <inkml:trace contextRef="#ctx0" brushRef="#br1" timeOffset="-29740.42">24804 4518 0,'0'0'15,"0"0"-15,7 0 16,8 0-16,1 0 15,-1 0 1,0 0-16,0 0 16,-8 0-16,-7 0 15,0 0 1,0 0-16,0 0 16,-7 8-16,-1 7 15,1 0-15,-1 1 16,1-1-1,-1 0-15,1-7 16,7-1-16,0 1 16,0-8-1,0 8-15,0-1 16,0-7-16,7 8 16,1 0-16,-1-1 15,8 1 1,8 0-16,7-1 15,76 16-15</inkml:trace>
  <inkml:trace contextRef="#ctx0" brushRef="#br1" timeOffset="-29506.57">24774 4640 0,'0'0'0,"0"0"16,0 0-1,15 0-15,7 0 16,9 0-16,6 0 16,9 8-1,44 7-15,-37-7 16,23 0-16</inkml:trace>
  <inkml:trace contextRef="#ctx0" brushRef="#br1" timeOffset="-28603.68">23745 5312 0,'0'0'16,"0"0"-16,0 0 15,-7 0-15,-8 0 16,-16 8-16,-6 7 16,-24 38-1,1 31-15,14 0 16,1 31-16,22-24 16,16-14-1,14-24-15,1-7 16,7-8-16,8-15 15,14 0-15,1-8 16,0-15 0,-8-8-16,8-14 15,7-32-15,-7-7 16,-7 0 0,-16 15-16,-8 0 15,-14-7-15,-8 0 16,-1 7-16,-6 8 15,-9 7 1,31 31-16</inkml:trace>
  <inkml:trace contextRef="#ctx0" brushRef="#br1" timeOffset="-28209.32">24108 5648 0,'0'0'0,"0"0"16,0 0-16,23 0 15,15 0-15,15 0 16,0-8-1,-8 1-15,-7-1 16,0 0-16,14 1 16,-52 7-16</inkml:trace>
  <inkml:trace contextRef="#ctx0" brushRef="#br1" timeOffset="-27830.64">24630 5205 0,'0'0'0,"0"0"15,0 0-15,0 0 16,7 8-16,1 15 16,-8 15-1,0 31-15,-8 15 16,1-16-16,-1-14 16,-7-9-16,8-14 15,-1-8 1,1 0-16,7-8 15,0 0-15,0-7 16,0-8 0,7 8-16,-7-8 15</inkml:trace>
  <inkml:trace contextRef="#ctx0" brushRef="#br1" timeOffset="-27431.35">24539 5175 0,'0'0'0,"0"0"15,0 0-15,0 0 16,0 0-16,15 0 16,8 7-1,15 1-15,0 0 16,-1-1-16,1 1 15,-8 7 1,1 0-16,-1 1 16,-7-1-16,-1 8 15,-7 0-15,0 7 16,1 8 0,-1 46-16,-15-38 15,-8-15-15,1-16 16,-1 0-1,0-7-15,1-1 16,-1 1-16,1 0 16,-1-1-16,8-7 15,0 0 1,0 0-16</inkml:trace>
  <inkml:trace contextRef="#ctx0" brushRef="#br1" timeOffset="-13062.66">14968 8754 0,'0'0'0,"0"0"16,0 0-16,0 0 15,0 0-15,0 0 16,-15 8-1,0 7-15,-7 8 16,-9 7-16,1 1 16,0 0-16,7-1 15,8-7 1,0-8-16,7-7 16,8-8-16,0 0 15,0 0 1,23-8-16,22-22 15,23-54-15,-7-23 16,-8 23 0,7 15-16,8 8 15,0 15-15,-68 46 16</inkml:trace>
  <inkml:trace contextRef="#ctx0" brushRef="#br2" timeOffset="-7183.95">16065 8044 0,'0'0'16,"0"0"-16,0 0 16,0 0-16,0 0 15,0 0 1,0 0-16,0 0 16,-16 16-16,-14 22 15,-8 15 1,-7 8-16,-8 16 15,8-9-15,7-14 16,-15-9-16,-15-6 16,0-9-1,8-7-15,7-15 16,7-8-16,8 0 16,1-16-1,6 1-15,1-23 16,15-8-16,8-7 15,14 7 1,8 8-16,8 7 16,7 1-16,8 7 15,0 15-15,7 8 16,0 16 0,1 14-16,7 8 15,-8 0-15,0-7 16,8 7-16,0-15 15,8 0 1,-1 0-16,1 0 16,7 0-16,22 22 15,31 70 1,-121-115-16</inkml:trace>
  <inkml:trace contextRef="#ctx0" brushRef="#br2" timeOffset="-5980.08">24184 7441 0,'0'0'16,"0"0"-16,0 0 15,0 0-15,-8 8 16,-7 15 0,-7 0-16,-9 7 15,1 9-15,-15 6 16,-8 1 0,-8-15-16,8-1 15,16-7-15,-1-8 16,-8-7-1,-14 0-15,7-8 16,8-8-16,14 0 16,9 1-16,7-1 15,-1-7 1,16-8-16,16-8 16,14-7-16,0 8 15,-7 7 1,-1 8-16,-6 7 15,6 0-15,1 8 16,15 8-16,7 15 16,0 7-1,8 8-15,-7 1 16,-1-9-16,0 1 16,23-1-16,8-7 15,0 0 1,-23-8-16,-16 16 15,1 15-15,-38-46 16</inkml:trace>
  <inkml:trace contextRef="#ctx0" brushRef="#br1" timeOffset="-1492.53">21024 8617 0,'0'0'0,"0"0"15,0 0-15,0 0 16,-8-8 0,1 1-16,-1-1 15,1 0-15,-1 1 16,-7-1-16,0 8 16,-8 0-1,0 0-15,8 8 16,-7 7-16,-9 15 15,1 9 1,8 6-16,6 1 16,9-8-16,-1-15 15,8 0 1,0-8-16,8 1 16,-1-1-16,9 0 15,14 0-15,0 1 16,0-9-1,0-7-15,-7 0 16,0-7-16,-8-1 16,0-7-16,0-16 15,-15-15 1,-7 1-16,-1 7 16,-7 7-16,-8 0 15,1 9 1,6 14-16,1 0 15,15 8-15</inkml:trace>
  <inkml:trace contextRef="#ctx0" brushRef="#br1" timeOffset="-786.88">21878 8456 0,'0'0'0,"0"0"16,0 0-16,0 0 16,-7 0-1,-16 8-15,-7 0 16,-8 7-16,-8 0 16,9 1-16,-1 6 15,8 1 1,7 0-16,8 8 15,0 7-15,7 0 16,8 0 0,8-7-16,7-8 15,8 0-15,7-8 16,8 0 0,7-7-16,-7-16 15,0-7-15,-1-8 16,-6-8-16,-9-7 15,-7 8 1,-7-1-16,-8 8 16,-8 0-16,1 8 15,-8 0 1,0 7-16,7 1 16,8 7-16</inkml:trace>
  <inkml:trace contextRef="#ctx0" brushRef="#br1" timeOffset="-232.54">22936 8472 0,'0'0'15,"0"0"-15,0 0 16,0 0-16,0 0 16,0 0-16,0 0 15,0 7 1,-7 24-16,-8 53 16,-15 46-16,-1-39 15,-6 16 1,6-23-16,9-23 15,6-30-15,16-31 16</inkml:trace>
  <inkml:trace contextRef="#ctx0" brushRef="#br3" timeOffset="9120.52">11642 8113 0,'0'0'16,"0"0"-16,0 0 16,-7-8-16,7 8 15,0 0-15,0 0 16,-8 0 0,-7 8-16,0 7 15,-8 16-15,0 7 16,1 15-1,-1 8-15,0 1 16,8-1-16,8-23 16,-8 8-16,-1 15 15,9 0 1,-1-8-16,1-7 16,7-16-16,0-7 15,0-15-15,0-8 16,0 0-1</inkml:trace>
  <inkml:trace contextRef="#ctx0" brushRef="#br3" timeOffset="9786.09">11551 8014 0,'0'0'0,"0"0"16,0 0-16,0 0 15,8-8 1,7 1-16,8-1 16,7 0-16,-7 1 15,-1 7 1,1 0-16,-8 0 16,0 7-16,-7 9 15,-1-1 1,1 15-16,0-7 15,-1 0-15,1 0 16,-1 0 0,-7-8-16,8 0 15,-1 1-15,8-1 16,1-7-16,-1-1 16,7 1-16,1 0 15,0-1 1,-8 1-16,0-1 15,0 1-15,-7 0 16,-1 7 0,1 0-16,-8 0 15,-8 8-15,1 0 16,-16 8 0,0-8-16,1 0 15,-1-1-15,-7-6 16,7-1-16,-7-7 15,7-1-15,0-7 16,1 0 0,22 0-16</inkml:trace>
  <inkml:trace contextRef="#ctx0" brushRef="#br3" timeOffset="10982.76">23776 8502 0,'0'0'0,"0"0"16,0 0-16,0 0 15,0 8 1,0 7-16,0 8 15,0 15-15,-8 23 16,1 8-16,-1-16 16,0-7-1,1-8-15,-1 1 16,1-9-16,7 1 16,0-16-1,0-8-15,0-7 16</inkml:trace>
  <inkml:trace contextRef="#ctx0" brushRef="#br3" timeOffset="11624.04">23965 8273 0,'0'0'0,"0"0"16,0 0-16,0 0 15,0 0 1,0 0-16,0 0 15,0 0-15,7-7 16,16-9 0,15-6-16,7 6 15,-7 9-15,0-1 16,-8 8-16,0 0 16,-7 0-1,-8 8-15,0-1 16,-7 1-16,-1 0 15,-7-1 1,0 8-16,-7 1 16,-9 7-16,9-8 15,-1 0-15,8 0 16,0 8 0,8-7-16,7 6 15,0 1-15,0 0 16,0-8-1,-7 1-15,-1-9 16,1 1-16,-8 0 16,-8 7-1,-7 0-15,-15 8 16,-8 8-16,-7-8 16,7-8-16,8 0 15,0 0 1,-16 8-16,46-23 15</inkml:trace>
  <inkml:trace contextRef="#ctx0" brushRef="#br1" timeOffset="19428.72">20926 9517 0,'0'0'0,"0"0"15,-8 0 1,0 0-16,-7 0 16,8 0-16,-8 0 15,0 0-15,-1 8 16,-14 0 0,0 7-16,-8 8 15,0 0-15,8 0 16,-8-1-1,8 9-15,7-8 16,8 0-16,8-8 16,7 8-16,0 0 15,7 0 1,8 0-16,8 7 16,7 1-16,8-8 15,-15-8-15,-1-7 16,1-1-1,0 1-15,15-8 16,-8 0-16,0-8 16,0-7-1,1-8-15,-1-8 16,-8 1-16,-6-1 16,-9 1-16,1 7 15,-8-8 1,0 9-16,-8-9 15,-7 0-15,-8 9 16,-7-1 0,0 15-16,0 0 15,30 8-15</inkml:trace>
  <inkml:trace contextRef="#ctx0" brushRef="#br1" timeOffset="20180.21">21818 9349 0,'0'0'15,"0"0"-15,0 0 16,0 0 0,0 0-16,0 16 15,0 14-15,7 16 16,-7 7-16,0-7 16,0-8-1,0 8-15,8-8 16,-1 1-16,1-1 15,-1 0 1,1-8-16,0 1 16,7-8-16,0-8 15,-15-15-15</inkml:trace>
  <inkml:trace contextRef="#ctx0" brushRef="#br1" timeOffset="20742.74">22959 9525 0,'0'0'16,"0"0"-16,0 0 15,0 0-15,-7-8 16,-1 1-16,-7-1 15,-8 0 1,-7 8-16,-8 8 16,-7 0-16,7 15 15,0 0 1,16-1-16,-1 9 16,8-1-16,7 1 15,8-8-15,8 7 16,14-7-1,31 0-15,15-15 16,-22-8-16,-16-8 16,-7-7-1,-1 0-15,-7-8 16,1 0-16,-9-15 16,-7 0-16,-15 15 15,-30 0 1,45 23-16</inkml:trace>
  <inkml:trace contextRef="#ctx0" brushRef="#br1" timeOffset="21790.04">21024 10616 0,'0'0'0,"0"0"16,0 0-16,-8-7 16,1-1-16,-8 1 15,-1-9 1,1 9-16,-7-1 15,-1 8-15,0 8 16,1 15-16,-1-1 16,0 1-1,-7 15-15,7-7 16,8 0-16,8-9 16,7 1-1,0 0-15,7-8 16,1 1-16,7-1 15,15 0-15,23-7 16,23-8 0,-16-15-16,-14-1 15,-1-7-15,-7 1 16,-16-1 0,-7 7-16,-7-14 15,-8-1-15,-8 8 16,1 1-16,-8 6 15,0 9 1,0-1-16,-1 8 16,16 0-16</inkml:trace>
  <inkml:trace contextRef="#ctx0" brushRef="#br1" timeOffset="22157.78">22165 10517 0,'0'0'16,"0"0"-16,0 0 15,-7 8-15,-8 15 16,7 7 0,1 8-16,7 8 15,0-8-15,7 1 16,-7-9-1,8-7-15,-1 0 16,-7-8-16,0-15 16</inkml:trace>
  <inkml:trace contextRef="#ctx0" brushRef="#br1" timeOffset="22407.59">22959 10357 0,'0'0'15,"0"0"-15,0 15 16,-7 31-1,-1 30-15,-7-15 16,-8 0-16,23-61 16</inkml:trace>
  <inkml:trace contextRef="#ctx0" brushRef="#br1" timeOffset="22920.6">20933 11227 0,'0'0'0,"0"0"15,0 0 1,0 0-16,-7 8 16,-1 30-16,0 30 15,8 9 1,0-9-16,8 1 15,0-23-15,7-16 16,0-7-16,7-7 16,-22-16-1</inkml:trace>
  <inkml:trace contextRef="#ctx0" brushRef="#br1" timeOffset="23350.97">22294 11181 0,'0'0'0,"0"0"15,0 0-15,-8 0 16,-14 0-16,-16 8 16,-7 15-1,-16 15-15,8 15 16,15-7-16,8 0 16,15 0-1,7-8-15,8-8 16,16-7-16,14 0 15,8-15-15,-1-8 16,1-15 0,-8-8-16,1-16 15,-9-6-15,-7-1 16,-7 8 0,-8 15-16,0 15 15,0 8-15</inkml:trace>
  <inkml:trace contextRef="#ctx0" brushRef="#br1" timeOffset="23721.98">23080 11135 0,'0'0'16,"0"0"-16,0 0 16,0 0-16,-7 0 15,-9 0 1,-6 8-16,-31 30 16,0 23-16,8 0 15,14-15-15,16-15 16,8-8-1,7-8-15,7-8 16,16-7-16,7-7 16,8-31-1,0-16-15,-8 16 16,-7 8-16,-23 14 16,0 16-16,0 0 15</inkml:trace>
  <inkml:trace contextRef="#ctx0" brushRef="#br1" timeOffset="29416.39">20064 7831 0,'0'0'16,"0"0"-16,0 0 15,0 0-15,0 0 16,0 0 0,0 0-16,0 7 15,7 1-15,-7 7 16,0 0-1,0 8-15,0 0 16,0 0-16,0 0 16,0-23-16</inkml:trace>
  <inkml:trace contextRef="#ctx0" brushRef="#br1" timeOffset="44768.73">21099 11960 0,'0'0'0,"0"0"16,0 0 0,0 0-16,0 0 15,0 0-15,0 15 16,0 8-16,0 15 16,-7 8-1,7 0-15,0 7 16,0 16-16,7-16 15,1-22-15,-8-31 16</inkml:trace>
  <inkml:trace contextRef="#ctx0" brushRef="#br1" timeOffset="45272.21">22241 11883 0,'0'0'0,"0"0"16,0 0-16,-8 0 15,-7 0-15,-15 8 16,-15 15 0,-1 15-16,16 8 15,7-8-15,8-7 16,15-9-1,0-6-15,8-9 16,15 1-16,7-16 16,0-7-16,-7-8 15,-1-7-15,-6-1 16,-9 1 0,1 7-16,-8 7 15,-8 1-15,-7 8 16,-8-1-1,1 16-15,6-1 16,16-7-16</inkml:trace>
  <inkml:trace contextRef="#ctx0" brushRef="#br1" timeOffset="45580.14">23209 11799 0,'0'0'16,"0"0"-16,0 0 15,0 0-15,0 0 16,0 0-1,-8 0-15,1 0 16,-1 8-16,0 0 16,1 7-1,-1 0-15,1 0 16,-1 1-16,8-16 16</inkml:trace>
  <inkml:trace contextRef="#ctx0" brushRef="#br1" timeOffset="46132.79">21281 12357 0,'0'0'0,"0"0"16,0 0-1,-8 7-15,1 1 16,-1-1-16,1 9 16,-1-1-16,1 16 15,-1 7 1,0 15-16,1 16 16,-1-1-16,8-22 15,0-15 1,8-8-16,-1-16 15,-7-7-15</inkml:trace>
  <inkml:trace contextRef="#ctx0" brushRef="#br1" timeOffset="46420.31">22075 12402 0,'0'0'0,"0"0"16,0 0-16,0 8 16,-8 15-16,1 7 15,-9 16 1,9 0-16,-1 7 15,8-14-15,8-9 16,-1-7 0,1-8-16,-8-15 15</inkml:trace>
  <inkml:trace contextRef="#ctx0" brushRef="#br1" timeOffset="46815.29">23095 12265 0,'0'0'0,"-7"0"15,-8 0-15,-8 8 16,-15 22 0,0 8-16,0 0 15,8 1-15,15-1 16,8-15-16,14 0 16,8-1-1,0-14-15,23-8 16,15-15-16,-8-16 15,-14-7 1,-9-8-16,-14 8 16,-23 15-16,-8 8 15,-7 7 1,30 8-16</inkml:trace>
  <inkml:trace contextRef="#ctx0" brushRef="#br1" timeOffset="47530.52">21364 13089 0,'0'0'15,"0"0"-15,0 0 16,0 0 0,0 0-16,-8 8 15,1 7-15,-1 8 16,1 23-16,7 7 15,15 31 1,8-7-16,-23-77 16</inkml:trace>
  <inkml:trace contextRef="#ctx0" brushRef="#br1" timeOffset="47819.36">22082 13166 0,'0'0'16,"0"0"-16,0 0 15,0 0-15,0 0 16,0 7-1,0 16-15,0 8 16,8-1-16,-1 1 16,1-1-16,-1-15 15,1-7 1,-8-8-16</inkml:trace>
  <inkml:trace contextRef="#ctx0" brushRef="#br1" timeOffset="48070.36">23178 13021 0,'0'0'0,"0"0"15,0 0-15,8 7 16,0 8-16,-1 24 16,-14 29-1,-9 16-15,-14 8 16,30-92-16</inkml:trace>
  <inkml:trace contextRef="#ctx0" brushRef="#br1" timeOffset="73210.29">20207 7029 0,'0'0'0,"0"0"16,0 0-1,0 0-15,0 0 16,0 0-16,0 0 16,0 0-16,0 0 15,0 0 1,8 0-16,15 0 16,14-7-16,9-1 15,-1-7 1,-7 7-16,-8 0 15,-7 8-15,-8 0 16,0 0-16,0 8 16,-7 0-1,-1 7-15,-7-7 16,0 7-16,-7 0 16,-1 0-16,1-7 15,7 0 1,0-1-16,0 1 15,0 0 1,7-1-16,8 8 16,0 1-16,1-1 15,-1-7-15,0-1 16,-8 1 0,1 0-16,-8-8 15,0 7-15,-8 8 16,-7 8-16,0 0 15,0 8 1,-8-8-16,8 0 16,-7-8-16,6 0 15,-6 0 1,-8 1-16,-1-1 16,31-15-16</inkml:trace>
  <inkml:trace contextRef="#ctx0" brushRef="#br1" timeOffset="94698.3">22936 7716 0,'0'0'0,"0"0"16,0 0-16,0 0 16,0 0-1,0 0-15,0 0 16,0 0-16</inkml:trace>
  <inkml:trace contextRef="#ctx0" brushRef="#br1" timeOffset="-141624">14938 4076 0,'0'0'0,"0"-8"16,-7-7-1,-1-8-15,-7-8 16,0 1-16,-8-1 15,0-7 1,-7 0-16,0 0 16,-8 0-16,0-1 15,-7 1-15,0 8 16,-1 7 0,1 0-16,-8 8 15,0 7-15,8 0 16,-8 8-1,-23 8-15,-14 7 16,14 8-16,-7 8 16,-23 7-16,8-8 15,22 9 1,-7-1-16,-46 8 16,46-1-16,15 1 15,15 8 1,8-9-16,0 1 15,7 8-15,-30 7 16,7 0-16,8 0 16,8 7-1,22-14-15,-7 7 16,0 8-16,7-1 16,8 1-16,7 0 15,1-8 1,7 7-16,7 16 15,9 0-15,-1-15 16,7-8 0,16 15-16,45 24 15,-30-24-15,0-15 16,-7-8 0,6 8-16,62 23 15,-8-7-15,-31-24 16,39 8-16,14-15 15,-7-8 1,30 0-16,-30-7 16,-22-16-16,37 0 15,-15-15 1,0-7-16,15-8 16,-23-8-16,-30 0 15,31-23-15,-1-15 16,-22 0-1,-8 0-15,-8 7 16,-14 1-16,-1-1 16,1-14-16,-16-9 15,-7 16 1,-8-7-16,1-39 16,-16 0-16,-8 31 15,8-16 1,-15-22-16,0 7 15,-7 30-15,-1-22 16,-7-8 0,0 23-16,-8 8 15,-22-15-15,0-1 16,-16 0-16,8 8 16,-7 16-1,-16-24-15,-15 8 16,8 15-16,23 16 15,-31 7 1,-22-7-16,-1 15 16,1 15-16,-16 0 15,16 15-15,0 8 16,-24 15 0,17 8-16,-17 0 15,1 15-15,23 8 16,-8 15-1,-30 23-15,60-15 16,8 15-16,7 30 16,-37 16-16,45-31 15,15 39 1,23-9-16,22 62 16,23-15-16,31 45 15,44-38 1,9 8-16,-31-53 15</inkml:trace>
  <inkml:trace contextRef="#ctx0" brushRef="#br1" timeOffset="-120513.69">15142 5312 0,'0'0'0,"0"0"16,0 0-16,-7 0 15,-8 8-15,0-1 16,-1 1-1,-14 15-15,-15 7 16,-16 24-16,8-8 16,8-1-1,15-6-15,7-1 16,8-8-16,15 8 16,8 1-16,22-1 15,15 7 1,1-6-16,-16-9 15,8-7-15,7-8 16,-7-7 0,-8-16-16,-7 1 15,-8-9-15,-8-6 16,-7-1-16,0-8 16,-7 1-1,-1-1-15,8 31 16</inkml:trace>
  <inkml:trace contextRef="#ctx0" brushRef="#br1" timeOffset="-112871.17">17599 6083 0,'76'23'0,"37"30"16,61 24-16,-15-16 15,45 15 1,-75-15-16,14 8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3T01:49:16.629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16367 4053 0,'0'0'0,"0"0"15,0 0-15,8 7 16,-1 1 0,8 7-16,8 8 15,0 0-15,22 8 16,8 7 0,15 0-16,23 15 15,7 16-15,15 0 16,1-8-16,-16-8 15,38 23 1,-23 1-16,1 14 16,-1-14-16,16 14 15,-46-7-15,8 15 16,7-15 0,8-7-16,-16-9 15,9 16 1,-1-7-16,-15-31 15,-37-16-15,-9 1 16,-6-1-16,-9-7 16,1-8-1,-8 1-15,-7-9 16,-1 1-16,-7-8 16,0 0-16,0 0 15,0 0 1,0 0-16,-22-15 15,-39-24-15,-15-6 16,1-1 0,14 8-16,8 7 15,23 8-15,8 8 16,6 7-16,16 8 16,0 0-1,0 0-15,8 16 16,0-1-16,-1 0 15,-7 0-15,-7 1 16,-24 14 0,-52 31-16,83-61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3T01:49:23.47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5307 10647 0,'0'0'15,"0"0"-15,0 0 16,0 0-16,0 0 16,0 0-16,-8 0 15,1-8 1,-8 1-16,0-9 15,-8-14-15,-7-8 16,7-8-16,0-15 16,1-23-1,7-15-15,-1 30 16,9 16-16,-1 7 16,1 8-1,-1-1-15,1 9 16,-1 7-16,1 8 15,-1 0 1,0-1-16,1 9 16,7 7-16,0 0 15,0 0-15,0 0 16,0 0 0,0 0-16,0 7 15,0 9-15,0 6 16,7 1-1,1 8-15,7 15 16,0-1-16,8 24 16,-8-15-16,0-9 15,0-7 1,0 1-16,0-1 16,-7 0-16,0-8 15,-1-7-15,-7-7 16,0-9-1,0-7-15,0 0 16,0 0-16,0 0 16,0-15-16,8-8 15,-1-38 1,1-23-16,7 8 16,0 7-16,0 0 15,8 1 1,15 14-16,7 24 15,23 30-15,-68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3T01:49:24.706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12353 8380 0,'0'0'0,"0"0"15,0 0 1,0 0-16,0 0 16,0 0-16,0-7 15,0-1-15,-8-15 16,1-8 0,-16-30-16,-7-38 15,-8-8-15,15 31 16,8 23-1,0-1-15,7 16 16,1 7-16,7 16 16,0 8-16,0 7 15,0 0 1,0 0-16,0 7 16,0 8-16,15 16 15,0 7-15,8 16 16,-1-9-1,-6-6-15,-1-17 16,-8-6-16,1-1 16,-1-7-1,-7-8-15,0 0 16,0 0-16,0-16 16,0-14-1,0-16-15,8 0 16,7 8-16,-15 38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3T01:49:25.70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15740 8311 0,'0'0'16,"0"0"-16,0 0 15,0 0 1,0 0-16,0 0 15,0 0-15,0 0 16,0 0-16,0 0 16,0 0-1,0 0-15,-8-7 16,-7-8-16,-8-8 16,-7-15-1,-15-24-15,7 1 16,8 0-16,-1 16 15,9 6-15,7 17 16,7 6 0,0 1-16,1 7 15,7 8-15,0 0 16,0 0 0,15 23-16,23 15 15,15 1-15,-16-9 16,-14-15-16,-8-7 15,0 0 1,-7-8-16,-8 0 16,0 0-16,0 0 15,0 0 1,0-8-16,0-7 16,0-8-16,0-8 15,8-7-15,7-15 16,-15 53-1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3T01:49:26.501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18658 5633 0,'0'0'0,"0"0"16,0 0-16,0 0 15,0-16 1,0-22-16,-8-31 16,1-7-16,-1-23 15,0-8-15,8 15 16,-7 39-1,7 15-15,0 15 16,0 8-16,0 7 16,0 8-1,0 0-15,-8 15 16,1 24-16,7 14 16,0-7-16,0-23 15,0 0 1,0-8-16,0-8 15,0 1-15,0 0 16,0-1 0,-8 9-16,8-16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3T01:54:10.54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12980 8495 0,'0'0'0,"30"0"16,8-8-16,416 0 0,-424 8 16,0 0-16,-7 0 15,0 0 1,-8 0-16,0 0 15,-8 0-15,-7 0 16,0 0 0,0 0-16,0 0 15,0 0-15,0 0 16,0 0-16,0-7 16,0 7-1,0-8-15,0 8 16,0 0-16,0 0 15,0 0-15,0 0 16,8-8 0,-8 8-16,0 0 15,0 0-15,0 0 16,0 0 0,0 0-16,0 0 15,0 0-15,0 0 16,0 0-16,-8 8 15,1 0 1,-1-1-16,1 1 16,7-8-16,0 0 15,0 0 1,0 0-16,0 0 16,-8 8-16,8-8 15,-7 0 1,-1 0-16,8 0 15,0 0-15,0 0 16,0 0 0,0 0-16,0 0 15,0 0-15,0 0 16,0 0-16,8-8 16,-1 0-16,1 1 15,-1-1 1,1 8-16,-1-8 15,9 1-15,-9-1 16,8 8 0,-7 0-16,-1 0 15,-7 0-15,0 0 16,0 0-16,0 0 16,0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3T01:50:46.97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9412 6182 0,'0'0'16,"0"0"-16,0 0 15,0 0-15,0 0 16,0 0 0,0 0-16,0 0 15,0-8-15,0-7 16,0 0-16,0-8 15,-8-7 1,8-1-16,0-15 16,8 0-16,0-7 15,14 0-15,1-1 16,7 8 0,0 1-16,-7-1 15,0 0-15,-8 15 16,-8 1-1,1 7-15,0 8 16,-8 7-16,0 0 16,0 8-16,0 0 15,0 0 1,0 0-16,0 8 16,-16 23-16,-6 14 15,-16 39-15,-7 23 16,-1-15-1,16-24-15,7-14 16,1-16-16,6-7 16,9-16-1,-1 0-15,1-7 16,7-8-16,0 0 16,0 0-1,0 0-15,0 0 16,7-15-16,16-16 15,15-22-15,0-16 16,-8 0 0,0 8-16,-7 15 15,-8 1-15,0 6 16,-7 16-16,-8 8 16,0 8-1,0 7-15,0 0 16,0 0-16,0 0 15,-8 15-15,8-15 16</inkml:trace>
  <inkml:trace contextRef="#ctx0" brushRef="#br0" timeOffset="1245.72">9268 6037 0,'0'0'0,"0"0"15,0 0-15,0 0 16,0 0-16,0 0 16,0 0-1,0-8-15,0-7 16,0-23-16,0-31 15,0 1-15,0-1 16,0-7 0,0-16-16,0 8 15,0 31-15,8 7 16,-1 8-16,1 7 16,0 8-1,-8 8-15,0 7 16,0 1-16,0 7 15,0 0-15,0 7 16,-8 32 0,0 37-16,1 0 15,-8-15-15,0-7 16,0-9 0,-1 1-16,-6 0 15,-1-8-15,8-15 16,7-8-1,1-7-15,7 0 16,0-8-16,0 0 16,0 0-16,0-8 15,15-15-15,8-15 16,-8-8 0,7-23-16,-6 1 15,-9 22-15,1 8 16,-8 23-1,0 7-15,0 8 16,0 0-16,0 8 16,0 14-16,0 9 15,0 0 1,0-1-16,-8 1 16,1-1-16,-1-7 15,0 8-15,-7-1 16,0 8-1,-8 0-15,23-38 16</inkml:trace>
  <inkml:trace contextRef="#ctx0" brushRef="#br0" timeOffset="2035.33">9389 5572 0,'0'0'0,"0"0"16,0 0-16,0 0 16,8-8-16,15-23 15,7-14-15,-8-9 16,9-15-1,-1-22-15,0-1 16,-7 16-16,7 15 16,0 0-1,-7 7-15,-8 24 16,-7 7-16,-1 8 16,-7 15-16,0 0 15,0 0 1,-7 15-16,-8 8 15,-1 15-15,-6 8 16,7-8-16,0-7 16,-1-9-1,9-6-15,-1-1 16,1-7-16,7-8 16,0 0-1,0 0-15,15-23 16,8-15-16,-1-1 15,-7 9-15,-7 15 16,-8 15 0,-15 30-16,-61 138 15,16-15-15</inkml:trace>
  <inkml:trace contextRef="#ctx0" brushRef="#br0" timeOffset="5602.42">9374 6091 0,'0'0'0,"0"0"15,0 0 1,0 0-16,0 0 16,0 0-16,0 0 15,8 0-15,-1 0 16,1 0-1,-1 0-15,1 0 16,0 0-16,-1 0 16,1 0-16,-1 0 15,8 0 1,-7 0-16,-1 0 16,9 0-16,-1 0 15,0 7 1,0-7-16,0 8 15,8-1-15,7 1 16,8 0-16,7-1 16,8 1-1,0 0-15,-8-1 16,-7 1-16,7 7 16,24 0-1,6 1-15,1 7 16,-8-1-16,-8-6 15,1-1 1,-1 8-16,1 0 16,-1 0-16,-14-8 15,-9 0-15,-6-7 16,-9-1 0,1 9-16,-8-9 15,0 1-15,0 0 16,-7-1-16,-1 1 15,1-1 1,0 1-16,-8-8 16,0 0-16,0 0 15,7 8-15,-7-8 16,0 0 0,0 0-16,0 0 15,0 0-15,0 0 16,0 0-16,0 0 15,0 0 1,0 0-16,0 0 16,0 0-16,0 0 15,0 0 1,0 0-16,0 0 16,0 0-16,0 0 15,0 0-15,8 0 16,-8 0-1</inkml:trace>
  <inkml:trace contextRef="#ctx0" brushRef="#br0" timeOffset="6465.12">9314 5900 0,'0'0'0,"0"0"15,0 0-15,15 15 16,23 15-1,15 1-15,7 7 16,8-7-16,23 15 16,22-8-16,-30-8 15,-7 1 1,22-1-16,23 1 16,-15-8-16,-8 0 15,16 7 1,-24-7-16,-29-8 15,14 8-15,1 0 16,-15 0-16,-16-8 16,-7 0-1,-1 1-15,-6-9 16,-9 1-16,1 0 16,-8-1-16,-7 1 15,-1-8 1,1 0-16,-8 0 15,7 0-15,-7 0 16,0 0 0,0 0-16,0 0 15,0 0-15,0 0 16,0 0-16,0 0 16,0 0-1,0 0-15,0 0 16,0 0-16,0 0 15,0 0-15,0 0 16,0 0 0,0 0-16,0 0 15,0 0-15,0 0 16,0 0 0,0 0-16,0 0 15,0 0-15,0 0 16</inkml:trace>
  <inkml:trace contextRef="#ctx0" brushRef="#br0" timeOffset="7405.42">11302 6487 0,'0'0'16,"0"0"-16,0 0 16,0 0-1,0 0-15,0 0 16,0 0-16,7 0 15,1 0-15,7 8 16,0-8 0,8 8-16,7-1 15,16 1-15,6-8 16,1-8 0,15 8-16,0-7 15,16-1-15,6 0 16,-6 1-16,-16 7 15,0 0 1,0 0-16,0 7 16,-15 1-16,-8 0 15,-15-1 1,-7 1-16,-8-8 16,0 8-16,-7-1 15,-1-7-15,-7 0 16,0 0-1,0 0-15,0 0 16,0 8-16,-15 7 16,-38 23-16,53-38 15</inkml:trace>
  <inkml:trace contextRef="#ctx0" brushRef="#br0" timeOffset="7967.8">11015 6793 0,'0'0'15,"0"0"-15,0 0 16,0 0-16,0 0 15,0 0 1,15 30-16,7 24 16,16 14-16,0-7 15,7 0 1,-7 0-16,-8-7 16,-7-1-16,0 8 15,-16 8-15,-7-69 16</inkml:trace>
  <inkml:trace contextRef="#ctx0" brushRef="#br0" timeOffset="9970.23">8989 5999 0,'0'0'0,"0"0"15,0 0-15,0 0 16,-8 15 0,1 16-16,-1 30 15,0 23-15,1 0 16,-8 15-16,7 8 16,8 0-1,-7-23-15,7-16 16,0 16-16,0-15 15,0-23 1,0-1-16,0-14 16,-8-8-16,8 0 15,0 0-15,-8 0 16,8-1 0,0 1-16,0-7 15,0-1-15,0-7 16,0-1-16,0 1 15,0-1 1,0-7-16,0 0 16,0 8-16,0-8 15,0 0 1,0 0-16,0 0 16,0 0-16,0 0 15,0 0-15,0 0 16,0 0-1,0 0-15,0 0 16,8 8-16,7 15 16,15 15-16,16 8 15,14 7 1,1-7-16,-8 7 16,15 16-16,7 7 15,8 1-15,-15-16 16,-7-16-1,7 9-15,0-1 16,-8 1-16,1-16 16,-16-8-1,-14-7-15,-9 0 16,-7-8-16,0-7 16,-7 0-1,0-1-15,7 1 16,-15-8-16</inkml:trace>
  <inkml:trace contextRef="#ctx0" brushRef="#br0" timeOffset="16058.91">17380 7938 0,'0'0'16,"0"0"-16,0 0 15,0 0 1,0 0-16,0 0 16,0 0-16,0 0 15,0 0 1,0 0-16,0 0 15,0 0-15,0 0 16,8 7-16,-1 1 16,1-1-1,-1 16-15,1 15 16,-1 8-16,1 0 16,0 23-1,-1 7-15,-7-7 16,0-16-16,0-7 15,0-8-15,0-7 16,0-8 0,0-1-16,0-6 15,0-9-15,0 1 16,0 0-16,0-8 16,0 0-1,0 0-15,0 0 16,0 0-16,0 0 15,0 0 1,0 0-16,0 0 16,-7-8-16,-9-7 15,1-16 1,0 1-16,8-1 16,-1 16-16,0 0 15,8 15-15,0 0 16,-7 7-1,-8 24-15,7 7 16,1-8-16,-1-14 16,8-9-1,0-7-15,0-7 16,0-54-16,0 61 16</inkml:trace>
  <inkml:trace contextRef="#ctx0" brushRef="#br0" timeOffset="17037.96">18733 7396 0,'0'0'15,"0"0"-15,0 0 16,0 0-16,0 0 16,8 7-16,7 16 15,0 38 1,-7 46-16,-16-15 16,0-1-16,1 16 15,-8 15 1,0-23-16,7 8 15,1 31-15,-1-54 16,8 15-16,-8 8 16,1-8-1,-1-23-15,8-7 16,-7 0-16,7-1 16,0-22-1,0-8-15,0-15 16,0-8-16,0 1 15,0-9 1,0-7-16,7 0 16,24-23-16,21-30 15,-52 53-15</inkml:trace>
  <inkml:trace contextRef="#ctx0" brushRef="#br0" timeOffset="17422.29">19376 7396 0,'0'0'0,"7"0"15,24 7-15,37 24 16,7-1 0,1 8-16,15 8 15,14 15-15,-29-15 16,-16-15-1,-22-8-15,-15-8 16,-8-8-16,-7 1 16,-1 0-16,-7-8 15,0 0 1,0 0-16</inkml:trace>
  <inkml:trace contextRef="#ctx0" brushRef="#br0" timeOffset="18859.09">20540 6693 0,'0'0'0,"0"0"16,0 0 0,0 0-16,0 0 15,0 0-15,0 0 16,8 8-16,-1 0 16,1-1-1,7 1-15,0 0 16,0-1-16,8 9 15,-1-1 1,1 0-16,0 8 16,7 7-16,-7 16 15,15 15 1,-1 8-16,24 15 16,7 23-16,7 7 15,-14-22-15,7 30 16,15 8-1,0-31-15,0 8 16,-22 15-16,-8-30 16,7-9-16,1 9 15,-16-8 1,-7-15-16,-8-24 16,-7 1-16,0-8 15,-1 1 1,-7-9-16,0 1 15,-7-16-15,0 0 16,-1 0 0,1-7-16,-8-8 15,0 0-15,0 0 16,0 0-16,0 0 16,0 0-1,0 0-15,0 0 16,0 0-16,0 0 15,0 0 1,0 0-16,0 0 16,0 0-16,0 0 15,0 0-15,0 0 16,0 0 0,0 0-16,0 0 15,0 0-15,0 0 16,-8 15-16,8-15 15</inkml:trace>
  <inkml:trace contextRef="#ctx0" brushRef="#br0" timeOffset="20679.9">21470 8205 0,'0'0'15,"-8"0"-15,-22 0 16,-23 0-1,0 0-15,-7 15 16,-8 0-16,-23 16 16,-15 30-1,38 0-15,23 0 16,-1-8-16,9 8 16,6 16-16,16-16 15,15 0 1,8-15-16,-1-8 15,16 8-15,30 22 16,38 16 0,-1-23-16,-22-23 15,23-7-15,0-23 16,-8-24-16,-22-22 16,7-31-1,7-7-15,23-46 16,-37 15-16,-16 16 15,-14 7-15,-24 15 16,-14 15 0,-16 9-16,-38-1 15,1 23-15,-23 15 16,83 8 0</inkml:trace>
  <inkml:trace contextRef="#ctx0" brushRef="#br0" timeOffset="24736.9">17002 5854 0,'0'0'0,"0"0"15,-8 0 1,1 0-16,-1 0 16,1 0-16,-1 8 15,1-8-15,-1 7 16,1 1 0,-1-1-16,8-7 15,0 0-15,0 0 16,0 0-1,0 0-15,0 0 16,0 0-16,0 0 16,0 0-16,0 0 15,0 0 1,0 0-16,0 0 16,0 8-16,8 0 15,-1-1 1,1 1-16,-1 0 15,1-1-15,-1 1 16,8-1-16,1 1 16,6 7-1,9-7-15,-9 0 16,1-1-16,0 1 16,-1 0-1,8-1-15,1 8 16,-1 1-16,0-9 15,0 9-15,1-1 16,-9-7 0,1-1-16,7 1 15,1 7-15,6-7 16,1 7-16,0 0 16,7-7-1,-7 7-15,0-7 16,-8-1-16,0 1 15,1 0 1,-1-1-16,-8 1 16,1-8-16,0 8 15,0-1-15,7-7 16,8 0 0,-1 8-16,1-1 15,-8 1-15,1-8 16,-1 0-1,-7 0-15,-1 0 16,1 0-16,0 0 16,7 0-1,0 8-15,0-8 16,1 7-16,-1 1 16,0-8-16,0 8 15,1-8 1,-1 0-16,-8 0 15,1 0-15,0 0 16,-8 0-16,8 0 16,-1 0-1,1 0-15,7 0 16,0-8-16,8 8 16,0-8-1,7 1-15,1-1 16,-8 0-16,7 1 15,0-1 1,1 1-16,7-1 16,-1 0-16,1 1 15,-7-1-15,-8 0 16,-1 8 0,9-7-16,-1-1 15,-7 8-15,0-8 16,-8 1-16,0 7 15,0-8 1,-7 8-16,0 0 16,-1-7-16,1 7 15,0 0 1,-8 0-16,0 0 16,0 0-16,-7 0 15,-1 0-15,1 0 16,7 0-1,-8 0-15,9 7 16,-1 1-16,0-1 16,0 1-1,8 7-15,-1 1 16,1 7-16,7-1 16,-7 1-16,0 0 15,-8 0 1,0-8-16,0 8 15,0 0-15,8 8 16,7 7 0,8 8-16,15 7 15,0-7-15,0-8 16,-8 0-16,0-7 16,8 7-1,0 0-15,-8 8 16,16 7-16,-1 1 15,-14-9 1,-16-14-16,8 0 16,7 7-16,8 7 15,8 1-15,-1 8 16,-7-9 0,0 9-16,-15-16 15,-1 0-15,1 0 16,-7-7-1,6 15-15,-6-8 16,6 8-16,-6-8 16,-9-8-16,1 1 15,-8-8 1,0 0-16,-7-8 16,-1 0-16,1-7 15,-1-1 1,1 1-16,-8-8 15,0 0-15,0 8 16,0-8-16,0 7 16,0-7-1,0 8-15,0 0 16,0-1-16,0 1 16,0 7-1,8-7-15,-8-1 16,0 1-16,0 7 15,0-7-15,0 0 16,0-1 0,0-7-16,0 0 15,0 0-15,0 0 16,0 0 0,0 0-16,0 0 15,-16 0-15,-14-7 16,-45-16-1,75 23-15</inkml:trace>
  <inkml:trace contextRef="#ctx0" brushRef="#br0" timeOffset="34170.76">17047 6671 0,'0'0'16,"0"0"-1,8 0-15,15 0 16,-1 7-16,1 1 16,15-1-16,15 1 15,22 7 1,-7 1-16,8-9 15,7 1-15,15 7 16,1 0-16,-31 1 16,-8-1-1,16 0-15,-1 8 16,1 15-16,-16 0 16,-14-7-1,-1 15-15,-7-8 16,0 23-16,0 8 15,-1 15-15,1 0 16,-8-16 0,1 16-16,-1 23 15,-15-15-15,-7-8 16,-8 30 0,-8 16-16,0-23 15,-7 38-15,8-31 16,-1-22-16,1 15 15,-1 7 1,8-30-16,0-15 16,0 15-16,0 7 15,8-7 1,-1-15-16,1-16 16,7-7-16,0 23 15,0-16-15,0-7 16,8 0-1,-8-8-15,0-7 16,0-1-16,0-7 16,8 0-1,7-8-15,1-7 16,14-1-16,8-7 16,7-15-16,1-8 15,22-15 1,8-8-16,-1-15 15,-29 8-15,14-16 16,31-15 0,-7-7-16,-24 14 15,1 1-15,-16 7 16,8-7-16,0 0 16,-15 15-1,-15 7-15,-8 16 16,-7 7-16,-8 1 15,8-1 1,-1 8-16,1 8 16,7 0-16,8 0 15,8-1-15,-9 1 16,1 7 0,-8-7-16,-7 8 15,0 7-15,-8 0 16,8 0-1,-1 7-15,16 16 16,0 0-16,7 8 16,1 7-16,-1 15 15,0 1 1,-7-1-16,-8-7 16,8 0-16,15-1 15,15 1 1,0-8-16,-7 0 15,-9-15-15,1 8 16,8-8-16,14 0 16,-14-8-1,-23-7-15,-38-8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3T01:51:34.51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11309 5800 0,'0'0'0,"0"0"15,-7 8-15,-1 0 16,1-1-16,7-7 15,0 0 1,22-15-16,31-23 16,99-69-16,29-30 15,-52 45-15</inkml:trace>
  <inkml:trace contextRef="#ctx0" brushRef="#br0" timeOffset="1395.37">9359 7151 0,'15'-7'16,"38"-24"-16,60-53 16,76-45-16,-45 45 15,75-16 1,-52 24-16,-24 7 16</inkml:trace>
  <inkml:trace contextRef="#ctx0" brushRef="#br0" timeOffset="4294.56">12459 8083 0,'0'0'0,"0"0"15,-16 7 1,-6 8-16,-1-7 15,8 0-15,0-1 16,15-7 0,0 0-16,15-7 15,114-77-15,128-54 16,136-106 0,-30 53-16,67-15 15,-362 176-15</inkml:trace>
  <inkml:trace contextRef="#ctx0" brushRef="#br0" timeOffset="7797.23">10962 9853 0,'0'0'16,"0"0"-16,7-7 15,8-9 1,16-14-16,37-16 16,22-7-16,9-16 15,-24-7-15,46-24 16,-7 16 0,-24 16-16,-6 7 15,-84 61-15</inkml:trace>
  <inkml:trace contextRef="#ctx0" brushRef="#br0" timeOffset="13203.74">3122 10708 0,'0'0'0,"0"0"16,-15 0-1,0 0-15,-8 0 16,-7 0-16,-8-8 16,-15 1-16,0-9 15,16-14 1,-16-8-16,-8 0 15,-22-8-15,15 8 16,-15-8 0,15 8-16,-23-23 15,-15-8-15,23 0 16,8-7 0,-16 0-16,-7-16 15,14 0-15,1 8 16,15 16-16,-23-31 15,1-16 1,29 31-16,8 0 16,-7-30-16,-1 7 15,24 31-15,-16-16 16,15-15 0,-8 8-16,9 15 15,14-15-15,8-23 16,0 22-16,7-6 15,8-39 1,0 30-16,0-15 16,23 1-16,-16 22 15,16-23 1,-8 15-16,15 31 16,1-7-16,14-24 15,0 16-15,1 15 16,-16 0-1,31-30-15,-1 7 16,8 15-16,0 16 16,8 7-16,-8-7 15,15 15 1,8 0-16,-23 23 16,15-8-16,23 0 15,-1 0-15,-14 8 16,0 15-1,-8 0-15,-15 16 16,-15 7-16,-8 7 16,-14 1-1,-9 0-15,-7-1 16,1 1-16,-9 0 16,-7-8-1,0 7-15,0-7 16,0 0-16,-7 8 15,-9-8-15,-14 0 16,0 0 0,-8-8-16,8 1 15,0-1-15,7 8 16,8 0-16,0 0 16,0 8-1,7-1-15,1 8 16,-1 1-16,-7 30 15,15-46-15</inkml:trace>
  <inkml:trace contextRef="#ctx0" brushRef="#br0" timeOffset="14786.04">18537 5427 0,'0'0'15,"-15"0"-15,-23 0 16,-8 0-1,1 7-15,7 8 16,-15 8-16,-7 15 16,-16 16-1,16-1-15,-1 24 16,16-1-16,22 0 16,8-15-16,0-7 15,7 7 1,8-8-16,0 1 15,16-9-15,6-6 16,16-1-16,23-8 16,7-7-1,15-15-15,15-16 16,0-15-16,-22-15 16,-16-8-1,-7 1-15,0-9 16,8-15-16,-16 8 15,-15-7-15,-15 14 16,-15 8 0,-7 1-16,-16-1 15,0 8-15,-7 7 16,8 16 0,-16 15-16,38 0 15</inkml:trace>
  <inkml:trace contextRef="#ctx0" brushRef="#br0" timeOffset="15450.04">17939 6503 0,'0'0'0,"0"7"16,-15 24-16,-7 15 15,-24 22-15,-22 9 16,-7 22 0,7 8-16,15-23 15,0 15-15,-15 15 16,15-22-1,7-23-15,1 7 16,15-7-16,0-16 16,7-7-16,8 0 15,0-16 1,7-7-16,1-8 16,-1 1-16,0-1 15,1-8-15,7-7 16,0 0-1,0 0-15</inkml:trace>
  <inkml:trace contextRef="#ctx0" brushRef="#br0" timeOffset="16148.81">18537 6548 0,'0'0'0,"0"0"16,0 16-16,-8 22 15,-7 8 1,-8 30-16,-7 38 16,7-14-1,1-16-15,-9 15 16,16 8-16,8-23 16,-1-8-16,1 8 15,-1 0 1,8-8-16,0-22 15,0-9-15,0-6 16,8-9-16,-1-7 16,1-8-1,-1 1-15,1-9 16,7-7-16,-15 0 16</inkml:trace>
  <inkml:trace contextRef="#ctx0" brushRef="#br0" timeOffset="16535.72">18703 6510 0,'0'0'0,"0"0"16,0 0-16,0 0 15,0 0-15,15 23 16,15 23-16,8 15 16,0 15-1,15 39-15,-8-1 16,-15-30-16,23 31 15,31 14 1,-1-29-16,-8-9 16,-7 9-16,15 6 15,1-14-15,6 0 16,-14-1 0,-8-15-16,-68-76 15</inkml:trace>
  <inkml:trace contextRef="#ctx0" brushRef="#br0" timeOffset="17281.38">17183 8029 0,'0'0'15,"0"0"-15,-22 8 16,-16-1 0,0 9-16,-7 7 15,7-1-15,-7 9 16,-1-1 0,-7 24-16,8 15 15,7 7-15,8-7 16,15-16-1,7-7-15,16 0 16,7-1-16,8 1 16,7-8-16,23 1 15,15-17 1,7-14-16,-22-16 16,-15-7-16,15-23 15,-8-8 1,1-7-16,-8-31 15,-16-23-15,-22 23 16,-15 0 0,-7 8-16,-1 22 15,-23 16-15,-14 15 16,-16 31-16,16 15 16,60-23-16</inkml:trace>
  <inkml:trace contextRef="#ctx0" brushRef="#br0" timeOffset="18011">18529 8220 0,'0'0'0,"-7"0"16,-16-8-16,-7 1 15,-16 7-15,1 15 16,-8 8-1,-15 53-15,0 23 16,23-7-16,22 0 16,15-9-1,16-29-15,7-16 16,8-15-16,-1-8 16,1-15-16,15-15 15,15-23 1,0-16-16,-16 1 15,1-16-15,-7-7 16,-24 30 0,-7 16-16,-15 7 15,-8 7-15,23 16 16</inkml:trace>
  <inkml:trace contextRef="#ctx0" brushRef="#br0" timeOffset="18537.27">19965 8350 0,'0'0'15,"-7"-8"-15,-16 0 16,-15 1 0,-14 14-16,-9 16 15,-30 38-15,16 0 16,14 8 0,16 0-16,15-8 15,15-23-15,7-15 16,16 0-16,14-8 15,24-7 1,6-24-16,24-29 16,7-9-16,-30 1 15,-23 7 1,-22 8-16,-23 15 16,-31 8-16,46 15 15</inkml:trace>
  <inkml:trace contextRef="#ctx0" brushRef="#br0" timeOffset="21947.89">18280 5755 0,'0'0'16,"0"0"-1,-8 7-15,-7 24 16,-8 15-16,1-1 16,-1-6-16,0-1 15,8-8 1,0-7-16,7-8 15,1-7-15,7 0 16,0-8 0,0 0-16,0 0 15,7-8-15,9-7 16,6-31-16,8-7 16,1-1-1,-1 16-15,0 7 16,-7 9-16,7 6 15,0 9-15,-7-1 16,-8 8 0,8 8-16,0 15 15,-1 7 1,8 16-16,1-8 16,-9 0-16,-7-15 15,-7 0-15,0-8 16,-1 1-1,-7-16-15</inkml:trace>
  <inkml:trace contextRef="#ctx0" brushRef="#br0" timeOffset="22130.05">18265 6029 0,'0'0'0,"30"0"16,38 0-16,15 0 15,-83 0 1</inkml:trace>
  <inkml:trace contextRef="#ctx0" brushRef="#br0" timeOffset="26175.15">17803 6335 0,'0'0'15,"-7"7"1,-8 9-16,-16 14 16,-14 16-16,-15 23 15,-1 15-15,-14 22 16,-31 47 0,15-16-16,15 8 15,-37 39-15,7-39 16,8 30-1,15-37-15,-8-1 16,-7 0-16,45-53 16,7 0-1,16-15-15,0-16 16,7-14-16,8-17 16,8-14-16,7-8 15,0 0 1</inkml:trace>
  <inkml:trace contextRef="#ctx0" brushRef="#br0" timeOffset="26558.01">18113 6762 0,'0'0'0,"-7"15"16,-16 46-16,-7 31 16,7-8-16,-15 30 15,8 24 1,7-31-16,1 15 16,-1-15-16,0-31 15,8-15 1,15-61-16</inkml:trace>
  <inkml:trace contextRef="#ctx0" brushRef="#br0" timeOffset="26871.85">18907 6861 0,'0'0'16,"0"0"-16,0 23 15,0 46 1,0 15-16,0 46 15,-7-8-15,7-31 16,0 9 0,0-16-16,0-23 15,0-61-15</inkml:trace>
  <inkml:trace contextRef="#ctx0" brushRef="#br0" timeOffset="28831.61">17252 8060 0,'0'0'0,"0"0"16,0 0-16,0 0 16,0-8-16,-8-7 15,-7-1-15,-8 1 16,-15-8 0,-15 0-16,-15 8 15,0 8-15,-7 7 16,-8 0-1,-8 7-15,8 16 16,30 0-16,-23 23 16,-7 7-16,7 8 15,-7 23 1,15 8-16,23-8 16,0 7-16,7 1 15,15-1 1,0-14-16,8-9 15,15 1-15,15 0 16,0-8-16,8-8 16,23 1-1,29-1-15,16-7 16,-16-23-16,16 0 16,45-8-1,-15-23-15,8-7 16,-1-15-16,-45-16 15,-15-23-15,8-15 16,7-7 0,0-39-16,-15 23 15,-22 15-15,-8-30 16,-16 31 0,-22 22-16,-7 23 15,-8 0-15,-23-7 16,-23 15-16,-7 7 15,68 31 1</inkml:trace>
  <inkml:trace contextRef="#ctx0" brushRef="#br0" timeOffset="29669.99">16805 8388 0,'0'0'15,"0"0"1,0 0-16,-7 23 16,-8 22-16,7 24 15,8 15-15,0-30 16,0-16 0,0-15-16,0-8 15,-7-7-15,-1-1 16,1-7-1,-9-7-15,1-9 16,0-7-16,0-7 16,15-16-1,8-23-15,14 1 16,1 7-16,7 0 16,8 15-16,0 15 15,0 8-15,-1 16 16,-14 7-1,0 7-15,-1 16 16,1 15-16,-8 1 16,-7-1-1,-1-15-15,1-1 16,-8-6-16,0-9 16,0 1-1,8 0-15,-1-1 16,8 1-16,8 0 15,-8-1-15,0 1 16,-7-1 0,-1 1-16,-7 7 15,0 1-15,-15-1 16,-15 0 0,-23 0-16,0 1 15,53-16-15</inkml:trace>
  <inkml:trace contextRef="#ctx0" brushRef="#br0" timeOffset="33265.55">16639 8945 0,'0'0'15,"0"0"-15,0 0 16,0 0 0,0 0-16,0 0 15,-15 8-15,-15 7 16,0 23-16,-8 15 15,-8 8 1,-22 1-16,0-1 16,-15 7-16,8 16 15,-16 0 1,-7 0-16,7-15 16,8 22-16,-31 24 15,16-31 1,7-8-16,16-7 15,-1 0-15,-7-16 16,30-15-16,15-15 16,8-8-1,15-7-15,7-8 16,8 0-16</inkml:trace>
  <inkml:trace contextRef="#ctx0" brushRef="#br0" timeOffset="33687.44">16730 9128 0,'0'0'16,"0"0"-16,-8 15 16,-7 8-16,-7 15 15,-1 39 1,0 37-16,-7 8 15,-8 0-15,0 39 16,16-39 0,7 15-16,-1-30 15,9-38-15,-1-8 16,8-15 0,0-8-16,0-15 15,0 0-15,0-8 16,0-15-16</inkml:trace>
  <inkml:trace contextRef="#ctx0" brushRef="#br0" timeOffset="34010.03">17078 9029 0,'0'0'16,"7"23"-16,8 53 15,8 46-15,0 61 16,-1-7-16,-7 15 15,1-31 1,-9-15-16,1-53 16,-1 14-16,1 1 15,-23-7 1,15-100-16</inkml:trace>
  <inkml:trace contextRef="#ctx0" brushRef="#br0" timeOffset="59945.86">7779 10006 0,'0'0'16,"-8"0"-16,-14-8 15,-16-7 1,-15 0-16,-15-8 16,-8 0-16,-37-8 15,-23 1-15,0 7 16,-76 8 0,46 15-16,-31 15 15,114-7-15,-53 14 16,8 9-16,14 0 15,1-1 1,-16 8-16,31 16 16,-53 37-16,-8 16 15,15-8-15,-45 54 16,84-39 0,-39 24-16,-7 22 15,68-53 1,22-8-16,1 31 15,14-31-15,24-15 16,14 23-16,16 0 16,7-39-16,23 9 15,7-1 1,38 8-16,15-15 16,-15-31-16,38 0 15,38-7 1,8-16-16,37-15 15,-53-8-15,91-7 16,-31 0-16,-37-8 16,114-23-1,-107 8-15,53-16 16,-67 16-16,67-15 16,-37-1-1,-46-7-15,8-7 16,14-9-16,-44 16 15,-1-7-15,-29-1 16,-46 23 0,-23 8-16,-7 7 15,-8 1-15,-8-8 16,-14-16-16,-46-30 16,-53-15-1,-7 8-15,-24-1 16,9 23-16,-16-7 15</inkml:trace>
  <inkml:trace contextRef="#ctx0" brushRef="#br0" timeOffset="62262.16">4188 5030 0,'0'0'0,"-7"7"16,-16 16-1,-15 15-15,-15 16 16,8-1-16,-1 1 16,9-1-1,-1 16-15,0 7 16,0 0-16,0 1 16,-7 22-16,0 15 15,-1-22 1,1 22-16,7 16 15,8-15-15,7 22 16,1 16-16,14-31 16,-7 53-1,7-60-15,-7 30 16,8 0-16,-8-31 16,7 31-1,0-7-15,1-24 16,7 16-16,7 7 15,1-22 1,15 45-16,-8-45 16,0 22-16,8 8 15,-1-23-15,1 54 16,0-39 0,-1 23-16,1 8 15,0-23-15,7 23 16,0-46-16,8 54 15,0-39 1,7 23-16,1 1 16,6-32-16,24 24 15,-15-38-15,-1-1 16,0 8 0,24 8-16,-1-31 15,23 23-15,-1-7 16,24-8-16,-16-16 15,31 16 1,30-15-16,15-16 16,0-30-16,7-8 15,77-8 1,-24-22-16,-37-8 16,90-8-16,-60 1 15,83-1 1,-15-7-16,-106 7 15,99-15-15,-31 0 16,-68-7-16,8-16 16,52-15-1,-105 8-15,75-24 16,-15-14-16,-30-24 16,61-45-16,-76 15 15,30-31 1,-76 31-16,1-30 15,7-8-15,-23-23 16,-37 15-16,-8-46 16,0 39-1,-7-31-15,-16-23 16,-22 46-16,-16-46 16,-7 8-1,-7 7-15,-24-38 16,-14 31-16,-15-8 15,-16-30-15,-7-16 16,-31 31 0,-7 0-16,23 38 15,-76-7-15,31 45 16,-77 0 0,77 69-16,-137-31 15,0 62-15,38 29 16,-113 9-16,53 38 15,-167 7 1,182 16-16,-220 15 16,114-8-16,-98 15 15,-106 32-15,581-62 16</inkml:trace>
  <inkml:trace contextRef="#ctx0" brushRef="#br0" timeOffset="77603.34">17992 5556 0,'-7'8'0,"-31"30"15,-68 61 1,-60 46-16,7-23 16,-30 54-16,30-31 15,-67 61 1,-9-8-16,84-14 15,-68 45-15,30 15 16,-23 38-16,84-45 16,-54 91-1,23-30-15,23-1 16,-7 39-16,60-61 16,30 15-16,22 0 15,16-46 1,23 8-16,7-46 15,15-15-15,31 0 16,29-54 0,16-22-16,45 22 15,-15-38-15,38-23 16,53 8-16,38-22 16,-61-17-1,91-7-15,0-22 16,14-24-16,39-15 15,-83-15 1,98-46-16,-121 15 16,143-53-16,-113 0 15,61 0 1,-23-38-16,-151 53 16,-23 23-16,378-282 15,-454 274-15,107-99 16,-16-53-1,-38 53-15,-7-45 16,-38 30-16,-30 22 16,-31-60-16,-29 69 15,-24-47 1,-37-14-16,15 22 16,-68-84-16,15 92 15,0-23 1,-121-30-16,8 37 15,37 16-15,-128-38 16,68 84-16,136 91 16</inkml:trace>
  <inkml:trace contextRef="#ctx0" brushRef="#br0" timeOffset="81535.03">17131 8037 0,'0'0'16,"0"0"-16,-8 0 15,-30 7-15,-7 1 16,-8 15-16,-15 7 16,-15 9-1,-8-1-15,0 8 16,16 7-16,-39 39 15,-14 7-15,22-23 16,8 16 0,-23 22-16,30-22 15,15 7-15,8 31 16,0-16 0,0 16-16,8 23 15,22-31-15,0 30 16,23-22-1,8 23-15,14-16 16,16-15-16,22 38 16,0-45-16,1-8 15,-1 7 1,-7-30-16,15-7 16,15-16-16,8-16 15,7-14-15,30-8 16,31-31-1,-61-15-15,76-30 16,-31-1-16,-45 9 16,8-1-1,0-8-15,7-14 16,-15-24-16,-22-15 16,7-15-1,22-61-15,-22 23 16,-7-16-16,-16 16 15,-22-8-15,-23 15 16,-23-22 0,-14 45-16,-16 23 15,-15 8-15,22 15 16,-29 8 0,-46 7-16,121 69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3T01:54:29.42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22135 5243 0,'0'0'0,"-7"0"16,-16 0-16,0 0 15,-15 0 1,1 8-16,-9 7 15,1 0-15,-8 8 16,15 0 0,0 15-16,8 8 15,15 15-15,7-15 16,16-8 0,7-7-16,8-8 15,0 0-15,-1-8 16,1-8-16,7-7 15,-7 0 1,-8-7-16,0-1 16,0-7-16,-7-16 15,-1-14 1,-7 6-16,-7 1 16,7 0-16,0 38 15</inkml:trace>
  <inkml:trace contextRef="#ctx0" brushRef="#br0" timeOffset="757.76">21742 5655 0,'0'0'15,"0"0"-15,-8 16 16,-7 7-16,-7 22 15,-9 24 1,1-8-16,8-7 16,-1-1-16,-7 16 15,-16 7 1,-7 8-16,8-23 16,0-15-16,-1 7 15,16-15 1,0 1-16,15-9 15,0-7-15,7-8 16,0 1-16,8-9 16,0 1-1,0-8-15,0 0 16,0 0-16,0 0 16,0 0-1,0 0-15,8-8 16,0 1-16,-8 7 15,0 0-15,0 0 16,0 0 0,0 0-16,0 0 15,0 0-15,0 0 16,7-8 0,16 0-16,15-7 15,-38 15-15</inkml:trace>
  <inkml:trace contextRef="#ctx0" brushRef="#br0" timeOffset="1423.38">21901 5724 0,'0'0'15,"0"0"-15,0 8 16,7 15-16,1 38 16,-8 7-1,0 16-15,-8 16 16,1-9-16,7-22 15,-8-8 1,8-15-16,0 0 16,0-8-16,0-8 15,0-7-15,0-8 16,0-7 0,0 0-16,0-8 15,0 0-15,0 0 16,0 0-1,0 0-15,0 0 16,0 0-16,0 0 16,0 0-16,0 0 15,0 0 1,0 0-16,0 0 16,0 0-16,0 0 15,0 0 1,0 0-16,0 0 15,0 0-15,0 0 16</inkml:trace>
  <inkml:trace contextRef="#ctx0" brushRef="#br0" timeOffset="1874.23">22082 5678 0,'0'0'15,"0"0"-15,0 0 16,0 0-16,0 0 16,0 0-1,0 8-15,8 7 16,-1 16-16,16 7 16,0 8-1,7 7-15,0-15 16,8 16-16,30 14 15,15 16 1,-15-15-16,-7 0 16,-8-16-16,0 1 15,-8-9-15,0-6 16,-7-9 0,-8 1-16,-30-31 15</inkml:trace>
  <inkml:trace contextRef="#ctx0" brushRef="#br0" timeOffset="2183.56">23035 6686 0,'0'0'0,"0"0"16,-8-8-16,1 1 15,7 7 1,-15 0-16,-8 7 16,0 8-16,-7 8 15,7 0-15,16 8 16,7-16-1,0-15-15,0 0 16,0 0-16</inkml:trace>
  <inkml:trace contextRef="#ctx0" brushRef="#br0" timeOffset="2692.24">21251 6556 0,'0'0'0,"0"0"16,-8 15-1,-7 1-15,0 6 16,0 9-16,0 0 16,7-1-1,8 1-15,0-1 16,8-15-16,-1 1 16,8-9-16,0-7 15,1-7 1,-1-16-16,0-8 15,-8-7-15,1 15 16,-8 8 0,0 15-16</inkml:trace>
  <inkml:trace contextRef="#ctx0" brushRef="#br0" timeOffset="3016.05">21886 6739 0,'0'0'0,"0"0"16,-8 8-1,1 0-15,7 7 16,0 0-16,0-7 16,7-1-1,8-7-15,-15 0 16</inkml:trace>
  <inkml:trace contextRef="#ctx0" brushRef="#br0" timeOffset="3854.02">21304 6831 0,'0'0'15,"0"0"-15,0 0 16,-16 7-16,-6 9 15,-8 30-15,-16 15 16,-14 15 0,-1 0-16,-7 16 15,8-8-15,22-23 16,8-15-16,-1-8 16,1-8-1,0 1-15,0-1 16,7-7-16,8-7 15,0-9 1,7 1-16,1-1 16,7-7-16,0 0 15,7-7 1,16-24-16,7-22 16,23-46-16,23-8 15,-1 30-15,-7 9 16,-22 14-1,-9 9-15,-14 14 16,-8 8-16,0 15 16,-7 1-1,-1 7-15,9 7 16,-1 9-16,0 14 16,0 31-16,8 16 15,-1 14 1,1-22-16,0-8 15,-8-15-15,0-8 16,0-8-16,-7 1 16,-1-8-1,-7 0-15,0-8 16,0-15-16</inkml:trace>
  <inkml:trace contextRef="#ctx0" brushRef="#br0" timeOffset="4270.28">20684 7487 0,'0'0'0,"0"0"15,-8 0-15,-7 8 16,-8 7-16,1 0 16,7 8-1,-1 0-15,9 15 16,7-7-16,7-1 15,16-7-15,0-7 16,-1-9 0,1-7-16,-8 0 15,0-7-15,-7-1 16,-8 0 0,0 1-16,0-1 15,-8 0-15,8 8 16</inkml:trace>
  <inkml:trace contextRef="#ctx0" brushRef="#br0" timeOffset="4627.39">21530 7625 0,'0'0'16,"0"0"-16,0 0 15,-7 7 1,-1 8-16,1 8 16,7-7-16,0-1 15,0-15-15,0 0 16,7-8 0,1-15-16,-8 23 15</inkml:trace>
  <inkml:trace contextRef="#ctx0" brushRef="#br0" timeOffset="10233.27">20578 7556 0,'0'0'16,"0"0"-16,-15 0 15,0 0-15,-1 0 16,-6 8-1,7-1-15,-8 8 16,0 1-16,1-1 16,-1 8-16,8 0 15,7 0 1,8 0-16,0-1 16,8 1-16,7 0 15,8 0 1,22 0-16,15 0 15,-7-8-15,0-7 16,-22-1 0,-9-7-16,1 0 15,-8-7-15,0-8 16,0-1-16,0-14 16,-7-16-1,0 0-15,-8 0 16,-16 8-16,-14 0 15,-8 0-15,1 7 16,-1 1 0,0 15-16,8 7 15,15 0-15,-1 8 16,16 0 0</inkml:trace>
  <inkml:trace contextRef="#ctx0" brushRef="#br0" timeOffset="18969.34">21969 6655 0,'0'0'16,"0"0"-16,0 0 16,-8 0-16,1 0 15,-8 8-15,-8 7 16,-7 0 0,-1 8-16,1 8 15,0-1-15,7 9 16,8-1-1,8 8-15,7-8 16,7 0-16,8-8 16,8-7-16,7 0 15,0-8 1,8-7-16,-8-8 16,1-8-16,-1-14 15,0-24 1,0-15-16,-14 7 15,-16 8-15,-8 8 16,-7 8-16,-8 15 16,-22 22-1,-46 47-15,91-54 16</inkml:trace>
  <inkml:trace contextRef="#ctx0" brushRef="#br0" timeOffset="26559.58">20434 7579 0,'0'0'16,"0"0"-16,0 0 15,0 0 1,-7 7-16,-1 1 16,1 7-16,-1 1 15,8-1-15,0 8 16,8 0-1,-1 0-15,8-1 16,15 9-16,8-1 16,15-7-1,-15-15-15,-8-8 16,-7 0-16,0-15 16,-8-8-1,0-15-15,-8 0 16,-7-1-16,0 9 15,-7 15-15,-8-8 16,15 23 0</inkml:trace>
  <inkml:trace contextRef="#ctx0" brushRef="#br0" timeOffset="27089.7">21931 6739 0,'0'0'16,"0"0"-16,0 0 15,-8 0-15,1 0 16,-1 0 0,1 0-16,-8 0 15,-8 8-15,-7 7 16,-16 16 0,-7 22-16,16 16 15,14-23-15,8-16 16,7-7-16,8-8 15,8-7 1,22-16-16,15-15 16,16-22-16,-16-1 15,-45 46 1</inkml:trace>
  <inkml:trace contextRef="#ctx0" brushRef="#br0" timeOffset="30432.74">21553 5602 0,'0'0'0,"0"0"16,0 0-16,0 0 16,0 0-16,0 0 15,0 0 1,0 0-16,0 0 15,0 0-15,0 0 16,0 8-16,0-1 16,0 1-1,0 7-15,0 0 16,-8 8-16,1 8 16,-1 7-1,-7 8-15,0 0 16,-8 7-16,-7-7 15,0 0-15,-15 15 16,-1 0 0,1 7-16,0 1 15,-1-8-15,-7 16 16,-7 29 0,-8-6-16,7-9 15,8 16-15,8 8 16,15-24-1,-16 1-15,-14 22 16,15-22-16,-1-16 16,8-15-16,1 0 15,-1-7 1,8-9-16,-1-6 16,9-9-16,-1-7 15,8 0 1,0-8-16,7-7 15,1-1-15,7-7 16,0 0-16</inkml:trace>
  <inkml:trace contextRef="#ctx0" brushRef="#br0" timeOffset="31414.25">20412 8373 0,'0'0'15,"0"0"-15,0 0 16,0 0 0,0 0-16,0 0 15,0 0-15,0 0 16,0 0-1,0 0-15</inkml:trace>
  <inkml:trace contextRef="#ctx0" brushRef="#br0" timeOffset="34443.11">22158 5533 0,'0'0'0,"0"0"16,0 0-16,7 8 15,1 7 1,0 1-16,-1-1 16,8 0-16,0 8 15,16 7 1,14 9-16,8 14 15,22 23-15,-7-7 16,-7-8 0,7 8-16,15 22 15,-7 1-15,-8-16 16,-23-15-16,8 23 16,15 16-16,0-17 15,0-14 1,0 8-16,-7-9 15,-8-14-15,-8-9 16,-7-6 0,0-9-16,-16-7 15,8 0-15,-7 0 16,-8-8 0,0-7-16,1-1 15,-1 1-15,0 0 16,-8-1-16,1 1 15,-1-1 1,1 1-16,-8-8 16,0 0-16,0 0 15,0 0 1,0 0-16,0 0 16,8 8-16,-8-8 15,7 7-15,1 1 16,-1 7-1,1 1-15,-1-1 16,1 8-16,-8 7 16,0 1-1,0-1-15,0 1 16,0-1-16,-8 9 16,1 6-16,-8 1 15,-8 23 1,-7-1-16,0-14 15,-1-1-15,-14 8 16,0 8 0,7-8-16,0 0 15,-7 0-15,-8-7 16,-8-1-16,-7 8 16,15 0-1,8 0-15,-8-7 16,-15 7-16,-15-8 15,-16 8-15,16-7 16,-30 14 0,0-14-16,45-16 15,-38 0-15,-8-7 16,8-16 0,-7 0-16,0-7 15,7-8-15,38-15 16,-23-16-1,-22-22-15,22-8 16,0-1-16,0 9 16,1-8-16,7-8 15,7-7 1,23 23-16,0 7 16,0 8-16,15 7 15,8 1 1,0-1-16,7 0 15,1 1-15,7-1 16,-1 1-16,9 7 16,-1 8-1,1-1-15,-1 1 16,1 8-16,7 7 16,0 0-1,0 0-15,0 0 16,0 0-16,0 0 15,0 0-15,0 0 16,0 15 0,0-15-16</inkml:trace>
  <inkml:trace contextRef="#ctx0" brushRef="#br0" timeOffset="41591.54">16095 8464 0,'0'0'16,"0"0"-16,0 0 15,0 0-15,0 0 16,0 0-1,0 0-15,-8 0 16,1 0-16,-1 0 16,1 0-1,-1 0-15,0 0 16,-7 0-16,8 0 16,-1 0-16,1 0 15,-1 0 1,1 0-16,-1 0 15,-7 0-15,7 0 16,-7 0 0,8 0-16,-8 0 15,7 0-15,0 0 16,-7-8-16,8 8 16,-8 0-1,7 0-15,-7 0 16,7 0-16,1 0 15,-1 0-15,1 0 16,-8 0 0,7 0-16,0 0 15,-7 0-15,8 0 16,-1 0 0,1 0-16,-8 0 15,-1 0-15,1 8 16,0 0-1,-7 7-15,-1 0 16,-7 8-16,-1 8 16,1 7-16,7 8 15,8-8 1,0 8-16,8-1 16,7-14-16,7-8 15,8 7 1,8 9-16,0-9 15,7 1-15,0-1 16,0-7-16,1-8 16,-1 1-1,8-1-15,7-8 16,0 1-16,-7-8 16,0 0-16,-8-8 15,8-7 1,0-8-16,-8 0 15,0 0-15,1-7 16,-9-8 0,-7-8-16,0 0 15,-7 0-15,0 8 16,-8 0 0,-8 15-16,0-7 15,-22-1-15,-23-7 16,-15 0-16,-7 7 15,14 16 1,1 7-16,-1 16 16,-7 23-16,0 14 15,68-45 1</inkml:trace>
  <inkml:trace contextRef="#ctx0" brushRef="#br0" timeOffset="42483.96">15603 9067 0,'0'0'0,"0"0"15,0 0-15,0 0 16,0 0 0,0 0-16,-7 8 15,-1 15-15,-7 7 16,-7 8-1,-9 8-15,-6 8 16,-9 22-16,-14 15 16,-1-7-1,1 0-15,-1 0 16,1 23-16,22-23 16,8-8-16,-1 8 15,9-7 1,-1-16-16,8-23 15,7-8-15,1-7 16,-1-7-16,1-1 16,-1-8-1,8-7-15,0 0 16,0 0-16,0 0 16,0 0-1,0 0-15,8-15 16,7-8-16,0-7 15,0-1-15,-7 8 16,-1 8 0,-7 0-16,0 7 15,0 8-15,0 0 16,0 0 0,-7 8-16,-1-1 15,1 1-15,-1 0 16,0-1-1,1 1-15,7-8 16,0 0-16,0 0 16,0-15-16,7-8 15,1 0 1,7 0-16,-15 23 16</inkml:trace>
  <inkml:trace contextRef="#ctx0" brushRef="#br0" timeOffset="43243.4">16186 9189 0,'0'0'16,"0"0"-16,0 0 15,0 0-15,0 0 16,0 0-1,0 0-15,0 0 16,0 0-16,0 0 16,0 15-1,7 8-15,1 16 16,14 37-16,16 31 16,0-23-16,0 22 15,0-6 1,-1-9-16,-14-14 15,0-1-15,7-7 16,-7-8 0,-1-8-16,-7-15 15,1-7-15,-9-8 16,-7-8-16,0 0 16,0-7-1,0-8-15,-7 7 16,-1-7-16,0 0 15,-7-7 1,-7-16-16,-1 0 16,8-7-16,0 7 15,7 7-15,1 1 16,7 7 0,0 1-16,0 7 15,15 7-15,0 1 16,0 7-1,0-7-15,-7 0 16,-8-8-16,0 0 16,0 0-16,0 0 15,-15 0 1,-23 0-16,-15 7 16,53-7-16</inkml:trace>
  <inkml:trace contextRef="#ctx0" brushRef="#br0" timeOffset="44185.48">14968 10395 0,'0'0'16,"0"0"-16,0 0 15,0 0 1,0 0-16,-7-8 16,-1-7-16,1-15 15,7-9 1,0-6-16,0-1 15,0 8-15,0 7 16,0 8-16,0 8 16,0 7-16,0 1 15,0 7 1,0 0-16,0 30 16,0 24-16,0-1 15,0-7 1,7-8-16,1-15 15,-1 0-15,1-8 16,0-7 0,-1-1-16,1-7 15,7 0-15,0 0 16,0 0-16,-7 0 16,-8 0-1,0 0-15,-8-7 16,-15-1-16,-45 1 15,-7 7 1,14 0-16,61 0 16</inkml:trace>
  <inkml:trace contextRef="#ctx0" brushRef="#br0" timeOffset="45323.29">18431 9609 0,'0'0'0,"-8"0"15,-7 0 1,-8-8-16,-7 8 15,-23 8-15,-15 15 16,0 7 0,-15 39-16,15 30 15,30-7-15,8-1 16,15 1-16,7-23 16,16-16-1,7-7-15,8-8 16,22-7-16,23-16 15,15-7 1,0-16-16,31-23 16,-8-14-16,-46-1 15,-30 8-15,1-16 16,-9-14 0,-7-24-16,-15-7 15,-7 22-15,-23 16 16,-16 8-1,-14 7-15,7 23 16,0 16-16,8 14 16,45-7-16</inkml:trace>
  <inkml:trace contextRef="#ctx0" brushRef="#br0" timeOffset="46153.93">17486 8769 0,'0'0'16,"0"0"-16,0 0 15,0 0 1,0 23-16,7 0 16,9 15-16,-1 16 15,7 22-15,1 0 16,0-15-1,-1-15-15,9 8 16,-1-8-16,0-8 16,8 0-1,-8-8-15,-7-7 16,-1 0-16,-6-8 16,-1 1-1,-8-9-15,1 1 16,-1 0-16,-7-8 15,0 0-15,0 0 16,8-8 0,0-7-16,7-1 15,7 1-15,16 0 16,0 0-16,-8 7 16,-7 0-1,-16 8-15,-7 0 16,0 0-16,0 0 15,-7 16 1,-8-1-16,0 0 16,-1 0-16,9-7 15,-1-8 1,1 0-16,-8 0 16,0-8-16,-1 1 15,1-8 1,0-1-16,15 16 15</inkml:trace>
  <inkml:trace contextRef="#ctx0" brushRef="#br0" timeOffset="46976.41">19285 8815 0,'0'0'16,"0"0"-16,0 0 15,-15 8 1,-8 7-16,-14 16 16,-24 22-16,1 23 15,-1 8 1,-15-7-16,8-16 15,0-8-15,15-7 16,16 7-16,-1-7 16,0-8-1,8-7-15,7-16 16,8 0-16,0-7 16,7 0-1,1-8-15,-1 0 16,1-8-16,-8-7 15,7-8-15,0 0 16,8-8 0,0 1-16,8 7 15,7-8-15,-7 16 16,-1 0-16,1 7 16,-1 1-1,-7 7-15,0 0 16,0 0-16,0 0 15,0 0 1,0 0-16,0 0 16,0 0-16,0 0 15,0 7 1,0 1-16,0-8 16,0 8-16,0-1 15,8 1 1,-1-1-16,-7-7 15,8 0-15,0 0 16,-8 0-16,0 0 16,0 0-1,0 0-15,0 0 16,0 0-16</inkml:trace>
  <inkml:trace contextRef="#ctx0" brushRef="#br0" timeOffset="54171.5">22090 5220 0,'0'0'0,"0"0"16,0 0-16,-8 0 16,-7 0-1,-8-7-15,1 7 16,-8 0-16,-8 7 16,-8 9-1,-22 7-15,0 7 16,8 8-16,7 16 15,8 7-15,14 0 16,9-15 0,-1-1-16,8-6 15,7-1-15,8 0 16,8 0 0,7-7-16,30 7 15,23 0-15,23-15 16,-8-16-16,15-22 15,-14-15 1,-24-1-16,-7-15 16,-8-22-16,-7-39 15,-15 15 1,-8 16-16,-7 15 16,-8-8-16,-8 23 15,-7 16 1,-23-1-16,-38 16 15,-7 23-15,83-8 16</inkml:trace>
  <inkml:trace contextRef="#ctx0" brushRef="#br0" timeOffset="55832.17">20555 7335 0,'-7'0'0,"-9"0"15,-21 7-15,-16 1 16,-23 15-16,16 0 15,7 0 1,15 7-16,8 8 16,-1 0-16,16 8 15,8 8 1,-1-9-16,16-6 16,14 6-16,31 9 15,23-1-15,0-7 16,14 7-1,39 8-15,-31-22 16,16 6-16,82 1 16,-37-8-16,30-7 15,-53-1 1,98 1-16,-37-8 16,-8 0-16,7 0 15,1-8 1,67-7-16,-158-16 15,144-7-15,-114-1 16,38-7-16,-68 1 16,-31-1-1,1 0-15,-1-8 16,-14 1-16,-16-1 16,-15 1-1,-7-1-15,-15-15 16,-8 8-16,-23-8 15,-15-7 1,-7 0-16,-8-1 16,-53-15-16,-22 16 15,-1 7-15,-52 8 16,75 23 0,-113-8-16,22 8 15,-45-1-15,76 9 16,-84-1-16,-37 0 15,75 8 1,-158 0-16,128 8 16,-196 7-16,347-7 15</inkml:trace>
  <inkml:trace contextRef="#ctx0" brushRef="#br0" timeOffset="73986.57">9911 10357 0,'0'0'0,"0"0"16,0 0 0,-15 8-16,0-1 15,-23 24-15,-23 14 16,16 9-16,0 15 15,-1 15 1,16 7-16,7 24 16,8-24-16,8-7 15,7 0 1,7-8-16,16 1 16,7-24-16,16-7 15,22 0-15,7-16 16,-22-14-1,15-9-15,-7-7 16,-1-7-16,1-16 16,-1-23-16,-7-15 15,-8 0 1,-14 0-16,-9 7 16,-7-14-16,-7-1 15,-8 0 1,-15 1-16,0 6 15,-16 1-15,-6 0 16,-9 0-16,-7 8 16,-7 7-1,22 23-15,-30 8 16,-60 15-16,-31 8 16</inkml:trace>
  <inkml:trace contextRef="#ctx0" brushRef="#br0" timeOffset="90575.4">19656 10609 0,'0'0'15,"0"0"-15,-8-15 16,-7-1-16,0-7 15,0 8 1,-8 0-16,0 0 16,-15-1-16,1 16 15,-1 16 1,-15 22-16,-15 23 16,7 7-16,1 24 15,15 7-15,37-30 16,16-16-1,14-7-15,16-8 16,0-15-16,0-8 16,30-7-1,-15-16-15,0 1 16,-1-16-16,-14 0 16,-8-7-16,-7-1 15,-8-7 1,-7-8-16,-8 0 15,-8 0-15,1 8 16,-1 0-16,-7 0 16,15 38-1</inkml:trace>
  <inkml:trace contextRef="#ctx0" brushRef="#br0" timeOffset="91142.21">20593 9815 0,'0'0'0,"0"0"15,-15-8-15,-15 1 16,-1-1 0,-22 16-16,-15 15 15,-22 38-15,29-8 16,16 8-16,15 16 16,14-9-1,16-22-15,16-15 16,14-1-16,23-15 15,0-15-15,0-15 16,7-15 0,1-9-16,-24 9 15,-6-1-15,-16 1 16,-8 7 0,-14 0-16,-16 8 15,-7 7-15,30 8 16</inkml:trace>
  <inkml:trace contextRef="#ctx0" brushRef="#br0" timeOffset="91666.2">20699 11288 0,'0'0'16,"-23"0"-16,-22 8 15,-8-1 1,-8 24-16,-22 7 16,8 15-16,14 1 15,16 22-15,15-7 16,22-23-1,16-8-15,22 8 16,23-16-16,0-15 16,37-7-1,16-16-15,-30-7 16,-31-8-16,-7-7 16,-15-8-16,-8 7 15,-8-7 1,-22-8-16,-8 0 15,23 46-15</inkml:trace>
  <inkml:trace contextRef="#ctx0" brushRef="#br0" timeOffset="92222.63">22377 10075 0,'0'0'0,"0"0"16,0 0-16,-7-8 16,-9 0-1,1 8-15,-7 0 16,-16 8-16,-8 22 15,-22 39-15,23 0 16,15-8 0,15-8-16,15 1 15,22-1-15,9-15 16,-1-15-16,15-15 16,31-16-1,-1-15-15,-7-7 16,-15-8-16,-15-16 15,-23-7 1,-15 8-16,-30 15 16,-38 7-16,0 31 15,-8 23-15,76-23 16</inkml:trace>
  <inkml:trace contextRef="#ctx0" brushRef="#br0" timeOffset="92824.53">22082 11273 0,'0'0'0,"-7"0"16,-8-8-16,-16 1 15,1 7 1,-8 7-16,0 16 16,-7 23-16,7 0 15,8 7-15,23-7 16,7-16 0,7-14-16,1-9 15,7 1-15,7-8 16,1-8-1,-8-7-15,-7 0 16,-8-1-16,0 9 16,0 7-16</inkml:trace>
  <inkml:trace contextRef="#ctx0" brushRef="#br0" timeOffset="93426.11">19595 10723 0,'0'0'16,"0"0"-16,0 0 15,8-7-15,7-1 16,15-15-1,30-23-15,24-22 16,-1-1-16,-8 8 16,-29 7-1,-1-14-15,-7 7 16,-8 15-16,-7 15 16,-8 8-16,0 1 15,-7 6 1,-1 9-16,1-1 15,-8 8-15,0 0 16</inkml:trace>
  <inkml:trace contextRef="#ctx0" brushRef="#br0" timeOffset="93900.82">20812 10227 0,'0'0'16,"8"8"-16,30 15 15,52 22-15,16-6 16,53 14 0,-8-22-16,-38-9 15,61-6-15,-53-16 16,23 0-16,-38 0 16,-38 0-1,-23 7-15,-7 9 16,-38-16-16</inkml:trace>
  <inkml:trace contextRef="#ctx0" brushRef="#br0" timeOffset="94463.68">21130 11563 0,'0'0'0,"0"0"16,0 0-16,0 0 16,15 0-1,38 0-15,60 0 16,-30-8-16,53-7 15,23-8 1,-68 0-16,-31 8 16,-29 0-16,-16 7 15,-15 8-15</inkml:trace>
  <inkml:trace contextRef="#ctx0" brushRef="#br0" timeOffset="94824.45">19368 10960 0,'0'0'16,"0"0"-16,15 7 15,38 16-15,46 23 16,6 0 0,47 23-16,-9 7 15,-82-23-15,14 1 16,16-8-16,0-8 15,-23-8 1,-15 1-16,7-1 16,-60-30-16</inkml:trace>
  <inkml:trace contextRef="#ctx0" brushRef="#br0" timeOffset="95278.24">22203 10693 0,'0'0'16,"0"0"-16,0 0 16,0 0-16,-7 7 15,-1 24-15,-7 53 16,0 15 0,0-23-16,7-7 15,8-16-15,-7-7 16,7-46-1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3T01:56:25.65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6388 2717 0,'0'0'15,"0"0"-15,23 0 16,15 0-16,7-8 16,8 8-16,-8 0 15,1 0 1,6 0-16,16 0 16,16 0-16,-9 0 15,-22 0 1,15 0-16,8-7 15,-1-1-15,9 1 16,-16 7 0,0-8-16,0 0 15,-8 1-15,8-1 16,-15 0-16,0-7 16,-8 7-1,1-7-15,-1 0 16,8 0-16,-8 7 15,1-7-15,-1 7 16,0 1 0,-7-1-16,0 0 15,-8 1-15,8-1 16,-8 0-16,1 1 16,-1 7-1,0 0-15,0 0 16,1-8-16,-9 8 15,1 0 1,0 0-16,-1 0 16,8 0-16,1 0 15,7 0-15,-1 0 16,1 8 0,7-1-16,1 1 15,-1 0-15,1-1 16,-1 1-1,0 0-15,1-1 16,-1 8-16,0 1 16,1-9-16,-1 9 15,0-1 1,8-8-16,8 9 16,7-1-16,0-7 15,7-1-15,9 1 16,-1 0-1,0-1-15,-15 1 16,15-8-16,15 0 16,1 7-1,-1-7-15,-7 0 16,15 0-16,-23 8 16,-15-8-16,15 0 15,0 8 1,0-1-16,0-7 15,-22 8-15,-8 0 16,0-1 0,-8 1-16,-15-1 15,-15 9-15,-7 7 16,-8-23-16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3T01:37:45.04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5103 9395 0,'7'0'15,"16"-7"-15,15-9 16,7 1-16,23 0 15,0 0 1,0 7-16,0 0 16,-22 1-16,7-1 15,0 0 1,0 8-16,-1-7 16,1-1-16,0 8 15,-7 0-15,-9 0 16,1 0-1,0 0-15,0 0 16,-8 0-16,-7 0 16,7 0-16,-7 0 15,7 0 1,0-7-16,-7 7 16,0-8-16,-8 0 15,0 8 1,0-7-16,0-1 15,0 0-15,0 1 16,0-1 0,8 0-16,0 1 15,-1-1-15,1 1 16,0-1-16,-8 8 16,0 0-16,0 0 15,0 0 1,0 0-16,-7 0 15,-1 0-15,1 0 16,-8 0 0,0 0-16,0 0 15,0 0-15,0 0 16,8 0-16,-8 0 16,0 0-1</inkml:trace>
  <inkml:trace contextRef="#ctx0" brushRef="#br0" timeOffset="17829.88">14409 8464 0,'0'0'16,"8"0"-16,7-8 15,15 1-15,0-8 16,0 7-16,1-7 16,-1 7-1,0 0-15,0 8 16,1 0-16,-9 8 16,1 7-1,0 8-15,-1 0 16,-7 8-16,-7-1 15,-8 16-15,-8 7 16,-7 16 0,-7 0-16,-1-16 15,0-7-15,-7 7 16,-15 8 0,-1 1-16,-7-9 15,8-7-15,0-8 16,14-8-1,9-7-15,-1-7 16,8-1-16,-8 0 16,8-7-16,8-1 15,-1-7 1,8 0-16,0 0 16,0 0-16,0 0 15,0 0-15,8-7 16,7-8-1,7-1-15,9 9 16,14-1-16,0 0 16,1 8-1,-8 8-15,-1 0 16,-6-1-16,6 1 16,1 0-1,8-1-15,-1 1 16,-7-1-16,-8-7 15,-7 8-15,-8-8 16,0 8 0,-8-1-16,-7-7 15</inkml:trace>
  <inkml:trace contextRef="#ctx0" brushRef="#br0" timeOffset="18979.61">15656 8540 0,'0'0'0,"-7"8"16,-8 0-16,-16 7 16,-14 16-16,0 14 15,-8 16 1,7 8-16,-6-8 15,-1-7-15,0-1 16,7 0 0,9 1-16,6-8 15,16-24-15,8-6 16,7-16-16</inkml:trace>
  <inkml:trace contextRef="#ctx0" brushRef="#br0" timeOffset="19277.24">15112 8632 0,'0'0'16,"0"0"-16,0 0 15,23 23-15,30 30 16,7 24 0,1-1-16,-8 8 15,-1 8-15,-14-31 16,-15-16 0,0-6-16,-8-17 15,-8-6-15,1-1 16,-8-15-16</inkml:trace>
  <inkml:trace contextRef="#ctx0" brushRef="#br0" timeOffset="20313.93">16201 8395 0,'0'0'0,"0"0"16,0 0-16,0 0 15,7-7-15,8-1 16,0-7 0,16 0-16,14-1 15,-7-7-15,-8 8 16,0 8 0,1-1-16,-1 8 15,0 0-15,-7 0 16,-1 15-16,-6 8 15,-1 23 1,-15 7-16,-8 8 16,-7 8-16,-8 15 15,8 0 1,-7-23-16,-9 0 16,-14 0-16,-16 8 15,1 0 1,15-24-16,14-14 15,9-8-15,7 0 16,7-8-16,0-7 16,1-1-1,7-7-15,0 0 16,0 0-16,7-7 16,16-16-16,7 0 15,8 0 1,0 0-16,-8 8 15,0 7 1,-7 8-16,0 0 16,7 8-16,0 7 15,23 8-15,-7 0 16,6-8-16,-6 0 16,-8 1-1,-8-9-15,-7 1 16,-1-1-16,1 1 15,-8-8 1,0 0-16,-15 0 16</inkml:trace>
  <inkml:trace contextRef="#ctx0" brushRef="#br0" timeOffset="21134.41">16866 8350 0,'0'0'0,"0"0"16,0 0-16,0 0 15,0 0-15,0 0 16,0 0 0,0 0-16,0 0 15,0-8-15,0 0 16,0-7-1,0-8-15,0 8 16,0 0-16,0-1 16,0 9-16,0-1 15,0 8 1,0-7-16,0 7 16,0 0-16,0 0 15,0 0-15,0-8 16,0 0-1,0-7-15,0 0 16,8-16-16,-1 1 16,1-16-1,7 8-15,0 0 16,0-1-16,8 9 16,7-1-1,8 8-15,-8 8 16,0 8-16,-7-1 15,-8 8-15,0 8 16,0 7 0,0 8-16,-7 7 15,-1 8-15,1 8 16,-8 0-16,-8 0 16,8 7-1,0-53-15</inkml:trace>
  <inkml:trace contextRef="#ctx0" brushRef="#br0" timeOffset="24074.92">17939 6732 0,'0'0'0,"0"0"15,0 0-15,0 0 16,0 0-16,0 7 16,0-7-1,0 0-15,0 0 16,0 0-16,0 0 16,0-7-16,0-16 15,8-31 1,7 1-16,8 7 15,7 8-15,0 7 16,-7 8 0,-8 8-16,0 8 15,-7 7-15,7 7 16,0 16 0,0 23-16,0 7 15,-7-7-15,-1-8 16,1-7-16,-1-8 15,1 0 1,0-8-16,7 0 16,-15-15-16</inkml:trace>
  <inkml:trace contextRef="#ctx0" brushRef="#br0" timeOffset="24395.43">18665 6396 0,'0'0'0,"0"0"16,15 0-16,8 7 16,7 1-16,-7 0 15,0-8-15,-8 0 16,0 0 0,-8 0-16,1 0 15,-8 0-15,0 0 16</inkml:trace>
  <inkml:trace contextRef="#ctx0" brushRef="#br0" timeOffset="24629.92">18574 6938 0,'0'0'16,"0"0"-16,8-8 16,0 0-16,7 1 15,7-1 1,1 8-16,0-7 16,-1 7-16,-22 0 15</inkml:trace>
  <inkml:trace contextRef="#ctx0" brushRef="#br0" timeOffset="25440.55">19255 6411 0,'0'0'0,"0"0"16,0 0-16,0 0 15,0 0-15,0 0 16,15-8-1,0-7-15,8 0 16,7-16-16,30 1 16,16-8-1,-8 7-15,-15 8 16,-15 16-16,-15-1 16,-1 8-16,1 8 15,0 7 1,-8 8-16,0 7 15,-8 8-15,-7 8 16,-7 8 0,-8-1-16,0 8 15,-8-7-15,-15-9 16,0-6-16,-7-1 16,7-8-1,8 1-15,7-8 16,8 0-16,0-8 15,7 0 1,8-15-16,0 8 16,8-1-16,15 9 15,22-1-15,8 0 16,0 0 0,7 1-16,1-1 15,-1 0-15,-7-7 16,-15 7-1,-8-7-15,-7-1 16,-8 1-16,-15-8 16</inkml:trace>
  <inkml:trace contextRef="#ctx0" brushRef="#br0" timeOffset="44896.99">14386 10548 0,'0'0'0,"0"0"15,15-8 1,8-7-16,15 0 16,0-1-16,0 1 15,-1 7-15,-6 1 16,-1 7-1,0 0-15,-7 7 16,-1 1-16,-6 0 16,-9-1-1,1 9-15,-8 14 16,-8 1-16,-15 7 16,1 0-16,-1-8 15,0 1 1,8-8-16,8-8 15,7 0-15,0 1 16,7-9 0,1 9-16,-1-1 15,1 0-15,-1 16 16,1-1-16,0 8 16,-8 0-1,-8 1-15,-7-1 16,0 0-16,-8-8 15,0-7 1,-14 0-16,6-7 16,1-1-16,0-8 15,7 1-15,1-8 16,6 0 0,16 0-16,0 0 15,0-8-15,0 8 16</inkml:trace>
  <inkml:trace contextRef="#ctx0" brushRef="#br0" timeOffset="45290.9">15800 10510 0,'0'0'16,"0"0"-16,0 0 15,-8 7-15,-7 24 16,-7 7-1,-9 8-15,-6 22 16,-16 16-16,0 0 16,0-23-1,15-15-15,0 0 16,8-16-16,0-7 16,0-7-16,7-1 15,8-8-15,0-7 16,0-7-1,15 7-15</inkml:trace>
  <inkml:trace contextRef="#ctx0" brushRef="#br0" timeOffset="45588.06">15430 10578 0,'0'0'0,"0"0"16,0 0-1,0 0-15,7 8 16,8 7-16,16 16 16,-1 7-1,0 8-15,8 7 16,-8 0-16,-7-14 15,-1-1-15,1 0 16,-8-15 0,0 0-16,0 7 15,-15-30-15</inkml:trace>
  <inkml:trace contextRef="#ctx0" brushRef="#br0" timeOffset="46247.64">16397 10471 0,'0'0'0,"0"0"16,0 0-1,0 0-15,0 0 16,8-7-16,7-1 15,0-7 1,8 0-16,7 7 16,8 0-16,0 8 15,-8 8-15,0 0 16,-15 7 0,0 8-16,-7 15 15,-16 0-15,-14 8 16,-9 0-1,1-8-15,-8 8 16,8-8-16,0 0 16,0-8-16,7 1 15,8-8 1,7 0-16,8 0 16,8 0-16,7-1 15,0-6 1,15-1-16,23 0 15,8 1-15,-1-9 16,-7 1-16,-8-8 16,-14 0-1,-1 0-15,-7-8 16,7 1-16,-7-1 16,-23 8-1</inkml:trace>
  <inkml:trace contextRef="#ctx0" brushRef="#br0" timeOffset="47256.41">16805 9861 0,'0'0'0,"0"0"16,0 0-16,0 0 15,0 0 1,0 0-16,0 0 15,8-8-15,0 1 16,7-9 0,0 1-16,8 0 15,-1-1-15,1 9 16,0 7-16,-1 0 16,1 7-1,0 16-15,-1 0 16,-7 8-16,1-8 15,-9 0 1,-7-8-16,0 0 16,0 0-16,0-7 15,0 0-15,0-1 16,0 1 0,0-8-16,0 0 15,0 0-15,0 0 16,0 0-1,8 8-15,-1-1 16,8 1-16,-7-1 16,7 1-16,-7 0 15,-1 7 1,1 0-16,-1 1 16,1 6-1,-8 1-15,0 0 16,0 0-16,-8 0 15,1-8-15,-8 8 16,-1-8-16,1 1 16,-7-1-1,7-7-15,-1-1 16,-6 1-16,-1-1 16,-7-7-1,30 0-15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3T01:57:07.87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12693 12044 0,'0'0'0,"0"0"0,7 7 0,145 100 16,-115-92-16,32 1 15,-24-1 1,-7-7-16,-8-1 16,0 1-16,-7-1 15,-8 1-15,0 0 16,0-1-1,0 1-15,-7-8 16,-1 8-16,1-1 16,0 1-1,-1-8-15,1 7 16,-1-7-16,1 0 16,-1 0-1,1 0-15,-1 0 16,-7 0-16,0 0 15,0 0-15,8 0 16,-8 0 0,23 8-16,-23-8 15</inkml:trace>
  <inkml:trace contextRef="#ctx0" brushRef="#br0" timeOffset="974.28">12640 12120 0,'0'0'0,"0"0"16,0 0-16,-8 0 16,1 0-1,-8-8-15,0 1 16,7-1-16,-7-7 15,0 0-15,0-8 16,7-8 0,1 8-16,-8 0 15,-1 0-15,1 1 16,0-1 0,0 7-16,0 1 15,0 0-15,0 7 16,0 1-16,7-1 15,0 8 1,8 0-16,0 0 16,0 0-16,0 0 15,0 0-15,0 0 16,0 0 0,0 0-16,0 0 15,0 0-15,8 8 16,7 7-1,8 15-15,-1 9 16,-6-9-16,-1 1 16,0-9-16,-8 1 15,1-7 1,0-1-16,-1-7 16,1-1-16,-1 1 15,-7-8 1,0 0-16,0 0 15,0 0-15,0 0 16,0-8-16,0-7 16,-7-8-1,-8-8-15,-1 1 16,1-1-16,0 9 16,8 6-1,-1 1-15,0 7 16,1 1-16,7-1 15,0 8-15,0 0 16,0 0 0,15 0-16,23 8 15,15-1-15,15 1 16,7 0 0,-29-8-16,-8 0 15,-16-8-15,-7 8 16,0-8-16,-7 8 15,-8 0 1,0 0-16</inkml:trace>
  <inkml:trace contextRef="#ctx0" brushRef="#br0" timeOffset="56479.09">12844 10067 0,'0'0'0,"0"0"15,0 0-15,0 0 0,0 0 16,0 0-16,0 0 15,0 0-15,0 0 16,0 0 0,0 0-16,-7 8 15,-1-1-15,0 1 16,-7 7 0,0 0-16,-7 1 15,6 6-15,-6 1 16,-1 0-16,0 0 15,1 0 1,-9 8-16,1-1 16,0-7-16,0 0 15,0 7 1,-1-7-16,1 8 16,0-1-16,0 1 15,-1-1-15,1 1 16,0 0-1,7-9-15,0 1 16,1-7-16,7-1 16,0 0-1,7 0-15,-7 1 16,0-1-16,0 0 16,0 0-16,-1 1 15,9-1 1,-8 0-16,0 8 15,7-8-15,0 1 16,1-1-16,-1 0 16,1-7-1,7-1-15,0-7 16,0 0-16,0 0 16,0 0-1,0 0-15,0 0 16,0 0-16,0 0 15,0 0-15,0 0 16,0 0 0,0 0-16,0 0 15,0 0-15,0 0 16,0 0-16,0 0 16,0 0-1,0 0-15,0 0 16,0 0-16,0 0 15,-8-7 1,8 7-16,0 0 16,-7-8-16,-1 1 15,1-1-15,7 8 16,0 0 0,-8-8-16,8 8 15,-8-7-15,1-1 16,-1 0-1,8 8-15,-7-7 16,-1-1-16,1 0 16,7 8-16,-8-7 15,1-1 1,-1 1-16,0-1 16,8 8-16,-7-8 15,-1 1-15,1-1 16,-1 0-1,1-7-15,-1 8 16,0-1-16,1 0 16,-1 1-1,1-1-15,7 8 16,-8 0-16,8 0 16,-7 0-16,7 0 15,-8 0 1,1 8-16,-1-1 15,0 1-15,1 0 16,-1-1-16,8 8 16,0 1-1,0-1-15,0-7 16,0-1-16,0 1 16,0-1-1,0 1-15,0 0 16,0-8-16,8 7 15,-1 1-15,1 0 16,0-1 0,-1-7-16,1 0 15,-1 0-15,8 0 16,0 0 0,1 0-16,6 0 15,-7 0-15,8 0 16,0-7-16,-1-1 15,-6 0 1,6 1-16,-7-1 16,0 0-16,1 1 15,-1-1-15,0 1 16,0-1 0,0 0-16,0 1 15,-7-1-15,-1 8 16,1 0-1,-8 0-15,0 0 16,0 0-16,0 0 16,0 0-16,0 0 15,0 0 1,0 0-16,0 0 16,-8 0-16,-7 0 15,0 0 1,-8 0-16,8 0 15,0 0-15,8 0 16,7 0-16</inkml:trace>
  <inkml:trace contextRef="#ctx0" brushRef="#br0" timeOffset="60290.16">11861 9823 0,'0'0'0,"0"0"16,0-8-16,0-7 15,0-1-15,0-6 16,0-9-16,0 1 16,0-9-1,0-6-15,0-9 16,0-7-16,0 8 15,0 7-15,0 0 16,0-7 0,8 7-16,-1 0 15,1 0-15,7 8 16,0 0 0,8 7-16,0 1 15,-1 7-15,1 0 16,0 8-1,-1 0-15,-7 7 16,1 0-16,-1 1 16,0-1-16,-8 8 15,1 0 1,7 0-16,0 0 16,0 8-16,8-1 15,0 9-15,7 6 16,0 9-1,8 7-15,-8 0 16,0 0-16,1 1 16,-9-1-16,1 0 15,-8 0 1,0 8-16,-7 7 16,-1 1-16,1-1 15,0-7 1,-1-8-16,1 0 15,-8 0-15,7 8 16,-7 0-16,0 7 16,0-7-1,-7 0-15,-1 8 16,-7-1-16,-8 8 16,1 15-1,-16-7-15,-8-8 16,1-8-16,0-7 15,7-8-15,0 1 16,0-9 0,-7 1-16,-8-1 15,8-7-15,7-8 16,0-7-16,8 0 16,7-8-1,0 0-15,8 0 16,8-8-16,-1 0 15,1 1 1,7-1-16,0-7 16,15-8-16,7 0 15,9 0-15,7-7 16,-1 7 0,1 0-16,-15 8 15,-8-1-15,0 9 16,-7-1-1,-8 8-15,0 0 16,0 0-16,0 0 16,0 0-16,0 0 15,0 0 1,0 0-16,0 8 16,0-8-16</inkml:trace>
  <inkml:trace contextRef="#ctx0" brushRef="#br0" timeOffset="72361.06">11514 6350 0,'0'0'16,"0"0"-16,0 0 16,0 0-1,0 0-15,0 0 16,0 0-16,0 0 15,0 0-15,-8 8 16,0-1 0,1 1-16,7-8 15,-8 8-15,1-1 16,-1 1 0,1-1-16,-8 1 15,-1 0-15,1-1 16,0 1-16,-7 7 15,6-7 1,-6 7-16,-1 0 16,8-7-16,0 0 15,0-1-15,-8 9 16,8-9 0,0 1-16,0-1 15,7-7-15,1 8 16,-1-8-1,0 8-15,8-8 16,-7 7-16,-1-7 16,1 8-16,-8 0 15,-1-1 1,1 1-16,0 7 16,0 0-16,0 1 15,-8-1-15,1 0 16,-1 0-1,-7 1-15,-1-1 16,1 0-16,0 1 16,0-1-1,7 0-15,0 0 16,1 1-16,-8-1 16,-1 8-16,1 0 15,-8 0 1,8-1-16,-8 1 15,8 0-15,-8 0 16,8 0-16,0 0 16,-1-8-1,9 0-15,-1 1 16,0-1-16,8-7 16,0-1-1,0 1-15,0-1 16,0 1-16,0 0 15,7-1 1,1 1-16,-1 0 16,0-8-16,1 0 15,-1 7-15,1-7 16,-1 8 0,8-8-16,-7 0 15,7 0-15,0 0 16,0 0-16,0 0 15,0 0 1,0 0-16,0 0 16,0 0-16,0 0 15,0 0 1,0 0-16,0 0 16,0 0-16,0 0 15,0 0-15,0 0 16,0 0-1,0 0-15,0 0 16,0 0-16,0 0 16</inkml:trace>
  <inkml:trace contextRef="#ctx0" brushRef="#br1" timeOffset="-168795.29">11219 5678 0,'0'0'0,"0"0"0,-8 0 0,-211-84 16,143 62-16,23 6 15,8 1-15,7 7 16,-7-7 0,-8 7-16,0 1 15,-7-1-15,7 1 16,0 7-16,-8 0 15,-7 7 1,-7 1-16,-1-1 16,16 9-16,22-1 15,0 0-15,0 8 16,-7 0 0,-1 0-16,1 0 15,7 0-15,1 7 16,-1 1-1,7-1-15,9-7 16,-1 8-16,0-1 16,8 1-16,0-1 15,8-7 1,-1 0-16,1 0 16,-1 8-16,0-1 15,-7 1-15,8 7 16,-8 0-1,-1 0-15,1 0 16,-7 0-16,7 1 16,-8-1-1,0 0-15,1 8 16,-1-1-16,-7 9 16,7-1-16,0 1 15,8-16 1,0 0-16,0 8 15,0 7-15,0 8 16,0-7-16,-1-8 16,1-1-1,0-6-15,0 6 16,-8 16-16,1 0 16,7 8-16,7-15 15,0-1 1,-7 8-16,8 15 15,-1 1-15,8-9 16,8-7 0,-1-7-16,1 15 15,-1 7-15,9-7 16,-1-1-16,7 1 16,1 0-1,0-1-15,-1 1 16,1-8-16,0-8 15,7-7 1,15 15-16,1-7 16,14 14-16,-7-6 15,15-1-15,8-16 16,7 1 0,0 8-16,-22-16 15,7 0-15,22 8 16,9-8-1,-24-15-15,-7 7 16,0-7-16,0 0 16,-7-8-16,-8 1 15,-15-9 1,-8 1-16,-8 0 16,-6-8-16,-9 0 15,1 0-15,-1 0 16,-7 0-1,0 0-15,0 0 16,0 0-16,0 0 16,0 0-16,0 0 15,8-8 1,-1 0-16,-7 1 16,0-1-16,8 0 15,-8-7 1,0 7-16,0 1 15,0-1-15,0 1 16,0-1-16,-8 0 16,1 1-1,7-1-15,0 8 16,0-8-16,0 1 16,7-1-1,1-7-15,7 0 16,0-1-16,-7 9 15,-1-1-15,-7 8 16,0 0 0,0 0-16,0 0 15,0 0-15,0 0 16,0 0-16,-7 8 16,7-8-1,0 0-15,0 0 16,0 0-16,0 0 15,0 0-15,0 0 16,0 0 0,0 0-16,-8 7 15,1 1-15,-1 0 16,0-1 0,1 1-16,-8 7 15,7-7-15,-7 15 16,15-23-16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3T02:01:53.35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21530 5320 0,'0'0'0,"-37"0"0,-47 7 0,-452 558 15,551-512-15,15-7 16,23-8-16,15-15 15,23-23 1,-1-15-16,9-15 16,-24-16-16,-22-38 15,-7 0 1,-1 0-16,-15 8 16,-15 7-16,-15 23 15,-7 8-15,-8 15 16,-8 8-1,-15 0-15,-37 15 16,75 0-16</inkml:trace>
  <inkml:trace contextRef="#ctx0" brushRef="#br0" timeOffset="1256.78">20102 6953 0,'0'0'0,"0"0"16,-23 0 0,-22 8-16,-16 7 15,1 15-15,7 9 16,-8 37 0,23 15-16,16-14 15,14-1-15,16-22 16,14-9-16,24 1 15,14-23 1,-7-15-16,-8-16 16,-7 0-16,8-15 15,-9 1 1,9-17-16,-8-14 16,-8 0-16,-23 7 15,-7 8 1,-15-1-16,0 9 15,-8 7-15,1-8 16,7 9-16,15 22 16</inkml:trace>
  <inkml:trace contextRef="#ctx0" brushRef="#br0" timeOffset="1744.06">21470 7136 0,'0'0'0,"-23"0"16,-22 0-1,-23 8-15,7 7 16,-7 16-16,-7 22 16,-8 8-16,37-15 15,8 0 1,16-8-16,14 0 15,16-8-15,22 1 16,23-8 0,0-15-16,22-16 15,1-7-15,-8-16 16,-8-7-16,-14-23 16,-16 0-1,-22 23-15,-8 7 16,-8 16-16,-15 0 15,-7-1 1,30 16-16</inkml:trace>
  <inkml:trace contextRef="#ctx0" brushRef="#br0" timeOffset="2150.84">22921 7289 0,'0'0'15,"-22"-8"-15,-24 0 16,-22 8-16,0 16 15,0 14 1,-7 16-16,14 8 16,8-1-16,23 8 15,22-15-15,16-8 16,22-8 0,16-7-16,59 8 15,47-31-15,-84-23 16,-23-15-1,-7-23-15,-16 0 16,-14-8-16,-16 23 16,-52 8-1,60 38-15</inkml:trace>
  <inkml:trace contextRef="#ctx0" brushRef="#br0" timeOffset="3000.74">19398 8838 0,'0'0'0,"0"0"15,0 0 1,-7-8-16,-8 1 16,-8-1-16,-7 8 15,-23 8 1,-7 15-16,-16 23 16,23 15-16,15 30 15,16-30-15,6-15 16,16-8-1,8-15-15,7 0 16,30 0-16,39-8 16,-16-15-1,-23-7-15,15-16 16,-7-23-16,-15-8 16,-15-7-1,-23 16-15,-15 6 16,0 16-16,-8 8 15,-15 8-15,-7 14 16,45-7 0</inkml:trace>
  <inkml:trace contextRef="#ctx0" brushRef="#br0" timeOffset="3495.39">20661 8869 0,'-8'0'0,"-14"0"16,-24 7-16,1 1 16,-15 15-16,-1 7 15,8 16 1,0 15-16,15 0 15,23-15-15,15-8 16,15-7 0,23 7-16,8-15 15,29-8-15,-7-15 16,-7-15-16,-16-16 16,-15-7-1,-7-23-15,-23 8 16,-15 14-16,-8 17 15,-7 6 1,30 16-16</inkml:trace>
  <inkml:trace contextRef="#ctx0" brushRef="#br0" timeOffset="3927.89">21765 8899 0,'0'0'15,"0"0"-15,-23 0 16,-22 0-16,-1 8 15,1 7 1,-23 23-16,-15 23 16,7 16-16,38-16 15,16-16 1,14-14-16,8 0 16,23-9-16,15-6 15,15-9-15,7-22 16,0-8-1,-7 0-15,-7-7 16,-24-1-16,-22 1 16,-15-1-1,-7 8-15,-1 8 16,0 7-16,23 8 16</inkml:trace>
  <inkml:trace contextRef="#ctx0" brushRef="#br0" timeOffset="4340.7">22982 9067 0,'0'0'16,"0"0"-16,-30-8 15,-38 1 1,0 14-16,7 16 16,1 15-16,-8 16 15,-1 7 1,24-8-16,22-7 15,8-15-15,15-8 16,8-8-16,7-7 16,8-8-1,22-8-15,16-15 16,-1-8-16,-15-7 16,-14 8-1,-16-1-15,-15 8 16,0 23-16</inkml:trace>
  <inkml:trace contextRef="#ctx0" brushRef="#br0" timeOffset="4554.05">23655 8998 0,'0'0'0,"-15"0"15,-38-7-15,-53 14 16,-23 24-16,-29-1 16</inkml:trace>
  <inkml:trace contextRef="#ctx0" brushRef="#br0" timeOffset="11999.31">23012 8899 0,'0'0'16,"0"0"-16,-7 0 15,-9 0-15,1 0 16,-7 8 0,-16-1-16,-15 1 15,0 0-15,0-1 16,0 9-1,8-1-15,-1 0 16,1 8-16,7 0 16,8 0-16,7 0 15,8 0 1,0 7-16,8 1 16,7-1-16,0 1 15,7-1 1,8 8-16,8 8 15,7-8-15,0-7 16,1-1-16,14-7 16,31 0-1,-1-15-15,-22-8 16,-8-8-16,1-7 16,-1-8-1,1 0-15,-1 0 16,-7 0-16,-1-7 15,1-1-15,-7-7 16,-9-8 0,-7 1-16,-7-1 15,-1 8-15,-14 7 16,-8 1 0,-8-1-16,-7 0 15,-8 1-15,8 15 16,0-1-16,-1 9 15,-22-1 1,-15 8-16,-7 8 16,7 7-16,15 8 15,0 15 1,15 0-16,8 0 16,0 8-16,7-8 15,0-7-15,8-1 16,8-7-1,7 8-15,7 7 16,16 0-16,7 0 16,8-7-1,22-1-15,16 1 16,-8-16-16,-23-15 16,-14-7-16,6-9 15,9-7 1,-8 1-16,-1-9 15,1-7-15,0-8 16,-8-7 0,-15-16-16,-15 15 15,-7 1-15,-8 15 16,-8 0-16,-7 0 16,7 15-1,0 0-15,-7 8 16,-8 7-16,-30 8 15,-7 8-15,-1 14 16,8 9 0,8 15-16,-9 15 15,17-8-15,14 1 16,8-16 0,14 0-16,9 15 15,14 1-15,9-1 16,21 8-1,1-15-15,15-8 16,38 0-16,-1-7 16,-21-23-16,-17-16 15,-14-7 1,23-39-16,-8-7 16,-16-7-16,-6-16 15,-16 0 1,-23 15-16,-14 23 15,-1 16-15,-7 14 16,30 16-16</inkml:trace>
  <inkml:trace contextRef="#ctx0" brushRef="#br1" timeOffset="16391.08">22944 8914 0,'0'0'15,"-8"0"1,-7 0-16,-7 0 16,-9 8-16,-6 7 15,-1 16-15,-15 22 16,8 16 0,14 0-16,9-8 15,7 7-15,15 9 16,7-24-16,16 1 15,22-1 1,31-7-16,-16-16 16,8-7-16,38-8 15,7-15 1,-29-7-16,-16-16 16,-8-8-16,8-22 15,-15-8 1,-15 8-16,-8-16 15,-7-23-15,-16 1 16,-22 7-16,-15 15 16,-15 0-1,-8 8-15,-15 0 16,-23 23-16,0 15 16,31 23-16,-8 15 15,-31 24 1,1 14-16,7 8 15,16 15-15,7 8 16,15 0 0,23-30-16,15-8 15,7 7-15,16 0 16,14 1 0,16-1-16,23-7 15,29-8-15,1-15 16,-31-15-16,8-16 15,16-7 1,-9-16-16,1-15 16,-8-15-16,-8-7 15,-14-16 1,-8-8-16,-23 16 16,-8 7-16,-14 23 15,-24-7-15,-22 7 16,-30 8-1,-7 23-15,22 22 16,-31 24-16,1 15 16,0 38-1,22 15-15,38-30 16,16 7-16,14 8 16,23-15-16,23-8 15,30-8 1,0-15-16,-15-23 15,45-7-15,38-16 16,-30-22-16,0-24 16,-15 1-1,-16-8-15,-14-8 16,-16-22-16,-30 14 16,-30 9-1,-45-9-15,-23 32 16,-38 6-16,-8 32 15,53 14-15,1 24 16,-16 22 0,0 31-16,46-15 15,15 7-15,22-7 16,31 0 0,15-23-16,-8-24 15,0-22-15,0-15 16,8-15-16,-7-9 15,-1-14 1,-23 0-16,-14 22 16,7 31-16</inkml:trace>
  <inkml:trace contextRef="#ctx0" brushRef="#br1" timeOffset="21900.64">21077 5945 0,'0'0'0,"-15"8"15,-16 7-15,-6 1 16,-1-1-1,0 8-15,0 0 16,-22 7-16,-16 1 16,1-1-1,7 1-15,7 7 16,-7 0-16,0 0 16,0 0-16,7-7 15,16 0 1,7-1-16,0 8 15,-7 8-15,7 0 16,1 0 0,-1-8-16,15-8 15,0-7-15,8 8 16,0-8-16,8-8 16,7 8-1,0 0-15,7 7 16,16 1-16,15-1 15,-8 1 1,23-1-16,30 1 16,23-8-16,0-8 15,7-15-15,16 0 16,-39 0 0,46 0-16,15 0 15,-7-8-15,30 8 16,-61 0-1,61 0-15,-15 0 16,0 8-16,0-8 16,-54 0-16,54 0 15,-8 0 1,-15 0-16,0 0 16,-52-8-16,-16 1 15,0-1-15,-15 0 16,-8 8-1,-22 0-15,-8 0 16,-8 0-16,-7 0 16,0 0-1,0 0-15</inkml:trace>
  <inkml:trace contextRef="#ctx0" brushRef="#br1" timeOffset="23382.02">20049 6762 0,'0'0'15,"0"0"-15,0 0 16,-8 0-16,-7 8 16,-8-1-1,-15 9-15,-14 7 16,-9 15-16,8 15 16,-15 8-16,-7 0 15,-9-7 1,9 14-16,7 16 15,-15 23-15,-1-23 16,-6 15-16,22-7 16,0-8-1,7-8-15,8 1 16,8-1-16,0 0 16,14-22-1,9-9-15,-1 1 16,8 0-16,7 0 15,1 0-15,-1-1 16,8 9 0,8-8-16,-1-8 15,8 8 1,0-1-16,8 1 16,15 23-16,0-16 15,7-7-15,16-8 16,22 0-1,23-15-15,-31-7 16,23-1-16,31-8 16,7-7-16,8 0 15,14 0 1,-44 0-16,67-7 16,-22-1-16,38-7 15,-61 7 1,90-7-16,-29 0 15,68 7-15,-69-7 16,54 7-16,-8-7 16,-61 7-1,31 1-15,-8 14 16,-45-7-16,-39 0 16,39 8-16,-53-8 15,-15 0 1,-8 0-16,-15 0 15,-23 0-15,-22 0 16,-8 0 0,-7 0-16,-8 0 15,0 0-15,0 0 16,-8-8 0,-22-7-16,-8 0 15,-15-8-15,-15 0 16,0 8-16,0-1 15,15 9 1,15-1-16,16 1 16,7 7-16,7 0 15,8 0 1,0 0-16,0 0 16,0 0-16,0 0 15,0 0-15,0 0 16,0 0-1,-15 0-15,-30 7 16,-39 8-16,84-15 16</inkml:trace>
  <inkml:trace contextRef="#ctx0" brushRef="#br1" timeOffset="24709.65">22770 9342 0,'0'0'16,"0"7"-16,0 16 15,8 0-15,14 15 16,1-7-16,0-8 16,-1-8-1,16-7-15,-38-8 16</inkml:trace>
  <inkml:trace contextRef="#ctx0" brushRef="#br1" timeOffset="33237.99">20714 6251 0,'0'0'0,"-15"7"15,-8 9-15,-7-1 16,0 8-16,-8 7 15,0 1 1,-7 15-16,-1-1 16,1 9-16,-8 7 15,0 0 1,0-8-16,8 1 16,-1 15-16,9-1 15,-1-7-15,-7-7 16,7-16-1,0-15-15,38-23 16</inkml:trace>
  <inkml:trace contextRef="#ctx0" brushRef="#br1" timeOffset="33615.17">21273 6251 0,'0'0'15,"0"0"-15,0 15 16,0 8-1,0 7-15,-7 16 16,-8 23-16,0 15 16,-1-15-16,1-8 15,0 7 1,0-7-16,0 0 16,7-15-16,1-8 15,7-7 1,0-8-16,0-8 15,0-15-15,0 0 16</inkml:trace>
  <inkml:trace contextRef="#ctx0" brushRef="#br1" timeOffset="33958.16">21871 6304 0,'0'8'0,"7"22"16,16 31-16,7 31 16,15 0-1,8-8-15,8 0 16,-8-1-16,-8-14 16,-7-8-1,-8-7-15,-30-54 16</inkml:trace>
  <inkml:trace contextRef="#ctx0" brushRef="#br1" timeOffset="34206.17">22657 6724 0,'0'0'16,"0"0"-16,0 0 15,0 0 1</inkml:trace>
  <inkml:trace contextRef="#ctx0" brushRef="#br1" timeOffset="34385.83">22989 6709 0,'0'0'0,"0"0"15,0 0-15,0 0 16,0 0 0,0 0-16</inkml:trace>
  <inkml:trace contextRef="#ctx0" brushRef="#br1" timeOffset="34560.46">23473 6594 0,'0'0'16,"0"0"-16,0 0 15,0 0-15,8 8 16,-1 7-16,-7-15 16</inkml:trace>
  <inkml:trace contextRef="#ctx0" brushRef="#br1" timeOffset="35198.06">23829 6258 0,'0'0'0,"0"0"15,0 0-15,-8 8 16,0 7-16,1 1 15,-1 6-15,1 9 16,-1 0 0,1-1-16,-1 1 15,1-9-15,-1 1 16,8-7 0,0-1-16,0-7 15,0-1-15,0 1 16,0-1-1,0-7-15,0 0 16,15 8-16,15-8 16,16 0-16,7 0 15,-8 0 1,0 0-16,1 0 16,-9 8-16,-14-1 15,0 9 1,-8 14-16,0 1 15,-7 7-15,-8 0 16,-15 0-16,-16 0 16,-7-7-1,-22-8-15,0-16 16,7-14-16,7-9 16,16 9-1,30 7-15</inkml:trace>
  <inkml:trace contextRef="#ctx0" brushRef="#br1" timeOffset="36198.48">19746 7594 0,'0'0'0,"0"0"16,0 0-1,0 0-15,0 0 16,-7 15-16,-16 16 16,-22 30-1,-23 15-15,-16 16 16,16 7-16,15-7 16,-7-8-16,-16 7 15,-7 1 1,15-16-16,15-7 15,-7-1-15,-1 1 16,-7 7 0,8-7-16,22-23 15,8-16-15,15-7 16,0 0-16,7-7 16,8-16-1,0 0-15</inkml:trace>
  <inkml:trace contextRef="#ctx0" brushRef="#br1" timeOffset="36786.29">20094 7808 0,'0'0'16,"0"15"-16,0 23 15,8 31 1,7 15-16,0-15 15,0-1-15,-8 1 16,1 15 0,-8-23-16,0-23 15,0 0-15,0-38 16</inkml:trace>
  <inkml:trace contextRef="#ctx0" brushRef="#br1" timeOffset="37074.6">20396 7594 0,'0'0'0,"8"38"16,7 31 0,0 30-16,8 39 15,0-32-15,7 16 16,15 1-16,1-32 16,-1-22-1,-45-69-15</inkml:trace>
  <inkml:trace contextRef="#ctx0" brushRef="#br1" timeOffset="37299.17">21311 8456 0,'0'0'0,"0"0"16,0 0-16,8 8 15,7 15-15,7 15 16,-22-38 0</inkml:trace>
  <inkml:trace contextRef="#ctx0" brushRef="#br1" timeOffset="37514.46">20676 7976 0,'0'0'0,"0"0"15,15 7 1,8 9-16,30 14 16,-53-30-16</inkml:trace>
  <inkml:trace contextRef="#ctx0" brushRef="#br1" timeOffset="37677.46">22112 8472 0,'0'0'0,"16"7"15,-1 1-15,15 0 16,-30-8 0</inkml:trace>
  <inkml:trace contextRef="#ctx0" brushRef="#br1" timeOffset="37987.04">20170 8411 0,'0'0'16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3T02:02:41.65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20888 3511 0,'0'0'16,"0"0"-16,0 0 15,-8 0-15,1 0 16,-8 0-1,-1 7-15,-6 1 16,-1 7-16,0 1 16,-14 14-1,-1 8-15,8 0 16,-1 1-16,9-1 16,-1 8-16,8-8 15,7 8 1,8-1-16,8-7 15,7 1-15,15-9 16,0-7-16,-7-8 16,0-7-1,-8-8-15,0 0 16,0-8-16,0 1 16,8-9-1,-8-14-15,0-1 16,0 1-16,0-8 15,-7 0-15,-8-8 16,-8 8 0,1-1-16,-1 17 15,1 6-15,-1 1 16,8 15 0</inkml:trace>
  <inkml:trace contextRef="#ctx0" brushRef="#br0" timeOffset="1175.26">20532 4129 0,'0'0'15,"0"0"-15,0 0 16,0 0-16,0 0 15,-7 0 1,-8 8-16,0-1 16,0 1-16,-8 0 15,0-1-15,8 1 16,0-1 0,0 1-16,7-8 15,1 0-15,-1 0 16,1 0-1,7 0-15,0 0 16,0 0-16,0 0 16,0 0-16,0 0 15,0 0 1,0 0-16,0 0 16,0 0-16,0 0 15,-8 0 1,0 0-16,-7 8 15,0-1-15,-15 9 16,0-1-16,-8 8 16,8 7-1,-8 1-15,-7 15 16,-8-8-16,-8 8 16,1-8-16,7 0 15,0 0 1,7 0-16,9 0 15,6-7-15,-6-1 16,6 1 0,9-8-16,-1-8 15,8 0-15,0-7 16,0 0 0,7-1-16,1 1 15,7-8-15,0 0 16,0 0-16,0 0 15,0 0 1,0 0-16,0 0 16,0 0-16,0 0 15,0 0 1,0 0-16,7 0 16,1 0-16,-1 0 15,-7 0-15,0 0 16,0 0-1,0 0-15,0 0 16,0 0-16,0 0 16,-7 0-16,7 0 15,0 0 1,0 0-16,0 0 16,22-8-16,24-15 15,29-7 1,24 7-16,-99 23 15</inkml:trace>
  <inkml:trace contextRef="#ctx0" brushRef="#br0" timeOffset="1801.4">20638 4480 0,'0'0'0,"0"0"16,0 0-16,0 0 15,0 0 1,8-8-16,-8 8 15</inkml:trace>
  <inkml:trace contextRef="#ctx0" brushRef="#br0" timeOffset="1988.23">21062 4450 0,'0'0'0,"0"0"16,0 0-16,0 0 16,0 0-1,0 0-15,0 0 16</inkml:trace>
  <inkml:trace contextRef="#ctx0" brushRef="#br0" timeOffset="2176.11">21477 4350 0,'0'0'0,"0"0"16,0 0-16,0 0 15,0 0 1,0 0-16,0 0 15</inkml:trace>
  <inkml:trace contextRef="#ctx0" brushRef="#br0" timeOffset="2356.73">21886 4366 0,'0'0'0,"0"0"16,0 0 0,0 0-16,7 0 15,-7 0-15</inkml:trace>
  <inkml:trace contextRef="#ctx0" brushRef="#br0" timeOffset="3083.93">21992 3931 0,'0'0'15,"0"0"-15,0 0 16,0 0 0,7 15-16,1 15 15,7 9-15,0-1 16,0 7-16,-7 1 16,-1 8-1,1-8-15,-1-8 16,-7-8-16,0 1 15,0-8-15,0-8 16,0-7 0,0-1-16,0-7 15,0 0-15,0 0 16,15 0 0,8 0-16,0-7 15,-1-1-15,16 0 16,0 8-1,7 0-15,1 8 16,-8 7-16,-1 8 16,-14 0-16,-8 0 15,-7 0 1,-8 0-16,-8 0 16,-15-1-16,-7 1 15,0-7 1,0-9-16,7 1 15,0-8-15,1 0 16,-1 0-16,23 0 16</inkml:trace>
  <inkml:trace contextRef="#ctx0" brushRef="#br0" timeOffset="4769.56">19761 5022 0,'0'0'16,"-15"0"-16,-7-8 15,-16 8-15,0 0 16,-15 8 0,0 23-16,0 22 15,15 0-15,16-7 16,7 0-16,7-8 16,0-15-1,8 0-15,8-8 16,7-7-16,15-8 15,23-15 1,15-31-16,0-31 16,-30 16-16,-15 8 15,-8 22-15,-15 9 16,-8 6 0,-22 1-16,30 15 15</inkml:trace>
  <inkml:trace contextRef="#ctx0" brushRef="#br0" timeOffset="5245.06">20495 5060 0,'0'0'16,"0"0"-16,-15 8 15,-16 7 1,-6 16-16,-1-1 16,15 1-16,0-8 15,16-1 1,7-6-16,7-1 16,16 0-16,7-15 15,8-7-15,0-16 16,-8-15-1,-15-1-15,-7 1 16,-8 8-16,-8 14 16,-7 1-1,0 8-15,7 7 16,8 0-16</inkml:trace>
  <inkml:trace contextRef="#ctx0" brushRef="#br0" timeOffset="5580.08">21334 4984 0,'0'0'16,"0"0"-16,-8 0 15,-7 7 1,-8 9-16,1-1 15,-1 0-15,8 8 16,7-8 0,8 1-16,8-9 15,15 1-15,22 0 16,0-8-16,-14-8 16,-9 0-1,-7 1-15,1-1 16,-9 8-16,-7 0 15,0 0-15,0 0 16,0 0 0</inkml:trace>
  <inkml:trace contextRef="#ctx0" brushRef="#br0" timeOffset="23793.1">19285 5655 0,'0'0'0,"0"0"15,0 0 1,0 0-16,0 0 16,0 0-16,0 0 15,0 0-15,0 0 16,0 0-1,0 0-15,-7 8 16,-9 0-16,-6 7 16,-8 8-16,-8 7 15,-8 16 1,1 0-16,0 7 16,-23 8-16,7-7 15,-7 7 1,0 8-16,23-8 15,-1 0-15,1-15 16,0-1 0,14-14-16,1-1 15,0-14-15,15-1 16,0-7 0,7-1-16,8-7 15,0 0-15,0 0 16,0 0-16</inkml:trace>
  <inkml:trace contextRef="#ctx0" brushRef="#br0" timeOffset="24062.34">19240 5808 0,'0'0'0,"0"15"15,-8 16-15,1 15 16,-8 7-16,-8 23 16,0 8-1,0-7-15,8-31 16,0-8-16,0-8 15,15-30 1</inkml:trace>
  <inkml:trace contextRef="#ctx0" brushRef="#br0" timeOffset="24324.11">19421 5884 0,'0'0'15,"0"0"1,8 8-16,-1 15 16,1 7-16,-1 24 15,1 7-15,-16 8 16,1-16-1,7-22-15,0-8 16,0-23-16</inkml:trace>
  <inkml:trace contextRef="#ctx0" brushRef="#br0" timeOffset="24564.08">19746 5930 0,'0'0'0,"8"8"16,-1 7-16,16 16 15,7 14-15,16 24 16,-9-15-1,-6-24-15,-31-30 16</inkml:trace>
  <inkml:trace contextRef="#ctx0" brushRef="#br0" timeOffset="24925.51">19882 5900 0,'0'0'0,"8"7"16,-1 1 0,9 7-16,-1 0 15,0 8-15,7 0 16,-22-23-1</inkml:trace>
  <inkml:trace contextRef="#ctx0" brushRef="#br0" timeOffset="25058.47">20223 6190 0,'0'0'0,"0"0"15,0 0-15</inkml:trace>
  <inkml:trace contextRef="#ctx0" brushRef="#br0" timeOffset="25565.77">20487 5686 0,'0'0'0,"-15"31"16,-23 37-16,-15 24 15,0-16-15,23-22 16,0 7-1,15-23-15,15-38 16</inkml:trace>
  <inkml:trace contextRef="#ctx0" brushRef="#br0" timeOffset="25791.35">20631 5572 0,'0'0'15,"0"0"-15,0 7 16,7 8-16,16 24 16,0 6-16,7 16 15,-7-15 1,-23-46-16</inkml:trace>
  <inkml:trace contextRef="#ctx0" brushRef="#br0" timeOffset="26016.88">20790 5953 0,'0'0'0,"0"0"16,0 0-16,0 8 16,0 7-1,7 8-15,1-8 16,-1 0-16,1-7 16,-8-8-16</inkml:trace>
  <inkml:trace contextRef="#ctx0" brushRef="#br0" timeOffset="26179.87">21304 5999 0,'0'0'0,"0"8"16,7 14-1,1 9-15,-1 0 16,8-1-16,-15-30 15</inkml:trace>
  <inkml:trace contextRef="#ctx0" brushRef="#br0" timeOffset="26676.66">21326 5572 0,'-7'7'16,"-24"16"-16,-14 23 16,-8 15-1,8 23-15,7-15 16,15-24-16,23-45 15</inkml:trace>
  <inkml:trace contextRef="#ctx0" brushRef="#br0" timeOffset="26901.66">21500 5350 0,'0'0'16,"0"0"-16,8 23 15,-1 15-15,8 16 16,8-1-16,0-7 16,7 0-1,-30-46-15</inkml:trace>
  <inkml:trace contextRef="#ctx0" brushRef="#br0" timeOffset="27101.36">21644 5587 0,'0'0'0,"0"0"16,0 0-16,0 0 15,7 15 1,8 0-16,16 8 16,-1-8-16,-30-15 15</inkml:trace>
  <inkml:trace contextRef="#ctx0" brushRef="#br0" timeOffset="27282.01">22271 5671 0,'0'0'0,"8"7"15,-1 9 1,8 22-16,8 8 16,7-1-16,-7-22 15,-23-23-15</inkml:trace>
  <inkml:trace contextRef="#ctx0" brushRef="#br0" timeOffset="28040.67">22664 4885 0,'0'0'16,"0"0"-16,-7 7 15,-8 1-15,-8 7 16,-7 8 0,-1 15-16,1 8 15,8 7-15,14-7 16,8-8-1,15-7-15,8-8 16,-1-16-16,24 1 16,7-31-1,0-23-15,-8-15 16,-15 0-16,-22 8 16,-8 7-16,-15 0 15,0 23 1,15 23-16</inkml:trace>
  <inkml:trace contextRef="#ctx0" brushRef="#br0" timeOffset="28308.42">22362 5404 0,'0'0'0,"-23"30"16,-7 31-16,0 16 15,0 14 1,-1 1-16,16-47 15,15-45-15</inkml:trace>
  <inkml:trace contextRef="#ctx0" brushRef="#br0" timeOffset="28506.44">22929 5404 0,'0'0'0,"0"23"16,0 22-1,0 1-15,0 0 16,0-8-16,0-38 16</inkml:trace>
  <inkml:trace contextRef="#ctx0" brushRef="#br0" timeOffset="28677.31">23148 5602 0,'0'0'16,"0"0"-16,0 0 15,8 8 1,14-1-16,-22-7 15</inkml:trace>
  <inkml:trace contextRef="#ctx0" brushRef="#br0" timeOffset="28829.84">23708 5556 0,'0'0'0,"0"0"16,0 0-16,7 16 15,1 6-15,-1 32 16,-7-54 0</inkml:trace>
  <inkml:trace contextRef="#ctx0" brushRef="#br0" timeOffset="33860.35">23110 5350 0,'0'0'0,"0"0"16,15 0 0,8 0-16,23 8 15,6-1-15,16 9 16,16 7-1,-9 7-15,-7 1 16,-30-1-16,0-7 16,0 0-16,7-8 15,-45-15 1</inkml:trace>
  <inkml:trace contextRef="#ctx0" brushRef="#br0" timeOffset="42307.35">18280 6854 0,'0'0'0,"0"0"16,0 0-16,0 0 15,-8 0 1,-7-8-16,-8 0 15,-15 8-15,1-7 16,-1 7 0,0 0-16,8 0 15,0 7-15,7 1 16,0 7-16,-7 1 16,0 7-1,7-1-15,0 1 16,1 8-16,7-8 15,7 0 1,8 0-16,0-8 16,8 8-16,-1-8 15,1 0-15,-1 0 16,1 1 0,7-9-16,8 9 15,7-1-15,15-7 16,1-1-1,-1-14-15,-15-1 16,0 0-16,8-15 16,-8-7-16,-7-8 15,-8-8 1,0 0-16,-7 16 16,-8 7-16,0 0 15,0 8 1,-8 7-16,-14 0 15,22 8-15</inkml:trace>
  <inkml:trace contextRef="#ctx0" brushRef="#br0" timeOffset="43329.24">19104 6770 0,'0'0'15,"0"0"-15,0 0 16,-15 0-16,-1 0 15,1 7 1,-15 1-16,-8 7 16,-7 8-16,0 8 15,-8 7 1,7 8-16,16-16 16,7 1-16,8-8 15,8 0 1,-1-1-16,8-6 15,0 7-15,8-1 16,7 1-16,0-7 16,0-1-1,0-7-15,0-1 16,-7-7-16,-1 0 16,1-7-16,0-1 15,-1 0 1,-7 1-16,8-1 15,-8-7-15,0-8 16,0 23 0</inkml:trace>
  <inkml:trace contextRef="#ctx0" brushRef="#br0" timeOffset="46637.99">17962 7281 0,'0'0'15,"0"0"-15,0 0 16,0 0-16,-7 8 15,-1-1 1,0 16-16,1 0 16,-1 8-16,-7 15 15,-15 15-15,-15 23 16,-23 7 0,15-22-16,-8 7 15,16 0-15,-1 8 16,1-7-1,0-9-15,7-14 16,8-16-16,7 8 16,0-8-1,1-8-15,7-7 16,7-7-16,0-1 16,8-15-16</inkml:trace>
  <inkml:trace contextRef="#ctx0" brushRef="#br0" timeOffset="47156.58">18136 7617 0,'0'0'0,"0"30"15,-8 32 1,-7 29-16,8 24 15,-8-9-15,0-6 16,-1-1-16,-6 0 16,7-30-1,7-1-15,0-14 16,1-16-16,7-7 16,0-8-1,0-8-15,0-15 16</inkml:trace>
  <inkml:trace contextRef="#ctx0" brushRef="#br0" timeOffset="47479.25">18317 7472 0,'0'0'0,"0"0"16,0 8-16,8 37 15,0 47 1,7 0-16,0-1 15,-8 8-15,8-30 16,1-16 0,-1-14-16,0-9 15,-15-30-15</inkml:trace>
  <inkml:trace contextRef="#ctx0" brushRef="#br0" timeOffset="47739.3">18688 7625 0,'0'0'16,"0"7"-16,7 24 15,9 15-15,6 22 16,16 24 0,0-16-16,-8-15 15,-7-15-15,-23-46 16</inkml:trace>
  <inkml:trace contextRef="#ctx0" brushRef="#br0" timeOffset="48765.07">17199 8655 0,'0'0'16,"0"0"-16,0 0 15,0 0 1,7 0-16,8 0 16,-15 0-16</inkml:trace>
  <inkml:trace contextRef="#ctx0" brushRef="#br0" timeOffset="48933.07">17645 8586 0,'0'0'15,"0"0"-15</inkml:trace>
  <inkml:trace contextRef="#ctx0" brushRef="#br0" timeOffset="49119.81">18249 8502 0,'0'0'16,"0"0"-16,0 0 16,8 0-16,15-7 15,30-16 1,-53 23-16</inkml:trace>
  <inkml:trace contextRef="#ctx0" brushRef="#br0" timeOffset="49265.55">19126 8235 0,'0'0'0,"0"0"16,0 0-16,0 0 16,0 0-16</inkml:trace>
  <inkml:trace contextRef="#ctx0" brushRef="#br0" timeOffset="51466.66">4823 9411 0,'0'0'0</inkml:trace>
  <inkml:trace contextRef="#ctx0" brushRef="#br0" timeOffset="51771.79">5178 9411 0,'16'0'16,"52"0"-16,45 7 15,-7-7-15,0 0 16,30 0-1,7 0-15,24 8 16,-39-8-16,-29 0 16,6 0-16,31 7 15,-45 1 1,-8 0-16,16-1 16,-9 1-16,-22 0 15,-22-8-15,-8 0 16,-1 0-1,1 0-15,0 0 16,-8-8-16,0 0 16,-7 8-16,-8 0 15,0 0 1,0-7-16,-7 7 16,0 0-16,-8 0 15</inkml:trace>
  <inkml:trace contextRef="#ctx0" brushRef="#br0" timeOffset="64010.95">24320 8021 0,'0'0'0,"0"0"16,-15 0 0,-8 8-16,-7 0 15,-8 7-15,0 0 16,8 1-16,-8-1 16,0 8-16,1 7 15,-1 1 1,15-8-16,1 15 15,6-8-15,9 16 16,7 0 0,7-8-16,9 0 15,-1-7-15,7-8 16,16 0 0,7-1-16,8-6 15,8-9-15,-8-7 16,-8-7-16,-15-9 15,-7-6 1,0-24-16,-8-15 16,-8 7-16,1 8 15,-16 1 1,-14 7-16,-31-1 16,53 39-16</inkml:trace>
  <inkml:trace contextRef="#ctx0" brushRef="#br0" timeOffset="93202.6">17471 3870 0,'0'0'0,"0"0"16,0 0-16,0 15 16,-8 15-1,8 24-15,0-1 16,0-7-16,-7-8 15,-1 0-15,-7 0 16,15-38 0</inkml:trace>
  <inkml:trace contextRef="#ctx0" brushRef="#br0" timeOffset="93918.78">17153 4984 0,'0'0'16,"8"0"0,14-8-16,24 1 15,22-1-15,0 0 16,-30 8-16,-16 0 16,1 0-16,-15 0 15,-8 0 1,0 16-16,-15 22 15,-16 15-15,1 1 16,0-9 0,7-14-16,8-8 15,15-8-15,0 0 16,15 8 0,8 0-16,15 0 15,-8-8-15,0 1 16,-30-16-16</inkml:trace>
  <inkml:trace contextRef="#ctx0" brushRef="#br0" timeOffset="94698.96">16178 6564 0,'0'0'16,"0"0"-16,0 0 15,15-8-15,15-7 16,23-8-16,0 8 16,-7-1-1,-9 9-15,-6 7 16,-9 0-16,-14 0 15,-1 7 1,1 9-16,-8 7 16,0 7-16,0 1 15,0-1-15,0 8 16,8 31 0,7 38-16,0-16 15,0-14-15,-8-9 16,-7-14-1,-7-16-15,-8-15 16,15-23-16</inkml:trace>
  <inkml:trace contextRef="#ctx0" brushRef="#br0" timeOffset="170886.86">15354 10273 0,'0'0'0,"0"0"0,0 0 16,-53 76-16,8 39 15,7-16-15,0 8 16,8 7-16,0-7 16,15-15-1,-1 7-15,1 8 16,8-23-16,7 0 16,0-84-16</inkml:trace>
  <inkml:trace contextRef="#ctx0" brushRef="#br0" timeOffset="171222.36">15853 10685 0,'0'0'16,"0"0"-16,0 0 16,0 0-1,-8 0-15,-14 0 16,-24 15-16,-14 16 16,7-1-16,8 1 15,22-8 1,8-8-16,7-7 15,8-8-15,0 0 16,23-23 0,7-23-16,-30 46 15</inkml:trace>
  <inkml:trace contextRef="#ctx0" brushRef="#br0" timeOffset="207008.31">8792 10487 0,'0'0'0,"0"0"0,0 0 0,711 84 0,-424-54 16,-204-22 0,99 7-16,-39-7 15,8-1-15,8-7 16,-76 0-16,38 0 16,-7 0-1,-31 0-15,-23 0 16,-7-7-16,-7-1 15,-1 0 1,-15-7-16,0 0 16,-7 0-16,-8-8 15,0 0-15,-7-8 16,-1-7 0,-14-15-16,-1-16 15,-7-7-15,0-24 16,0-37-16,15-16 15,0-7 1,15-8-16,-7 23 16,-1 16-16,1 22 15,-1 30 1,1 16-16,-1 15 16,1 8-16,-8 8 15,0 7 1,0 0-16,0 0 15,-8 8-15,1 0 16,-16-1-16,1 1 16,-24 7-16,-37 8 15,-53 8 1,53 7-16,-38 16 16,-38-1-16,23-7 15,-30 0 1,37-8-16,16 1 15,-38-9-15,14 1 16,9 0 0,7-1-16,45-7 15,8 0-15,0 0 16,0 8-16,15-1 16,8 1-1,7 0-15,16-1 16,-1 9-16,-7 37 15,7 31-15,15 38 16,8 38 0,8-15-16,0 8 15,14-8-15,-14 8 16,-1 7-16,1 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3T02:06:42.13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7235 12181 0,'0'0'0,"0"0"15,0 0-15,0 0 16,0 0-16,0 0 16,0 0-1,0 0-15,0 0 16,0 0-16,0 0 15,0 0-15,0 0 16,0 0 0,0 0-16,7-8 15,8 1-15,1-1 16,-1-7 0,7 0-16,1-8 15,0-8-15,7-7 16,-7 0-16,7-8 15,8-7 1,7-16-16,8 0 16,-8 8-16,-7 8 15,0 7-15,-8 8 16,-7 0 0,-1-8-16,1-8 15,7 1-15,1-8 16,-1 8-1,0-1-15,0 8 16,8-15-16,-8 15 16,1 8-16,-9 0 15,-7 8 1,1 7-16,-1 0 16,0 0-16,0 0 15,0 0-15,0 0 16,0 0-1,0 8-15,-7 0 16,0 0-16,-1 7 16,1 0-1,-8 1-15,0-1 16,0 8-16,0-8 16,7 1-1,-7-1-15,8 0 16,-8 1-16,7-8 15,-7-1-15,8 1 16,-8 7 0,0-7-16,0 8 15,0-9-15,0 1 16,0 0-16,0-1 16,0 1-1,7-8-15,-7 0 16,0 0-16,0-7 15,0-8 1,0 0-16,8-8 16,0 0-16,-8 0 15,7 0-15,-7 8 16,0-7 0,0-9-16,0-7 15,0 8-15,0-1 16,-7 8-16,-1 1 15,0-9 1,1-7-16,7-8 16,0 1-16,0 14 15,0-7-15,0 0 16,0-15 0,0 7-16,0 0 15,0 1-15,0-1 16,-8-15-1,8 8-15,0 0 16,0 7-16,0-7 16,0-8-16,8 0 15,-1 15 1,1 0-16,0 1 16,-1-9-16,1 1 15,-1 7-15,1 8 16,-1-8-1,1-7-15,-1 0 16,9 7-16,-9 8 16,1 8-1,-1-16-15,1 0 16,-1 16-16,-7-1 16,8 9-16,0-1 15,-1-8 1,1 1-16,-1 0 15,-7-9-15,8 9 16,-8 7-16,0 8 16,7-8-1,1 1-15,-8-9 16,7 1 0,-7 7-16,0 8 15,0 0-15,0-1 16,0 9-16,0-8 15,0 7-15,0 1 16,-7-1 0,7 1-16,0-1 15,-8 1-15,8 7 16,-7 0 0,-1 0-16,8 0 15,0 8-15,0-1 16,0 1-16,-7 8 15,7-1 1,0 0-16,0 8 16,0 0-16,0 0 15,0 0-15,0 0 16,0 0 0,0 0-16,0 0 15,0 0-15,0 0 16,0 0-1,0 0-15,0 0 16,0 0-16,0 0 16,0 0-16,0 0 15,0 0 1,0 0-16,0 0 16,0 0-16,0 0 15,0 0 1,0 0-16,0 0 15,0 0-15,0 0 16,0 0-16,0 0 16,0 0-1,0 0-15,0 0 16,0-7-16,-8-1 16,1 0-16,-1 1 15,0-1 1,1 0-16,-1 1 15,-7-1-15,0 1 16,0-1 0,0 0-16,0 1 15,0-1-15,7 0 16,0 1-16,1-1 16,-1 0-1,1 1-15,-1-1 16,1 8-16,-1-7 15,8 7-15,0 0 16,0 0 0,0 0-16,0 0 15,0 0-15,0 0 16,0 0 0,0 0-16,0 0 15,0 0-15,15-8 16,15 0-16,8 1 15,8-1 1,7-7-16,-1 7 16,9-7-16,7 0 15,0 7-15,0-7 16,0 7 0,-15 0-16,7-7 15,-7 8-15,0-1 16,-7 0-1,-9 1-15,-14-1 16,0 0-16,-8 1 16,0-1-16,0 1 15,-7-1 1,-1 0-16,1 1 16,-1-1-16,9-7 15,-1-8 1,0-8-16,0-14 15,-8-1-15,1 8 16,0-1-16,-8 1 16,0 0-1,0 8-15,0 7 16,0 0-16,0 0 16,0 8-16,0 7 15,0 0 1,0 1-16,0 7 15,0 0-15,0 0 16,0 0 0,0 0-16,0 0 15,0 0-15,-8 0 16,-7 0 0,-8 0-16,-15 0 15,-7 7-15,-8-7 16,0 8-16,0 0 15,8-8-15,0 0 16,-8 7 0,0 1-16,0-8 15,0 0-15,8 7 16,14-7 0,9 0-16,-9 8 15,9 0-15,-1-1 16,0 9-1,1 37-15,-1 69 16,31 46-16,7-23 16,-8-15-16,-7 23 15,8 7-15</inkml:trace>
  <inkml:trace contextRef="#ctx0" brushRef="#br0" timeOffset="9083.03">7605 12166 0,'0'0'0,"0"0"16,0 0-16,8 0 15,7 0 1,0 0-16,8-8 15,-1-7-15,9-8 16,-1-15 0,8-16-16,15 1 15,-8 0-15,8-1 16,0 1-16,-15-1 16,7-7-1,-7 8-15,-1-8 16,9 0-16,14-16 15,8-7-15,-15 0 16,0 8 0,-7-16-16,-1-7 15,8 0-15,0 15 16,15-15 0,-15-8-16,-8 15 15,8-7-15,-8-8 16,23-7-16,-15 22 15,15-30 1,0 8-16,-22 7 16,-16 8-16,15-16 15,-7 31 1,7-7-16,8-9 16,0 1-16,-7 15 15,-1 8-15,0-16 16,8-15-1,15 1-15,-7 6 16,-16 9-16,1-1 16,-16 8-16,-8-7 15,1-1 1,0 1-16,0 7 16,-1 0-16,8-8 15,16-22-15,-8 14 16,-1-7-1,1 16-15,-15-1 16,0 16-16,-8 7 16,0 1-1,0-1-15,0 8 16,-7 7-16,7 1 16,0-8-16,-8 8 15,9-9 1,-1 1-16,-8 8 15,1 7-15,-1 8 16,-7 7-16,8 1 16,-8 7-1,0 0-15,0 0 16,0 8-16,0 0 16,0-1-1,7 1-15,1-8 16,0 0-16,-8 1 15,0-1-15,0 0 16,0 7 0,0 1-16,0 8 15,0-1-15,0 0 16,0 8 0,0 0-16,0 0 15,0 0-15,0 0 16,0 0-16,0 0 15,0 0 1,0-7-16,0-1 16,-8 0-16,8 8 15,0 0-15,0 0 16,0 0 0,-8-7-16,8 7 15,0 0-15,0 0 16,0 0-16,0 0 15,0 0 1,-7-8-16,7 8 16,0 0-16,0 0 15,0 0 1,0 0-16,0 0 16,0 0-16,0 0 15,0 0-15,0 0 16,0 0-1,0 0-15,0 0 16</inkml:trace>
  <inkml:trace contextRef="#ctx0" brushRef="#br0" timeOffset="10201.1">10077 6007 0,'0'0'16,"0"0"-16,0 0 16,0 0-16,0 0 15,8 0 1,7 0-16,8 7 15,7 1-15,8-1 16,-1-7-16,1 8 16,15 0-1,8-8-15,7 0 16,0 7-16,-15-7 16,-8 8-16,23-8 15,15 0 1,0 0-16,-15 0 15,-7-8-15,-8 1 16,0-1 0,-16 8-16,1-8 15,-7 1-15,-1-1 16,-8-7-16,1 0 16,0-8-1,-1 0-15,-6-8 16,-1 1-16,0-1 15,-8 1-15,1-8 16,7-23 0,-7-16-16,-1 1 15,1 7-15,-8 16 16,0-1 0,0 9-16,0 14 15,0 8-15,0 0 16,0 8-16,0 7 15,0 1 1,-8-1-16,1 0 16,-8 1-16,-8-1 15,-23 1 1,-6 7-16,-1 0 16,0 7-16,-15 1 15,-8-1-15,-15 9 16,23-1-1,0-7-15,-7 7 16,-1 0-16,1-7 16,6-1-16,17 1 15,-1 0 1,7-1-16,1 1 16,7 0-16,0-1 15,8-7-15,7 0 16,1 8-1,7-1-15,-1 1 16,1 15-16,0 8 16,8 7-1,-1 7-15,8 1 16,0 0-16,8 0 16,-1 7-16,1-7 15,-1 0 1,1 0-16,-8 7 15,0-53-15</inkml:trace>
  <inkml:trace contextRef="#ctx0" brushRef="#br0" timeOffset="16683.13">8822 5266 0,'0'0'0,"0"0"16,0 0-16,0 0 15,0 0 1,0 0-16,0 0 16,8 8-16,-1-1 15,1 9-15,0-1 16,-8 16-1,7 14-15,-7 1 16,0 0-16,0-8 16,0 0-16,8-7 15,-1-1 1,1-7-16,-1 0 16,8 0-16,8-8 15,0 1 1,-8-16-16,8 0 15,-8-8-15,0-7 16,8-8-16,-8-15 16,0-1-1,-15 1-15,0 15 16,0 8-16,-8 0 16,1 7-16,-8 16 15,-8 15 1,23-23-16</inkml:trace>
  <inkml:trace contextRef="#ctx0" brushRef="#br0" timeOffset="17655.99">10886 5541 0,'-7'8'0,"-9"7"16,-6 8-16,7 7 15,0 1 1,-1 7-16,9 0 16,7 0-1,0-7-15,7-1 0,9-7 16,6-7-1,-7-9-15,8-7 16,0-7-16,7-24 16,0-22-1,-7-24-15,-8 1 16,-7 23-16,-24 30 16,16 23-16</inkml:trace>
  <inkml:trace contextRef="#ctx0" brushRef="#br0" timeOffset="27841.89">8270 12036 0,'0'0'15,"16"0"-15,21-15 16,9-8-1,-1 0-15,0 0 16,16-15-16,15 0 16,14-8-16,-7-7 15,8-9 1,53-14-16,-46 23 16,15-1-16,39-14 15,-24 7-15,38-16 16,-14 16-1,-24 0-15,61-15 16,-38-1-16,76-29 16,-91 29-1,68-14-15,-22-1 16,45-22-16,-76 37 16,53-14-16,-38 14 15,38-22 1,-60 23-16,75-16 15,-30 8-15,-7-15 16,-9 7-16,16 16 16,8 0-1,-31 0-15,-7-8 16,30 7-16,-30 9 16,30-9-1,-83 16-15,83-30 16,-61 30-16,39-1 15,-16 9-15,-38 0 16,53-16 0,-45 16-16,8 7 15,-8 8-15,-38 7 16,-15 1 0,8-1-16,14 0 15,-14 1-15,-23 7 16,-8 0-16,-7 0 15,0 0 1,-15 8-16,-1 7 16,1 1-16,-8-1 15,0 1-15,-7 7 16,-1 0 0,1 0-16,-8 0 15,0 0-15,0 0 16,0 0-1,0 0-15,0 0 16,0 0-16</inkml:trace>
  <inkml:trace contextRef="#ctx0" brushRef="#br0" timeOffset="29132.27">17183 7762 0,'0'0'16,"0"0"-16,0 0 16,-7-8-16,-8-7 15,-15 0 1,-1-8-16,-6 8 16,6-1-16,-7 1 15,1 7 1,-1 1-16,-7-1 15,-8 1-15,-15 7 16,-8 0-16,23 7 16,15 1-1,-7-1-15,-8 9 16,-23 7-16,16 0 16,-1-1-16,8 1 15,1 8 1,-16-1-16,7 1 15,-7-1-15,8 16 16,7-8 0,22 1-16,1-1 15,7 0-15,1-8 16,7 1 0,0-8-16,-1 7 15,9 9-15,-1 6 16,1 1-16,7 0 15,7 0 1,1-8-16,-1 0 16,9 0-16,-1 8 15,15 0-15,15 15 16,16 0 0,-1-15-16,8-8 15,8-8-15,15 1 16,14-8-1,-37-8-15,23 0 16,23 1-16,-9-16 16,-14 0-16,7-8 15,1 0 1,-16 1-16,-30-9 16,22-6-16,31-17 15,-23 1 1,-15-8-16,-15 1 15,0-9-15,-15 8 16,-8 8-16,-7-15 16,-8-1-1,-7-14-15,-8 7 16,-8 0-16,-15-16 16,1 1-1,-16 7-15,-15 1 16,-23-1-16,-7 15 15,8 9-15,-46-1 16,-15 15 0,-31 8-16,-29 16 15,7 7-15,30 0 16</inkml:trace>
  <inkml:trace contextRef="#ctx0" brushRef="#br0" timeOffset="38212.19">8535 5655 0,'0'0'15,"0"0"-15,0 0 16,0 0-1,0 0-15,0 0 16,0 0-16,0 0 16,0 0-1,0 0-15,0 0 16,0 0-16,0 0 16,0 0-16,0 0 15,0 0 1,0 0-16,0 0 15,0 0-15,0 0 16,0 0 0,0 0-16,0 0 15,0 0-15,0 0 16,0 0-16,8 8 16,-1 0-16,1 7 15,7 8 1,8 7-16,-1 1 15,8-1-15,1 9 16,-1-9 0,0 8-16,0-7 15,1-1-15,-1 9 16,0 6-16,15 16 16,24 16-1,-1-9-15,7 1 16,-22-8-16,15 15 15,23 24 1,0-24-16,-8-7 16,15 7-16,30 23 15,-29-22-15,-24-16 16,46 7 0,15 9-16,-30-16 15,38 15-15,-16-23 16,-37-7-1,45 0-15,8 0 16,-23-8-16,30 23 16,-53-15-16,31 7 15,14 1 1,-22-16-16,8 0 16,7-7-16,-45-9 15,37 9-15,23-8 16,-22 7-1,7 1-15,-15-1 16,-15-7-16,68 23 16,-69-23-1,9 8-15,60 7 16,-84-15-16,16 7 16,30-7-16,-30-8 15,23 1 1,22-1-16,-68-15 15,38 7-15,30-7 16,-37 0 0,29 0-16,-7 8 15,-60-8-15,37 0 16,16 0-16,-23 0 16,-8-8-1,0 1-15,-15-1 16,-30 1-16,-15-1 15,-15 0 1,0 1-16,-1-1 16,1 0-16,-8 8 15,0-7-15,0-1 16,0 1 0,-7-1-16,-1 0 15,1 1-15,-8 7 16,0 0-16,0 0 15,0 0 1,0 0-16,0 0 16,0 0-16,0 0 15,0 0 1,0 0-16,0 0 16,0 0-16,0 0 15,0 0 1,0 0-16,0 0 15,0 0-15,0 0 16,0 0-16,0 0 16,0 0-1,0 0-15,0 0 16,0-8-16,0 0 16,0 1-1,-8-1-15,1 0 16,-1 8-16,8 0 15,-15 0-15,15 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3T02:28:50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12988 5465 0,'0'0'16,"-8"-8"-16,-7-7 16,-8 0-16,1-1 15,-9-7-15,-14-7 16,-8-8 0,-7-8-16,-8 0 15,7 0 1,1 8-16,-16-8 15,-7 8-15,7 8 16,23 7-16,-7 0 16,-16 8-16,-14-1 15,7 9 1,-8-9-16,-7 9 16,-8 7-16,23 7 15,-23 1 1,-38 0-16,31 7 15,-8 8-15,0 0 16,22 0-16,16 7 16,-15 8-1,7 0-15,1 1 16,6-1-16,16 0 16,-7 0-16,7 0 15,7 0 1,8 8-16,8 0 15,7 7-15,8-14 16,0 6 0,-1-6-16,9 14 15,14 16-15,8-1 16,15-7 0,8 0-16,7 8 15,31 8-15,22-9 16,23-7-16,0-15 15,30-15-15,-23-9 16,38-6 0,23-1-16,-8-15 15,23-15-15,-45-1 16,68-22 0,-8-15-16,-23-8 15,-29 7-15,29-14 16,0-9-16,-7-14 15,-60 7 1,60-15-16,-76 7 16,-30 8-16,-30 15 15,-23-7 1,-23-31-16,-105-45 16,-84-1-16,76 61 15</inkml:trace>
  <inkml:trace contextRef="#ctx0" brushRef="#br0" timeOffset="2155.58">15430 7945 0,'0'0'0,"0"0"16,0-7-1,-8-9-15,-15 1 16,-22-16-16,-15-7 16,-9-8-1,9 8-15,7 0 16,-7 0-16,-31-8 16,-15 8-1,0 8-15,-45-1 16,30 16-16,8 7 15,-31 8-15,31 15 16,-8 8 0,-8 8-16,16 7 15,30 0-15,-69 16 16,62-16-16,22-8 16,15 1-1,-8-1-15,-29 16 16,6 0-16,24 0 15,22-8 1,8 0-16,7 0 16,0-7-16,8-1 15,0 1-15,8 7 16,7 8 0,7-8-16,8 0 15,8 8 1,15-8-16,37 8 15,-14-23-15,15-8 16,75 0-16,-23-15 16,-14-15-1,82-16-15,-45 1 16,61-16-16,-91 8 16,91-8-16,-23 0 15,22 1 1,-82 6-16,105-29 15,-98 14-15,46-14 16,-84 22 0,-7 0-16,-23 8 15,0 0-15,-30 7 16,-16 1-16,-14-1 16,-38-15-1,-84-38-15,-286-30 16,-84 76-16,416 30 15</inkml:trace>
  <inkml:trace contextRef="#ctx0" brushRef="#br0" timeOffset="5829.39">17115 8563 0,'0'0'0,"-15"-7"16,-7-1-16,-16-7 15,-15-8 1,-8 0-16,-29-15 16,-31-8-16,30 16 15,-30-9-15,-38-6 16,16 22-1,-24 0-15,46 15 16,8 1-16,-38 7 16,15 0-1,0 15-15,-16 0 16,62 16-16,-39 7 16,-7 8-16,30-8 15,16 7 1,6-6-16,16-1 15,8 8-15,7 7 16,23 16-16,7-1 16,16-14-1,7 15-15,37 14 16,69 17-16,8-32 16,112 1-1,-82-46-15,143-15 16,8-8-16,-129-23 15,107-23-15,6-23 16,-120 16 0,91-24-16,-46 24 15,-30-31-15,-16 0 16,9 0 0,-46 16-16,30-24 15,-68 23-15,-30 16 16,-23 15-1,-22-1-15,-31 1 16,-113-30-16,-197-1 16,-45 61-16,265 8 15</inkml:trace>
  <inkml:trace contextRef="#ctx0" brushRef="#br0" timeOffset="8634.02">11861 9746 0,'0'0'0,"0"0"16,0 0-16,0 0 15,-7 8 1,-8 15-16,0 7 16,-1 1-16,1 7 15,-7 16-15,-9 7 16,-6 15-1,-9 23-15,8-7 16,-7-1-16,-15 39 16,29-31-1,1 8-15,0 15 16,15-23-16,-8 1 16,8-9-16,0 16 15,7-23 1,1-8-16,-1-7 15,-7 0-15,7-1 16,1-7-16,-1-7 16,8-8-1,8 0-15,7-1 16,8 16-16,-1-15 16,1-8-1,15-7-15,30 7 16,15-15-16,-15-8 15,0-7-15,15-16 16,23-7 0,-30 0-16,-23-1 15,-8-14-15,23-16 16,-15-7-16,7-16 16,-14-7-1,-16-1-15,-7-14 16,-1-9-16,-6-14 15,-1-16 1,0-15-16,-8-7 16,8 22-16,1-23 15,-9 23-15,-7 8 16,0 8 0,-15 30-16,-8 15 15,1 16-15,-1 7 16,-7 0-16,0 8 15,-16-8 1,8 8-16,-15 8 16,-37-9-16,-1 9 15,8 15 1,0 7-16,-16 16 16,-6 14-16,37 17 15,68-39-15</inkml:trace>
  <inkml:trace contextRef="#ctx0" brushRef="#br0" timeOffset="11238.17">7688 9762 0,'0'0'0,"8"0"16,7-8 0,8-15-16,7-15 15,15-16-15,31-22 16,7-23-16,-83 99 16</inkml:trace>
  <inkml:trace contextRef="#ctx0" brushRef="#br0" timeOffset="14992.07">17955 10815 0,'0'0'0,"0"0"16,0 0 0,0 0-16,0 0 15,0 0-15,-8-8 16,0 1-16,1-1 15,-16-7 1,-7-1-16,-8-6 16,-15-9-16,-7 0 15,-1 1 1,1 7-16,-8 0 16,0 8-16,-8 7 15,16 1 1,-16 14-16,-22 16 15,0 0-15,7 0 16,15 0-16,1 0 16,-9 7-1,16-7-15,15 8 16,1-1-16,-9 16 16,1 7-1,-1-7-15,8-8 16,15-7-16,8-1 15,0 1-15,0 7 16,7 8 0,8 0-16,7 15 15,8 0-15,15 8 16,8 7-16,7-7 16,16-8-1,-1-16-15,0-6 16,-7-9-16,23-15 15,29 1 1,16-9-16,-7-14 16,52-1-16,-30-7 15,-38-1 1,53-22-16,-8 0 16,-14 0-16,14 0 15,-22 0-15,-38 7 16,-15 1-1,0-1-15,-8 1 16,-7-9-16,-23 9 16,-7-1-16,-16-7 15,-14-23 1,-24-23-16,-60-15 16,106 99-16</inkml:trace>
  <inkml:trace contextRef="#ctx0" brushRef="#br0" timeOffset="48000.09">11196 10739 0,'0'0'0,"0"0"16,0 0-1,8 7-15,7 1 16,0-1-16,0-7 16,8 8-1,-1-8-15,1 0 16,0-8-16,7 1 15,0-8-15,0-1 16,8-7 0,-8 0-16,-7 1 15,-8-1-15,-7 0 16,-1 0 0,-7 0-16,-7-8 15,-8 1-15,0-1 16,-1 1-16,-6 7 15,7 8 1,-8-1-16,-7 1 16,-16 8-16,1 14 15,0 1-15,7 7 16,0 8 0,8 0-16,7 0 15,0 15-15,8-8 16,8 1-1,-1-16-15,8 1 16,0-9-16,8 8 16,7-7-16,23 7 15,7-15 1,0-7-16,-14-9 16,6-6-16,-37 22 15</inkml:trace>
  <inkml:trace contextRef="#ctx0" brushRef="#br0" timeOffset="59221.53">10909 10548 0,'0'0'15,"0"0"-15,0 7 16,0 9-16,7-1 16,1 8-1,7 0-15,8 7 16,7 1-16,8-1 15,15 8 1,15-7-16,-8-8 16,-7-8-16,-8-7 15,-7-8-15,15-8 16,15-15 0,-7-7-16,7-1 15,-15-7-15,-8-8 16,-7 0-16,0 1 15,7-1 1,-7 0-16,0 8 16,-8 0-16,8 7 15,-16 8 1,-22 23-16</inkml:trace>
  <inkml:trace contextRef="#ctx0" brushRef="#br0" timeOffset="60418.34">11279 10830 0,'0'0'0,"0"0"15,15-8-15,0-7 16,8-8 0,7 0-16,1-7 15,14-8-15,15-16 16,-7 1-1,-7 7-15,-1 0 16,-7 0-16,-8 1 16,0-1-16,8-8 15,0-7 1,0 8-16,-8 7 16,0 8-16,-7-8 15,0-7 1,-1-8-16,-7 7 15,1 9-15,-1-1 16,0 8-16,0-1 16,-8 9-1,1-1-15,7-7 16,-7 0-16,7 0 16,-8 0-1,1 0-15,0 7 16,-1 8-16,-7 0 15,0 0-15,0 8 16,0 0-16,0 7 16,0 1-1,0-1-15,0 8 16,0 0-16,0 0 16,0 0-1,0 0-15,0 0 16,0 0-16,0 0 15,0 0-15,0 0 16,0 0 0,0 0-16,0 0 15,-7 0-15,7 0 16,-8 0 0,8 0-16,0 0 15,0 0-15,0 0 16,0 0-16,0 0 15,0 0 1,0 0-16,0 0 16,0 0-16,0 0 15,-15 0 1,0 8-16,-8 7 16,8 0-16,0 0 15,7-7-15,1 0 16,7-1-1,0-7-15,0 0 16</inkml:trace>
  <inkml:trace contextRef="#ctx0" brushRef="#br0" timeOffset="62004.36">12149 9311 0,'0'0'0,"0"0"16,0 0-16,0 0 15,0 0-15,0 0 16,0 0-1,0 0-15,0 0 16,0 0-16,0 0 16,0 0-1,0 0-15,0 0 16,0 0-16,0 0 16,0 0-16,0 0 15</inkml:trace>
  <inkml:trace contextRef="#ctx0" brushRef="#br0" timeOffset="64087.6">12028 9624 0,'0'0'0,"0"0"16,0 0 0,0 0-16,-8 8 15,1-1-15,-1 1 16,0 0-16,1-1 15,-1 1 1,1 0-16,-1-1 16,8-7-16,0 0 15,0 0-15,0 0 16,0 0 0,0 0-16,0 0 15,0 0-15,0 0 16,0 0-1,0-7-15,0-16 16,0 0-16,8-8 16,-8 1-16,7 7 15,-7 0 1,0 8-16,0-1 16,0 1-16,0 0 15,0 7 1,0-7-16,0 0 15,0-8-15,0 0 16,0 0-16,8 0 16,-8 8-1,7-8-15,1 8 16,-8 0-16,8-1 16,-1 1-16,1 0 15,-1-1 1,1 1-16,-1 0 15,1 7-15,-8 1 16,7-1 0,-7 0-16,0 1 15,0-1-15,0 0 16,0 1 0,0-1-16,0 1 15,0-1-15,0 0 16,0 8-16,0 0 15,0 0-15,0-7 16,0 7 0,0-8-16,0 8 15,0-8-15,0 1 16,0-1 0,0 1-16,0-1 15,8 0-15,-8 1 16,0-1-1,0 0-15,0 8 16,0 0-16,0 0 16,0 0-16,0 0 15,0 0-15</inkml:trace>
  <inkml:trace contextRef="#ctx0" brushRef="#br0" timeOffset="66056">11612 9891 0,'0'0'16,"0"0"-16,0 0 15,0 0 1,0 0-16,0 0 16,0 0-16,0 0 15,0 0 1,0 0-16,0 0 16,0 0-16,0 0 15,0-7-15,0-9 16,0 1-1,0 0-15,0 0 16,-8-1-16,1 1 16,-1 7-16,8 1 15,0-1 1,0 1-16,0-1 16,0 0-16,0 1 15,0-1 1,0 0-16,0 1 15,0-1-15,0 1 16,0-1-16,0 0 16,0 1-1,0-1-15,0-7 16,0-1-16,8 1 16,-1 0-1,1-8-15,-1 0 16,1 0-16,0 8 15,-1 0-15,-7-1 16,0 1 0,0 8-16,8-1 15,-1 0-15,-7 1 16,8-1 0,-8 0-16,7 1 15,-7-1-15,0 1 16,0-1-16,8 0 15,-8 1 1,0-1-16,0 0 16,0 8-16,0-7 15,0 7-15,0-8 16,0 8 0,0 0-16,0-8 15,0 8-15,0-7 16,0 7-16,0-8 15,0 8 1,0-7-16,0-1 16,0 8-16,0-8 15,0 1 1,0-1-16,0 8 16,0-8-16,0 8 15,0 0-15,0-7 16,0-1-1,0 1-15,0 7 16,7-8-16,-7 0 16,0 1-16,0 7 15,8-8 1,-8 0-16,0 1 16,8-1-16,-8 8 15,7-8-15,-7 8 16,0-7-1,8-1-15,-8 1 16,0-1-16,0 8 16,0-8-1,7 1-15,-7-1 16,0 8-16,8-8 16,-8 8-16,0 0 15,0-7 1,0 7-16,7-8 15,-7 0-15,0 8 16,0 0 0,8-7-16,-8 7 15,0-8-15,0 8 16,0 0-16,0 0 16,0-7-1,8-1-15,-8 8 16,0 0-16,0-8 15,0 8-15,0-7 16,0 7 0,0 0-16,0-8 15,0 8-15,7-8 16,-7 8 0,0 0-16,0 0 15,0 0-15,0-7 16,0 7-16,0 0 15,0-8 1,0 8-16,0 0 16,0 0-16,0-7 15,0 7-15,0-8 16,0 8 0,8-8-16,-8 8 15,0 0-15,0 0 16,0-7-1,0 7-15,0 0 16,0-8-16,7 0 16,-7 8-16,0 0 15,0 0 1,8-7-16,-8 7 16,0 0-16,7-8 15,1 0 1,-8 1-16,7-1 15,-7 8-15,0 0 16,8-7-16,-8 7 16,8-8-1,-8 8-15,0 0 16,7-8-16,-7 8 16,8-7-1,-8 7-15,0 0 16,0 0-16,7-8 15,1 0-15,-1-7 16,-7 15-16</inkml:trace>
  <inkml:trace contextRef="#ctx0" brushRef="#br0" timeOffset="66838.32">12028 9090 0,'0'0'0,"0"0"16,0 0-16,0-8 15,0 1 1,0-1-16,0 0 15,0 1-15,0-1 16,0 1-16,0-1 16,0 0-1,0 1-15,0-1 16,0 0-16,0 8 16,0-7-16,0 7 15,0 0 1,0 0-16,0-8 15,0 8-15,0 0 16,0-8 0,0 8-16,0 0 15,0-7-15,0 7 16,0 0-16,0 0 16,0 0-1,0 0-15,0 0 16,0 0-16,0 0 15,0 0-15,0 0 16,0 0 0,0 0-16,7-8 15,-7 8-15</inkml:trace>
  <inkml:trace contextRef="#ctx0" brushRef="#br0" timeOffset="68317.24">7371 4785 0,'-8'0'0,"-30"-15"15,-14 0 1,6 0-16,8-1 15,-15 1 1,-7 0-16,-16 0 16,8-1-16,0 9 15,-7-9-15,-16 9 16,0-1-16,8 8 16,23 0-1,-24 8-15,-21 7 16,-9 16-16,8 7 15,1 7 1,14 1-16,8 0 16,37-15-16,-7 7 15,8 8-15,0-1 16,-1 9 0,16-8-16,0-8 15,7 0-15,8 0 16,8-7-16,-1-1 15,8 8 1,0 0-16,8 1 16,7-1-16,7 0 15,9 0 1,6 0-16,-6-7 16,14-1-16,15 8 15,24 1-15,6-1 16,1-8-1,7 1-15,23-1 16,-45-7-16,30 0 16,37-8-1,-22-7-15,23-8 16,7-8-16,-45-7 16,68-15-16,-38 7 15,30-15 1,-15 7-16,-45 8 15,38-7-15,-23-1 16,-8 8 0,8-15-16,-23 0 15,-29-8-15,-17 8 16,-6 0-16,-8 7 16,-8-7-16,-7 8 15,-16-9 1,-7 1-16,-7-15 15,-9-8-15,-14 7 16,-45-14 0,-39-1-16,-7 0 15,-38-7-15,38 15 16,-22 7-16,-16 1 16,0 15-1,-22 7-15,52 8 16,-60 8-16,8 8 15,-23 29 1,75 17-16,-113 29 16,99-22-16</inkml:trace>
  <inkml:trace contextRef="#ctx0" brushRef="#br0" timeOffset="83229.67">12202 8754 0,'0'0'16,"0"0"0,0 0-16,0 0 15,0 0-15,0 0 16,0 0-16,0 0 16,0-7-1,0-1-15,0-7 16,0 7-16,7-7 15,1-1 1,-1 1-16,1 0 16,-1 7-16,1 1 15,-1-1-15,1 0 16,0 1 0,-1-1-16,1 1 15,-1-1-15,1 0 16,-1 1-16,1-1 15,0 0 1,-1 8-16,1-7 16,7-1-16,0 8 15,0-8-15,0 1 16,-15 7 0</inkml:trace>
  <inkml:trace contextRef="#ctx0" brushRef="#br0" timeOffset="84198.13">12534 8266 0,'0'0'15,"0"0"1,0 0-16,0 0 16,0 0-16,-7 0 15,-1 0-15,1 0 16,-9 0 0,9 0-16,-8 0 15,0 0-15,-1 7 16,1 1-16,0 7 15,-7 8 1,6 8-16,1 14 16,0 1-16,8 0 15,7-8 1,0 0-16,7-15 16,1 0-16,-1-8 15,1 1-15,-1-1 16,1-7-1,7-1-15,-7 1 16,7-8-16,0 0 16,0-8-16,0 1 15,0-1 1,0 0-16,1-7 16,-9 0-16,1 0 15,-8-1 1,0 1-16,0 0 15,-8 7-15,1 0 16,-1 1-16,-15 7 16,23 0-1</inkml:trace>
  <inkml:trace contextRef="#ctx0" brushRef="#br0" timeOffset="88803.83">12504 8273 0,'0'0'0,"0"0"15,0 0 1,0 0-16,0 0 15,0 0-15,-8 0 16,1 0-16,-1 0 16,1 0-1,-1 0-15,1 0 16,-9 8-16,1 0 16,0-1-16,-7 8 15,-1 8 1,0 8-16,1-1 15,6 9-15,1-1 16,0 0-16,0 8 16,7 0-1,1-1-15,7-7 16,0-7 0,0-8-16,7 0 15,1-8-15,0 0 16,-1-7-16,1 0 15,-1-1 1,1 1-16,7-1 16,0 1-16,-7 0 15,-1-8-15,1 0 16,-1 0-16,1 0 16,-1-8-1,1 0-15,0 1 16,-1-1-16,1 1 15,-1-1 1,-7-7-16,0-1 16,0 1-16,-7-8 15,-1 0-15,1 8 16,-9 0 0,1 0-16,0 7 15,0 0-15,0 1 16,7 7-1,1 0-15,-1 0 16,8 0-16</inkml:trace>
  <inkml:trace contextRef="#ctx0" brushRef="#br0" timeOffset="120056.52">14379 10212 0,'0'0'0,"0"0"16,0 0 0,0 0-16,0 0 15,-8 0-15,1 0 16,-1 0 0,1 8-16,-1-1 15,-7 8-15,0 1 16,0 7-16,-1-1 15,9 9 1,-1 0-16,1-1 16,7-7-16,0 0 15,0-8 1,0 0-16,7 1 16,1-9-16,-8-7 15,7 0-15,1 0 16,7 0-1,0-7-15,0-1 16,1 0-16,-1-7 16,-8 0-1,1 0-15,-8-1 16,0 1-16,-8 0 16,1 0-16,-8-1 15,7 9 1,-7 7-16,0 0 15,0 7-15,-1 39 16,16-46 0</inkml:trace>
  <inkml:trace contextRef="#ctx0" brushRef="#br0" timeOffset="121906.1">14394 10365 0,'0'0'16,"0"0"-16,0 0 15,0 0 1,0 0-16,0 0 16,0-8-16,-8 0 15,1 1 1,-1-9-16,1 1 15,-1 0-15,1-8 16,-1 0-16,0 0 16,1 0-1,-1 0-15,8 8 16,-7-8-16,7 8 16,-8-8-1,1 8-15,7 0 16,-8-1-16,0 1 15,1 0-15,-8-8 16,0-8 0,0 1-16,-1-8 15,1 7-15,0 1 16,8-1 0,-8 8-16,7 8 15,0 0-15,1-1 16,-1 1-16,-7-8 15,8 8 1,-8 0-16,-1-8 16,1 0-16,0 0 15,8 8 1,-1-1-16,0 1 16,1 0-16,-1 7 15,8 1-15,0-1 16,0 0-1,0 8-15,0-7 16,0 7-16,0 0 16,0 0-1,0 0-15,0-8 16,0 0-16,0 8 16,0 0-16,0 0 15,0 0 1,0 0-16,0 0 15,0 0-15,0 0 16,-7-7 0,-1-1-16,1 1 15,-1-1-15,1 0 16,-1 1 0,-7-1-16,0 0 15,0 1-15,0-1 16,-8 1-16,0-1 15,-7 8 1,7 0-16,-7 0 16,7-8-16,1 8 15,-1 0-15,0 0 16,8 0 0,0 0-16,0 0 15,-8 0-15,1 0 16,-1-7-1,0 7-15,-30-8 16,23 8-16,0 0 16,7 0-16,8 0 15,0 0 1,0 0-16,0 0 16,7 0-16,1 0 15,-9 0 1,9 0-16,-1 0 15,1 0-15,-1 0 16,1 0 0,-1 0-16,0 0 15,1 0-15,7 0 16,0 0-16,0 0 16,0 0-1,0 0-15,0 0 16,0 0-16,0 0 15</inkml:trace>
  <inkml:trace contextRef="#ctx0" brushRef="#br0" timeOffset="129004.71">13842 9296 0,'-8'0'16,"-14"0"-16,-16 0 15,-7-8 1,14 8-16,1-7 15,-8-1-15,-15 1 16,-37-1-16,29 0 16,8 8-1,8 0-15,0 0 16,7 8-16,-30 7 16,7 0-1,16 1-15,7-9 16,8 1-16,0 0 15,15-1-15,-1 1 16,9-1 0,-1 1-16,1 0 15,7-8-15,0 0 16,0 0 0,0 0-16,15 7 15,38-7-15,-8 0 16,0 0-1,1-7-15,7-1 16,37 0-16,-6 8 16,-16-7-16,-23 7 15,0 0 1,23 0-16,8 0 16,7 0-16,-15 0 15,-7 0-15,7 0 16,7 0-1,1 0-15,-23 0 16,-8 0 0,-7 0-16,0 0 15,7 0-15,1 0 16,-1 0-16,0-8 16,-7 1-16,-8-1 15,-15 8 1,1 0-16,-9-8 15,1 1-15,-8 7 16,0 0 0,0-8-16,-15-7 15,-23 0-15,-8-1 16,9 1 0,-9 7-16,-29 1 15,-9-1-15,9 0 16,7 1-16,0-1 15,0 1 1,-8 7-16,8 0 16,8 0-16,14-8 15,-7 8 1,-7 0-16,-38 0 16,37 0-16,16 8 15,-1-8-15,9 0 16,6 0-1,1 7-15,7 1 16,1-1-16,-31 1 16,15 0-16,8-1 15,7-7 1,0 8-16,8-8 16,8 0-16,-1 0 15,1 0 1,-1 0-16,8 0 15,0 0-15,0 0 16,0 8 0,8-1-16,7 1 15,23 7-15,-1 0 16,1 1-16,0-1 16,7 8-1,46 0-15,-8 0 16,-7-8-16,-31 0 15,16 0-15,29 1 16,16-9 0,-23 1-16,-15-8 15,38-8-15,-7-7 16,-31 7 0,-23 1-16,8-1 15,0 1-15,7-9 16,-7 9-1,-15-1-15,-8 0 16,-7 1-16,-8-1 16,0 8-16,-7-8 15,-8 8 1,0 0-16,0-7 16,-8-8-16,-15-1 15,-7-7 1,-8 1-16,1 6 15,6-7-15,-14 0 16,-23-7-16,-15-1 16,7 8-1,23 8-15,-15 0 16,-7 7-16,-9 1 16,9 7-16,30 0 15,-8 0 1,-15 0-16,-38 0 15,38 7-15,15 1 16,7 0 0,9-1-16,-1 1 15,0 7-15,-30 8 16,23-8 0,7 1-16,0-1 15,8-8-15,7 1 16,8 0-16,0-1 15,7 1 1,1 0-16,-1-1 16,1 1-16,7-8 15,0 0-15,0 0 16,0 8 0,0-1-16,-8 1 15,8-1-15,0 9 16,0-1-1,-8 8-15,8 7 16,0 1-16,-7-1 16,7 1-1,-8-8-15,8-8 16,0 0-16,0-7 16,0 0-16,0-1 15,0-7 1,0 0-16,0 0 15,0 0-15,0 0 16,0 0-16,8 0 16,7 0-1,8-7-15,30-9 16,0 9-16,-8-1 16,0 0-1,8 16-15,53 7 16,0 1-16,-38-1 15,0 0-15,53-7 16,7-8 0,-44 0-16,21 0 15,24 0-15,-61 0 16,-23 0 0,16 0-16,22-8 15,15-7-15,-30 0 16,-15-1-16,-15 1 15,0 0 1,-8 0-16,0-1 16,-7 1-16,-8 7 15,-7 1 1,-8-1-16,-8-7 16,-7 0-16,-8-8 15,-22 0-15,-16 8 16,-14-1-1,7 1-15,22 0 16,-22 0-16,-30-1 16,0 1-1,30 0-15,-8-1 16,-22 9-16,15-1 16,7 8-16,23 0 15,0 8 1,-15-1-16,-15 1 15,23 0-15,14-1 16,9-7 0,-1 0-16,7 0 15,1 0-15,8 0 16,-1 8-16,-38 0 16,16-1-1,15 1-15,0 0 16,7-1-16,8 1 15,0-8 1,7 0-16,1 0 16,-1 0-16,8 0 15,0 0-15,0 0 16,0 0 0,0 0-16,0 0 15,0 0-15,0 0 16,0 7-16,0 1 15,8 7 1,-1 1-16,31 6 16,0 1-16,-1 8 15,-6-1 1,7 1-16,-1-8 16,9 0-16,60 7 15,-38-14 1,-16-9-16,-6 1 15,14-8-15,16 0 16,7-8-16,-15 1 16,-7 7-1,-1-8-15,8 8 16,8-8-16,-8 8 16,-30 0-16,-8 0 15,-8 0 1,-6 0-16,-1 0 15,0 0-15,0 0 16,-8 0 0,9 0-16,-9 0 15,1 0-15,-1 0 16,-7 0 0,0 0-16,0 0 15,0 0-15,0-7 16,0-1-1,0-7-15,0-1 16,-7 1-16,-1 0 16,-15-8-16,-7 0 15,-15 0 1,-8 0-16,-7 0 16,7 1-16,7 6 15,-7 1-15,-15 0 16,0 0-1,8 7-15,14 8 16,9 0-16,-9-8 16,-14 8-1,-31 0-15,31 0 16,14 0-16,8 0 16,8 0-16,0 0 15,7 0 1,1 0-16,-1 0 15,8 0-15,-23 8 16,8 0 0,7-1-16,0 1 15,8-8-15,0 0 16,0 7-16,0 1 16,0 0-1,7-1-15,1-7 16,-1 8-16,1 0 15,-1-8 1,0 0-16,8 0 16,0 0-16,0 0 15,0 0-15,0 0 16,0 7 0,8 1-16,7 7 15,30 8-15,1 0 16,-8 0-1,-1 0-15,1 0 16,0 7-16,30 1 16,8-8-1,-16-8-15,-15-8 16,-7 1-16,30 0 16,15-1-16,8 1 15,-15 0-15,-8 7 16,15-8-1,0 1-15,-7-8 16,-31 0-16,-7 0 16,0 0-1,7 0-15,8 0 16,0-8-16,-8 8 16,1-7-1,-16 7-15,0 0 16,-7 0-16,-8 0 15,-8 0-15,1 0 16,0 0 0,-8 0-16,0 0 15,0 0-15,0 0 16,0 0-16,0 0 16,0 0-1,0 0-15,0 0 16,-8-8-16,-15-7 15,-7-8 1,-8 0-16,0-7 16,1 7-16,6 0 15,1 0 1,0 0-16,-15 0 16,-16 0-16,-14 0 15,7 0-15,-1 1 16,-14-1-1,-7 7-15,-1 1 16,38 8-16,-15-1 16,-61 0-1,54 8-15,7 8 16,15 0-16,7-8 16,1 7-16,-23 1 15,8-1 1,7 1-16,15 0 15,8-8-15,7 0 16,0 0-16,8 0 16,0 0-1,0 0-15,7 0 16,1 0-16,-1 0 16,1 0-1,7 0-15,0 0 16,0 0-16,0 0 15,0 0 1,0 0-16,0 0 16,0 0-16,0 0 15,7 7-15,8 1 16,23 7 0,45 0-16,-15 1 15,8-9-15,45 9 16,7-9-1,-52 1-15,15 0 16,45-1-16,-30 1 16,-23 7-16,30 0 15,1 8 1,-54-8-16,-15 1 16,23-1-16,16-7 15,-1-1-15,-23 1 16,-14-8-1,-9 0-15,1 0 16,-8 0 0,1-8-16,-9 8 15,-6 0-15,-9 0 16,-7 0-16,0 0 16,0 0-16,0 0 15,0-7 1,-7-9-16,-9 1 15,-6-15-15,-16-1 16,-23-15 0,-7 8-16,0 0 15,23 15-15,-8 0 16,-30-7-16,-8-1 16,16 8-1,14 0-15,-7 0 16,-7 16-16,-16-9 15,23 9 1,22-1-16,-7 8 16,-22 0-16,-31 0 15,38 0-15,15 8 16,8-1 0,-1 1-16,9 0 15,-39-1-15,23 1 16,8 0-1,14-1-15,9 1 16,-1 0-16,8-1 16,7 1-16,1-8 15,-1 0 1,1 0-16,7 0 16,0 0-16,0 0 15,0 0 1,0 0-16,0 0 15,0 0-15,0 0 16,0 0-16,0 0 16,0 7-1,0 1-15,7 0 16,8 7-16,23 0 16,0-7-1,0 7-15,0 0 16,7 1-16,15-9 15,54 9-15,-16-16 16,-30 7 0,0-7-16,38 0 15,0 0-15,-31 8 16,9-1 0,21 9-16,-21-9 15,-31 1-15,-8 0 16,0-1-16,8 1 15,0 0 1,-8-1-16,-7 1 16,-8-8-16,-7 0 15,0 0 1,-8 0-16,-7 0 16,-1 0-16,-7 0 15,0 0-15,0 0 16,0 0-1,0 0-15,0 0 16,0 0-16,0 0 16,0 0-1,0 0-15,0 0 16,0 0-16,-7 7 16,-9 1-16,-6-8 15,-1 0 1,-7 0-16,0 0 15,7-8-15,-7 1 16,-16-1 0,-22 1-16,-7-1 15,7 0-15,0 1 16,-23-1 0,-7 0-16,14 8 15,32-7-15,-1-1 16,-15 8-16,-38 0 15,38 0 1,22 0-16,9 0 16,6-8-16,1 8 15,7-7-15,1 7 16,-1 0 0,8 0-16,0 0 15,7 0-15,1 0 16,-1 0-1,8 0-15,0 0 16,0 0-16,0 0 16,0 0-1,0 0-15,0 0 16,0 0-16,0 0 16,0 0-16,0 0 15,0 0 1,0 0-16,0 0 15,8 0-15,14 7 16,54 1 0,15 0-16,-8-8 15,-15 0-15,30 0 16,16 0-16,-24 0 16,-7 7-1,8-7-15,0 8 16,-23 0-16,-23-1 15,-7-7 1,0 8-16,7 0 16,-7-1-16,0 1 15,-8-8-15,-7 7 16,-8-7 0,0 0-16,-8 0 15,1 0-15,0 0 16,-8 0-16,0 0 15,0 0 1,0 0-16,0 0 16,0 0-16,0 0 15,0 0 1,0 0-16,0 0 16,-8 0-16,-7 0 15,0 0-15,-8-7 16,8-1-1,0 1-15,0-1 16,-8 0-16,-15 1 16,-7-1-1,-8 0-15,0 1 16,0-1-16,0 0 16,-15 8-16,-15 0 15,-8 0 1,23 0-16,15 8 15,-15 0-15,-60-1 16,52 1 0,16 0-16,7-1 15,0 1-15,-23 7 16,8 0-16,8 1 16,14-1-1,46-15-15</inkml:trace>
  <inkml:trace contextRef="#ctx0" brushRef="#br0" timeOffset="132893.17">13834 9334 0,'0'0'0,"0"0"15,-7 0 1,-1 0-16,-7-7 15,0 7-15,-8-8 16,1 0 0,-1 8-16,0-7 15,1-1-15,-1 0 16,-15 8 0,-7 0-16,-38 0 15,15 0-15,15 8 16,15-8-1,8 0-15,-1 0 16,9 8-16,-1-8 16,8 0-16,7 0 15,8 0 1,0 0-16,0 0 16,0 0-16,0 0 15,0 0-15,0 0 16</inkml:trace>
  <inkml:trace contextRef="#ctx0" brushRef="#br0" timeOffset="139045.71">10803 10044 0,'0'0'16,"0"0"-16,0 0 15,0 0-15,-8 8 16,1-1 0,-1 1-16,1 7 15,-1 8-15,1 23 16,14 23-16,8 7 15,16-7 1,-9-16-16,8-15 16,1-15-16,-1-8 15,-7-15 1,-1-7-16,9-9 16,-1-14-16,-8-1 15,-6 1-15,-9-1 16,1 8-1,-8 8-15,0 15 16</inkml:trace>
  <inkml:trace contextRef="#ctx0" brushRef="#br0" timeOffset="142036.91">13683 9479 0,'0'0'15,"0"0"-15,0 0 16,0-7-16,0 7 16,0-8-16,8 0 15,-1 1 1,-7 7-16,0 0 15,0 0-15,0 0 16,0 0 0,0 0-16,0 0 15,0 0-15,0 0 16,0 0-16,0 0 16,0 0-1,0 0-15,0 0 16,0 0-16,0 0 15</inkml:trace>
  <inkml:trace contextRef="#ctx0" brushRef="#br0" timeOffset="144513.31">13751 9380 0,'0'0'16,"0"0"-16,0 0 15,0 0 1,0 0-16,0 0 16,0 0-16,0 0 15,0 0-15,0 0 16,0 0 0,0 0-16,0 0 15,0 0-15,0 0 16,0 0-16,0 0 15,0 0 1,0 0-16,0 0 16,-7 0-1,-1 0-15,1-8 16,-1 1-16,1 7 16,-1-8-16,0 0 15,1 1 1,-1-1-16,1 1 15,-1-1-15,1-7 16,-9-8-16,9 0 16,-1-8-1,1 1-15,-1-1 16,1-7-16,-1 0 16,-7-8-1,7 8-15,-7-8 16,0-7-16,0 7 15,-8 0-15,1 0 16,-1 1 0,0 6-16,-7-6 15,0-1-15,7 0 16,-7-15 0,7 0-16,8 0 15,-8 0-15,8-8 16,0 8-16,0 0 15,-8 0 1,1 8-16,7 14 16,-16 1-16,1 8 15,7-1-15,1 1 16,-1 7 0,-7-8-16,7 8 15,1 0-15,-1 1 16,8-1-1,0 0-15,-1 0 16,-6 8-16,-8-8 16,-8 7-1,8 1-15,-1 0 16,1 7-16,-8 1 16,8-1-16,-8 0 15,8-7 1,-8 7-16,-7-7 15,-1 8-15,1-1 16,0 0-16,-1-7 16,9 7-1,6 1-15,1-8 16,0-1-16,-8 1 16,-7 0-1,-8-8-15,0 8 16,0-8-16,8 7 15,-1 1-15,-7 0 16,0 0 0,0-1-16,1 9 15,6-1-15,1 0 16,15 1 0,-8-1-16,0 1 15,-7-1-15,-8 0 16,7 1-16,-7 7 15,8 0 1,0 0-16,-1-8 16,-7 8-16,1 0 15,-1 0-15,0 8 16,7-1 0,16-7-16,-8 0 15,-7 8-15,-16 0 16,1-1-16,7 1 15,0-1 1,0 1-16,8 0 16,-8-1-16,0 9 15,0-1 1,0 0-16,8 0 16,-1 1-16,9-1 15,6 0-15,-6 8 16,-1-8-1,0 1-15,0-1 16,-7 8-16,7-8 16,8 0-1,0 1-15,-1-9 16,1 8-16,0 1 16,0-1-16,-8 8 15,0 0 1,8 0-16,-8 0 15,8-1-15,0 1 16,-1 0-16,1 0 16,7-8-1,8 1-15,-7-1 16,-1 0-16,0 0 16,1 1-1,-1-1-15,0 0 16,0 1-16,8-9 15,-7 8-15,7-7 16,-1 7 0,1-7-16,0 7 15,0-7-15,8 0 16,-1-1-16,-7 8 16,7-7-1,1 0-15,-1-1 16,1 1-16,-1 0 15,1-1 1,-1 1-16,0-1 16,1 1-16,-1 0 15,1-1-15,-1 1 16,1 0 0,-1-1-16,-7 1 15,7 0-15,1-1 16,-1 1-16,1-1 15,-1 1 1,1 0-16,-1-1 16,0 1-16,8-8 15,-7 8 1,7-8-16,0 0 16,-8 7-16,8-7 15,0 0-15,-7 8 16,7-8-1,0 0-15,0 0 16,0 0-16,-8 7 16,8-7-1,0 0-15,0 0 16,0 0-16,-7 8 16,7-8-16,0 0 15,0 0 1,0 0-16,-8 8 15,8-8-15,0 0 16,0 0-16,-7 7 16,7-7-1,0 0-15,0 0 16,-8 8-16,8-8 16,-8 8-16,8-8 15,0 0 1,0 0-16,0 0 15,0 0-15,0 0 16,0 0 0,0 0-16,0 0 15,0 0-15,0 0 16,0 0-16,0 0 16,0 0-1,0 0-15,0 0 16</inkml:trace>
  <inkml:trace contextRef="#ctx0" brushRef="#br0" timeOffset="148342.07">9049 8052 0,'0'0'16,"0"0"-1,-7 0-15,-9 0 16,1 0-16,0 0 16,-7-8-16,-1 8 15,0 0 1,-7 0-16,-8 0 15,0 0-15,-7 0 16,0 0 0,7 0-16,0 0 15,8 8-15,7 0 16,-7-1-16,-8 1 16,8 0-1,0 7-15,-1-8 16,9 1-16,7 0 15,-1-1-15,9 1 16,-1-8 0,1 0-16,7 0 15,0 0-15,0 0 16,0 0-16,0 0 16,0 0-1,0 0-15,7 8 16,1-1-16,7 1 15,8 7 1,-8-7-16,0-1 16,15 9-16,0-9 15,16 1-15,-1 0 16,16-1 0,-9 1-16,-6-1 15,-1 1-15,1 0 16,-1-8-16,0 0 15,1 0 1,-1 0-16,0-8 16,-7 8-16,-15-8 15,-1 8-15,1 0 16,-8 0 0,0 0-16,8 0 15,0 0-15,-8 0 16,0 0-1,-7 0-15,-1 0 16,1 0-16,-8 0 16,0 0-1,0 0-15,0 0 16,0 0-16,0 0 16,0 0-16,-8 0 15,-7 0 1,-8-7-16,-14 7 15,-1 0-15,-8-8 16,1 8-16,7 0 16,0 0-1,1-7-15,6 7 16,-6-8-16,-1 8 16,-8-8-16,1 8 15,7 0 1,0 0-16,1 0 15,6 0-15,9 0 16,-1 0 0,8 0-16,-8 0 15,8 0-15,-8 0 16,1 0 0,-1 8-16,0 0 15,8-1-15,0 1 16,0-1-16,8 1 15,-1 0-15,0-8 16,8 0 0,0 0-16,0 0 15,0 0-15,0 0 16,0 0 0,8 7-16,7 1 15,8 7-15,-1 0 16,1-7-16,15 7 15,15 1 1,22-9-16,-7 1 16,-15 0-16,0-1 15,0 1 1,15-8-16,0 0 16,0-8-16,-30 1 15,-8-1-15,-7 0 16,0 1-1,-8 7-15,-8-8 16,1 8-16,0 0 16,-8 0-16,0 0 15,0 0 1,0 0-16,0 0 16,0 0-16,0 0 15,0 0 1,0-8-16,-8 1 15,-7-1-15,-8-7 16,0 0-16,-7-1 16,-8 9-1,1-9-15,-1 9 16,0-8-16,0 7 16,0 0-1,-7 1-15,0-1 16,-1 8-16,1 0 15,7 8-15,8-8 16,7 0 0,8 0-16,0 0 15,0 0-15,0 0 16,7 0-16,1 0 16,-1 0-1,1 0-15,7 0 16,0 0-16,0 0 15,0 0 1,0 0-16,0 0 16,0 0-16,0 0 15,0 0-15,0 0 16,0 7 0,0 1-16,7 0 15,1 7-15,14 0 16,9 0-16,6 1 15,1-9 1,0 1-16,-8-1 16,-7-7-16,0 8 15,-1-8-15,-7 0 16,1 0 0,-1 0-16,0 0 15,-8 0-15,1 0 16,-1 0-1,1 0-15,0 0 16,-1 0-16,8 0 16,-7 0-1,-1 0-15,9 0 16,-9 0-16,1 0 16,-1 0-16,1 0 15,-1-8 1,1 8-16,7-7 15,-7-1-15,-1 8 16,1-7-16,-1 7 16,1-8-1,-1 0-15,1 1 16,-1-1-16,1 0 16,0 8-16,-1-7 15,1-1 1,-1 1-16,1-1 15,-1 0-15,1 1 16,-1-1 0,1 0-16,0 1 15,-1-1-15,1 0 16,-8 8 0,7-7-16,-7 7 15,0 0-15,0 0 16,8-8-16,-8 8 15,0 0-15,0 0 16,7-7 0,-7-1-16,0 0 15,0 1-15,0-1 16,0 0-16,0 1 16,0-1-1,0 1-15,0 7 16,0-8-16,0 0 15,0 1 1,0-1-16,0 0 16,0 1-16,0-1 15,8 0 1,-8 1-16,0-1 16,0 1-16,0-1 15,0 0-15,0 1 16,0-1-1,0 0-15,0 1 16,0-1-16,0 1 16,0-1-16,0 8 15,0 0 1,0-8-16,0 8 16,0 0-16,0 0 15,0 0-15,0 0 16,0-7-1,0 7-15,0 0 16,0 0-16,0-8 16,0 8-1,0 0-15,0 0 16,0 0-16,0 0 16,0 0-16,0 0 15,0 0 1,0 0-16,0 0 15,0 0-15,0 0 16,0 0 0,0 0-16,0 0 15,0 0-15,0 0 16</inkml:trace>
  <inkml:trace contextRef="#ctx0" brushRef="#br0" timeOffset="150808.22">9193 8228 0,'0'0'0,"0"0"16,0 0 0,0 0-16,0 0 15,0 0-15,0 0 16,0 0-16,0 0 16,0 0-1,0 0-15,0 0 16,0 0-16,0 0 15,0 0-15,0 0 16,0 0 0,-8-8-16,1 0 15,7 1-15,-8-1 16,8 0 0,-8 1-16,1-1 15,7-7-15,0 7 16,-8-7-16,8 0 15,0 7-15,0 0 16,0 1 0,0-1-16,0 1 15,0-1-15,0 0 16,0 1 0,0-1-16,0 0 15,0 1-15,0-1 16,0 0-16,0 8 15,0-7 1,0-1-16,0 1 16,0-1-16,0 0 15,0-7 1,0 7-16,0 1 16,0-8-16,0 7 15,0 0-15,0 1 16,0-1-1,0 0-15,0 1 16,0 7-16,0-8 16,0 0-1,0 1-15,0-1 16,0 1-16,0-1 16,0 0-16,0 8 15,0 0 1,0-7-16,0-1 15,0 0-15,0 8 16,0-7-16,0-1 16,0 0-1,0 1-15,0-1 16,0 1-16,0-1 16,0 0-16,0 1 15,0-1 1,0 0-16,0 1 15,0-1-15,0 1 16,0-1 0,0 0-16,0 1 15,0-1-15,0 0 16,0 1 0,0-1-16,0 0 15,0 1-15,0-1 16,0 1-16,0-1 15,0 0 1,0 1-16,0-1 16,0 0-16,0 1 15,0-1-15,0 1 16,0-1 0,0 0-16,8 1 15,-8-1-15,7 0 16,-7 1-16,0-1 15,0 0 1,8 1-16,-8-1 16,0 1-16,8-1 15,-8 0 1,0 1-16,0-1 16,7-7-16,-7 0 15,0-1-15,0 1 16,8 0-1,-8-1-15,0 1 16,0 0-16,7 0 16,-7-1-16,0 1 15,0 7 1,0 1-16,0-8 16,0 7-16,0 0 15,0 1 1,0-1-16,0 0 15,0-7-15,0 8 16,0-9-16,0 9 16,0-9-1,0 1-15,0 7 16,0-7-16,0 0 16,8 0-16,-8-1 15,0 1 1,0 0-16,0 0 15,0-1-15,7 1 16,1-8 0,-8 0-16,0 8 15,0 0-15,8 0 16,-8-1-16,0 1 16,0 0-1,0-1-15,0 1 16,0 0-16,0 0 15,0-1-15,0 1 16,0 0 0,0 0-16,0-1 15,0 1-15,7 0 16,-7 0 0,0-1-16,0 1 15,0 0-15,0-1 16,8 1-16,-8 0 15,0 0 1,0-1-16,0 1 16,0 0-16,0 7 15,0-7 1,0 7-16,0-7 16,7 0-16,-7 7 15,0-7-15,8 0 16,-8-1-1,7 1-15,1 0 16,-8 0-16,7-1 16,-7 1-1,0 0-15,8 0 16,-8-1-16,0 9 16,8-9-16,-8 1 15,7 0 1,1 7-16,-8 1 15,7-9-15,-7 1 16,0 7-16,8 1 16,-8-1-1,7 1-15,-7-1 16,0 0-16,8 1 16,-1-1-16,1-7 15,0 7 1,-1 1-16,1-1 15,-1 0-15,1 1 16,-1-1 0,1 0-16,0 1 15,-1-1-15,1 0 16,-1 1-16,1-1 16,-1 1-1,1 7-15,-1-8 16,1 8-16,0-8 15,7 1 1,15-1-16,-30 8 16</inkml:trace>
  <inkml:trace contextRef="#ctx0" brushRef="#br0" timeOffset="151825.41">9820 5785 0,'0'0'0,"0"0"15,0 0-15,0 0 16,-7 0 0,-8 0-16,-1 0 15,1 0-15,0 0 16,0 0-16,7 0 15,-7 0-15,0 8 16,0-1 0,0 1-16,0 7 15,0 1-15,0-9 16,0 9 0,7-1-16,0 0 15,1 0-15,-1-7 16,8 7-16,0-7 15,0-1 1,8 9-16,-1-9 16,1 1-16,7 7 15,0-7 1,8 0-16,0-1 16,-1 1-16,1-1 15,0 1-15,-8-8 16,0 0-1,0 0-15,-7 0 16,-1 0-16,1 0 16,-8 0-16,7 0 15,-7 0 1,0 0-16,8 0 16,-8 0-16,0 0 15,7-8 1,1 1-16,-1-1 15,-7 8-15,0-7 16,0-1-16,0 0 16,0 1-1,-7-1-15,-1-7 16,1 7-16,-1-7 16,-7 7-1,0 1-15,-8-1 16,-7 0-16,0 8 15,-8 8-15,8 7 16,-23 39 0,-8 98-16,1 1 15</inkml:trace>
  <inkml:trace contextRef="#ctx0" brushRef="#br0" timeOffset="185321.53">8890 8411 0,'0'0'15,"0"0"-15,15 0 16,8 0 0,15-8-16,0 0 15,0 1-15,-1-8 16,1-1-16,-15 1 16,-8 7-16,0 1 15,0-1 1,0 0-16,0 1 15,-7 7-15,0 0 16,-1 0 0,1 0-16,-8 0 15,0 0-15,0 0 16,0 0-16,0 0 16,-8 7-1,-22 9-15,-23-9 16,-8 1-16,9-8 15,-1 0 1,0-8-16,-15-7 16,-8 7-16,8-7 15,23 8-15,7-1 16,0 0 0,-7 1-16,-8-1 15,0 0-15,8 1 16,-1-1-16,8 8 15,8 0 1,7 0-16,1 0 16,7 0-16,0 0 15,-1 0-15,9 0 16,-1 0 0,8 0-16,0 0 15,0 0-15,0 0 16,0 0-1,0 0-15,0 0 16,0 0-16,0 0 16,0 0-1,15 8-15,16-1 16,6 1-16,9 0 16,-1-8-16,-7 0 15,-8 0-15,0 0 16,8 7-1,15 1-15,0 0 16,15-1-16,-15-7 16,-8 0-1,-7 8-15,8-8 16,-1 0-16,0 0 16,1 0-16,-9 0 15,-6 0 1,-9 0-16,1 0 15,-8 0-15,-7 0 16,-1 0 0,1 0-16,-8 0 15,0 0-15,0 0 16,0 0-16,-8-8 16,-14 1-1,-16-1-15,-8-7 16,1 7-16,-8 0 15,-15 1-15,8-1 16,-1 1 0,16-1-16,7 0 15,8 1-15,0 7 16,-8-8 0,7 8-16,1-8 15,0 8-15,7 0 16,1 0-16,7 0 15,-1 0 1,1 0-16,0 0 16,8 0-16,-1 0 15,0 8-15,1 0 16,-1-8 0,1 0-16,-1 0 15,1 7-15,7-7 16,0 0-1,0 0-15,0 0 16,0 0-16,0 0 16,0 0-16,7 0 15,8 8 1,8 0-16,0-8 16,7 0-16,-7 0 15,-1 0 1,9 0-16,6 0 15,16 0-15,0 0 16,8 0-16,-8 0 16,-16 0-1,1 0-15,8 0 16,6 0-16,1 0 16,-7 0-16,-1 0 15,-7 0 1,-15 0-16,-1 0 15,-7 0-15,0 0 16,1 0-16,-9 0 16,1 0-1,-1 0-15,1 0 16,-1 7-16,-7-7 16,0 0-1,0 0-15,0 0 16,0 0-16,0 0 15,0 0 1,-22 0-16,-24 0 16,-14 0-16,-1-7 15,9 7-15,-9 0 16,-15-8 0,1 8-16,22-8 15,0 1-15,15 7 16,0-8-16,8 8 15,-8 0 1,8 0-16,0 0 16,7 0-16,1 0 15,-9 0-15,9 0 16,-9 0 0,9 0-16,-1 0 15,8 0-15,7 0 16,1 0-16,-1 0 15,8 0 1,0 0-16,0 0 16,0 0-16,0 0 15,0 0 1,0 0-16,0 0 16,15 0-16,16 8 15,14-1-15,0-7 16,-7 0-1,0 0-15,0 0 16,15 0-16,7 0 16,8 0-16,-7 0 15,-16 0 1,8 0-16,15 0 16,0 0-16,0 0 15,-15 0 1,-15 0-16,-8 0 15,0 0-15,0 0 16,1-7 0,-9 7-16,1 0 15,0 0-15,-8 0 16,0 0-16,0 0 16,-7 0-16,-1 0 15,-7 0 1,0 0-16,0 0 15,0 0-15,0 0 16,0 0 0,0 0-16,0 0 15,-7 0-15,-9 0 16,1 0 0,-7 0-16,-24-8 15,-14 0-15,-8 8 16,0-7-16,15 7 15,0 0 1,-8 0-16,-7 0 16,0 0-16,8 0 15,15 0-15,7 0 16,8 0 0,-16 7-16,1 1 15,-1-8-15,9 8 16,-1-8-1,0 0-15,0 0 16,16 0-16,-1 0 16,0 0-1,8 0-15,0 0 16,7 0-16,1 0 16,-1 0-16,8 0 15,0 0-15,0 0 16,0 0-1,0 0-15,0 0 16,0 0-16,0 0 16,0 0-1</inkml:trace>
  <inkml:trace contextRef="#ctx0" brushRef="#br0" timeOffset="187909.9">9125 8029 0,'0'0'16,"0"0"-16,0 0 15,0 0-15,0 0 16,0 0 0,0 0-16,0 0 15,0 0-15,0 0 16,0 0-16,0 0 15</inkml:trace>
  <inkml:trace contextRef="#ctx0" brushRef="#br0" timeOffset="188259.55">9117 8105 0,'0'0'0,"0"0"16,0 0 0,0 0-16,0 0 15,0 0-15,0 0 16,0 0-16,0 0 15,0 0 1,0 0-16,0 0 16,0 0-16,0 0 15,0 0 1,0 0-16,0 0 16,0 0-16,0 0 15,0 0-15,0 0 16,0 0-1,0 0-15,0 0 16,0 0-16,0 0 16,0 0-16,0 0 15,0 0 1,0 0-16,0 0 16,0 0-16,0 0 15,0 0 1</inkml:trace>
  <inkml:trace contextRef="#ctx0" brushRef="#br0" timeOffset="189328.07">11037 10716 0,'0'0'15</inkml:trace>
  <inkml:trace contextRef="#ctx0" brushRef="#br0" timeOffset="192187.28">11884 9960 0,'0'0'0,"0"0"16,-8 0-16,1-8 15,-8 1 1,0-8-16,0-16 16,-1 0-16,-6 1 15,-1-8-15,-7 0 16,7 7-1,0 1-15,-7-1 16,0 0-16,0-7 16,-8 0-1,0 0-15,8 0 16,7 0-16,-15 0 16,-7-1-1,-15 1-15,-8 0 16,7 8-16,1-9 15,-1 1-15,-22 0 16,0 0 0,15 7-16,15 1 15,-30-1-15,-8 8 16,-7-7-16,-1 7 16,-14 8-1,-15 7-15,52 0 16,-37-7-16,-46 15 15,38 0-15,-15 0 16,0 15 0,60-7-16,-30 7 15,-22 16-15,37-8 16,0 0-16,-15 15 16,8 0-1,23-8-15,7 9 16,-16-1-16,-6-8 15,6 1 1,16-16-16,0 0 16,8 8-16,7-7 15,8-1-15,-1 0 16,16 0 0,0 1-16,7-9 15,8 1-15,0 0 16,0-1-1,0 1-15,7-1 16,1 1-16,-1 0 16,0-1-16,8-7 15,0 0 1,0 0-16,0 0 16,0 0-16,0 0 15,0 0 1,0 0-16,0 0 15,0 0-15,0 0 16,0 0-16,0 0 16,0 0-1,0 0-15,0 0 16,0 0-16,0 0 16,0 0-16,0 0 15,0 0 1,0 0-16,0 0 15,0 0-15,0 0 16,0 0 0,0 0-16,0 0 15,0 0-15,0 0 16,0 0-16,0 0 16,0 0-16,0 0 15,0 0 1,0 0-16,0 0 15,0 0-15,0 0 16,0 0 0,0 0-16,0 0 15,0 0-15,0 0 16,0 0-16,0 0 16,0-7-1,8-1-15,0-7 16,7-8-16,15 0 15,8-8-15,15-7 16,7-7 0,1-9-16,7-7 15,7 0-15,8 0 16,-15 23 0,-15 0-16,23-16 15,7 1-15,0-1 16,0 1-1,1 7-15,6 0 16,16 1-16,-38 14 16,15-15-16,23-7 15,0 7 1,-23 8-16,8 0 16,7 7-16,0 1 15,-37 14-15,-1 1 16,24 0-1,-1 0-15,-8-1 16,-7 1-16,-15 7 16,0 1-1,-7-1-15,-9 0 16,-6 1-16,-9 7 16,-7 0-16,0 0 15,-7 0 1,0 0-16,-1 0 15,-7 0-15,0 0 16,0 0-16,0 0 16,0 0-1,0 0-15,0 0 16,0 0-16,0 0 16,0 0-1,0 0-15,0 0 16,0 0-16,0 0 15,0 0-15,0 0 16,0 0 0,0 0-16,0 0 15,0 0-15,0 0 16,0 0-16,0 0 16,0 0-1,0 0-15,0 0 16,0 0-16,0 0 15,0 0 1,0 0-16,-7 0 16,-1 7-16,0-7 15,1 8-15,-1 0 16,1-8 0,-1 7-16,1 1 15,-1 0-15,-7-1 16,-8 24-16,-7 60 15,23 24 1,29 53-16,-7-8 16</inkml:trace>
  <inkml:trace contextRef="#ctx0" brushRef="#br0" timeOffset="210234.16">7824 10945 0,'0'0'0,"0"0"15,0 0-15,0 0 16,8 0 0,7 0-16,0 0 15,8 7-15,0 1 16,14-1 0,1 9-16,0-9 15,7 1-15,1 7 16,14 1-16,16-9 15,-1 1 1,-22-1-16,0 1 16,15 7-16,15 1 15,8-9 1,-8 1-16,16-1 16,6-7-16,-6 0 15,-31-7-15,7 7 16,16 0-1,0 0-15,-8 7 16,23-7-16,0 0 16,-1 0-16,-37 0 15,16 0 1,21 0-16,9 0 16,-8 8-16,15-8 15,7 0-15,-52 8 16,30-1-1,15 1-15,-16 0 16,9-1-16,29 1 16,-44 7-1,7 0-15,30 1 16,22-1-16</inkml:trace>
  <inkml:trace contextRef="#ctx0" brushRef="#br0" timeOffset="212418.59">16790 10609 0,'0'0'0,"0"0"16,-22 0 0,-16 0-16,-7 0 15,7 7-15,0 1 16,8 0 0,-1 7-16,-14 0 15,-15 16-15,-8 7 16,-23 23-1,23-8-15,0 8 16,-8 0-16,8 1 16,15-17-16,8 1 15,15 0 1,-1 0-16,9 7 16,7-7-16,7 0 15,0 0 1,1-8-16,7 7 15,0 9-15,7-8 16,1-8-16,7 0 16,8 0-1,7-7-15,8-1 16,7-7-16,1 0 16,6 0-1,17 0-15,6 0 16,8 0-16,-22 0 15,7-8-15,38 0 16,-1 0 0,-14-7-16,15 0 15,23-8-15,-39 0 16,-29 0-16,22 0 16,23-8-1,-8 0-15,-15 1 16,15-16-1,1 8-15,-16-1 16,-30 1-16,-8-8 16,16 8-16,-8-8 15,7-8 1,1 1-16,-9-8 16,-14 0-16,-8-1 15,-7 9-15,0-1 16,-8-7-1,-7 8-15,-1-1 16,1-15-16,-16 1 16,1-17-1,-16 1-15,-15-7 16,-15-24-16,-15-7 16,15 23-16,15 22 15,8 8 1,-8-7-16,-22 7 15,-23-7-15,15 7 16,7 8 0,-22-8-16,-30 8 15,22 7-15,30 8 16,-44 8-16,-24 0 16,23 7-1,-15 1-15,0 7 16,31 7-16,14 1 15,-37 15 1,7 0-16,7 15 16,-6 15-16,6 1 15,9-1 1,22 8-16,0 38 16,15 8-16,0-8 15,0 69-15,23-46 16,14 31-1,16-8-15,8 15 16</inkml:trace>
  <inkml:trace contextRef="#ctx0" brushRef="#br0" timeOffset="-211796.73">9737 6052 0,'0'0'15,"0"0"1,8-7-16,7-9 15,7-6-15,-6-1 16,-9 7-16,-7 9 16,0 7-16</inkml:trace>
  <inkml:trace contextRef="#ctx0" brushRef="#br0" timeOffset="-211365.12">10599 8044 0,'0'0'16,"-8"-30"-16,8 30 15</inkml:trace>
  <inkml:trace contextRef="#ctx0" brushRef="#br0" timeOffset="-210630.95">10183 7113 0,'0'0'16,"0"0"-16,-7 0 16,-9 0-16,1 0 15,0 0-15,-8 8 16,-7 15 0,-15 53-16,15 23 15,-8 39-15,0 45 16,15-23-1,1 54-15,-1 0 16,0 22-16,1 62 16,-1-54-16,15-15 15,16 38 1,0-30-16,14-46 16,24 30-16,-1-23 15,0-30-15,8-38 16,38 7-1,0-30-15,-31-53 16,8-9-16,23-14 16,0-23-1,-31-24-15,1-22 16,22-46-16,0-7 16,0-54-16,-30 0 15,0-23 1,-15 7-16,-16-22 15,-7 8-15,-7-16 16,0-15-16,-8 7 16,-8 16-1,0-23-15,-7 38 16,-7-46-16,-16 62 16,-38-47-1,8 54-15,-7-23 16,-1 8-16,-37 23 15,7 7 1,15 54-16,-37 15 16,14 38-16,-67 46 15,-16 84-15,8 99 16,-7 152 0,150-266-16</inkml:trace>
  <inkml:trace contextRef="#ctx0" brushRef="#br0" timeOffset="-209163.08">14016 9441 0,'-8'0'16,"-14"8"-16,-31-1 16,0 9-1,15-1-15,8 8 16,7 15-16,16 31 16,29 83-16,24-22 15,14 68 1,8-45-16,15 38 15,16-23-15,-31-46 16,-16 8 0,32-24-16,14-22 15,-7-23-15,14-15 16,24-15-16,-31-24 16,-15-7-1,31-22-15,14-9 16,-37 0-16,0-14 15,-16-16 1,-14-8-16,-8-7 16,-23-1-16,-7-37 15,-23 7-15,-8 31 16,-15-16 0,-29-7-16,-24 0 15,-30 15-15,-38 0 16,24 15-1,-85-7-15,16 15 16,-53 22-16,8 47 16,-91 38-16,197-23 15</inkml:trace>
  <inkml:trace contextRef="#ctx0" brushRef="#br0" timeOffset="-207184.9">12844 8991 0,'0'0'0,"0"0"16,0 0-16,0 0 15,0 0 1,-15 23-16,-8 61 15,1 45-15,7 77 16,15-45-16,15 14 16,0-60-1,7 22-15,1-53 16,0-23-16,7-23 16,23-7-1,15-16-15,0-15 16,-23-8-16,1-14 15,-8-9 1,-8 0-16,-8 1 16,-6-8-16,-16-23 15,-16-38-15,-14-16 16,-23-22 0,-53-54-16,23 46 15,23 15-15,7 46 16,0 31-1,0 30-15,-23 23 16,16 46-16,60-46 16</inkml:trace>
  <inkml:trace contextRef="#ctx0" brushRef="#br0" timeOffset="-156977.05">8974 8319 0,'0'0'0,"7"0"0,8-8 15,144-144-15,-144 114 16,0 7-16,0 1 16,-7-9-16,-1 1 15,1 8-15,7-8 16,-7-16-1,7-15-15,7-22 16,-6 22-16,-1 1 16,7-9-1,-7 1-15,1 7 16,-1 8-16,0 8 16,-8-1-16,9 1 15,-1-1 1,-8-7-16,1 8 15,-8 0-15,0-1 16,0-7-16,7 8 16,-7-1-1,0 8-15,0 16 16,0 7-16,-7 0 16,-1 8-16,1 0 15,-8-1 1,15 16-16</inkml:trace>
  <inkml:trace contextRef="#ctx0" brushRef="#br0" timeOffset="-151210.39">13290 9449 0,'0'0'16,"8"0"-16,7 0 15,8 0-15,-8 0 16,0 0-16,0-8 16,0 0-1,-7 1-15,-1-1 16,-7 8-16,0 0 16,0 0-1,0 0-15,-7 0 16,-9 8-16,1 7 15,-7 16 1,-1 7-16,0 0 16,1 0-16,-1 8 15,0 7 1,-7 8-16,0 8 16,-16-8-16,1-7 15,0-9-15,-1 16 16,9 8-1,14 7-15,0-15 16,0 0-16,8 8 16,0 0-16,0-8 15,0-15 1,-8 0-16,1-8 16,-1 0-16,-7-8 15,-1 1 1,9-1-16,-1-7 15,23-23-15</inkml:trace>
  <inkml:trace contextRef="#ctx0" brushRef="#br0" timeOffset="-150467.47">13230 9243 0,'0'0'0,"0"0"16,0 0-16,-8 7 15,-15 16-15,-29 31 16,-24 60 0,15 16-16,1 61 15,30-16-15,7 39 16,8-54-1</inkml:trace>
  <inkml:trace contextRef="#ctx0" brushRef="#br0" timeOffset="-149977.54">13668 9220 0,'8'7'0,"30"24"15,45 53-15,-15 7 16,-15-7-1,0-7-15,-1-1 16,9 16-16,-1-8 16,-14-16-16,-1 16 15,8 31 1,38 22-16,22 8 16,-15 31-16,1 14 15,37 47 1,-61-107-16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3T01:39:44.9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9661 6487 0,'38'-15'0,"61"-31"0</inkml:trace>
  <inkml:trace contextRef="#ctx0" brushRef="#br0" timeOffset="492.91">12058 6777 0,'0'0'0,"0"0"16,0 0-16,7-7 16,9-1-1,21-22-15,54-24 16,30-15-16,8 1 15,60-16 1,-84 15-16,-105 69 16</inkml:trace>
  <inkml:trace contextRef="#ctx0" brushRef="#br0" timeOffset="1162.5">15732 6541 0,'0'0'16,"0"0"-16,0 0 15,0 0 1,0 0-16,0 0 16,45-23-16,91-31 15,16-22-15,52-31 16,-68 39 0</inkml:trace>
  <inkml:trace contextRef="#ctx0" brushRef="#br0" timeOffset="25798.74">6312 11334 0,'0'0'0,"0"0"15,0 0 1,0 0-16,8 0 16,7 0-16,8 0 15,-1 0-15,9 0 16,7 0 0,-1 0-16,1 0 15,0 0-15,0-8 16,0 1-1,-1-1-15,9 0 16,7 1-16,7-1 16,-7 0-16,0 1 15,-15-1 1,7 1-16,16-1 16,14 0-16,1 8 15,-1 0 1,-7 0-16,16-7 15,-1 7-15,0 0 16,-15 0-16,7 0 16,9 0-1,21 7-15,-14-7 16,7 0-16,16 8 16,-16 7-16,-22-7 15,30-1 1,15 1-16,-16 0 15,1-1-15,38 1 16,-53 7-16,14 0 16,47 1-1,-39-1-15,16 0 16,14-7-16,-52-8 16,22 0-1,38 0-15,-37 0 16,37 0-16,-7 0 15,-54 0 1,47 0-16,-1 0 16,-31 0-16,31 0 15,-7 0-15,-31 0 16,16 0 0,-1 0-16,-15 0 15,8 8-15,8-1 16,-31 1-16,-15-1 15,15 1 1,0 0-16,0-1 16,0 1-16,-15 0 15,1-1-15,-1 1 16,-8-1 0,-7 1-16,-15 0 15,-8-8-15,0 7 16,0-7-1,1 0-15,-9 8 16,1-8-16,-8 0 16,0 0-1,-7 0-15,-1 0 16,1 0-16,0 8 16,-8-8-16</inkml:trace>
  <inkml:trace contextRef="#ctx0" brushRef="#br0" timeOffset="31735.52">3576 10395 0,'0'0'0,"0"8"16,-8 22-16,-14 54 16,6 0-16,1-8 15,0 16 1,8 15-16,-1-23 16,1-8-16,7 8 15,0 15 1,0-22-16,0-24 15,0 1-15,-8-1 16,8-53-16</inkml:trace>
  <inkml:trace contextRef="#ctx0" brushRef="#br0" timeOffset="32392.95">3674 10181 0,'0'0'15,"15"-7"-15,23-16 16,15 0-16,38-8 16,14 9-1,-21 6-15,14 1 16,15 7-16,8-7 16,0 0-16,8 0 15,-23-1 1,-8-7-16,30 1 15,1-9-15,-23 0 16,22-7-16,-22 23 16,-30-8-1,-8 8-15,0 0 16,-15 7-16,-8 0 16,-7 8-1,-15 8-15,-1 0 16,1 7-16,0 23 15,-16 8-15,1 15 16,-8 30 0,-8 39-16,-7-23 15,0 0-15,0 23 16,0-39-16,7-14 16,-7 7-1,0-1-15,0-6 16,7-24-16,1-7 15,-9 0 1,1-8-16,0 8 16,-7 7-16,-9 1 15,31-54-15</inkml:trace>
  <inkml:trace contextRef="#ctx0" brushRef="#br0" timeOffset="32678.38">3508 11341 0,'0'0'15,"45"-15"1,69-8-16,52-15 16,23 8-16,0-1 15,38 16-15,67-8 16,-89 8 0,-47 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3T01:49:00.737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13857 4312 0,'0'0'16,"0"0"-16,0 0 16,0 0-1,0 0-15,0 0 16,0 0-16,0 0 15,0 0-15,0 0 16,0 0 0,0 0-16,0 0 15,0 0-15,-7 0 16,7 0-16,0 0 16,0 0-1,-8 0-15,8 0 16,0 0-16,-8 0 15,8 0-15,0 0 16,-7 0 0,7 0-16,0 0 15,0 0-15,-8 0 16,8 0 0,-7 0-16,7 0 15,-8 8-15,1-8 16,-1 0-16,1 7 15,-9 1 1,1 0-16,0-1 16,-7 1-16,-1 0 15,0 7 1,0 0-16,-14 8 16,-9-8-16,-29 8 15,22 0 1,7 0-16,9 0 15,-1-8-15,0 8 16,0 0-16,0 0 16,-45 15-1,15-7-15,15-1 16,8 1-16,-16-1 16,1 1-1,0-1-15,-1 1 16,-7-1-16,8 1 15,7-1-15,-8 1 16,1-1 0,-1 1-16,8-8 15,8 7-15,0 1 16,-8-1-16,-8 1 16,1-1-1,7-7-15,7 0 16,-7 0-16,16-8 15,-1 1 1,0-1-16,0 0 16,8 0-16,0 1 15,0-1-15,-1 0 16,9 1 0,-1-1-16,0 0 15,8 0-15,0 1 16,0-1-16,0-8 15,0 9 1,0-1-16,-1 0 16,1 1-16,8-1 15,-1-8 1,1 1-16,-1 0 16,1-1-16,-1 1 15,0 0-15,8-1 16,0 1-1,-7-1-15,7 1 16,0 0-16,0 7 16,0 0-16,0 1 15,0-9 1,0 1-16,0 7 16,0-7-16,7 7 15,1 0 1,0-7-16,-1-1 15,1 1-15,-1 0 16,1 7-16,7-7 16,0 7-1,0-7-15,0-1 16,0 1-16,8-1 16,0 1-1,7 7-15,0-7 16,0 0-16,1-1 15,-1 1-15,0-1 16,8 1 0,-8-8-16,8 8 15,0-8-15,0 7 16,7-7-16,0 8 16,-7-8-1,0 0-15,7 0 16,1 0-16,14 0 15,1 0 1,-8 0-16,15 0 16,-8 0-16,8 0 15,0 0-15,0 0 16,0-8 0,-15 8-16,23 0 15,30-7-15,-31 7 16,-7-8-1,-7 0-15,7 1 16,53 7-16,-38 0 16,-15-8-16,7 8 15,9 0 1,6-7-16,-7 7 16,1-8-16,6 8 15,9 0-15,-31 0 16,0 0-1,15 0-15,23 0 16,-23 0-16,0 0 16,15 0-1,8 0-15,-23 0 16,-7 0-16,22 0 16,8 0-16,0-8 15,0 8 1,15 0-16,-23 0 15,-15 0-15,15-7 16,8 7 0,0 0-16,-8 0 15,8-8-15,0 8 16,-23 0 0,23-8-16,22 1 15,-22 7-15,0-8 16,8 1-16,-24-1 15,-14 0 1,-1 8-16,1 0 16,-15 0-16,-16 8 15,-7 0-15,-8-8 16,-7 7 0,-1 1-16,-7-8 15,1 0-15,-9 0 16,1 0-1,-8 0-15,0 0 16,0 0-16,0 0 16,0 0-16,0 0 15,0 0 1,0 0-16,0 0 16,-8 0-16,1 0 15,-9 0 1,1 0-16,-7-8 15,7 8-15,-1-7 16,9 7-16,7 0 16,0 0-1,0 0-15,0 0 16,0 0-16,0-8 16,0 0-1,0 1-15,0 7 16,-8-8-16,-22-7 15,-46 15-15,-75 7 16,-8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3T01:49:02.891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11317 5907 0,'0'0'16,"0"0"-16,0 0 15,0 0 1,0 8-16,0 0 16,-8-1-16,8 1 15,0-1 1,-7 1-16,-1 0 15,1-1-15,-1 1 16,-7 7-16,0 1 16,-8-1-1,1 0-15,-9 0 16,9 8 0,-9 0-16,-6 8 15,-9-1-15,-7 8 16,-7 1-16,-1-1 15,16-8-15,-8 8 16,-7 8 0,-16 0-16,-15 7 15,16 1-15,7-8 16,-8-1-16,-7 1 16,0 0-1,22-8-15,8 0 16,-22 16-16,-1-1 15,1-7 1,14-8-16,1 0 16,-1-7-16,1-1 15,-1 1-15,1-1 16,7-7 0,7 8-16,1-1 15,-8 8-15,-7 1 16,-1-1-16,1 0 15,-1 0 1,1-7-16,-1 7 16,-14 8-16,-1 7 15,16 0 1,7 1-16,0-8 16,-8-1-16,-7 1 15,8 0-15,7 0 16,8 0-1,7-1-15,0 1 16,15-8-16,1-7 16,6-1-1,1 1-15,8 0 16,7-1-16,0 1 16,7-1-16,8 1 15,8 7 1,0 0-16,15-8 15,15 1-15,15 0 16,-15-16-16,15 0 16,37 0-1,9-7-15,7-8 16,30 0-16,-23 0 16,-14-8-16,52 1 15,-22-1 1,52 0-16,-82 1 15,45 7-15,22-8 16,-22 1 0,30-1-16,-76 0 15,69 1-15,-39 7 16,23-8 0,-37 0-16,-16 1 15,16-9-15,-23 1 16,-23 8-16,-15-1 15,-15 0-15,-23 1 16,-7-1 0,-16 8-16,-7 0 15,0-8-15,-15-7 16,-7 0 0,-1 0-16,0-1 15,1 9-15,6-1 16,1 0-16,8 8 15,-1 0 1,8 0-16,0 0 16,0 0-16,0 0 15,8 16 1,-1-9-16,-7 1 16,0 0-16,-7 7 15,-8 0-15,-16 0 16,-6 1-1,-1-1-15,0 0 16,0 0-16,15 1 16,-7-1-16,0 16 15,30-31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3T01:49:04.311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7892 8830 0,'0'0'0,"0"0"16,0 0-16,0 0 15,0 0-15,0 0 16,0 0-16,0 0 15,0 0 1,0 0-16,-7 8 16,-1 0-16,-7 7 15,-7 0 1,-16 16-16,-23 22 16,-29 24-16,6-1 15,16-15-15,0 0 16,0 0-1,-7 15-15,7 8 16,15-15-16,-23 7 16,-7 8-16,-8 8 15,8-8 1,15-15-16,-8 7 16,8-7-16,0 7 15,15-23 1,16 1-16,14-16 15,0-8-15,-7 1 16,7-1-16,-7 1 16,0-1-1,7 1-15,1 7 16,6-15-16,1 0 16,0 0-1,8-8-15,-1 0 16,8-7-16,0 7 15,8 1-15,-1-1 16,16 0 0,0 0-16,-1 1 15,24-1-15,22 8 16,15-8 0,15 0-16,15-7 15,8-8-15,-15-8 16,-23 1-16,23-9 15,-7 1 1,-31 0-16,-23 7 16,-22 1-16,-8 7 15,-15 0-15,0 0 16,0 0 0,-8 0-16,-22 0 15,-15 7-15,14-7 16,9 8-16,7-8 15,7 0 1,8 0-16,0 0 16,0 0-16,15-8 15,0-7 1,-7 7-16,-1 8 16,-7 0-16,-7 0 15,7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3T01:49:12.688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13177 3434 0,'0'0'0,"0"0"0,0 0 15,0 0 1,0 0-16,0 0 16,0 0-16,0 0 15,0 0 1,-8 8-16,1 0 15,-24 7-15,-6 0 16,-9 8 0,1 0-16,0 0 15,-8 15-15,-8 0 16,1 0-16,-16 8 16,8-8-1,-8 1-15,-7-1 16,0 0-16,0 0 15,7 8-15,-7 7 16,-15 1 0,7-1-16,0-7 15,1 0-15,-24 15 16,24-8 0,14 1-16,-7-1 15,-15 0-15,7-7 16,-7 8-1,-8 7-15,0 0 16,23-8-16,7 1 16,-7-9-16,-8 1 15,8 0-15,-8 7 16,1 9 0,-9 6-16,9-14 15,22-9-15,-15 9 16,-8-1-1,0 8-15,8-7 16,0 7-16,0-8 16,-8 1-16,15-9 15,8 17 1,-15 6-16,-23 9 16,8-9-16,15-14 15,-15 14-15,7 1 16,0 7-1,16-7-15,-9 0 16,-6-1-16,-9 16 16,9 0-1,-9-7-15,16-9 16,0 1-16,7 0 16,-7 7-16,-7 0 15,6-15 1,-6 16-16,7-1 15,-16 16-15,16-24 16,8 1-16,-1 7 16,-15 24-1,8-16-15,0-16 16,0 9-16,-8 7 16,0-1-1,1-6-15,37-9 16,-8 16-16,-22 31 15,15-39-15,0 8 16,0 0 0,0 15-16,15-15 15,-8-7-15,1 7 16,0 7-16,7 1 16,15-24-1,-8 16-15,-6 8 16,6 0-16,1-16 15,-1 0 1,9 16-16,-9-1 16,16-7-16,0-7 15,0 7-15,-1 0 16,9 0 0,7-23-16,-8-8 15,8 0-15,0 1 16,-1-8-16,9-23 15,-1-1 1,8-6-16,0-9 16,0-7-16,0 0 15,0 0 1,8-30-16,7-24 16,8-22-16,-1-16 15,-6 24-15,-9 14 16,-7 24-1,0 7-15,0 8 16,0 7-16,0 8 16,0 0-1,0 0-15,-7 8 16,-1 7-16,0 8 16,8 0-16,8 0 15,-8-23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3T01:49:14.61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14795 4305 0,'0'0'0,"0"0"15,0 0 1,0 0-16,0 0 16,0 0-16,0 0 15,0 0-15,-8 0 16,-7 7-1,0 1-15,0 7 16,0 0-16,-8 1 16,0 7-1,0-1-15,-7 9 16,8-8-16,-9 0 16,1 0-16,7 0 15,1-1 1,-1 1-16,0-7 15,8 6-15,-7 1 16,6 8 0,1-1-16,-7 1 15,7-1-15,-1 1 16,1 0-16,-7 7 16,-1 0-1,-7-8-15,-1 9 16,-6 14-16,-9 8 15,1 0 1,-8-7-16,-7 7 16,-8 0-16,-16 23 15,9-8-15,14-15 16,8-8 0,-15 8-16,-38 23 15,31-7-15,14-1 16,16-15-1,-8 23-15,0 15 16,-45 16-16,30-31 16,7 15-16,8 8 15,8-16 1,-15 16-16,-1 23 16,8-16-16,8-30 15,-8 39 1,0-1-16,8-31 15,-1 24-15,9 7 16,-1-23-16,8-7 16,-1 15-1,9-24-15,6-14 16,9 0-16,-1-16 16,1 1-16,-1-9 15,8-6 1,0-9-16,0-7 15,0-8-15,0 1 16,0-9 0,0-7-16,0 0 15,0 0-15,23-23 16,7-38-16,0 0 16,1-7-1,-9-24-15,-7 31 16,-7 7-16,0 24 15,-1 7 1,-7 8-16,0 7 16,0 1-16,0 7 15,0 0-15,0 0 16,0 0-16,0 0 16,0 0-1,0 0-15,0 0 16,0 0-16,8 7 15,-1 1 1,1-1-16,-8-7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3T01:49:15.549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15724 4358 0,'0'0'0,"0"0"15,0 8-15,-7 7 16,-1 8-16,1 15 16,-1 8-1,1 7-15,-1 31 16,1 0-16,-1 0 15,-7 8 1,0 14-16,0 1 16,7-7-16,-7 6 15,7 32 1,1-24-16,-8 39 16,0-8-16,7-15 15,-7 38-15,15-62 16,-8 32-1,8 7-15,0-38 16,0 7-16,0 31 16,0-38-16,0 30 15,8 8 1,-8-38-16,0 54 16,0-55-16,0-6 15,0-1 1,0-8-16,0-14 15,0-16-15,0-8 16,7-15 0,-7-7-16,8-8 15,-8-8-15,0-7 16,0-8-16,0 0 16,0 0-1,8-16-15,-1-22 16,-7-15-16,0-1 15,0 9 1,0 14-16,0 8 16,0 8-16,0 7 15,0 8-15,0 0 16,0 0 0,8 8-16,-8-8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4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25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‹#›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9.xml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3" Type="http://schemas.openxmlformats.org/officeDocument/2006/relationships/customXml" Target="../ink/ink4.xml"/><Relationship Id="rId21" Type="http://schemas.openxmlformats.org/officeDocument/2006/relationships/customXml" Target="../ink/ink13.xml"/><Relationship Id="rId7" Type="http://schemas.openxmlformats.org/officeDocument/2006/relationships/customXml" Target="../ink/ink6.xml"/><Relationship Id="rId12" Type="http://schemas.openxmlformats.org/officeDocument/2006/relationships/image" Target="../media/image18.png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customXml" Target="../ink/ink8.xml"/><Relationship Id="rId24" Type="http://schemas.openxmlformats.org/officeDocument/2006/relationships/image" Target="../media/image24.png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10" Type="http://schemas.openxmlformats.org/officeDocument/2006/relationships/image" Target="../media/image17.png"/><Relationship Id="rId19" Type="http://schemas.openxmlformats.org/officeDocument/2006/relationships/customXml" Target="../ink/ink12.xml"/><Relationship Id="rId4" Type="http://schemas.openxmlformats.org/officeDocument/2006/relationships/image" Target="../media/image14.png"/><Relationship Id="rId9" Type="http://schemas.openxmlformats.org/officeDocument/2006/relationships/customXml" Target="../ink/ink7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nity.com/products/machine-learning-agents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lfpalafox@up.edu.mx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Busqueda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305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07" y="1208314"/>
            <a:ext cx="5531324" cy="29048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77A9F5-4A23-4B03-B88E-1F5C6814A022}"/>
                  </a:ext>
                </a:extLst>
              </p14:cNvPr>
              <p14:cNvContentPartPr/>
              <p14:nvPr/>
            </p14:nvContentPartPr>
            <p14:xfrm>
              <a:off x="3429000" y="920520"/>
              <a:ext cx="5623200" cy="3902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77A9F5-4A23-4B03-B88E-1F5C6814A0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9640" y="911160"/>
                <a:ext cx="5641920" cy="39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952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1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Estados: Están determinados por la ubicación del agente y la existencia de tierra.</a:t>
            </a:r>
          </a:p>
          <a:p>
            <a:pPr lvl="1"/>
            <a:r>
              <a:rPr lang="es-MX" dirty="0"/>
              <a:t>¿Cuántos estados hay?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Si hay 2 locaciones, y hay dos posibles estados para cada locación:</a:t>
            </a:r>
          </a:p>
          <a:p>
            <a:pPr lvl="1"/>
            <a:r>
              <a:rPr lang="es-MX" dirty="0"/>
              <a:t>n x 2</a:t>
            </a:r>
            <a:r>
              <a:rPr lang="es-MX" baseline="30000" dirty="0"/>
              <a:t>n </a:t>
            </a:r>
            <a:r>
              <a:rPr lang="es-MX" dirty="0"/>
              <a:t>= # Estados</a:t>
            </a:r>
          </a:p>
          <a:p>
            <a:pPr lvl="1"/>
            <a:r>
              <a:rPr lang="es-MX" dirty="0"/>
              <a:t>8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CE52F4-970E-41DE-BE7F-554398551EA0}"/>
                  </a:ext>
                </a:extLst>
              </p14:cNvPr>
              <p14:cNvContentPartPr/>
              <p14:nvPr/>
            </p14:nvContentPartPr>
            <p14:xfrm>
              <a:off x="1837080" y="2233800"/>
              <a:ext cx="5353560" cy="1800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CE52F4-970E-41DE-BE7F-554398551E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7720" y="2224440"/>
                <a:ext cx="5372280" cy="18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97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Estado Inicial: El que desee</a:t>
            </a:r>
          </a:p>
          <a:p>
            <a:r>
              <a:rPr lang="es-MX" dirty="0"/>
              <a:t>Acciones: Izquierda, Derecha, Succionar</a:t>
            </a:r>
          </a:p>
          <a:p>
            <a:r>
              <a:rPr lang="es-MX" dirty="0"/>
              <a:t>Modelo de Transición</a:t>
            </a:r>
          </a:p>
          <a:p>
            <a:r>
              <a:rPr lang="es-MX" dirty="0"/>
              <a:t>Meta: Todos los recuadros limpios</a:t>
            </a:r>
          </a:p>
          <a:p>
            <a:r>
              <a:rPr lang="es-MX" dirty="0"/>
              <a:t>Costo: Cada paso cuesta 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DA97C8-8D90-4132-BA96-F5A9ED84A0AC}"/>
                  </a:ext>
                </a:extLst>
              </p14:cNvPr>
              <p14:cNvContentPartPr/>
              <p14:nvPr/>
            </p14:nvContentPartPr>
            <p14:xfrm>
              <a:off x="1249200" y="2236680"/>
              <a:ext cx="4656960" cy="191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DA97C8-8D90-4132-BA96-F5A9ED84A0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9840" y="2227320"/>
                <a:ext cx="4675680" cy="19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12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90A6-256C-45AE-A5CA-978D26A0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F664D-1101-4988-862A-EA2F3418A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2CBFC-80B3-4000-8D9A-685D7CF2D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414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Algoritmos de </a:t>
            </a:r>
            <a:r>
              <a:rPr lang="es-MX" dirty="0" err="1"/>
              <a:t>Busqueda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Agentes Racionales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16559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Árbol de búsqueda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sp>
        <p:nvSpPr>
          <p:cNvPr id="10" name="Marcador de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Supongamos que nos queremos ir a Acapulco.</a:t>
            </a:r>
          </a:p>
          <a:p>
            <a:pPr lvl="1"/>
            <a:r>
              <a:rPr lang="es-MX" dirty="0"/>
              <a:t>Vamos a crear un árbol de estados</a:t>
            </a:r>
          </a:p>
          <a:p>
            <a:pPr lvl="1"/>
            <a:r>
              <a:rPr lang="es-MX" dirty="0"/>
              <a:t>Vamos a ver todas las posibles rutas</a:t>
            </a:r>
          </a:p>
        </p:txBody>
      </p:sp>
    </p:spTree>
    <p:extLst>
      <p:ext uri="{BB962C8B-B14F-4D97-AF65-F5344CB8AC3E}">
        <p14:creationId xmlns:p14="http://schemas.microsoft.com/office/powerpoint/2010/main" val="2560007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719137"/>
            <a:ext cx="5829300" cy="37052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BD3426-54F6-462C-BB5A-656E7909B73B}"/>
                  </a:ext>
                </a:extLst>
              </p14:cNvPr>
              <p14:cNvContentPartPr/>
              <p14:nvPr/>
            </p14:nvContentPartPr>
            <p14:xfrm>
              <a:off x="4087800" y="1552320"/>
              <a:ext cx="2221200" cy="599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BD3426-54F6-462C-BB5A-656E7909B7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1960" y="1488960"/>
                <a:ext cx="225252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AAA2121-1314-41B2-BA43-FB67E8ADA351}"/>
                  </a:ext>
                </a:extLst>
              </p14:cNvPr>
              <p14:cNvContentPartPr/>
              <p14:nvPr/>
            </p14:nvContentPartPr>
            <p14:xfrm>
              <a:off x="2925720" y="2126520"/>
              <a:ext cx="1344600" cy="959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AAA2121-1314-41B2-BA43-FB67E8ADA3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9880" y="2063160"/>
                <a:ext cx="1375920" cy="10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1A87A0-F495-4F27-B3FF-3961CF2DCBD4}"/>
                  </a:ext>
                </a:extLst>
              </p14:cNvPr>
              <p14:cNvContentPartPr/>
              <p14:nvPr/>
            </p14:nvContentPartPr>
            <p14:xfrm>
              <a:off x="2231640" y="3178800"/>
              <a:ext cx="609840" cy="706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1A87A0-F495-4F27-B3FF-3961CF2DCB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15800" y="3115440"/>
                <a:ext cx="64116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F15FEC-CCC8-4C7F-8B49-535C506149E3}"/>
                  </a:ext>
                </a:extLst>
              </p14:cNvPr>
              <p14:cNvContentPartPr/>
              <p14:nvPr/>
            </p14:nvContentPartPr>
            <p14:xfrm>
              <a:off x="1858680" y="1236240"/>
              <a:ext cx="2885400" cy="2563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F15FEC-CCC8-4C7F-8B49-535C506149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42840" y="1172880"/>
                <a:ext cx="2916720" cy="26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EEB6965-754E-4F21-A765-DB1905289A8F}"/>
                  </a:ext>
                </a:extLst>
              </p14:cNvPr>
              <p14:cNvContentPartPr/>
              <p14:nvPr/>
            </p14:nvContentPartPr>
            <p14:xfrm>
              <a:off x="4400640" y="1549800"/>
              <a:ext cx="925920" cy="1489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EEB6965-754E-4F21-A765-DB1905289A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84800" y="1486440"/>
                <a:ext cx="957240" cy="16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FE9DFC-66BB-471E-9E5E-47AB9D0CD1A0}"/>
                  </a:ext>
                </a:extLst>
              </p14:cNvPr>
              <p14:cNvContentPartPr/>
              <p14:nvPr/>
            </p14:nvContentPartPr>
            <p14:xfrm>
              <a:off x="5587200" y="1568880"/>
              <a:ext cx="73800" cy="1407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FE9DFC-66BB-471E-9E5E-47AB9D0CD1A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71360" y="1505520"/>
                <a:ext cx="105120" cy="15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3D9314-2B6B-4CF0-BD32-FEBF8A14C7C4}"/>
                  </a:ext>
                </a:extLst>
              </p14:cNvPr>
              <p14:cNvContentPartPr/>
              <p14:nvPr/>
            </p14:nvContentPartPr>
            <p14:xfrm>
              <a:off x="5892120" y="1459080"/>
              <a:ext cx="827640" cy="604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3D9314-2B6B-4CF0-BD32-FEBF8A14C7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76280" y="1395720"/>
                <a:ext cx="85896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76B227F-5C75-41E4-939B-569C7A8D5D70}"/>
                  </a:ext>
                </a:extLst>
              </p14:cNvPr>
              <p14:cNvContentPartPr/>
              <p14:nvPr/>
            </p14:nvContentPartPr>
            <p14:xfrm>
              <a:off x="1812600" y="3566520"/>
              <a:ext cx="147240" cy="266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76B227F-5C75-41E4-939B-569C7A8D5D7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96760" y="3503160"/>
                <a:ext cx="1785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197762-1879-4D2D-BB72-F9FCAA6662D0}"/>
                  </a:ext>
                </a:extLst>
              </p14:cNvPr>
              <p14:cNvContentPartPr/>
              <p14:nvPr/>
            </p14:nvContentPartPr>
            <p14:xfrm>
              <a:off x="4384440" y="2797200"/>
              <a:ext cx="63000" cy="219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197762-1879-4D2D-BB72-F9FCAA6662D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68600" y="2733840"/>
                <a:ext cx="943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90547DA-BB8F-4DC5-9979-FCDE3263430C}"/>
                  </a:ext>
                </a:extLst>
              </p14:cNvPr>
              <p14:cNvContentPartPr/>
              <p14:nvPr/>
            </p14:nvContentPartPr>
            <p14:xfrm>
              <a:off x="5565600" y="2841120"/>
              <a:ext cx="101160" cy="151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90547DA-BB8F-4DC5-9979-FCDE3263430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49760" y="2777760"/>
                <a:ext cx="1324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32B0F38-E349-46D3-B7B0-022B7A1B450D}"/>
                  </a:ext>
                </a:extLst>
              </p14:cNvPr>
              <p14:cNvContentPartPr/>
              <p14:nvPr/>
            </p14:nvContentPartPr>
            <p14:xfrm>
              <a:off x="6694920" y="1799640"/>
              <a:ext cx="22320" cy="228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32B0F38-E349-46D3-B7B0-022B7A1B450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79080" y="1736280"/>
                <a:ext cx="536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187523-5D4C-4CB2-984F-64485E0AF27E}"/>
                  </a:ext>
                </a:extLst>
              </p14:cNvPr>
              <p14:cNvContentPartPr/>
              <p14:nvPr/>
            </p14:nvContentPartPr>
            <p14:xfrm>
              <a:off x="4672800" y="3038760"/>
              <a:ext cx="258840" cy="19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187523-5D4C-4CB2-984F-64485E0AF27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63440" y="3029400"/>
                <a:ext cx="27756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9821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643062"/>
            <a:ext cx="8515350" cy="18573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260B43-AA16-4772-97E7-39F2AA27E989}"/>
                  </a:ext>
                </a:extLst>
              </p14:cNvPr>
              <p14:cNvContentPartPr/>
              <p14:nvPr/>
            </p14:nvContentPartPr>
            <p14:xfrm>
              <a:off x="3205800" y="1750320"/>
              <a:ext cx="4673520" cy="1728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260B43-AA16-4772-97E7-39F2AA27E9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6440" y="1740960"/>
                <a:ext cx="4692240" cy="174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329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Noticias del Día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Busqueda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s-MX" dirty="0"/>
              <a:t>Ver el Estado Actual</a:t>
            </a:r>
          </a:p>
          <a:p>
            <a:pPr marL="990600" lvl="1" indent="-457200">
              <a:buFont typeface="+mj-lt"/>
              <a:buAutoNum type="arabicPeriod"/>
            </a:pPr>
            <a:r>
              <a:rPr lang="es-MX" dirty="0"/>
              <a:t>Deseado?</a:t>
            </a:r>
          </a:p>
          <a:p>
            <a:pPr marL="533400" indent="-457200">
              <a:buFont typeface="+mj-lt"/>
              <a:buAutoNum type="arabicPeriod"/>
            </a:pPr>
            <a:r>
              <a:rPr lang="es-MX" dirty="0"/>
              <a:t>Expandir Posibles rutas</a:t>
            </a:r>
          </a:p>
          <a:p>
            <a:pPr marL="990600" lvl="1" indent="-457200">
              <a:buFont typeface="+mj-lt"/>
              <a:buAutoNum type="arabicPeriod"/>
            </a:pPr>
            <a:r>
              <a:rPr lang="es-MX" dirty="0"/>
              <a:t>Cambiar estado</a:t>
            </a:r>
          </a:p>
          <a:p>
            <a:pPr marL="990600" lvl="1" indent="-457200">
              <a:buFont typeface="+mj-lt"/>
              <a:buAutoNum type="arabicPeriod"/>
            </a:pPr>
            <a:r>
              <a:rPr lang="es-MX" dirty="0"/>
              <a:t>Volver a 1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0675AF-4871-4E17-8A8E-5F2C1C2A865E}"/>
                  </a:ext>
                </a:extLst>
              </p14:cNvPr>
              <p14:cNvContentPartPr/>
              <p14:nvPr/>
            </p14:nvContentPartPr>
            <p14:xfrm>
              <a:off x="351000" y="1810800"/>
              <a:ext cx="7356600" cy="2596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0675AF-4871-4E17-8A8E-5F2C1C2A86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640" y="1801440"/>
                <a:ext cx="7375320" cy="261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57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Diferencia entre árbol y gráfica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Diferencias entre una estructura de árbol y una grafica</a:t>
            </a:r>
          </a:p>
          <a:p>
            <a:pPr lvl="1"/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7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Diferencia entre árbol y gráfica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Diferencias entre una estructura de árbol y una grafica</a:t>
            </a:r>
          </a:p>
          <a:p>
            <a:pPr lvl="1"/>
            <a:r>
              <a:rPr lang="es-MX" sz="2000" dirty="0"/>
              <a:t>Un árbol no tiene ciclos</a:t>
            </a:r>
          </a:p>
          <a:p>
            <a:pPr lvl="1"/>
            <a:r>
              <a:rPr lang="es-MX" sz="2000" dirty="0"/>
              <a:t>Un árbol sólo tiene una ruta entre dos elementos</a:t>
            </a:r>
          </a:p>
          <a:p>
            <a:pPr lvl="1"/>
            <a:r>
              <a:rPr lang="es-MX" sz="2000" dirty="0"/>
              <a:t>Los hijos sólo tienen un padre</a:t>
            </a:r>
          </a:p>
          <a:p>
            <a:pPr lvl="1"/>
            <a:r>
              <a:rPr lang="es-MX" sz="2000" dirty="0"/>
              <a:t>Complejidad</a:t>
            </a:r>
          </a:p>
          <a:p>
            <a:pPr lvl="1"/>
            <a:endParaRPr lang="es-MX" sz="20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C850EF-DCFE-47D4-97F2-B0E76DE67144}"/>
                  </a:ext>
                </a:extLst>
              </p14:cNvPr>
              <p14:cNvContentPartPr/>
              <p14:nvPr/>
            </p14:nvContentPartPr>
            <p14:xfrm>
              <a:off x="3445560" y="1860120"/>
              <a:ext cx="5163120" cy="239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C850EF-DCFE-47D4-97F2-B0E76DE671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6200" y="1850760"/>
                <a:ext cx="5181840" cy="240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5897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Búsqueda por ancho del árbol (BFS)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 una estrategia donde expandimos todos los nodos hijos, antes de bajar al siguiente nivel.</a:t>
            </a:r>
          </a:p>
          <a:p>
            <a:r>
              <a:rPr lang="es-MX" dirty="0"/>
              <a:t>Las acciones por lo general no tienen costo.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D19DDB-D85C-4B25-ABC2-45AB621AA995}"/>
                  </a:ext>
                </a:extLst>
              </p14:cNvPr>
              <p14:cNvContentPartPr/>
              <p14:nvPr/>
            </p14:nvContentPartPr>
            <p14:xfrm>
              <a:off x="2299680" y="895680"/>
              <a:ext cx="1725840" cy="115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D19DDB-D85C-4B25-ABC2-45AB621AA9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0320" y="886320"/>
                <a:ext cx="1744560" cy="13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9927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pic>
        <p:nvPicPr>
          <p:cNvPr id="1026" name="Picture 2" descr="File:Breadth-First-Search-Algorithm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890" y="1677853"/>
            <a:ext cx="2958647" cy="295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060FC4-C70B-4899-90E0-A20E83CC0600}"/>
                  </a:ext>
                </a:extLst>
              </p14:cNvPr>
              <p14:cNvContentPartPr/>
              <p14:nvPr/>
            </p14:nvContentPartPr>
            <p14:xfrm>
              <a:off x="3263040" y="1975680"/>
              <a:ext cx="1524600" cy="2453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060FC4-C70B-4899-90E0-A20E83CC06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3680" y="1966320"/>
                <a:ext cx="1543320" cy="247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3365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Código de Python</a:t>
            </a:r>
          </a:p>
          <a:p>
            <a:pPr lvl="1"/>
            <a:r>
              <a:rPr lang="es-MX" dirty="0"/>
              <a:t>https://colab.research.google.com/drive/1cqwSxX6ntQibvg3uyj8OaICOZFFNYSTN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0056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Complejidad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Imagínense que tenemos un árbol de 3 niveles.</a:t>
            </a:r>
          </a:p>
          <a:p>
            <a:pPr lvl="1"/>
            <a:r>
              <a:rPr lang="es-MX" dirty="0"/>
              <a:t>La solución esta en el </a:t>
            </a:r>
            <a:r>
              <a:rPr lang="es-MX" dirty="0" err="1"/>
              <a:t>útimo</a:t>
            </a:r>
            <a:r>
              <a:rPr lang="es-MX" dirty="0"/>
              <a:t> elemento (</a:t>
            </a:r>
            <a:r>
              <a:rPr lang="es-MX" dirty="0" err="1"/>
              <a:t>worst</a:t>
            </a:r>
            <a:r>
              <a:rPr lang="es-MX" dirty="0"/>
              <a:t> case)</a:t>
            </a:r>
          </a:p>
          <a:p>
            <a:pPr lvl="1"/>
            <a:r>
              <a:rPr lang="es-MX" dirty="0"/>
              <a:t>Cada nodo tiene “b” hijos.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7A2131-F26F-430C-9F7B-01585E87B7BB}"/>
                  </a:ext>
                </a:extLst>
              </p14:cNvPr>
              <p14:cNvContentPartPr/>
              <p14:nvPr/>
            </p14:nvContentPartPr>
            <p14:xfrm>
              <a:off x="6733080" y="1915200"/>
              <a:ext cx="1962720" cy="1555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7A2131-F26F-430C-9F7B-01585E87B7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3720" y="1905840"/>
                <a:ext cx="1981440" cy="157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6878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Complejidad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En el primer nivel se exploran “b”</a:t>
            </a:r>
          </a:p>
          <a:p>
            <a:r>
              <a:rPr lang="es-MX" sz="2000" dirty="0"/>
              <a:t>En el segundo nivel se exploran b nodos b veces</a:t>
            </a:r>
          </a:p>
          <a:p>
            <a:pPr lvl="1"/>
            <a:r>
              <a:rPr lang="es-MX" sz="2000" dirty="0"/>
              <a:t>b*b</a:t>
            </a:r>
          </a:p>
          <a:p>
            <a:r>
              <a:rPr lang="es-MX" sz="2000" dirty="0"/>
              <a:t>En el tercer nivel se exploran b nodos b veces b veces</a:t>
            </a:r>
          </a:p>
          <a:p>
            <a:pPr lvl="1"/>
            <a:r>
              <a:rPr lang="es-MX" sz="2000" dirty="0"/>
              <a:t>b*b*b</a:t>
            </a:r>
          </a:p>
          <a:p>
            <a:r>
              <a:rPr lang="es-MX" sz="2000" dirty="0"/>
              <a:t>La complejidad es O(</a:t>
            </a:r>
            <a:r>
              <a:rPr lang="es-MX" sz="2000" dirty="0" err="1"/>
              <a:t>n^d</a:t>
            </a:r>
            <a:r>
              <a:rPr lang="es-MX" sz="2000" dirty="0"/>
              <a:t>)</a:t>
            </a:r>
          </a:p>
          <a:p>
            <a:pPr lvl="1"/>
            <a:r>
              <a:rPr lang="es-MX" sz="2000" dirty="0"/>
              <a:t>d es el numero de niveles</a:t>
            </a:r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F6E2ED-FF50-4183-AE35-C289F35212A0}"/>
                  </a:ext>
                </a:extLst>
              </p14:cNvPr>
              <p14:cNvContentPartPr/>
              <p14:nvPr/>
            </p14:nvContentPartPr>
            <p14:xfrm>
              <a:off x="1736280" y="1263960"/>
              <a:ext cx="7043760" cy="2824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F6E2ED-FF50-4183-AE35-C289F35212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6920" y="1254600"/>
                <a:ext cx="7062480" cy="28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4804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  <p:pic>
        <p:nvPicPr>
          <p:cNvPr id="2052" name="Picture 4" descr="Image result for big o complexity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468" y="1427868"/>
            <a:ext cx="4593066" cy="320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669990F-48B9-49AD-B6D5-70701E441B49}"/>
                  </a:ext>
                </a:extLst>
              </p14:cNvPr>
              <p14:cNvContentPartPr/>
              <p14:nvPr/>
            </p14:nvContentPartPr>
            <p14:xfrm>
              <a:off x="2604600" y="1871280"/>
              <a:ext cx="3747960" cy="2514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69990F-48B9-49AD-B6D5-70701E441B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5240" y="1861920"/>
                <a:ext cx="3766680" cy="253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1002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Hacer el mismo análisis para búsqueda por profundidad (</a:t>
            </a:r>
            <a:r>
              <a:rPr lang="es-MX" dirty="0" err="1"/>
              <a:t>dfs</a:t>
            </a:r>
            <a:r>
              <a:rPr lang="es-MX" dirty="0"/>
              <a:t>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684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2" name="Imagen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930" y="1300073"/>
            <a:ext cx="4439831" cy="22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84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2800" dirty="0" err="1"/>
              <a:t>Busqueda</a:t>
            </a:r>
            <a:r>
              <a:rPr lang="es-MX" sz="2800" dirty="0"/>
              <a:t> Local y problemas de optimización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072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búsqueda en árbol (o grafo) tiene como característica:</a:t>
            </a:r>
          </a:p>
          <a:p>
            <a:pPr lvl="1"/>
            <a:r>
              <a:rPr lang="es-MX" dirty="0"/>
              <a:t>Observable</a:t>
            </a:r>
          </a:p>
          <a:p>
            <a:pPr lvl="1"/>
            <a:r>
              <a:rPr lang="es-MX" dirty="0"/>
              <a:t>Determinístico</a:t>
            </a:r>
          </a:p>
          <a:p>
            <a:pPr lvl="1"/>
            <a:r>
              <a:rPr lang="es-MX" dirty="0"/>
              <a:t>Ambientes donde la solución es una secuencia de acciones.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288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muchos problemas, no nos interesa el camino (</a:t>
            </a:r>
            <a:r>
              <a:rPr lang="es-MX" dirty="0" err="1"/>
              <a:t>path</a:t>
            </a:r>
            <a:r>
              <a:rPr lang="es-MX" dirty="0"/>
              <a:t>) para la solución.</a:t>
            </a:r>
          </a:p>
          <a:p>
            <a:r>
              <a:rPr lang="es-MX" dirty="0"/>
              <a:t>Sólo nos interesa llegar.</a:t>
            </a:r>
          </a:p>
          <a:p>
            <a:pPr lvl="1"/>
            <a:r>
              <a:rPr lang="es-MX" dirty="0"/>
              <a:t>Por memoria, se imaginan mantener registro en memoria de cada pequeño cambio de estado.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488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Optimización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un problema de optimización, tratamos de encontrar la solución a un problema dentro de un espacio de estados.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804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34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91" y="1778541"/>
            <a:ext cx="5813516" cy="25866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42D88EB-DCBA-400D-8C05-3F4EBEA91976}"/>
                  </a:ext>
                </a:extLst>
              </p14:cNvPr>
              <p14:cNvContentPartPr/>
              <p14:nvPr/>
            </p14:nvContentPartPr>
            <p14:xfrm>
              <a:off x="1954080" y="1632240"/>
              <a:ext cx="4627080" cy="2717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42D88EB-DCBA-400D-8C05-3F4EBEA919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4720" y="1622880"/>
                <a:ext cx="4645800" cy="27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7650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Busqueda</a:t>
            </a:r>
            <a:r>
              <a:rPr lang="es-MX" dirty="0"/>
              <a:t> local	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 algoritmo de búsqueda local:</a:t>
            </a:r>
          </a:p>
          <a:p>
            <a:pPr lvl="1"/>
            <a:r>
              <a:rPr lang="es-MX" dirty="0"/>
              <a:t>Sólo tiene un nodo</a:t>
            </a:r>
          </a:p>
          <a:p>
            <a:pPr lvl="2"/>
            <a:r>
              <a:rPr lang="es-MX" dirty="0"/>
              <a:t>Costo del nodo</a:t>
            </a:r>
          </a:p>
          <a:p>
            <a:pPr lvl="1"/>
            <a:r>
              <a:rPr lang="es-MX" dirty="0"/>
              <a:t>Sirve para optimizar funciones matemáticas.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500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Lluvia de ideas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Como se les ocurriría encontrar el mejor valor, cuando sólo tienen acceso al estado presente?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336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Cuál es el agente?</a:t>
            </a:r>
          </a:p>
          <a:p>
            <a:pPr lvl="1"/>
            <a:r>
              <a:rPr lang="es-MX" dirty="0"/>
              <a:t>Cuál es su ambiente?</a:t>
            </a:r>
          </a:p>
          <a:p>
            <a:pPr lvl="1"/>
            <a:r>
              <a:rPr lang="es-MX" dirty="0"/>
              <a:t>Cuales son sus actuadores?</a:t>
            </a:r>
          </a:p>
          <a:p>
            <a:pPr lvl="1"/>
            <a:r>
              <a:rPr lang="es-MX" dirty="0"/>
              <a:t>Cuales son sus sensores?</a:t>
            </a:r>
          </a:p>
          <a:p>
            <a:r>
              <a:rPr lang="es-MX" dirty="0"/>
              <a:t>Que tipo de agente es?</a:t>
            </a:r>
          </a:p>
          <a:p>
            <a:r>
              <a:rPr lang="es-MX" dirty="0"/>
              <a:t>Si tuvieran que programarlo ahora, como lo harían?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Que vimos la clase pasada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Agentes Racionales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Fases del </a:t>
            </a:r>
            <a:r>
              <a:rPr lang="es-MX" dirty="0" err="1"/>
              <a:t>probelma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Estado inicial.</a:t>
            </a:r>
          </a:p>
          <a:p>
            <a:r>
              <a:rPr lang="es-MX" dirty="0"/>
              <a:t>Acciones disponibles a partir de un estado inicial.</a:t>
            </a:r>
          </a:p>
          <a:p>
            <a:r>
              <a:rPr lang="es-MX" dirty="0"/>
              <a:t>Modelo de transición, que hace la acción. </a:t>
            </a:r>
          </a:p>
          <a:p>
            <a:r>
              <a:rPr lang="es-MX" dirty="0"/>
              <a:t>Revisión de estado meta</a:t>
            </a:r>
          </a:p>
          <a:p>
            <a:r>
              <a:rPr lang="es-MX" dirty="0"/>
              <a:t>Costo del camino, cuanto me cuesta esa secuencia de acciones.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6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Abstracción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Quitar detalles no necesarios para la resolución del problema.</a:t>
            </a:r>
          </a:p>
          <a:p>
            <a:pPr lvl="1"/>
            <a:r>
              <a:rPr lang="es-MX" dirty="0"/>
              <a:t>Clima, señales, </a:t>
            </a:r>
            <a:r>
              <a:rPr lang="es-MX" dirty="0" err="1"/>
              <a:t>etc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65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pic>
        <p:nvPicPr>
          <p:cNvPr id="2050" name="Picture 2" descr="Image result for weighted grap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925" y="1704384"/>
            <a:ext cx="43243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00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pic>
        <p:nvPicPr>
          <p:cNvPr id="3074" name="Picture 2" descr="Image result for weighted grap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83" y="1665743"/>
            <a:ext cx="4168321" cy="26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56655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10260</TotalTime>
  <Words>600</Words>
  <Application>Microsoft Office PowerPoint</Application>
  <PresentationFormat>On-screen Show (16:9)</PresentationFormat>
  <Paragraphs>129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Roboto Condensed Light</vt:lpstr>
      <vt:lpstr>Roboto Condensed</vt:lpstr>
      <vt:lpstr>Arial</vt:lpstr>
      <vt:lpstr>Arvo</vt:lpstr>
      <vt:lpstr>Salerio template</vt:lpstr>
      <vt:lpstr>Inteligencia Artificial</vt:lpstr>
      <vt:lpstr>Noticias del Día</vt:lpstr>
      <vt:lpstr>PowerPoint Presentation</vt:lpstr>
      <vt:lpstr>PowerPoint Presentation</vt:lpstr>
      <vt:lpstr>Que vimos la clase pasada</vt:lpstr>
      <vt:lpstr>Fases del probelma</vt:lpstr>
      <vt:lpstr>Abstracción</vt:lpstr>
      <vt:lpstr>PowerPoint Presentation</vt:lpstr>
      <vt:lpstr>PowerPoint Presentation</vt:lpstr>
      <vt:lpstr>Busqueda</vt:lpstr>
      <vt:lpstr>PowerPoint Presentation</vt:lpstr>
      <vt:lpstr>Ejemplo 1</vt:lpstr>
      <vt:lpstr>PowerPoint Presentation</vt:lpstr>
      <vt:lpstr>PowerPoint Presentation</vt:lpstr>
      <vt:lpstr>PowerPoint Presentation</vt:lpstr>
      <vt:lpstr>Algoritmos de Busqueda</vt:lpstr>
      <vt:lpstr>Árbol de búsqueda</vt:lpstr>
      <vt:lpstr>PowerPoint Presentation</vt:lpstr>
      <vt:lpstr>PowerPoint Presentation</vt:lpstr>
      <vt:lpstr>Busqueda</vt:lpstr>
      <vt:lpstr>Diferencia entre árbol y gráfica</vt:lpstr>
      <vt:lpstr>Diferencia entre árbol y gráfica</vt:lpstr>
      <vt:lpstr>Búsqueda por ancho del árbol (BFS)</vt:lpstr>
      <vt:lpstr>PowerPoint Presentation</vt:lpstr>
      <vt:lpstr>Implementación</vt:lpstr>
      <vt:lpstr>Complejidad</vt:lpstr>
      <vt:lpstr>Complejidad</vt:lpstr>
      <vt:lpstr>PowerPoint Presentation</vt:lpstr>
      <vt:lpstr>Tarea</vt:lpstr>
      <vt:lpstr>Busqueda Local y problemas de optimización</vt:lpstr>
      <vt:lpstr>PowerPoint Presentation</vt:lpstr>
      <vt:lpstr>PowerPoint Presentation</vt:lpstr>
      <vt:lpstr>Optimización</vt:lpstr>
      <vt:lpstr>PowerPoint Presentation</vt:lpstr>
      <vt:lpstr>Busqueda local </vt:lpstr>
      <vt:lpstr>Lluvia de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72</cp:revision>
  <dcterms:modified xsi:type="dcterms:W3CDTF">2021-03-14T15:00:31Z</dcterms:modified>
</cp:coreProperties>
</file>