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3"/>
  </p:notesMasterIdLst>
  <p:sldIdLst>
    <p:sldId id="256" r:id="rId2"/>
    <p:sldId id="259" r:id="rId3"/>
    <p:sldId id="261" r:id="rId4"/>
    <p:sldId id="348" r:id="rId5"/>
    <p:sldId id="376" r:id="rId6"/>
    <p:sldId id="260" r:id="rId7"/>
    <p:sldId id="285" r:id="rId8"/>
    <p:sldId id="396" r:id="rId9"/>
    <p:sldId id="290" r:id="rId10"/>
    <p:sldId id="380" r:id="rId11"/>
    <p:sldId id="289" r:id="rId12"/>
    <p:sldId id="381" r:id="rId13"/>
    <p:sldId id="382" r:id="rId14"/>
    <p:sldId id="398" r:id="rId15"/>
    <p:sldId id="399" r:id="rId16"/>
    <p:sldId id="400" r:id="rId17"/>
    <p:sldId id="385" r:id="rId18"/>
    <p:sldId id="384" r:id="rId19"/>
    <p:sldId id="397" r:id="rId20"/>
    <p:sldId id="425" r:id="rId21"/>
    <p:sldId id="426" r:id="rId22"/>
    <p:sldId id="388" r:id="rId23"/>
    <p:sldId id="389" r:id="rId24"/>
    <p:sldId id="390" r:id="rId25"/>
    <p:sldId id="391" r:id="rId26"/>
    <p:sldId id="393" r:id="rId27"/>
    <p:sldId id="394" r:id="rId28"/>
    <p:sldId id="424" r:id="rId29"/>
    <p:sldId id="402" r:id="rId30"/>
    <p:sldId id="403" r:id="rId31"/>
    <p:sldId id="404" r:id="rId32"/>
    <p:sldId id="427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</p:sldIdLst>
  <p:sldSz cx="9144000" cy="5143500" type="screen16x9"/>
  <p:notesSz cx="6858000" cy="9144000"/>
  <p:embeddedFontLst>
    <p:embeddedFont>
      <p:font typeface="Arvo" panose="020B0604020202020204" charset="0"/>
      <p:regular r:id="rId54"/>
      <p:bold r:id="rId55"/>
      <p:italic r:id="rId56"/>
      <p:boldItalic r:id="rId57"/>
    </p:embeddedFont>
    <p:embeddedFont>
      <p:font typeface="Roboto Condensed" panose="02000000000000000000" pitchFamily="2" charset="0"/>
      <p:regular r:id="rId58"/>
      <p:bold r:id="rId59"/>
      <p:italic r:id="rId60"/>
      <p:boldItalic r:id="rId61"/>
    </p:embeddedFont>
    <p:embeddedFont>
      <p:font typeface="Roboto Condensed Light" panose="02000000000000000000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5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1:48:34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5424 6575 0,'0'-13'172,"-13"13"-47,0 0-110,-1 0-15,1 0 16,0 0-16,0 13 16,-1 0 15,1-13-15,0 0-1,0 13 1,-1 1-1,1-1 17,0 0-17,13 0 1,-13 0 15,13 1 0,0-1-15,0 0 0,0 0-1,0 1 1,0-1 0,0 0-1,0 14 1,0-14-1,13-13 1,13 26 15,-12-26 1,-1 0-17,13 13 1,14-13-1,-13 0 1,-14 0 0,0 0-1,0 0 1,14 0 0,-1 0-1,1-26 1,-14 13-1,13-14 1,14-26 15,-40 27-15,26-40 0,-26 53-1,0-14 1,0 14 15,0 0-15,0-1-1,-13 14 1,13-13 0,-13 13-1,-14-13 16,14 0-15,-13 13-16,13 0 31,-14-27-15,14 27 0,0 0-1,-1 0 1,1 0-1,-13 0 1,13 0 15,-1 0-31,-12 0 16,26 14 15,-13-1-31,-1 0 31,1 0-31,13 0 32</inkml:trace>
  <inkml:trace contextRef="#ctx0" brushRef="#br0" timeOffset="7110.77">6072 6787 0,'0'-14'156,"0"1"-140,0-13-16,-13 12 15,-27-52 1,27 53-1,-13-13 1,26 12 0,-14 14 15,1 0-15,-13 0-1,-1 0 1,14 0-1,-40 0 1,27 0 0,12 0-1,1 0 1,0 0-16,0 0 16,-27 14-1,14-14 1,12 13 15,1 13 0,0-26-15,13 13 0,-13-13-1,13 14 1,-40 25-1,40-25 1,-13-1 0,-1 13-1,14 14 17,0-27-1,0 0 0,0 1-15,0 12-1,0-13 1,14 1-16,-14-1 31,13 0-15,-13 0-1,0 1 1,13-14 0,0 13-1,1 0 1,-1 0 15,0 0-15,0-13-1,1 0 1,-14 14 0,26-14-1,14 0 17,-1 0-17,-25 0 1,-1 0-1,13 0 1,-12 0 0,12-14-1,-13 14 1,0-13 0,1 0 15,-1 0-16,0-14 1,14 14 0,-14-13-1,0 12 1,-13 1 15,0-13-15,27 12-1,-27 1 48,0 0-63,0 0 16,0 0 15,0-1-16,0 1 1,0-13 0,0 12-1,0 1 17,0 0-1,0 0-16,0-14 1,-14 27 15</inkml:trace>
  <inkml:trace contextRef="#ctx0" brushRef="#br0" timeOffset="24162.92">6469 6165 0,'-13'-13'31,"-14"13"-15,-39 13-1,40 0 1,-1 0 0,1 40-1,13-53 1,-1 27-16,-12 26 15,13-40 17,13 13-32,0 1 31,0 12-15,0 1-1,26 0 1,1-27-1,-27 13 1,13-26 0,0 0 15,0 0 0,1 0-15,-1 0-16,13 0 15,1-26 1,-14 0 15,-13 12-15,0-12 0,0 13-1,0-1 1,0-12-1,0-1 1,-13-12 0,-1 12-1,1 1-15</inkml:trace>
  <inkml:trace contextRef="#ctx0" brushRef="#br0" timeOffset="25564.91">6998 5622 0,'0'0'0,"0"14"32,-26-1-1,26 0-15,-13 14-1,-1 12 1,-12 1-1,13-14-15,-27 54 32,27-41-32,13 67 31,0-66-15,13 13-1,13-27 1,1-12-1,26-14 1,0 0 0,-27 0-1,14-14 1,0-12 15,-14-1-31,-13-12 16,0-27 15,-13 13-31,0-27 31,0 27-15,-26-13 0,13 27-1</inkml:trace>
  <inkml:trace contextRef="#ctx0" brushRef="#br0" timeOffset="26483.82">7038 6271 0,'-13'0'15,"-14"0"1,-39 26 0,40-13-1,12 1 17,14 12-1,0 14-16,0 26 1,0-26 0,0-27-1,53 26 1,-26-12 0,-14-27-1,40 0 16,-40 0-31,0 0 0,54-53 47,-67 27-31,0-41 15,0 28-15,-27-1-1,14 40 1,0-13 0</inkml:trace>
  <inkml:trace contextRef="#ctx0" brushRef="#br0" timeOffset="27379.85">6919 7144 0,'0'13'31,"0"80"16,-13-54-31,-1 292 30,147-252 48,-120-79-94,93-92 63,-133-226 46</inkml:trace>
  <inkml:trace contextRef="#ctx0" brushRef="#br0" timeOffset="29016.77">6469 7977 0,'-13'0'93,"-14"0"-77,1-13 0,-1 13-16,-25 0 15,-28-27 1,67 27 0,-14 0-1,14 0 1,-13 0 46,13 27-46,13 13-16,0 13 16,0-14 15,0 27-31,0-39 31,13 39-15,0-40-1,40 41 1,-13-14 0,39-14-1,-39-39-15,-1 0 16,41 0-1,-41-13 1,-25-40 0,-14-26-1,0-14 1,0 40 0,0-13 15,-14 53-16,1-14 1,0 27 0</inkml:trace>
  <inkml:trace contextRef="#ctx0" brushRef="#br0" timeOffset="30567.14">6919 9009 0,'0'0'0,"-13"13"16,-1-13-16,1 0 16,0 14-1,0-1 1,13 0 15,-14-13-15,1 13-16,13 0 31,-13 27-31,0-13 16,13 52-1,0 0 16,0-26-15,0-26-16,0 12 16,13 1-1,13 26 1,1-26 0,13 13-1,-27-53 16,13 0-31,1 0 16,12 0 0,-25 0 15,12 0-31,14-40 31,-40-13-15,0-92-1,0 52 1,0-26 0,-27 66-1,1 13 1</inkml:trace>
  <inkml:trace contextRef="#ctx0" brushRef="#br0" timeOffset="32386.6">6337 9313 0,'0'-13'31,"-13"26"-15,-27 1 0,-26 12-1,39 0 1,-26 41 0,53-41-1,-13 80 1,13 0-1,0-67 1,0-12 0,13-27 15,14 13-15,-1-13-1,27 0 1,-40 0-1,14 0 1,26 0 0,-27-40-1,14-39 1,-27-93 0,-13 79-1,13 54 1,-13 12-1,0 14 1,0 0 0</inkml:trace>
  <inkml:trace contextRef="#ctx0" brushRef="#br0" timeOffset="33538.01">7210 10266 0,'0'0'0,"-13"0"16,-1 0-16,1 0 15,-13 0-15,-1 0 16,-26 0-1,0 0 1,14 13 15,26 0-15,-14-13 0,1 14-1,12-1 1,1-13-1,0 26 1,13 40 0,0-26-1,0-27-15,0 80 16,0-40 0,0 0-1,0-14 1,0-12-1,26-14 17,-12-13-17,65 0 1,-39 0 0,26 0-1,-40 0 1,-12 0-1,-14-53 1,0 13 0,0-26-1,0 13 1</inkml:trace>
  <inkml:trace contextRef="#ctx0" brushRef="#br0" timeOffset="37291.46">7752 7488 0,'-13'0'94,"0"0"-78,-27 0-1,27 26 1,-14 14-16,14-27 15,13 0 1,-13 27-16,13-14 16,0 27-1,0-26 1,0 26 0,13-27-1,14 14 16,-14-14-15,13-26 0,-26-26 31,27-14-32,-27-26 1,0-27-1,0 14 1,0-14 0,0 80-1</inkml:trace>
  <inkml:trace contextRef="#ctx0" brushRef="#br0" timeOffset="38042.16">7580 7977 0,'0'40'47,"0"-14"-47,14 93 16,-1-52 15,40 52-16,13-14 1,0-25 0,13-41-1,-39-39 1,0 0 0,-14-52-1,-26-67 1,0 92-16,0-118 15,0 105 1,0 0 0,-13 14-1</inkml:trace>
  <inkml:trace contextRef="#ctx0" brushRef="#br0" timeOffset="38709.98">7739 8718 0,'0'0'15,"-13"0"48,0 13-32,13 40-31,0-26 16,0 118-1,0-13 1,26-65 0,1-41-1,-1-26 17,-13-79-17,-13 65-15</inkml:trace>
  <inkml:trace contextRef="#ctx0" brushRef="#br0" timeOffset="39210.15">7660 9168 0,'-14'40'15,"14"-14"1,0 14-16,-13-14 15,13 1 1,0 12 0,0-26-1,0 1 1,13-14 15,1 0-15</inkml:trace>
  <inkml:trace contextRef="#ctx0" brushRef="#br0" timeOffset="40110.87">7567 10028 0,'0'26'15,"0"27"16,0-40-31,0 14 16,0-14 0,13 13-1,1-12 1,-1-14 0,79 0-1,-25 0-15,-28 0 16,1 0-1,-27 0 1,-13-66 0,0-14-1,-40-92 17,14 119-17</inkml:trace>
  <inkml:trace contextRef="#ctx0" brushRef="#br0" timeOffset="46090.85">8440 7713 0,'-13'0'31,"0"0"63,13 26-79,-13-13-15,13 1 16,0 38 0,-14-12-1,14-13 1,0 12 0,0-26-1,0 1 1,0 39-16,0-27 47,14 1-32,-1-1 1,0-13 0,0 0 15,14-13 78,-1 0-109,-13 0 16,1 0-16,-1 0 31,0 0-15,0 0-1,1-13 1,-14 0 0,0-27-1,0 14 1,0-14-1,0 27 1,0-14 0,-14-25-1,-12 12 1,-1 0 0,14 27 15,13 0-31</inkml:trace>
  <inkml:trace contextRef="#ctx0" brushRef="#br0" timeOffset="55155.38">5252 5424 0,'0'-13'16,"0"26"0,26 0-1,27 40 1,14 40 0,-15 13-1,54 13 16,-53-53-15,-26-13 0,-1 0-1,14-1 1,-27 28 0,0-40-1,0-14 1,1-13-1,-1 53 1,0-26 0,-13-27 187,0-26-156,-13 13-47,0-13 31,13 0-31,-14-27 16,-12 13 15,-14-25-16,27 25 1,0 14-16,0-27 16,13 27-1,0 0 1,39 66 93,-25-27-93,12-13-16,-26 1 0,13-1 16,0 0 15,1 0-16,-1-13 48,0-13-1,-13 0-46</inkml:trace>
  <inkml:trace contextRef="#ctx0" brushRef="#br0" timeOffset="64787.6">13560 3281 0,'13'-27'125,"40"-26"-125,26 1 16,-12-1-16,52-53 15,26 0 1,-65 53-1,-41 13 1,-26 40 0</inkml:trace>
  <inkml:trace contextRef="#ctx0" brushRef="#br0" timeOffset="66043.92">13256 6138 0,'39'-79'110,"41"26"-95,-27 13-15,198-145 16,-92 79 0,52-13-1,-78 40 17,-94 66-17</inkml:trace>
  <inkml:trace contextRef="#ctx0" brushRef="#br0" timeOffset="70660.8">12819 9869 0,'53'-13'110,"0"-53"-95,-40-1 1,40 15-16,26-68 15,14-25 1,-40 79 0,-13 26-1,-27 14 17,0 26-32</inkml:trace>
  <inkml:trace contextRef="#ctx0" brushRef="#br0" timeOffset="71699.5">12872 10425 0,'0'-14'172,"66"-65"-172,27-93 16,-27 26-16,66-26 31,-79 106-31,26-13 15,-79 66 1,14 13 0</inkml:trace>
  <inkml:trace contextRef="#ctx0" brushRef="#br0" timeOffset="97301.37">5239 6429 0,'13'0'63,"40"0"-63,-13 0 16,-14 0-16,67 0 31,-27 0-31,93 14 31,-107-1-15,68-13-1,-107 13 1,53-53 531,40-13-532,-14-13-15,27 0 16,40-13 0,-79 52-1,-41 14 17,-26 13 921,14 0-938,13 40-15,65 39 32,67 40-17,-132-106 1,39 27-1,-39-13 1,53-41 750,39-52-766,-92 40 15,396-199 1,-343 172 0,158-66-1,-198 92 1,0 1-1</inkml:trace>
  <inkml:trace contextRef="#ctx0" brushRef="#br0" timeOffset="111374.15">6588 6099 0,'0'0'15,"132"-67"1,-92 41 0,79-27-1,-53 13 1,-13 27 0,0-13-1,0-1 1,0 14-1,-27 0 1,41-14 15,-14-26-15,-27 53-16,0-26 16,-12 0-1,12-1 1,-13 14-1,67-53 1,-41 39 0,14-65-1,-39 52 1,25-26 0,-12 13-1,12-26 1,-12-1-1,-27 40 1,26-65 0,1 38-1,-14 41 1,-13 13 0,26-27-1,1 0 1,-1-13-1,-12 27 1,-1 13 0,0-14-1,0 14 1,27-13 0,13-40-1,53-1 1,-40 28-1,-13-1 17,53-13-17,-80 27 1,14-14 0,-14 13-1,40 1 1,-66 13-1,27-14-15,-14 27 16,40-66 15,0 53-31,-13-27 16,12-13 0,41 14 15,-14-1-31,1 0 15,-1-13 17,-39 40-17,-14-13 1,27 12 0,0-12-1,-13 0 1,-27 26-1,0 0 485,-13-14-500,14 41 188,-1-27-172</inkml:trace>
  <inkml:trace contextRef="#ctx0" brushRef="#br0" timeOffset="114935.04">9208 6152 0,'66'-53'78,"-27"13"-62,-12 13-16,26-52 15,26 26 1,0-26-1,-39 52-15,13 14 16,0-27 0,-13 40-1,-1 0 1,14 0 0,-26 0-1,12 0 1,-25 0-1</inkml:trace>
  <inkml:trace contextRef="#ctx0" brushRef="#br0" timeOffset="125664.48">12502 2950 0,'0'0'0,"0"13"16,0 27-16,-40 79 31,-39 27-15,26-80-1,-93-13 1,27 26-1,-119-39 1,53-14 0,-133-13 15,54-13-15,118 0-1,-66 14 1,-132 39 15,318-53-31,-186 79 16,-26 0-1,66-39 1,-79 13 0,26 0-1,-132 13 1,145-13-1,27 0 1,119 13 15,13 13-15,0 133 0,26-93-1,-52 40 1,0 79-1,39-93 1,-26 80 0,66-119-1,0-13 1,0-14 0,0 1-1,26-14 1,27 66-1,119 53 17,-92-105-17,65 25 1,54-38 0,-67-15-1,93-12 1,-14-40-1,14 0 1,93 0 0,-239 0-16,93-40 15,278-118 1,-93-14 0,-211 66-1,52-53 1,120-211-1,-252 185 1,-40-54 15,-26 107-15,0-80 0,-39 93-1,-200-225 1,173 305-1,-92-133 1,52 92 0,79 27-16,-79-52 31,53 38-31</inkml:trace>
  <inkml:trace contextRef="#ctx0" brushRef="#br0" timeOffset="129117.16">6443 7951 0,'-14'-14'79,"14"-38"-64,0 38-15,-13-78 16,-40-199 15,40 225-31,-93-225 16,66 224-1,14 1 1,13 53 0,0 0-1,-1-14 1,-65 27 15,26 0-15,40 0-1,-14 0 1,27 14 0,-26 118-1,-1-53 1,1-39-16,0 198 15,-27-40 1,39 67 0,14-27-1,0-26 1,0 79 0,0-79-1,53 171 16,0-184-15,27-27 0,-1-14-1,0-39 1,1 14 0,-1-41-1,14-39 1,92 53-1,13-27 1,40 1 0,-92-41-1,66 1 1,-1 0 0,1-27-1,185 53 16,-199-26-15,14 0 0,-146-40-1,0 13 1,-53-13 0,1-13 93,-14-14-109,0-39 16,0-40-16,0-92 15,-27-120 16,-105 27-15,-14 13 0,-78-79-1,78 212 1,40 39 0,40 79-1,26 1 1,14 13-16,13-1 15,-1 1-15,-25-13 16,-27-27 0,-27-13-1,14 0 1,-67-1 0,27-12-1,-13-40 16,-1-27-15,-25-52 0,39 26-1,-106-145 1,119 158 0,66 106-1,14 26 1,-1-12-1,14 26-15</inkml:trace>
  <inkml:trace contextRef="#ctx0" brushRef="#br0" timeOffset="185532.45">11853 6443 0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2:32:46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6271 7461 0,'0'13'110,"0"54"-110,0-28 15,0 54 1,0-14 0,13 40-1,-13-26 1,26 52-1,-12-92 1,-14-13 0,0-13-1</inkml:trace>
  <inkml:trace contextRef="#ctx0" brushRef="#br0" timeOffset="6365.32">10160 6826 0,'0'53'140,"0"0"-140,0 0 16,0-13-16,0 52 15,0-65 17,0-14-17,0 27 1,0-14 0,0 40-1,0-39 1,0 12-1,0-25 1,0 12 281,0 1-297,0-1 16,0-13-16,0 14 15,0-14 1,0 0 15</inkml:trace>
  <inkml:trace contextRef="#ctx0" brushRef="#br0" timeOffset="24128.34">16947 6747 0,'13'53'47,"-13"-14"-31,13 94-1,-13-14 1,13 13 0,0-66-1,-13 14 16,14-41-15,-14-12 0,0-14-16,13-13 15,-13 13 17</inkml:trace>
  <inkml:trace contextRef="#ctx0" brushRef="#br0" timeOffset="32215.83">17092 7170 0,'0'0'0,"0"13"125,27-13-125,52 0 16,53 0 0,67 0-1,-54 0-15,477-92 16,-106 92 0,423 0-1,-357 0 1,27 0-1,-371 0 1,-212 0 0,-26-13 109,0-1-110,-13 14 1,-13-26-16,-1 26 16,1-40-1,-14 14 1,14 13-1,-67-54 1,-26 28 0,26-1-1,67 40-15,-14-26 16,-39 12 0,26-12 15,26 26-16,-65-13 1,65 13 0,14 0 62,26 13-63,1 0-15,39 40 16,-14 0 0,-12-13-1,-14-27 1,-13 0 62,0 14-62,0-14-1,0 0 1,0 0-16,-13 0 16,-40 40-1,-13-26 1,66-1-1,-14 14 1,14 0 0,0-1-1,0-25 1,0 12 0,27-13-1,-14-13 16,14 0-15,-1-26 0,-13-14-1,-13-26-15,0 40 16,0-41 0,0 41-1</inkml:trace>
  <inkml:trace contextRef="#ctx0" brushRef="#br0" timeOffset="39354.17">17092 6839 0,'0'0'0,"0"40"0,0-13 15,0-14-15,0 27 16,13 12-1,-13-25-15,14 39 32,38 27-17,1-14 1,93 93 0,13-26-1,-40-54 1,119 40-1,40 40 1,-40-92 0,-13-54-1,13 1 1,40-27 0,-67 0-1,41 0 1,-80 0-1,105-14 17,-131-65-17,-40 0 1,-14 26 0,14-27-1,-53 1 1,27-66-1,-67 39 1,-13-106 0,0 80-1,-27-40 1,1 92-16,-54-65 16,28 79-1,-1 13-15,-93-53 31,-92-13-31,119 92 32,-185-65-17,277 92 1,-158-27 0,-53 14-1,185 13-15</inkml:trace>
  <inkml:trace contextRef="#ctx0" brushRef="#br0" timeOffset="41621.56">13295 10054 0,'106'0'110,"185"0"-110,185 0 15,133 0-15,251 0 31,397 0-15,-794 0-16,-318 0 16,464 0-1,-331 0 1</inkml:trace>
  <inkml:trace contextRef="#ctx0" brushRef="#br0" timeOffset="47537.12">10253 7038 0,'13'0'187,"0"-27"-171,0-12-16,1 12 16,-1-12-1,13-1 1,1 13 0,12 1-1,-12 13 1,-1 0-1,1 13 1,26-27 0,26 1 15,14 12-15,12 1-1,-78 13-15,118-26 16,-78 26-1,91 0 1,1 0 0,-53 0-1,53 0 1,-67 0 0,41 0-1,-94 0 1,54 0-1,-27 0 1,27 0 15,-67 0-15,1 0 0,25 0-1,1 0 1,-13 0-1,53 0 1,-40 0 0,13 0-1,-13 13 1,26 13 0,-26-26-1,26 0 1,-39 0-1,0 0 1,-27 0 0,13 0 15,-12 0-15,12 0-1,1 0 16,-1 0-15,0-13 0,1 0-1,26-27 1,-27 40 0,14-13-1,-27-13 1,0 12-1,27-25 1,-13 25 0,-14 1 15,0 0-15,0-13-1,0 12 1,-13 1-1,0 0 1,27 13 172,-14 40-188,0-40 15,40 66 1,-13-40-1,13 14 1,26-1 0,-13-12-1,14-14 1,-14 0 0,79 1-1,-65-14 1,52 0-1,-26 0 1,-53 0-16,53 0 31,-27 0-15,93 13 0,-66-13-1,13 0 1,-26 0-1,-14 0 1,40 0 0,-26 0-1,26 0 1,-13 0 0,65 0-1,-78 0 1,-40 0-1,40 0 17,-27 0-17,-27 0 1,14 0 0,-26 0-1,65 0 1,-65 0-1,39 0 1,0 0 0,14 0-1,12 0 1,1 40 0,-40-40-1,-14 13 1,-25-13-1,-1 13 1,13 13 15,1 1-15,-14-1 0,13 41-1,-26-41 1,14 67-1,-14-54 1,0-25 0</inkml:trace>
  <inkml:trace contextRef="#ctx0" brushRef="#br0" timeOffset="61876.36">13666 4604 0,'0'26'15,"0"80"1,-13 40-1,13-41 1,0 147 0,0-94 15,-14 147-15,14-80-1,-13 185 1,0-371-1,0 81-15,13 91 16,0-171 0,0 105-1,0-92 1,0-39 0,-27-14 202,1-27-218,-1-13 16,1 14 0,-14-40-1,14 26 1,39 53 62,13-13-78,1 27 16,26 79-1,0 26 1,39 13-1,-52-92 1,-27-26 0,27-54 31,-27 1-32,40-53-15,-27 52 16,27-39-1,-26 53-15,-14-1 16,-13-12 93,-26 13-109,-1 0 32,14 13-32,13-14 31,-13 14-15,-27-39-1,13-1 1,-12-13-1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2:34:27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11152 8070 0,'13'0'78,"27"0"-63,66 0-15,39 0 16,-39 0 0,53 0-1,-80 0 16,-26 0-15,119-13 0,-39-1-1,-41 1 1,41 13 0,-67 0-1,0 0 1,-40 0-1,-13 0 1</inkml:trace>
  <inkml:trace contextRef="#ctx0" brushRef="#br0" timeOffset="5800.6">12965 8017 0,'13'0'172,"13"0"-172,1 0 15,52 0 1,-13 0-1,27 0 1,-40 0 0,66 0-1,13 0 1,-52 0 0,-1 0-16,27 0 31,0 0-16,-14 0 1,1 0 0,-14 0-1,14 0 1,65 0 0,-38 0-1,78 0 1,-79 0-1,-26 0-15,-1 0 16,107 0 0,-41 0-1,41 0 17,-14 0-17,-79 0 1,92 13-1,-79 0 1,67-13 0,-94 0-1,27 0 1,-26 0 0,13 0-1,39 0 1,-52 0-1,-1 0 17,94 0-32,-67 0 31,132 0-31,27 0 31,-106 0-31,13 0 31,-53 0-15,14 0 0,-106 0-1,-14 0-15,14 0 16,-27 0 0</inkml:trace>
  <inkml:trace contextRef="#ctx0" brushRef="#br0" timeOffset="9314.59">4710 9379 0,'79'0'141,"14"0"-125,-1 0-16,-39 0 15,318 0 1,-160 0-16,1 0 15,423 0 1,-384 0 0,384 0-1,-238 0 1,159 0 15,52 0-15,-251 0-1,186 0 1,105 0 0,-397 0-1,331 0 1,-357 0 0,53 0-1,66 0 1,-92 0-1,-200 0 1,-25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2:35:52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4564 8334 0,'0'27'16,"0"65"0,0 199-1,0-132 1,0 0-16,0 0 15,0 52 1,0 54 0,0-53-1,0-120 1,13 54 0,-13-67 15,0-39-16,0 13 1,0-40 0,0 0-1,0 0 17,0 14-17,53 65 1,-40-92-1,159 106 1,-92-53-16,39 13 16,79 14-1,-105-14 1,52-13 0,-26-13 15,93-1-16,-27-39 1,93 0 0,26 0-1,40 0 1,569 0 0,53 0-1,-106 0 1,344 93-1,277 13 1,-502 13 0,503-53-1,-781-66 17,331 0-17,-728 0 1,239 0-1,-305 0 1,-79 0-16,-80 0 16,-66 0-16,14 0 15,12 0 1,1 0 0,-14-13-1,27 13 1,-13-27-1,198-92 17,-132 66-32,53-13 15,-40-13 1,-79 39 15,-27-13-15,-13-92-1,0-54 1,0 27 0,0-132-1,0 92 1,0-13 0,0 119-1,0-66 1,0 53-1,0 80 1,0 12 0,0 14-16,-172-13 15,-27-27 1,-131 26 15,12 27-15,-105 0-1,-649 133 1,331-54 0,-1018-53-1,-239-26 1,1125-66 0,-476-66-1,-173 0 1,583 132-1,542 0 1,239 0 0,52 0-1,53 0 1,-13 0 15,52 0-15,1 0 31,-13 0-47,-1 0 15,-26 0-15,-119 0 16,-13-14 0,-146-105-1,186 66 1,-146-13-1,251 53 1</inkml:trace>
  <inkml:trace contextRef="#ctx0" brushRef="#br0" timeOffset="5111.13">4895 6959 0,'79'0'125,"-39"0"-109,79 0-16,159 0 15,-93 0 1,53 0-1,13 0 17,120 0-17,-107 0 1,67 0 0,-185 0-1,-54 13 1,-65-13-16,-14 0 15,0 13 64,14-13 14,-1 0-93,14 0 16,13 0 0,-14-13-16,120-14 15,40 1 1,25-1-1,-144 27 1,-54 0 0,27 0 156,53 0-157,-79 0-15,105 0 16,119 0-1,-26 0 1,-13 0 0,-173 14-1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2:38:27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4815 5874 0,'14'0'93,"-1"0"-93,27 0 16,92-13 0,40-1-1,53-12 1,-53 26 0,66 0-1,26 0 1,-39 0 15,40 0-15,-199 0-16,291 0 15,-119 0 1,106 0 0,-13 26-1,-106-26 1,92 0-1,-78 0 1,91 0 0,-65 0-1,79 0 1,-66 0 0,132 0-1,251 0 16,-79 0-15,-225 0 0,107 0-1,-200 0 1,67 0 0,-93 0-1,40 0 1,-133 0-1,27 0 1,-13 0 0,92 0-1,-13 0 1,40 0 0,-132 0 15,52 0-16,-26 0 1,106 0 0,-66 0-1,-120 0 1,27 0 0,-52 0-1,65 0 1,-26 0-1,-53 0-15,26 0 16,0 0 0,-65 0-1,-1 0 63</inkml:trace>
  <inkml:trace contextRef="#ctx0" brushRef="#br0" timeOffset="30747.85">4908 7818 0,'40'0'156,"-1"0"-140,28 0-16,-1-13 15,106 13 1,26-26-1,93 26 1,-53 0 0,-92 0-1,65 0 1,-39 0-16,-26 0 16,238 0-1,-54 0 1,-78 0 15,92 0-15,-93 0-1,67 0 1,65 0 0,-224 0-1,158 0 1,-158 0-1,53-13 1,251 13 0,-331 0-1,225 0 1,-171 0 0,38 0-1,-78 0 1,52-14 15,41-12-15,-134 26-1,120 0 1,-145-13 0,184-14-1,-184 27 1,144-13-1,-78 13 1,-14-27 0,53 14-1,1 13 1,-67-13 0,53 0 15,-106 13-16,26 0 1,-25 0 0,38 0-1,-78 0 1,-1 0 0</inkml:trace>
  <inkml:trace contextRef="#ctx0" brushRef="#br0" timeOffset="56921.42">4763 11919 0,'13'0'125,"66"-13"-125,14 0 15,211 0 1,-172 13 0,53 0-1,173 0 1,12 0-1,543 0 17,-477 0-17,186 0 1,-238 0 0,-186 0-16,14 0 15,39 0 1,1 0-1,-133 0 1,-53-13 0,-53 13-1,0 0 1,14 0 0,-27-14 530,13 14-530,14-13 0,-14 0-16,0 13 15,0-13 126,-13-14-125,0-26-16,0 40 15,0-93 1,0 40-16,0-27 15,0-39 17,0 66-17,0 13 1,0-13 0,0 53 15,-39 13 109,-41 0-140,-52 0 16,66 0 0,-344-14-1,304 14 1,-159-26-16,-66 26 16,-184-53-1,-68 53 1,319-40-16,26 27 15,-40 0 1,-132-27 0,132 27-1,106 0 1,66-14 0,66 14-1,27 13 16,0 0-15,0 0 0,-119 0-1,105 0 1,-79 0 0,-13 0-1,53-26 1,40 26-1,12 13 142,1 40-142,0 53-15,-14 13 16,1 106 0,-27-53-1,40-119 1,0-27-16,13-13 94,0 0-94,0 27 15,0-27 1,0 1-16,0 65 31,0-39-15,0-27-16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2:39:46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4921 8916 0,'53'-13'125,"53"13"-125,26-13 16,133-13-1,-93 26 1,225-14 0,-27-12-1,649-1 16,-900 14-31,939-40 32,-661 53-32,410 0 31,-450 0-15,-238 0-16,569 0 15,-278 0 1,212-26-1,-66-1 1,-252-12 0,27 25-1,13 1 1,-225 13 0,66-13 15,-132 0-31,-40 13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2:48:44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17198 5940 0,'-27'0'94,"-25"0"-78,-15 0-16,-25 0 15,52 0 1,-172 0 0,-52 0-1,92 0 1,-66 0 0,79 0-1,-92 0 1,92 13-1,-13 14 1,119-27-16,-40 0 16,27 0-1,40 0 1,13 0 0,-1 0 484,1-14-454,13 1 1,-13 13 78,0 13-109,-1 14-16,14-14 16,0 13 15,0-12-16,0 25 1,14-25 0,-14-1-1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2:49:13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3836 6072 0,'-26'-13'78,"-14"13"-78,-26 26 15,-93 27 1,54 0 0,25-13-1,27 0 1,14-14-1,39 1 1,-14 39 0,14 0-1,0-26 17,0-14-32,0 40 15,0 0 1,0 0-1,0-13 1,0 13 0,0 40-1,0-13 1,14-14 0,-1 1-1,-13-54 1,0 80-1,0 79 17,0-53-32,0-39 31,0 39-15,0-92-1,0 53 1,-13-54-1,-27 14 1,-26 27 0,53-67-1,-1 0 1,1-13 15,66-40 63,-53 27-78,13 13 15,0 0-16,1 0 1,12 13 0,-13 1-16,14 39 15,-14-1 1,27 81 0,-1-14-1,-39-40 1,0 27-1,0-66 1,0 39 15,0-13-15,0 67 0,-13-28-1,-26 81 1,39-160-16,-40 133 15,40-80 1,0 53 0,-13 14-1,13 92 17,0-39-17,0-173-15,0 14 16,0 39 15,0-53-31,0 41 16,0-28 15,0-25-15,0 25-1,26-12 1,-13-1-1,27 1 1,-14-27 0,1 13-16,26-13 15,185 0 1,27 0 0,-146 0-1,119 0 16,-93 0-15,-132 0-16,14 0 0,-14-13 31,0 13-31</inkml:trace>
  <inkml:trace contextRef="#ctx0" brushRef="#br0" timeOffset="47462.73">6853 6720 0,'13'0'93,"106"0"-77,13 0-16,-92 0 16,79 0-1,371 0 1,-305 0 0,198 0-1,-118 0 1,79 14-1,-93 12 1,54 14 0,-147-27-1,67 0 1,-53-13 15,-26 0-31,-40 0 16,-1 0-16,41 0 15,357 27 17,-173-14-17,80-13 17,-330 0-17,52 0 1,358 0 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3:07:02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12819 3347 0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1-23T02:23:39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4588 10962 0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2:51:09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6654 9723 0</inkml:trace>
  <inkml:trace contextRef="#ctx0" brushRef="#br0" timeOffset="1592.48">8533 8162 0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1:53:16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4247 4471 0,'13'0'78,"13"0"-62,1 0-16,65 0 16,133-13-1,-79-13 1,-40 26-16,158 0 15,-52 0 1,66 0 0,-53 0 15,145 0-15,-172 0-1,-105-13 1,-80 13-1</inkml:trace>
  <inkml:trace contextRef="#ctx0" brushRef="#br0" timeOffset="1256.02">11284 3201 0,'40'0'63,"0"0"-63,0 0 15,39 0 1,-13 0-16,40 0 15,-40 0 1,-39 0 0,-14 0-1,0 0 1,0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1-23T01:46:18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8882 9406 0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1:56:06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3122 6972 0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1-23T01:47:56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11454 8033 0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2:00:33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9499 8401 0,'26'0'93,"40"0"-77,133 0 0,-120 0-1,371 0 1,-40 0 0,370 0-1,-118 0 1,92 0-1,-212 0 1,-290 0 0,-199 0-1</inkml:trace>
  <inkml:trace contextRef="#ctx0" brushRef="#br0" timeOffset="6029.4">9922 8004 0,'13'0'47,"0"0"-15,1 0-17,12 0 1,14 0-16,39 0 15,80 0 1,-27 0 0,119 0-1,-52 0 1,105 0 0,-132 0-1,278 0 1,-371 0-1,437 0 17,-436 0-17,39 0-15,0 0 16,-106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2:04:39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6760 7567 0,'13'0'296,"1"0"-264,-1 0-17,0 0-15,0 0 16,0 0-16,107 0 31,-107 0-15,159 0-1,-93 0 1,67 0 0,-80 0-1,79 0 1,-65 0 0,-14 0-1,-40 0 1,-12 0-1,12 0 1,0 0 0,1-26-1,-14 26 17,27 0-17,13-14 1,-14 14-1,14 0 1,13 0 0,-13 0-1,14-13 1,38 0 0,-25 0-1,131 13 1,-171 0-1,26 0-15,133 0 32,-120 0-32,93 0 31,-66 0-31,26 0 31,-39 0-15,39 0-1,-66 0 1,67 0 0,-28-14-1,41-12 1,-80 26 0,106-13-1,-79 13 1,12 0-1,-12 0 1,-67 0 0,1 0-1</inkml:trace>
  <inkml:trace contextRef="#ctx0" brushRef="#br0" timeOffset="961.61">10279 6681 0,'0'26'63,"0"1"-63,0 12 15,0 67 1,0 13 0,0 14-1,0 25 1,0-25 0,-26 12-1,12-66 1,14 1-1,0-67 1,0 0 15</inkml:trace>
  <inkml:trace contextRef="#ctx0" brushRef="#br0" timeOffset="2808.51">6906 6813 0,'0'13'15,"0"14"-15,0-1 16,0 27 15,0-13-15,0 39 0,0-52-16,0 52 15,0 80 1,0-14-1,0 1 1,0-67 0,0-66-1</inkml:trace>
  <inkml:trace contextRef="#ctx0" brushRef="#br0" timeOffset="15323.92">10028 9737 0,'92'0'172,"-52"0"-172,39 0 16,27 0-1,132 0 1,-39 0 0,26 0-1,-53-14 1,92 1 0,-65-13-1,52 26 1,-145-13-1,53-1 1,-80 14-16,27 0 16,13 0-1,-40 0 1,40-26 0,-26 13 15,-27 13-16,40 0 1,0 0 0,-53 0-1,52 0 1,-78 0-16,-1 0 16,67 0-1,-14 0 1,-26 0-1,0 0 1,-13 0 0,-27 0-1,14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2:06:07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4987 5781 0,'40'-26'188,"79"26"-188,40-14 16,-14 14-1,213 0 1,-133 0-1,79 0 1,-145 0 0,52 0-1,27 0 1,-105 0 0,92 0-1,-186 0-15,146 0 31,-66 0-15,93 0 0,-53 0-1,105 0 1,-25 0 0,-67 0-1,66 0 1,-80 0-1,28 0 1,12 0 0,14 0-1,-80 0 1,66 0 0,-92 0 15,66 0-16,-79 0 1,26 0 0,-40 0-1,54 0 1,25 0 0,-52 0-1,-40 0-15,53 0 16,27 0-1,-40 0 1,-14 0 0,27 0-1,-39 0 1,-40 0 0,-27 0 15</inkml:trace>
  <inkml:trace contextRef="#ctx0" brushRef="#br0" timeOffset="199743.68">5199 7369 0,'13'13'32,"14"-13"-17,12 0 1,14 0-1,133 0 1,25 0 0,120 0-1,-119 0 1,317 0 0,-132 0-1,251 0 1,-251 0-1,-40 0 1,-132-13 0,-80 13-1,-92-14 1</inkml:trace>
  <inkml:trace contextRef="#ctx0" brushRef="#br0" timeOffset="-164860.52">5067 8030 0,'0'-13'156,"92"0"-140,41 13-16,264 0 16,26 0-1,410 0 1,-251 0-1,344 0 17,-277 0-17,-41-14 1,-304-12 0,-158 13-16,-40-1 15,-93 14 1</inkml:trace>
  <inkml:trace contextRef="#ctx0" brushRef="#br0" timeOffset="-154354.02">11073 5080 0,'13'0'47,"40"0"-31,0 0-1,39 0-15,94 0 16,-107 0 0,40 13-16,53 0 15,27 93 1,-94-26 0,-12 25-1,-67-38 16,1 38-15,-27 1 0,0-79-1,0 39 1,0 27 0,-66 39-1,0-13 1,13-27-1,0 1 1,-13 39 0,-1-39-1,-12 92 1,26-66 15,0 14-31,40-81 31,0 81-15,13-67 0,0-13-1,0 0 1,0-14 0,26 1-1,-12-27 1,-1-13-1,0 27 1,-13-40 47,0-1-32,-13 14 16,-14 0-32,14 0 1,0 0-16,-14 14 16,-26 38-1,27-12 1,-27 26-1,40-26 1,0 26 0,13 0-1,0-13 1,0 0 0,0-13-16,53 92 31,-14-66-16,14 0 1,-26 27 0,39 0-1,-40-40 1,1-14 0,-27-12-1,0-14 1,0 0-1,0 0 1,0 14-16,0-14 16,0 27-1,-66-1 1,13-12 0,-93-1-1,40-26 16,-13 0-15,40 0 0,-1 0-1,14 0 1,40-13 0</inkml:trace>
  <inkml:trace contextRef="#ctx0" brushRef="#br0" timeOffset="-150315.61">11800 5437 0,'27'0'141,"13"0"-126,12-26-15,107-80 16,53-40 0,-146 107 15,27-27-31</inkml:trace>
  <inkml:trace contextRef="#ctx0" brushRef="#br0" timeOffset="-149781.74">11232 6297 0,'105'-66'94,"-52"13"-94,53-53 16,13 14-1,80-94-15</inkml:trace>
  <inkml:trace contextRef="#ctx0" brushRef="#br0" timeOffset="-149280.3">10782 7011 0,'39'-39'78,"41"-14"-78,39-40 16</inkml:trace>
  <inkml:trace contextRef="#ctx0" brushRef="#br0" timeOffset="-148780.52">10676 7726 0,'0'-27'31,"79"-39"-15,-13-26 0,173-147-1,-226 226-15</inkml:trace>
  <inkml:trace contextRef="#ctx0" brushRef="#br0" timeOffset="-135697.61">8255 9393 0,'13'-14'282,"212"-131"-282</inkml:trace>
  <inkml:trace contextRef="#ctx0" brushRef="#br0" timeOffset="-134800.35">8930 10054 0,'26'-26'78,"40"-27"-78,40-27 16,-13-25-16,158-54 31,-79 53-15,53-40-1</inkml:trace>
  <inkml:trace contextRef="#ctx0" brushRef="#br0" timeOffset="-133732.05">10570 11007 0,'0'-14'110,"79"-52"-95,14-53-15,13 0 16,251-172 0</inkml:trace>
  <inkml:trace contextRef="#ctx0" brushRef="#br0" timeOffset="-130695.71">15081 11734 0,'53'-39'234,"79"-54"-234,14-53 16,92-39-16,66-53 15,-171 132 1</inkml:trace>
  <inkml:trace contextRef="#ctx0" brushRef="#br0" timeOffset="-126967.73">4908 11999 0,'53'-13'109,"13"-14"-109,66 14 16,146 0-1,-93-1 1,120-12-1,-28 0 1,67-27 0,-158 26-1,25 1 1,-145-1 15,-39 27-15,-14 0 156,0 0-157,1 0-15,78 27 32,41 26-17,-54-53 1,27 26-1,-14-26 1,-78 27 0</inkml:trace>
  <inkml:trace contextRef="#ctx0" brushRef="#br0" timeOffset="-114827">2593 2738 0,'0'-13'47,"13"13"-32,14 0 1,26 0-16,145 0 15,-39 0 17,92-39-17,-119 39 1,1 0 0,-54-14-1,93 1 1,-119 13-1,331-66 1,-226 53 0,-92 13-16,239 0 15,-107 0 1,-13 0 0,-26 0-1,145-27 16,-251 27-15,185 0 0,93 0-1,-212 0 1,106 0 0,-106 0-1,172 0 1,-26 0-1,-40 0 1,79 0 0,-26 0-1,-119 0 17,-1 0-17,-118 0-15,158 0 16,-145 0 15,80 0-15,-54 0-1,14 0 1,-54 0 0,-25 0-1,12 0 1,53 0-1,-12 0 1,-28 13 0,-12-13-1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1-21T02:11:41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7316 4326 0,'13'13'15,"119"40"1,53-13-1,54 26 1,78-40 0,371-26-1,0 0 1,622 0 0,-265 0 15,-291 0-31,635 0 15,-714 0 1,198 0 0,-397-53-1,-106 27 1,-317 13 0</inkml:trace>
  <inkml:trace contextRef="#ctx0" brushRef="#br0" timeOffset="12889.83">4538 5027 0,'-14'0'15,"14"79"1,0-52-16,-13 185 15,13 39 17,0-211-32,0 79 15,-26 158 1,-1-65 0,14 53-1,-13-93 1,-1 185-1,1-40 1,-1-52 0,14-119-1,-40 145 1,40-119 0,13 66 15,-27-172-31,27-27 0,0 120 15,0-40 1,0 0 0,0 40 15,0-132-15,0 39-1,0-40 1,0-13-1,0 1 1,0-1 0,0 0-1,0 14 1,0-1 0,0 0-1,14 41 1,-1-41 15,-13 1-15,39 12-1,1 14 1,53 0 0,39 0-1,186 13 1,-107 0-1,-65-39-15,132 12 16,105 14 0,133-53-1,-106 0 1,-291 0 0,-79 0-16,-14 0 15,-12 0 16,-1-13 63,-13 0-94,13 13 16,27-27-1,0-52 1,-14 39 0,27-26-16,13-66 15,13-14 1,-39-12 0,0 25-1,-40-78 1,26 12-1,-26-92 17,0 159-17,0-146 1,0 80 0,0-14-1,0 80 1,0 79-16,0-159 15,0 67 1,0-80 0,0-13-1,13-40 1,-13 119 0,0-132 15,0 265-31,0-80 15,0-40 17,0 120-17,0-40 1,0-14 0,0 54-1,0-1 1,0 14-1,0 0 1,0 0 0,-13-1-1,13 1 17,0 0-17,-13 0 1,0-1-1,-27 1 17,0 0-17,-79 13 1,-66-13 0,66 13-1,-159 0 1,80-13-1,105 13-15,-66 0 16,-79 0 0,-172 0-1,212 39-15,-40 1 16,92-14 0,133-26-1</inkml:trace>
  <inkml:trace contextRef="#ctx0" brushRef="#br0" timeOffset="16930.54">7898 4842 0,'0'0'0,"0"40"0,0-1 15,0 14 1,0 40 0,-27-1-1,14-12 1,0 92-1,13-146-15,-40 159 16,14-66 0,13-52-16,-1 105 15,1 0 1,-13-14 0,12-39-1,14-26 16,-13 66-15,-13-40 0,26 79-1,0-79 1,0 93 0,0 13-1,-14-146 1,14-13-1,0 1 1,-26-1 0,26 13-1,-13 14 1,13-1 0,0-26 15,-13-39-16,13-14 1,-14 40 0,14 0-1,-13 0 1,0 0 0,0 0-1,-14 26 1,14-26-1,13 13 1,-13-13 0,13 13-1,-14 14 1,1 52 15,0-66-15,13 13-1,0-26 1,-13 27 0,0-1-1,-40 67 1,53-41 0,0 14-1,0-66 1,0-26-1,0-14 1,0 27 0,0-14-1,0 14 1,0-27 0,0 0 15,0 1-16,13 12 17,13 0-17,14 1 1,53 26 0,26-27-1,172 1 1,-252 12-1,120-39-15,132 14 16,-66-14 0,40 0-1,-93 0 17,-133 0-17,1-14 1,0 14-1,-40-13 1,13 13 0,0-26-1,0 13 17,-13-14-32,27 1 15,-14-14 1,14-13-1,12-53 1,1-26 0,-14 66-1,14-14 1,-13 1 0,52-67 15,-53 41-16,27-81 1,-13-12 0,-14 39-1,-12 67 1,25-14 0,-39 40-1,0-27 1,0 27-1,0-27 1,0 27 0,0-119-1,0 53 1,0-186 15,0 186-15,0-93-1,0 27 1,0-41 0,-13 94-1,-13-40 1,26 92 0,-27-52-1,-12 39 1,25 40-1,-52-67 1,26 14 0,14 66-1,13-26 17,0 39-17,-40-39 1,26 26-1,1 13 1,-1 1 0,1-1-1,-1 13 1,-12-25 0,-27-15-1,26 41 1,-13-14-16,-40-13 15,40 27 1,-13-14 0,27 27-1,-28 0 1,41 13 15,-40 0-15,13 0-1,26 0 1,14 0 0,-13 0-1,-14 0 17</inkml:trace>
  <inkml:trace contextRef="#ctx0" brushRef="#br0" timeOffset="36955.9">18137 6046 0,'-13'0'62,"13"26"-46,0 27-16,0 13 16,0 172-1,26-171 1,1 131 0,-14-92-1,27 13 1,-40-66-1,0-14-15,13 1 16,-13 0 0,0-14 77,26 1 17,1-27-95,13 0-15,65 0 16,120 0 0,-106 0 15,120 0-15,-41 0-1,40 0 1,-53 0-1,-145 0-15,66 0 16,-66 0 0,-27 0-1,-13-27 142,0-52-142,13 66-15,13-40 16,14-185-1,-13 92 1,-14-39 0,-13 66-1,0 53 1,0 39 0,0 14-1,-13 13 173,-54 0-173,-38 0-15,25 0 16,1 0-16,66 0 16,-278 0-1,145 0 1,-79 0-1,80 0 1,-93 0 15,79 0-15,-26 0 0,92 0-1,119 0 126</inkml:trace>
  <inkml:trace contextRef="#ctx0" brushRef="#br0" timeOffset="43436.72">18217 7117 0,'0'40'141,"-40"-14"-125,13 41-16,-12-28 15,12 1 1,-12 0-1,12 13 1,1-27 0,-1 0-1,-26 27 1,40-39 0,-27 39-1,14-14 1,13-12-1,-14-14 1,27 0 15</inkml:trace>
  <inkml:trace contextRef="#ctx0" brushRef="#br0" timeOffset="44822.06">17793 7686 0,'-13'0'187,"0"-13"-187,13-27 16,-13 27 0,-14-27-1,27 27 1,0 66 109,0 40-109,0-1-16,0-65 15,13 26 1,1-14-1,-1-12 1,13-27 140,-13-14-156,1-12 16,-14 0 0,13-1-1,-13 1 1,13 12-1,0-25 1,1 26 0,-1 13-1,-13-14 142,-13-12-157,-1-1 15,1 14 1,-53-66-1,53 66-15,13-1 16,-27-12-16</inkml:trace>
  <inkml:trace contextRef="#ctx0" brushRef="#br0" timeOffset="46810.17">19592 7289 0,'53'27'63,"-39"-14"-63,25 53 15,-12-39 1,65 65 0,41 14-1,-67-27 1,-40-52 0,1-1-1,-14 1 1,0-27-1,-39 0 517,-1 0-517,1 0-15,13 0 16,-1 0 0</inkml:trace>
  <inkml:trace contextRef="#ctx0" brushRef="#br0" timeOffset="55661.97">20201 6535 0,'-13'0'63,"52"0"-16,1 0-32,26 0-15,0 0 16,14 0 0,-41 0-1</inkml:trace>
  <inkml:trace contextRef="#ctx0" brushRef="#br0" timeOffset="56266.42">20122 6906 0,'79'0'94,"-53"0"-94,27 0 16,53 0-16,119 0 15,-27 0 1,67 0 0,-199 13-1,-53-13 1</inkml:trace>
  <inkml:trace contextRef="#ctx0" brushRef="#br0" timeOffset="57594.43">21868 5940 0,'0'0'0,"-13"0"15,-1 0 1,1 0 0,0 0-1,-14 0 1,1 0-1,-14 0 1,-13 53 0,27-40-1,-14 146 1,40-120 0,27 94 15,12-54-16,28 14 1,-41-54 0,14-12-1,-14-40 48,-13-14-48,14 1-15,-1-27 16,1 26-16,-1-12 16,-13-1-1,-13 14 1,0-27 0,0 39 15,0-25-16,-26-1 1,-40-53 0,39 40-1,-39 1 1,53 25 0</inkml:trace>
  <inkml:trace contextRef="#ctx0" brushRef="#br0" timeOffset="58898.76">21788 6654 0,'0'13'47,"14"14"-16,-14-1-31,0 67 15,0 0 1,0 26 0,0-66-1,0 13 1,0-40 0,0 27 15,0-40-16,0 14 204,-27-1-203,14 1-16,-13 12 15,-27 28 1,13-41-16,-26 120 31,53-107-15</inkml:trace>
  <inkml:trace contextRef="#ctx0" brushRef="#br0" timeOffset="59385.33">21881 7302 0,'27'14'32,"-14"12"-17,-13 1 1,26 12-1,1 41 1,-14-67 0,40 66-1,-27-52 1</inkml:trace>
  <inkml:trace contextRef="#ctx0" brushRef="#br0" timeOffset="60023.07">21934 7025 0,'0'-14'31,"13"-38"-15,14 38 0,-27 1-1,53-40 17,-27 40-17,40-40 1,-53 40-1,1 13 1,12-13 0</inkml:trace>
  <inkml:trace contextRef="#ctx0" brushRef="#br0" timeOffset="60910.48">21802 6906 0,'13'13'47,"-66"-13"-16,0-13-16,0-14 1,0-13 0,-53-39-1,80 66 1,-14-14-16,27 14 16,0 13 77</inkml:trace>
  <inkml:trace contextRef="#ctx0" brushRef="#br0" timeOffset="85942.23">9168 10649 0,'13'0'47,"40"0"-31,-13 0-16,-1 0 15,14 0-15,27 0 16,105 0-1,-26 0 1,-54 0 15,-38 0-15,-41 0 0</inkml:trace>
  <inkml:trace contextRef="#ctx0" brushRef="#br0" timeOffset="87637.42">10054 10676 0,'0'-13'62,"13"-1"-46,54 14-16,12 0 15,119 0 17,-105 0-17,-14 0 1,-65 0 0</inkml:trace>
  <inkml:trace contextRef="#ctx0" brushRef="#br0" timeOffset="98145.32">9128 11747 0,'13'0'32,"27"0"-17,53 0-15,-54 0 16,199-52-1,-79 38 1,13-39 0,-53 53-1</inkml:trace>
  <inkml:trace contextRef="#ctx0" brushRef="#br0" timeOffset="98697.17">10755 11681 0,'14'14'31,"-1"-1"-15,13 0-1,54-13 1,92 0-1,13 0 1,40 0 0,-159-13-16,119 13 15,-79 0 1,-80 0-16,14 0 16,-27 0-1</inkml:trace>
  <inkml:trace contextRef="#ctx0" brushRef="#br0" timeOffset="99448.92">12250 11628 0,'40'0'78,"13"-26"-78,92 13 16,-79 13 0,-39 0-16,13 0 15</inkml:trace>
  <inkml:trace contextRef="#ctx0" brushRef="#br0" timeOffset="100345.61">13282 11747 0,'53'0'62,"0"0"-46,92-13-16,120 0 15,-186 13 1,146 0-16,159 0 16,502 0-1,-132 0 17,-357 0-17,-79 0 1</inkml:trace>
  <inkml:trace contextRef="#ctx0" brushRef="#br0" timeOffset="106116.69">8493 12779 0,'66'0'63,"0"0"-63,1 0 15,-1 0 1,26 0 0,-65 0-1</inkml:trace>
  <inkml:trace contextRef="#ctx0" brushRef="#br0" timeOffset="107935.2">9551 12819 0,'53'0'47,"27"0"-31,-27 0-16,66 0 16,13 27-16,66-27 15,-39 0 1,0 0-1,119 0 1,-67 0 0,54 0-1,-40 0 1,-93 0 0,93 0-1,-40 0 1,-145 0-1,-27 0 1</inkml:trace>
  <inkml:trace contextRef="#ctx0" brushRef="#br0" timeOffset="109337.63">12383 12912 0,'13'0'78,"26"0"-78,67 0 16,27 0-16,52 0 31,291 0-15,-198 0-1,-14 0 1,-211 0 0,-39 0-16</inkml:trace>
  <inkml:trace contextRef="#ctx0" brushRef="#br0" timeOffset="110609.25">14089 12779 0,'27'0'63,"39"0"-63,79-13 15,173-13 1,39 12 0,304-12-1,-290 0 1,65 26 0,-211 0-1,-159 0 1</inkml:trace>
  <inkml:trace contextRef="#ctx0" brushRef="#br0" timeOffset="157215.29">18164 7858 0,'0'0'0,"-40"53"16,14 13-1,-1-39 1</inkml:trace>
  <inkml:trace contextRef="#ctx0" brushRef="#br0" timeOffset="158009.12">18269 7197 0,'-39'92'0,"-14"-12"16,53-54-16,-66 67 31,-67 39-16,94-66 1,-14 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65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‹#›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x4O8pojMF0w" TargetMode="External"/><Relationship Id="rId6" Type="http://schemas.openxmlformats.org/officeDocument/2006/relationships/customXml" Target="../ink/ink4.xml"/><Relationship Id="rId5" Type="http://schemas.openxmlformats.org/officeDocument/2006/relationships/image" Target="../media/image130.png"/><Relationship Id="rId4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kopoLzvh5jY?controls=0" TargetMode="External"/><Relationship Id="rId5" Type="http://schemas.openxmlformats.org/officeDocument/2006/relationships/image" Target="../media/image130.png"/><Relationship Id="rId4" Type="http://schemas.openxmlformats.org/officeDocument/2006/relationships/customXml" Target="../ink/ink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customXml" Target="../ink/ink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0.png"/><Relationship Id="rId2" Type="http://schemas.openxmlformats.org/officeDocument/2006/relationships/hyperlink" Target="https://www.youtube.com/watch?v=7a6GrKqOxeU" TargetMode="Externa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.xml"/><Relationship Id="rId5" Type="http://schemas.openxmlformats.org/officeDocument/2006/relationships/image" Target="../media/image130.png"/><Relationship Id="rId4" Type="http://schemas.openxmlformats.org/officeDocument/2006/relationships/customXml" Target="../ink/ink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www.youtube.com/watch?v=7a6GrKqOxeU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Q3YW-3KCzU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palafox@up.edu.mx" TargetMode="External"/><Relationship Id="rId2" Type="http://schemas.openxmlformats.org/officeDocument/2006/relationships/hyperlink" Target="https://leonpalafox.com/aiclase_videojuegos_2022/" TargetMode="Externa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https://www.youtube.com/watch?v=P18EdAKuC1U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1026" name="Picture 2" descr="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341" y="654050"/>
            <a:ext cx="3176909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6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Durante los 80s – 90s, mucho de lo que hoy llamamos Machine </a:t>
            </a:r>
            <a:r>
              <a:rPr lang="es-MX" sz="2000" dirty="0" err="1"/>
              <a:t>Learning</a:t>
            </a:r>
            <a:r>
              <a:rPr lang="es-MX" sz="2000" dirty="0"/>
              <a:t> se denominaba Inteligencia Artificial. IA era un termino sombrilla para todo lo que implicaba un entrenamiento usando datos.</a:t>
            </a:r>
          </a:p>
          <a:p>
            <a:pPr lvl="1"/>
            <a:r>
              <a:rPr lang="es-MX" sz="1800" dirty="0"/>
              <a:t>Redes Neuronales</a:t>
            </a:r>
          </a:p>
          <a:p>
            <a:pPr lvl="1"/>
            <a:r>
              <a:rPr lang="es-MX" sz="1800" dirty="0"/>
              <a:t>Algoritmos genéticos</a:t>
            </a:r>
          </a:p>
          <a:p>
            <a:pPr lvl="1"/>
            <a:r>
              <a:rPr lang="es-MX" sz="1800" dirty="0"/>
              <a:t>Lógica difusa</a:t>
            </a:r>
          </a:p>
          <a:p>
            <a:pPr lvl="1"/>
            <a:r>
              <a:rPr lang="es-MX" sz="1800" dirty="0"/>
              <a:t>Modelos probabilísticos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Renacimiento de ML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finales de 1990s, mucha gente comenzó a utilizar herramientas más formales para el aprendizaje, mucha gente de matemáticas y estadística comenzaron a involucrarse con la comunidad de Machine </a:t>
            </a:r>
            <a:r>
              <a:rPr lang="es-MX" dirty="0" err="1"/>
              <a:t>Learning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03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Renacimiento de ML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IA se renombro Machine </a:t>
            </a:r>
            <a:r>
              <a:rPr lang="es-MX" sz="2000" dirty="0" err="1"/>
              <a:t>Learning</a:t>
            </a:r>
            <a:r>
              <a:rPr lang="es-MX" sz="2000" dirty="0"/>
              <a:t>, y muchos algoritmos clásicos de IA fueron adoptados por la comunidad de ML</a:t>
            </a:r>
          </a:p>
          <a:p>
            <a:pPr lvl="1"/>
            <a:r>
              <a:rPr lang="es-MX" sz="2000" dirty="0"/>
              <a:t>Maquinas de Soporte Vectorial</a:t>
            </a:r>
          </a:p>
          <a:p>
            <a:pPr lvl="1"/>
            <a:r>
              <a:rPr lang="es-MX" sz="2000" dirty="0"/>
              <a:t>K-</a:t>
            </a:r>
            <a:r>
              <a:rPr lang="es-MX" sz="2000" dirty="0" err="1"/>
              <a:t>Means</a:t>
            </a:r>
            <a:endParaRPr lang="es-MX" sz="2000" dirty="0"/>
          </a:p>
          <a:p>
            <a:pPr lvl="1"/>
            <a:r>
              <a:rPr lang="es-MX" sz="2000" dirty="0"/>
              <a:t>Regresión Lineal</a:t>
            </a:r>
          </a:p>
          <a:p>
            <a:pPr lvl="1"/>
            <a:r>
              <a:rPr lang="es-MX" sz="2000" dirty="0"/>
              <a:t>Inferencia Bayesiana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66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Y los videojuegos?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IA en videojuegos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Históricamente IA ha sido una parte fundamental del desarrollo de los videojuegos.</a:t>
            </a:r>
          </a:p>
          <a:p>
            <a:pPr lvl="1"/>
            <a:r>
              <a:rPr lang="es-MX" dirty="0"/>
              <a:t>Ha ido de la mano</a:t>
            </a:r>
          </a:p>
          <a:p>
            <a:r>
              <a:rPr lang="es-MX" dirty="0"/>
              <a:t>Un videojuego sin una IA “decente” se vuelve muy fácil o muy difícil.</a:t>
            </a:r>
          </a:p>
          <a:p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15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Maquinas de estado</a:t>
            </a:r>
          </a:p>
          <a:p>
            <a:r>
              <a:rPr lang="es-MX" dirty="0"/>
              <a:t>Lógica Discreta</a:t>
            </a:r>
          </a:p>
          <a:p>
            <a:r>
              <a:rPr lang="es-MX" dirty="0"/>
              <a:t>Aprendizaje Reforzado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98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2050" name="Picture 2" descr="Image result for decision tree chess 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02" y="647700"/>
            <a:ext cx="3213048" cy="405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eep blue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77" y="1631950"/>
            <a:ext cx="2435648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189584" y="360680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Deep Blue, IBM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3B6206-0872-4398-A2D1-0ED9712FB63F}"/>
                  </a:ext>
                </a:extLst>
              </p14:cNvPr>
              <p14:cNvContentPartPr/>
              <p14:nvPr/>
            </p14:nvContentPartPr>
            <p14:xfrm>
              <a:off x="1886040" y="1004760"/>
              <a:ext cx="3233880" cy="286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3B6206-0872-4398-A2D1-0ED9712FB6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6680" y="995400"/>
                <a:ext cx="3252600" cy="28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12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700" y="569289"/>
            <a:ext cx="5561452" cy="38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1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19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8" y="861003"/>
            <a:ext cx="6233014" cy="31819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98EC70-43D0-4817-B528-FDFC70C2054E}"/>
                  </a:ext>
                </a:extLst>
              </p14:cNvPr>
              <p14:cNvContentPartPr/>
              <p14:nvPr/>
            </p14:nvContentPartPr>
            <p14:xfrm>
              <a:off x="1528920" y="1152360"/>
              <a:ext cx="2714760" cy="45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98EC70-43D0-4817-B528-FDFC70C205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9560" y="1143000"/>
                <a:ext cx="273348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220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Por que todos queremos saber como se va a calificar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20</a:t>
            </a:fld>
            <a:endParaRPr lang="en-US"/>
          </a:p>
        </p:txBody>
      </p:sp>
      <p:pic>
        <p:nvPicPr>
          <p:cNvPr id="3" name="x4O8pojMF0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1285875"/>
            <a:ext cx="4572000" cy="2571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FA7AF1-48AE-4D2B-B3A1-3323510F0780}"/>
                  </a:ext>
                </a:extLst>
              </p14:cNvPr>
              <p14:cNvContentPartPr/>
              <p14:nvPr/>
            </p14:nvContentPartPr>
            <p14:xfrm>
              <a:off x="3197520" y="3386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FA7AF1-48AE-4D2B-B3A1-3323510F07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8160" y="33768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F10BBA-1BB6-4D03-BB92-28BF0E253CCB}"/>
                  </a:ext>
                </a:extLst>
              </p14:cNvPr>
              <p14:cNvContentPartPr/>
              <p14:nvPr/>
            </p14:nvContentPartPr>
            <p14:xfrm>
              <a:off x="1123920" y="25099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F10BBA-1BB6-4D03-BB92-28BF0E253C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4560" y="2500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790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21</a:t>
            </a:fld>
            <a:endParaRPr lang="en-US"/>
          </a:p>
        </p:txBody>
      </p:sp>
      <p:pic>
        <p:nvPicPr>
          <p:cNvPr id="3" name="kopoLzvh5j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1285875"/>
            <a:ext cx="4572000" cy="2571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C00D11-95AD-4640-8712-EB9FF2A44085}"/>
                  </a:ext>
                </a:extLst>
              </p14:cNvPr>
              <p14:cNvContentPartPr/>
              <p14:nvPr/>
            </p14:nvContentPartPr>
            <p14:xfrm>
              <a:off x="4123440" y="28918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C00D11-95AD-4640-8712-EB9FF2A440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4080" y="2882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14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Actividad Grupal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7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Mensaje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4000" dirty="0"/>
              <a:t>Mafia</a:t>
            </a:r>
          </a:p>
          <a:p>
            <a:pPr algn="ctr"/>
            <a:r>
              <a:rPr lang="en-US" sz="4000" dirty="0" err="1"/>
              <a:t>Poder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 err="1"/>
              <a:t>Corrupción</a:t>
            </a:r>
            <a:endParaRPr lang="en-US" sz="4000" dirty="0"/>
          </a:p>
          <a:p>
            <a:pPr algn="ctr"/>
            <a:r>
              <a:rPr lang="en-US" sz="4000" dirty="0"/>
              <a:t>Complot</a:t>
            </a:r>
          </a:p>
          <a:p>
            <a:pPr algn="ctr"/>
            <a:r>
              <a:rPr lang="en-US" sz="4000" dirty="0"/>
              <a:t>México</a:t>
            </a:r>
          </a:p>
        </p:txBody>
      </p:sp>
    </p:spTree>
    <p:extLst>
      <p:ext uri="{BB962C8B-B14F-4D97-AF65-F5344CB8AC3E}">
        <p14:creationId xmlns:p14="http://schemas.microsoft.com/office/powerpoint/2010/main" val="147699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Mensaje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Gol</a:t>
            </a:r>
            <a:endParaRPr lang="en-US" dirty="0"/>
          </a:p>
          <a:p>
            <a:pPr algn="ctr"/>
            <a:r>
              <a:rPr lang="en-US" dirty="0"/>
              <a:t>México</a:t>
            </a:r>
          </a:p>
          <a:p>
            <a:pPr algn="ctr"/>
            <a:r>
              <a:rPr lang="en-US" dirty="0" err="1"/>
              <a:t>Tirititito</a:t>
            </a:r>
            <a:endParaRPr lang="en-US" dirty="0"/>
          </a:p>
          <a:p>
            <a:pPr algn="ctr"/>
            <a:r>
              <a:rPr lang="en-US" dirty="0" err="1"/>
              <a:t>Fútbol</a:t>
            </a:r>
            <a:endParaRPr lang="en-US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A5C70B-9E98-43CB-BD3F-5753C8737F86}"/>
                  </a:ext>
                </a:extLst>
              </p14:cNvPr>
              <p14:cNvContentPartPr/>
              <p14:nvPr/>
            </p14:nvContentPartPr>
            <p14:xfrm>
              <a:off x="3419640" y="2881440"/>
              <a:ext cx="1538640" cy="14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A5C70B-9E98-43CB-BD3F-5753C8737F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0280" y="2872080"/>
                <a:ext cx="155736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78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 supieron 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Las palabras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asociadas</a:t>
            </a:r>
            <a:r>
              <a:rPr lang="en-US" sz="2000" dirty="0"/>
              <a:t> a </a:t>
            </a:r>
            <a:r>
              <a:rPr lang="en-US" sz="2000" dirty="0" err="1"/>
              <a:t>cada</a:t>
            </a:r>
            <a:r>
              <a:rPr lang="en-US" sz="2000" dirty="0"/>
              <a:t> persona</a:t>
            </a:r>
          </a:p>
          <a:p>
            <a:endParaRPr lang="en-US" sz="2000" dirty="0"/>
          </a:p>
          <a:p>
            <a:r>
              <a:rPr lang="en-US" sz="2000" dirty="0"/>
              <a:t>Su </a:t>
            </a:r>
            <a:r>
              <a:rPr lang="en-US" sz="2000" dirty="0" err="1"/>
              <a:t>cerebro</a:t>
            </a:r>
            <a:r>
              <a:rPr lang="en-US" sz="2000" dirty="0"/>
              <a:t> </a:t>
            </a:r>
            <a:r>
              <a:rPr lang="en-US" sz="2000" dirty="0" err="1"/>
              <a:t>correlaciona</a:t>
            </a:r>
            <a:r>
              <a:rPr lang="en-US" sz="2000" dirty="0"/>
              <a:t> las palabras con las personas.</a:t>
            </a:r>
          </a:p>
          <a:p>
            <a:endParaRPr lang="en-US" sz="2000" dirty="0"/>
          </a:p>
          <a:p>
            <a:r>
              <a:rPr lang="en-US" sz="2000" dirty="0"/>
              <a:t>Su </a:t>
            </a:r>
            <a:r>
              <a:rPr lang="en-US" sz="2000" dirty="0" err="1"/>
              <a:t>cerebro</a:t>
            </a:r>
            <a:r>
              <a:rPr lang="en-US" sz="2000" dirty="0"/>
              <a:t> </a:t>
            </a:r>
            <a:r>
              <a:rPr lang="en-US" sz="2000" dirty="0" err="1"/>
              <a:t>calcula</a:t>
            </a:r>
            <a:r>
              <a:rPr lang="en-US" sz="2000" dirty="0"/>
              <a:t> las </a:t>
            </a:r>
            <a:r>
              <a:rPr lang="en-US" sz="2000" dirty="0" err="1"/>
              <a:t>probabilidades</a:t>
            </a:r>
            <a:r>
              <a:rPr lang="en-US" sz="2000" dirty="0"/>
              <a:t> </a:t>
            </a:r>
            <a:r>
              <a:rPr lang="en-US" sz="2000" dirty="0" err="1"/>
              <a:t>conjuntas</a:t>
            </a:r>
            <a:r>
              <a:rPr lang="en-US" sz="2000" dirty="0"/>
              <a:t> de que la persona </a:t>
            </a:r>
            <a:r>
              <a:rPr lang="en-US" sz="2000" dirty="0" err="1"/>
              <a:t>esté</a:t>
            </a:r>
            <a:r>
              <a:rPr lang="en-US" sz="2000" dirty="0"/>
              <a:t> </a:t>
            </a:r>
            <a:r>
              <a:rPr lang="en-US" sz="2000" dirty="0" err="1"/>
              <a:t>asociada</a:t>
            </a:r>
            <a:r>
              <a:rPr lang="en-US" sz="2000" dirty="0"/>
              <a:t> al </a:t>
            </a:r>
            <a:r>
              <a:rPr lang="en-US" sz="2000" dirty="0" err="1"/>
              <a:t>mensaje</a:t>
            </a:r>
            <a:r>
              <a:rPr lang="en-US" sz="2000" dirty="0"/>
              <a:t>.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BC7FF2-1EF4-4CEE-9456-D569C4C5A4CD}"/>
                  </a:ext>
                </a:extLst>
              </p14:cNvPr>
              <p14:cNvContentPartPr/>
              <p14:nvPr/>
            </p14:nvContentPartPr>
            <p14:xfrm>
              <a:off x="2433600" y="2405160"/>
              <a:ext cx="2462760" cy="1100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BC7FF2-1EF4-4CEE-9456-D569C4C5A4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4240" y="2395800"/>
                <a:ext cx="2481480" cy="11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838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Supervisado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Set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etiquetados</a:t>
            </a:r>
            <a:endParaRPr lang="en-US" dirty="0"/>
          </a:p>
          <a:p>
            <a:pPr lvl="1"/>
            <a:r>
              <a:rPr lang="en-US" dirty="0"/>
              <a:t>Set de emails con spam/not spam.</a:t>
            </a:r>
          </a:p>
          <a:p>
            <a:pPr lvl="1"/>
            <a:r>
              <a:rPr lang="en-US" dirty="0"/>
              <a:t>Reviews de Amazon (</a:t>
            </a:r>
            <a:r>
              <a:rPr lang="en-US" dirty="0" err="1"/>
              <a:t>Estrellas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Facebook like/not like.</a:t>
            </a:r>
          </a:p>
          <a:p>
            <a:pPr lvl="1"/>
            <a:r>
              <a:rPr lang="en-US" dirty="0"/>
              <a:t>Stock Market - &gt; </a:t>
            </a:r>
            <a:r>
              <a:rPr lang="en-US" dirty="0" err="1"/>
              <a:t>Volumen</a:t>
            </a:r>
            <a:endParaRPr lang="en-US" dirty="0"/>
          </a:p>
          <a:p>
            <a:r>
              <a:rPr lang="en-US" dirty="0" err="1"/>
              <a:t>Algoritmo</a:t>
            </a:r>
            <a:endParaRPr lang="en-US" dirty="0"/>
          </a:p>
          <a:p>
            <a:pPr lvl="1"/>
            <a:r>
              <a:rPr lang="en-US" dirty="0" err="1"/>
              <a:t>Regresión</a:t>
            </a:r>
            <a:r>
              <a:rPr lang="en-US" dirty="0"/>
              <a:t> Lineal</a:t>
            </a:r>
          </a:p>
          <a:p>
            <a:pPr lvl="1"/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Logística</a:t>
            </a:r>
            <a:endParaRPr lang="en-US" dirty="0"/>
          </a:p>
          <a:p>
            <a:pPr lvl="1"/>
            <a:r>
              <a:rPr lang="en-US" dirty="0" err="1"/>
              <a:t>Maquinas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</a:t>
            </a:r>
            <a:r>
              <a:rPr lang="en-US" dirty="0" err="1"/>
              <a:t>Vectorial</a:t>
            </a:r>
            <a:endParaRPr lang="en-US" dirty="0"/>
          </a:p>
          <a:p>
            <a:pPr lvl="1"/>
            <a:r>
              <a:rPr lang="en-US" dirty="0"/>
              <a:t>Deep Learning (Neural Networks and Convolutional NN)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30AA1F-229F-42E6-BB30-2849CD2FDADF}"/>
                  </a:ext>
                </a:extLst>
              </p14:cNvPr>
              <p14:cNvContentPartPr/>
              <p14:nvPr/>
            </p14:nvContentPartPr>
            <p14:xfrm>
              <a:off x="933480" y="919080"/>
              <a:ext cx="4858200" cy="340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30AA1F-229F-42E6-BB30-2849CD2FD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120" y="909720"/>
                <a:ext cx="4876920" cy="34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413120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683646" y="1234369"/>
            <a:ext cx="5659694" cy="2220359"/>
            <a:chOff x="733217" y="1261371"/>
            <a:chExt cx="6579491" cy="2217298"/>
          </a:xfrm>
        </p:grpSpPr>
        <p:sp>
          <p:nvSpPr>
            <p:cNvPr id="4" name="TextBox 3"/>
            <p:cNvSpPr txBox="1"/>
            <p:nvPr/>
          </p:nvSpPr>
          <p:spPr>
            <a:xfrm>
              <a:off x="1677744" y="1261371"/>
              <a:ext cx="3019273" cy="33424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1575" b="1" dirty="0" err="1">
                  <a:ln/>
                  <a:solidFill>
                    <a:schemeClr val="accent3"/>
                  </a:solidFill>
                </a:rPr>
                <a:t>Aprendizaje</a:t>
              </a:r>
              <a:r>
                <a:rPr lang="en-US" sz="1575" b="1" dirty="0">
                  <a:ln/>
                  <a:solidFill>
                    <a:schemeClr val="accent3"/>
                  </a:solidFill>
                </a:rPr>
                <a:t> </a:t>
              </a:r>
              <a:r>
                <a:rPr lang="en-US" sz="1575" b="1" dirty="0" err="1">
                  <a:ln/>
                  <a:solidFill>
                    <a:schemeClr val="accent3"/>
                  </a:solidFill>
                </a:rPr>
                <a:t>Supervisado</a:t>
              </a:r>
              <a:endParaRPr lang="en-US" sz="1575" b="1" dirty="0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8779" y="1914098"/>
              <a:ext cx="580644" cy="58616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Data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3217" y="2579923"/>
              <a:ext cx="906044" cy="247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Mail Inbox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935" y="1914098"/>
              <a:ext cx="580644" cy="58616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Labels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5233" y="2625991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3199" y="2900311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19835" y="2984893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47217" y="3172345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  <p:sp>
          <p:nvSpPr>
            <p:cNvPr id="24" name="Plus 23"/>
            <p:cNvSpPr/>
            <p:nvPr/>
          </p:nvSpPr>
          <p:spPr>
            <a:xfrm>
              <a:off x="1510007" y="1979053"/>
              <a:ext cx="466344" cy="466344"/>
            </a:xfrm>
            <a:prstGeom prst="mathPlu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28779" y="2834017"/>
              <a:ext cx="859536" cy="644652"/>
              <a:chOff x="755904" y="2718816"/>
              <a:chExt cx="1146048" cy="85953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755904" y="2718816"/>
                <a:ext cx="688848" cy="402336"/>
                <a:chOff x="1169463" y="3439114"/>
                <a:chExt cx="688848" cy="40233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1026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908304" y="2871216"/>
                <a:ext cx="688848" cy="402336"/>
                <a:chOff x="1169463" y="3439114"/>
                <a:chExt cx="688848" cy="40233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34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060704" y="3023616"/>
                <a:ext cx="688848" cy="402336"/>
                <a:chOff x="1169463" y="3439114"/>
                <a:chExt cx="688848" cy="40233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40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213104" y="3176016"/>
                <a:ext cx="688848" cy="402336"/>
                <a:chOff x="1169463" y="3439114"/>
                <a:chExt cx="688848" cy="40233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46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Right Arrow 49"/>
            <p:cNvSpPr/>
            <p:nvPr/>
          </p:nvSpPr>
          <p:spPr>
            <a:xfrm>
              <a:off x="2867892" y="2034956"/>
              <a:ext cx="843742" cy="354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49625" y="1919143"/>
              <a:ext cx="1553648" cy="58616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Algorithm</a:t>
              </a:r>
            </a:p>
            <a:p>
              <a:pPr algn="ctr"/>
              <a:r>
                <a:rPr lang="en-US" sz="675" dirty="0"/>
                <a:t>(Naïve Bayes, Deep Nets, SVMs, Logistic Regression)</a:t>
              </a: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5541266" y="2029911"/>
              <a:ext cx="385710" cy="354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412489" y="1604334"/>
              <a:ext cx="516636" cy="301752"/>
              <a:chOff x="1169463" y="3439114"/>
              <a:chExt cx="688848" cy="40233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61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2" name="Straight Connector 61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6384277" y="2206311"/>
              <a:ext cx="573059" cy="29249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System</a:t>
              </a:r>
            </a:p>
          </p:txBody>
        </p:sp>
        <p:sp>
          <p:nvSpPr>
            <p:cNvPr id="81" name="Right Arrow 80"/>
            <p:cNvSpPr/>
            <p:nvPr/>
          </p:nvSpPr>
          <p:spPr>
            <a:xfrm rot="5400000">
              <a:off x="6526775" y="1979371"/>
              <a:ext cx="240573" cy="17331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1" name="Left-Up Arrow 50"/>
            <p:cNvSpPr/>
            <p:nvPr/>
          </p:nvSpPr>
          <p:spPr>
            <a:xfrm rot="13500000">
              <a:off x="6358271" y="2589443"/>
              <a:ext cx="577581" cy="577581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966616" y="3021469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796072" y="3036016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98106" y="3982864"/>
            <a:ext cx="3661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Spam</a:t>
            </a:r>
            <a:r>
              <a:rPr lang="en-US" sz="1050" dirty="0"/>
              <a:t>: Offer, Viagra, medicine, Free, Conference in China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8106" y="4375433"/>
            <a:ext cx="35189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 Spam</a:t>
            </a:r>
            <a:r>
              <a:rPr lang="en-US" sz="1050" dirty="0"/>
              <a:t>: UP, Machine Learning, </a:t>
            </a:r>
            <a:r>
              <a:rPr lang="en-US" sz="1050" dirty="0" err="1"/>
              <a:t>Evento</a:t>
            </a:r>
            <a:r>
              <a:rPr lang="en-US" sz="1050" dirty="0"/>
              <a:t>, Mia, </a:t>
            </a:r>
            <a:r>
              <a:rPr lang="en-US" sz="1050" dirty="0" err="1"/>
              <a:t>Mónica</a:t>
            </a:r>
            <a:endParaRPr 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1837899" y="3454727"/>
            <a:ext cx="50365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r>
              <a:rPr lang="en-US" sz="1050" dirty="0" err="1"/>
              <a:t>Cada</a:t>
            </a:r>
            <a:r>
              <a:rPr lang="en-US" sz="1050" dirty="0"/>
              <a:t> </a:t>
            </a:r>
            <a:r>
              <a:rPr lang="en-US" sz="1050" dirty="0" err="1"/>
              <a:t>categoría</a:t>
            </a:r>
            <a:r>
              <a:rPr lang="en-US" sz="1050" dirty="0"/>
              <a:t> </a:t>
            </a:r>
            <a:r>
              <a:rPr lang="en-US" sz="1050" dirty="0" err="1"/>
              <a:t>tendrá</a:t>
            </a:r>
            <a:r>
              <a:rPr lang="en-US" sz="1050" dirty="0"/>
              <a:t> features que lo van a </a:t>
            </a:r>
            <a:r>
              <a:rPr lang="en-US" sz="1050" dirty="0" err="1"/>
              <a:t>caracterizar</a:t>
            </a:r>
            <a:endParaRPr lang="en-US" sz="105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8CACCB-1418-4E53-B2CD-C2E7DEB602CD}"/>
                  </a:ext>
                </a:extLst>
              </p14:cNvPr>
              <p14:cNvContentPartPr/>
              <p14:nvPr/>
            </p14:nvContentPartPr>
            <p14:xfrm>
              <a:off x="1523880" y="1557360"/>
              <a:ext cx="6458400" cy="3091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8CACCB-1418-4E53-B2CD-C2E7DEB602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4520" y="1548000"/>
                <a:ext cx="6477120" cy="31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718561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Qué es Inteligencia Artificial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7614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pic>
        <p:nvPicPr>
          <p:cNvPr id="2" name="Picture 2" descr="File:robot fu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25" y="1760855"/>
            <a:ext cx="58197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5FD905-F438-4FB7-8E76-C89336332C7C}"/>
                  </a:ext>
                </a:extLst>
              </p14:cNvPr>
              <p14:cNvContentPartPr/>
              <p14:nvPr/>
            </p14:nvContentPartPr>
            <p14:xfrm>
              <a:off x="2257560" y="1657440"/>
              <a:ext cx="5376960" cy="196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5FD905-F438-4FB7-8E76-C89336332C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8200" y="1648080"/>
                <a:ext cx="5395680" cy="19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22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s-ES" dirty="0"/>
              <a:t>En esta clase estudiaremos las diferentes técnicas de Inteligencia Artificial y sus aplicaciones en la industria de los videojuegos. Se verán técnicas básicas y el estado del arte, así como técnicas para evaluar cada algoritmo con diferentes sets de datos.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AI/ML?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La definición </a:t>
            </a:r>
            <a:r>
              <a:rPr lang="es-MX" sz="1800" dirty="0" err="1"/>
              <a:t>via</a:t>
            </a:r>
            <a:r>
              <a:rPr lang="es-MX" sz="1800" dirty="0"/>
              <a:t> la prueba de Turing, actuando humanamente:</a:t>
            </a:r>
          </a:p>
          <a:p>
            <a:pPr lvl="1"/>
            <a:r>
              <a:rPr lang="es-MX" sz="1800" dirty="0"/>
              <a:t>¿Qué es la prueba de Turing?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FDF686-7B09-45D8-8222-F510BFB5ED52}"/>
                  </a:ext>
                </a:extLst>
              </p14:cNvPr>
              <p14:cNvContentPartPr/>
              <p14:nvPr/>
            </p14:nvContentPartPr>
            <p14:xfrm>
              <a:off x="1695600" y="2886120"/>
              <a:ext cx="5058000" cy="49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FDF686-7B09-45D8-8222-F510BFB5ED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240" y="2876760"/>
                <a:ext cx="5076720" cy="5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319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prueba de Turing es una prueba diseñada por Alan Turing, donde una máquina se define inteligente:</a:t>
            </a:r>
          </a:p>
          <a:p>
            <a:pPr lvl="1"/>
            <a:r>
              <a:rPr lang="es-MX" dirty="0"/>
              <a:t>Si durante una conversación, un humano no puede distinguir si la máquina es máquina o humano.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80384B-49AF-44E9-8135-7A39A4AB403B}"/>
                  </a:ext>
                </a:extLst>
              </p14:cNvPr>
              <p14:cNvContentPartPr/>
              <p14:nvPr/>
            </p14:nvContentPartPr>
            <p14:xfrm>
              <a:off x="1643040" y="2481120"/>
              <a:ext cx="5105880" cy="1610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80384B-49AF-44E9-8135-7A39A4AB40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680" y="2471760"/>
                <a:ext cx="5124600" cy="16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708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videojuegos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un juego, el jugador no puede distinguir si la máquina es máquina o humano.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364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se necesita para pasar la prueba de Turing (técnicamente)?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4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Prueba de Turing:</a:t>
            </a:r>
          </a:p>
          <a:p>
            <a:pPr lvl="1"/>
            <a:r>
              <a:rPr lang="es-MX" sz="2000" dirty="0"/>
              <a:t>Procesamiento de Lenguaje Natural (NLP): Para comunicarse</a:t>
            </a:r>
          </a:p>
          <a:p>
            <a:pPr lvl="1"/>
            <a:r>
              <a:rPr lang="es-MX" sz="2000" dirty="0"/>
              <a:t>Representación de Conocimiento: Para representar su información</a:t>
            </a:r>
          </a:p>
          <a:p>
            <a:pPr lvl="1"/>
            <a:r>
              <a:rPr lang="es-MX" sz="2000" dirty="0"/>
              <a:t>Razonamiento automático: para procesar la información que tiene y convertirla en respuestas.</a:t>
            </a:r>
          </a:p>
          <a:p>
            <a:pPr lvl="1"/>
            <a:r>
              <a:rPr lang="es-MX" sz="2000" dirty="0"/>
              <a:t>Machine </a:t>
            </a:r>
            <a:r>
              <a:rPr lang="es-MX" sz="2000" dirty="0" err="1"/>
              <a:t>Learning</a:t>
            </a:r>
            <a:r>
              <a:rPr lang="es-MX" sz="2000" dirty="0"/>
              <a:t>: Para aprender de nuevas interacciones.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94B82C-2F1B-4C25-8854-EF12A72E132A}"/>
                  </a:ext>
                </a:extLst>
              </p14:cNvPr>
              <p14:cNvContentPartPr/>
              <p14:nvPr/>
            </p14:nvContentPartPr>
            <p14:xfrm>
              <a:off x="1714680" y="2095560"/>
              <a:ext cx="4224600" cy="219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94B82C-2F1B-4C25-8854-EF12A72E13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5320" y="2086200"/>
                <a:ext cx="4243320" cy="22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606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Una “moderna” prueba de Turing también incluye:</a:t>
            </a:r>
          </a:p>
          <a:p>
            <a:pPr lvl="1"/>
            <a:r>
              <a:rPr lang="es-MX" dirty="0"/>
              <a:t>Visión de Computadora: Para interactuar con la persona</a:t>
            </a:r>
          </a:p>
          <a:p>
            <a:pPr lvl="1"/>
            <a:r>
              <a:rPr lang="es-MX" dirty="0"/>
              <a:t>Robótica: Para interactuar con la persona.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2FAB24-3889-4B9E-B697-EFAD06ABEB5E}"/>
                  </a:ext>
                </a:extLst>
              </p14:cNvPr>
              <p14:cNvContentPartPr/>
              <p14:nvPr/>
            </p14:nvContentPartPr>
            <p14:xfrm>
              <a:off x="1771560" y="3090960"/>
              <a:ext cx="3238920" cy="11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2FAB24-3889-4B9E-B697-EFAD06ABEB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200" y="3081600"/>
                <a:ext cx="3257640" cy="1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509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¿Creen que la prueba de Turing sea suficiente o necesaria para estudiar AI?</a:t>
            </a:r>
          </a:p>
          <a:p>
            <a:endParaRPr lang="es-MX" dirty="0"/>
          </a:p>
          <a:p>
            <a:pPr lvl="1"/>
            <a:r>
              <a:rPr lang="es-MX" dirty="0"/>
              <a:t>Ingeniería en Aeronáutica</a:t>
            </a:r>
          </a:p>
          <a:p>
            <a:pPr lvl="1"/>
            <a:r>
              <a:rPr lang="es-MX" dirty="0"/>
              <a:t>Ingeniería Automotriz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47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AI/ML?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modelo cognitivo, pensando como humanos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329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modelo cognitivo usa las ciencias cognitivas para modelar como funciona el cerebro.</a:t>
            </a:r>
          </a:p>
          <a:p>
            <a:r>
              <a:rPr lang="es-MX" dirty="0"/>
              <a:t>De la misma forma en la que modelamos como se mueve un dedo.</a:t>
            </a:r>
          </a:p>
          <a:p>
            <a:pPr lvl="1"/>
            <a:r>
              <a:rPr lang="es-MX" dirty="0"/>
              <a:t>Poleas, palancas, </a:t>
            </a:r>
            <a:r>
              <a:rPr lang="es-MX" dirty="0" err="1"/>
              <a:t>etc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365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AI/ML?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Las leyes del pensamiento: Pensamiento Razonado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0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CDF-CA51-42A3-8FE7-3B52525F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Outcomes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8225-9254-4B1C-86B8-B86CDF7B7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estudiantes serán capaces de implementar y </a:t>
            </a:r>
            <a:r>
              <a:rPr lang="es-ES" b="1" dirty="0"/>
              <a:t>validar</a:t>
            </a:r>
            <a:r>
              <a:rPr lang="es-ES" dirty="0"/>
              <a:t> diferentes técnicas de Inteligencia Artificial en diferentes sets de datos relacionados a distintos campos. Los estudiantes aprenderán la diferencia entre aprendizaje supervisado y no supervisado.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0DE30-14E2-4D78-A716-3F2B0DCD3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4480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Inteligencia Artificial basada en silogismos filosóficos.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913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usan las reglas del pensamiento filosófico, como los </a:t>
            </a:r>
            <a:r>
              <a:rPr lang="es-MX" dirty="0" err="1"/>
              <a:t>if</a:t>
            </a:r>
            <a:r>
              <a:rPr lang="es-MX" dirty="0"/>
              <a:t>, </a:t>
            </a:r>
            <a:r>
              <a:rPr lang="es-MX" dirty="0" err="1"/>
              <a:t>then</a:t>
            </a:r>
            <a:r>
              <a:rPr lang="es-MX" dirty="0"/>
              <a:t>, AND, OR</a:t>
            </a:r>
          </a:p>
          <a:p>
            <a:endParaRPr lang="es-MX" dirty="0"/>
          </a:p>
          <a:p>
            <a:r>
              <a:rPr lang="es-MX" dirty="0"/>
              <a:t>¿Cuál les parece un problema con esta forma de hacer las cosas?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010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Usando Agentes, Acciones racionales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687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 agente computacional es aquel que actúa de acuerdo a su entorno.</a:t>
            </a:r>
          </a:p>
          <a:p>
            <a:r>
              <a:rPr lang="es-MX" dirty="0"/>
              <a:t>Esta acción debe de llegar al mejor resultado.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760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44</a:t>
            </a:fld>
            <a:endParaRPr lang="es-MX"/>
          </a:p>
        </p:txBody>
      </p:sp>
      <p:pic>
        <p:nvPicPr>
          <p:cNvPr id="2050" name="Picture 2" descr="https://hackernoon.com/hn-images/1*6O_SaZglnq4TGvDuxFbE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49" y="1805487"/>
            <a:ext cx="48577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9765E0-8576-4E8D-B2A0-3A143D62EBED}"/>
                  </a:ext>
                </a:extLst>
              </p14:cNvPr>
              <p14:cNvContentPartPr/>
              <p14:nvPr/>
            </p14:nvContentPartPr>
            <p14:xfrm>
              <a:off x="5391000" y="2138400"/>
              <a:ext cx="800640" cy="6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9765E0-8576-4E8D-B2A0-3A143D62EB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1640" y="2129040"/>
                <a:ext cx="819360" cy="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248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¿Cómo definimos las reglas y las acciones?</a:t>
            </a:r>
          </a:p>
          <a:p>
            <a:pPr lvl="1"/>
            <a:r>
              <a:rPr lang="es-MX" dirty="0"/>
              <a:t>NLP, Machine </a:t>
            </a:r>
            <a:r>
              <a:rPr lang="es-MX" dirty="0" err="1"/>
              <a:t>Learning</a:t>
            </a:r>
            <a:r>
              <a:rPr lang="es-MX" dirty="0"/>
              <a:t>, </a:t>
            </a:r>
            <a:r>
              <a:rPr lang="es-MX" dirty="0" err="1"/>
              <a:t>Knowledge</a:t>
            </a:r>
            <a:r>
              <a:rPr lang="es-MX" dirty="0"/>
              <a:t> </a:t>
            </a:r>
            <a:r>
              <a:rPr lang="es-MX" dirty="0" err="1"/>
              <a:t>Representation</a:t>
            </a:r>
            <a:r>
              <a:rPr lang="es-MX" dirty="0"/>
              <a:t>, </a:t>
            </a:r>
            <a:r>
              <a:rPr lang="es-MX" dirty="0" err="1"/>
              <a:t>etc</a:t>
            </a:r>
            <a:endParaRPr lang="es-MX" dirty="0"/>
          </a:p>
          <a:p>
            <a:pPr lvl="1"/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Vision</a:t>
            </a:r>
            <a:endParaRPr lang="es-MX" dirty="0"/>
          </a:p>
          <a:p>
            <a:pPr lvl="1"/>
            <a:r>
              <a:rPr lang="es-MX" dirty="0" err="1"/>
              <a:t>Robotica</a:t>
            </a:r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45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70654F-45A6-437A-8CCE-D3865FEA5367}"/>
                  </a:ext>
                </a:extLst>
              </p14:cNvPr>
              <p14:cNvContentPartPr/>
              <p14:nvPr/>
            </p14:nvContentPartPr>
            <p14:xfrm>
              <a:off x="1123920" y="2181240"/>
              <a:ext cx="3377160" cy="168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70654F-45A6-437A-8CCE-D3865FEA53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560" y="2171880"/>
                <a:ext cx="3395880" cy="17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5BC0E6-6226-4FBD-9E25-5E474F671968}"/>
                  </a:ext>
                </a:extLst>
              </p14:cNvPr>
              <p14:cNvContentPartPr/>
              <p14:nvPr/>
            </p14:nvContentPartPr>
            <p14:xfrm>
              <a:off x="4614840" y="12049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5BC0E6-6226-4FBD-9E25-5E474F6719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5480" y="1195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776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Ventajas del modelo con base en agentes:</a:t>
            </a:r>
          </a:p>
          <a:p>
            <a:pPr lvl="1"/>
            <a:r>
              <a:rPr lang="es-MX" dirty="0"/>
              <a:t>Es mucho mas general que los modelos estrictos lógicos</a:t>
            </a:r>
          </a:p>
          <a:p>
            <a:pPr lvl="1"/>
            <a:r>
              <a:rPr lang="es-MX" dirty="0"/>
              <a:t>No se basa en definiciones biológicas, sino en ecuaciones matemáticas claras.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930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agentes inteligentes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47</a:t>
            </a:fld>
            <a:endParaRPr lang="es-MX"/>
          </a:p>
        </p:txBody>
      </p:sp>
      <p:pic>
        <p:nvPicPr>
          <p:cNvPr id="3074" name="Picture 2" descr="Image result for darpa grand challen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" y="1603121"/>
            <a:ext cx="3382101" cy="25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02322-8C53-4335-8BBA-A0ABF9AD8FE4}"/>
                  </a:ext>
                </a:extLst>
              </p14:cNvPr>
              <p14:cNvContentPartPr/>
              <p14:nvPr/>
            </p14:nvContentPartPr>
            <p14:xfrm>
              <a:off x="1651680" y="394632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02322-8C53-4335-8BBA-A0ABF9AD8F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2320" y="39369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01AE3B-0970-4F6F-A7BA-E09A9F5F83A0}"/>
                  </a:ext>
                </a:extLst>
              </p14:cNvPr>
              <p14:cNvContentPartPr/>
              <p14:nvPr/>
            </p14:nvContentPartPr>
            <p14:xfrm>
              <a:off x="2395440" y="2938320"/>
              <a:ext cx="676800" cy="56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01AE3B-0970-4F6F-A7BA-E09A9F5F83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6080" y="2928960"/>
                <a:ext cx="695520" cy="5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960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48</a:t>
            </a:fld>
            <a:endParaRPr lang="es-MX"/>
          </a:p>
        </p:txBody>
      </p:sp>
      <p:pic>
        <p:nvPicPr>
          <p:cNvPr id="5" name="Picture 2" descr="Image result for darpa grand challen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" y="1603121"/>
            <a:ext cx="3382101" cy="25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tesl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023" y="1603121"/>
            <a:ext cx="1070532" cy="15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ub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16" y="1603121"/>
            <a:ext cx="1546919" cy="15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waymo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954" y="3338565"/>
            <a:ext cx="2007115" cy="129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893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Agentes Inteligentes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49</a:t>
            </a:fld>
            <a:endParaRPr lang="es-MX"/>
          </a:p>
        </p:txBody>
      </p:sp>
      <p:pic>
        <p:nvPicPr>
          <p:cNvPr id="5122" name="Picture 2" descr="Image result for boston dynamic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07619"/>
            <a:ext cx="3117850" cy="23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180131" y="2822402"/>
            <a:ext cx="4253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3"/>
              </a:rPr>
              <a:t>https://www.youtube.com/watch?v=7Q3YW-3KCzU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066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698500" y="1976367"/>
            <a:ext cx="808355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Horario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Jueves de 7:00 pm a 10:00 pm</a:t>
            </a:r>
          </a:p>
          <a:p>
            <a:r>
              <a:rPr lang="en-US" sz="2400" dirty="0"/>
              <a:t>Course Website: </a:t>
            </a:r>
            <a:r>
              <a:rPr lang="en-US" sz="2400" dirty="0">
                <a:hlinkClick r:id="rId2"/>
              </a:rPr>
              <a:t>https://leonpalafox.com/aiclase_videojuegos</a:t>
            </a:r>
            <a:r>
              <a:rPr lang="es-MX" sz="2400" dirty="0">
                <a:hlinkClick r:id="rId2"/>
              </a:rPr>
              <a:t>_2022</a:t>
            </a:r>
            <a:r>
              <a:rPr lang="en-US" sz="2400" dirty="0">
                <a:hlinkClick r:id="rId2"/>
              </a:rPr>
              <a:t>/</a:t>
            </a:r>
            <a:endParaRPr lang="en-US" sz="2400" dirty="0"/>
          </a:p>
          <a:p>
            <a:r>
              <a:rPr lang="en-US" sz="2400" dirty="0"/>
              <a:t>Horas de </a:t>
            </a:r>
            <a:r>
              <a:rPr lang="en-US" sz="2400" dirty="0" err="1"/>
              <a:t>Oficina</a:t>
            </a:r>
            <a:r>
              <a:rPr lang="en-US" sz="2400" dirty="0"/>
              <a:t>: Con </a:t>
            </a:r>
            <a:r>
              <a:rPr lang="en-US" sz="2400" dirty="0" err="1"/>
              <a:t>cita</a:t>
            </a:r>
            <a:r>
              <a:rPr lang="en-US" sz="2400" dirty="0"/>
              <a:t> a </a:t>
            </a:r>
            <a:r>
              <a:rPr lang="en-US" sz="2400" dirty="0">
                <a:hlinkClick r:id="rId3"/>
              </a:rPr>
              <a:t>lfpalafox@up.edu.mx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9301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agentes inteligentes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50</a:t>
            </a:fld>
            <a:endParaRPr lang="es-MX"/>
          </a:p>
        </p:txBody>
      </p:sp>
      <p:pic>
        <p:nvPicPr>
          <p:cNvPr id="6146" name="Picture 2" descr="Image result for jeopardy the ibm challen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85" y="1549400"/>
            <a:ext cx="4761089" cy="2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71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51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831915" y="3827562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2"/>
              </a:rPr>
              <a:t>https://www.youtube.com/watch?v=V1eYniJ0Rnk</a:t>
            </a:r>
            <a:endParaRPr lang="es-MX" dirty="0"/>
          </a:p>
        </p:txBody>
      </p:sp>
      <p:pic>
        <p:nvPicPr>
          <p:cNvPr id="7170" name="Picture 2" descr="Image result for atari break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86" y="1506962"/>
            <a:ext cx="3944825" cy="197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23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mi no me importan las buenas calificaciones, mis creaciones seran el testamento de mi desempeño.</a:t>
            </a:r>
          </a:p>
          <a:p>
            <a:pPr marL="0" lvl="0" indent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Helmut Kohl</a:t>
            </a: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3445" y="2044336"/>
            <a:ext cx="5503429" cy="1972493"/>
          </a:xfrm>
        </p:spPr>
        <p:txBody>
          <a:bodyPr/>
          <a:lstStyle/>
          <a:p>
            <a:r>
              <a:rPr lang="es-MX" sz="1600" dirty="0"/>
              <a:t>La evaluación consistirá en:</a:t>
            </a:r>
          </a:p>
          <a:p>
            <a:r>
              <a:rPr lang="es-MX" sz="1600" dirty="0"/>
              <a:t>El proyecto final será el 60% de la evaluación final.</a:t>
            </a:r>
          </a:p>
          <a:p>
            <a:pPr lvl="1"/>
            <a:r>
              <a:rPr lang="es-MX" sz="1400" dirty="0"/>
              <a:t>El proyecto final consistirá en el uso de un técnica Inteligencia Artificial en ambiente de su preferencia, con su correspondiente diseño y evaluación.</a:t>
            </a:r>
          </a:p>
          <a:p>
            <a:pPr lvl="1"/>
            <a:r>
              <a:rPr lang="es-MX" sz="1400" dirty="0"/>
              <a:t>Pueden hacer equipos de hasta tres personas.</a:t>
            </a:r>
          </a:p>
          <a:p>
            <a:pPr lvl="1"/>
            <a:r>
              <a:rPr lang="es-MX" sz="1400" dirty="0"/>
              <a:t>Necesitan hacer un reporte de 3-5 paginas sobre el set de datos, el diseño y las variables usadas.</a:t>
            </a:r>
          </a:p>
          <a:p>
            <a:pPr marL="76200" indent="0">
              <a:buNone/>
            </a:pPr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05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3445" y="2044336"/>
            <a:ext cx="5503429" cy="1972493"/>
          </a:xfrm>
        </p:spPr>
        <p:txBody>
          <a:bodyPr/>
          <a:lstStyle/>
          <a:p>
            <a:r>
              <a:rPr lang="es-MX" sz="1600" dirty="0"/>
              <a:t>El restante 40% será distribuido de la siguiente forma:</a:t>
            </a:r>
          </a:p>
          <a:p>
            <a:pPr lvl="1"/>
            <a:r>
              <a:rPr lang="es-MX" sz="1400" dirty="0"/>
              <a:t>Dos exámenes + Final</a:t>
            </a:r>
          </a:p>
          <a:p>
            <a:pPr lvl="2"/>
            <a:r>
              <a:rPr lang="es-MX" sz="1400" dirty="0"/>
              <a:t>1er Parcial es Individual</a:t>
            </a:r>
          </a:p>
          <a:p>
            <a:pPr lvl="2"/>
            <a:r>
              <a:rPr lang="es-MX" sz="1400" dirty="0"/>
              <a:t>2 Parcial es en equipo</a:t>
            </a:r>
          </a:p>
          <a:p>
            <a:pPr lvl="1"/>
            <a:r>
              <a:rPr lang="es-MX" sz="1400" dirty="0"/>
              <a:t>Dos tareas.</a:t>
            </a:r>
          </a:p>
          <a:p>
            <a:pPr lvl="1"/>
            <a:r>
              <a:rPr lang="es-MX" sz="1400" dirty="0"/>
              <a:t>Participación en clase</a:t>
            </a:r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339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Qué es Inteligencia Artificial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8201</TotalTime>
  <Words>1055</Words>
  <Application>Microsoft Office PowerPoint</Application>
  <PresentationFormat>On-screen Show (16:9)</PresentationFormat>
  <Paragraphs>200</Paragraphs>
  <Slides>51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Roboto Condensed Light</vt:lpstr>
      <vt:lpstr>Arvo</vt:lpstr>
      <vt:lpstr>Roboto Condensed</vt:lpstr>
      <vt:lpstr>Salerio template</vt:lpstr>
      <vt:lpstr>Inteligencia Artificial</vt:lpstr>
      <vt:lpstr>Anuncios parroquiales</vt:lpstr>
      <vt:lpstr>Objetivo</vt:lpstr>
      <vt:lpstr>Outcomes</vt:lpstr>
      <vt:lpstr>Organización</vt:lpstr>
      <vt:lpstr>PowerPoint Presentation</vt:lpstr>
      <vt:lpstr>Calificación</vt:lpstr>
      <vt:lpstr>Calificación</vt:lpstr>
      <vt:lpstr>Introducción</vt:lpstr>
      <vt:lpstr>PowerPoint Presentation</vt:lpstr>
      <vt:lpstr>Historia</vt:lpstr>
      <vt:lpstr>Renacimiento de ML</vt:lpstr>
      <vt:lpstr>Renacimiento de ML</vt:lpstr>
      <vt:lpstr>PowerPoint Presentation</vt:lpstr>
      <vt:lpstr>IA en videojuegos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Actividad Grupal</vt:lpstr>
      <vt:lpstr>Mensaje 1</vt:lpstr>
      <vt:lpstr>Mensaje 2</vt:lpstr>
      <vt:lpstr>Como  supieron ?</vt:lpstr>
      <vt:lpstr>Aprendizaje Supervisado</vt:lpstr>
      <vt:lpstr>PowerPoint Presentation</vt:lpstr>
      <vt:lpstr>Introducción</vt:lpstr>
      <vt:lpstr>PowerPoint Presentation</vt:lpstr>
      <vt:lpstr>¿Qué es AI/ML?</vt:lpstr>
      <vt:lpstr>PowerPoint Presentation</vt:lpstr>
      <vt:lpstr>En videojuegos</vt:lpstr>
      <vt:lpstr>PowerPoint Presentation</vt:lpstr>
      <vt:lpstr>PowerPoint Presentation</vt:lpstr>
      <vt:lpstr>PowerPoint Presentation</vt:lpstr>
      <vt:lpstr>PowerPoint Presentation</vt:lpstr>
      <vt:lpstr>¿Qué es AI/ML?</vt:lpstr>
      <vt:lpstr>PowerPoint Presentation</vt:lpstr>
      <vt:lpstr>¿Qué es AI/ML?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Ejemplos de agentes inteligentes</vt:lpstr>
      <vt:lpstr>PowerPoint Presentation</vt:lpstr>
      <vt:lpstr>Ejemplos Agentes Inteligentes</vt:lpstr>
      <vt:lpstr>Ejemplos de agentes inteligentes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42</cp:revision>
  <dcterms:modified xsi:type="dcterms:W3CDTF">2022-01-21T03:07:27Z</dcterms:modified>
</cp:coreProperties>
</file>