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90" r:id="rId3"/>
    <p:sldId id="405" r:id="rId4"/>
    <p:sldId id="289" r:id="rId5"/>
    <p:sldId id="400" r:id="rId6"/>
    <p:sldId id="401" r:id="rId7"/>
    <p:sldId id="411" r:id="rId8"/>
    <p:sldId id="425" r:id="rId9"/>
    <p:sldId id="410" r:id="rId10"/>
    <p:sldId id="424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</p:sldIdLst>
  <p:sldSz cx="9144000" cy="5143500" type="screen16x9"/>
  <p:notesSz cx="6858000" cy="9144000"/>
  <p:embeddedFontLst>
    <p:embeddedFont>
      <p:font typeface="Arvo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oboto Condensed" panose="02000000000000000000" pitchFamily="2" charset="0"/>
      <p:regular r:id="rId32"/>
      <p:bold r:id="rId33"/>
      <p:italic r:id="rId34"/>
      <p:boldItalic r:id="rId35"/>
    </p:embeddedFont>
    <p:embeddedFont>
      <p:font typeface="Roboto Condensed Light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4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1-28T01:30:35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5001 9260 0,'79'14'110,"27"12"-95,0-13 1,39-13 0,265 0-1,-13 0 1,212 0-1,39 0 1,-317-26 0,-133 13-1,1-1 1,-80 14 0,13-13-1,-39 13 16,92-26-15,-53 26 0,93 0-1,-66 0 1,-1-13 0,41-1-1,-67 14 1,-26 0-16,79 0 15,-13-26 1,-66 13 0,-27 13-1,-39 0 1,-27-14 0,1 14-1,-1-13 16,13 0-15</inkml:trace>
  <inkml:trace contextRef="#ctx0" brushRef="#br0" timeOffset="214555.31">9009 10742 0,'27'-26'125,"39"-93"-109,13-1-16,27 15 16,39-107-1,41 53 1,-173 159 0</inkml:trace>
  <inkml:trace contextRef="#ctx0" brushRef="#br0" timeOffset="-214230.59">8348 11721 0,'26'-13'62,"53"-93"-46,-26-53-16,66-13 16,27-79-1,-133 238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1-28T02:57:50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7567 4260 0,'0'-13'109,"79"-54"-109,252-144 16,-146 78-16,2170-1441 31,-2011 1257-31</inkml:trace>
  <inkml:trace contextRef="#ctx0" brushRef="#br0" timeOffset="63772.7">12197 3982 0,'0'0'0,"14"0"16,-14 13 15,13 0-15,-13 1 15,0-1-15,0 13-1,0 1 1,0-1 0,0-12-1,0 25 1,39 14-1,-12 40 1,-1-14 0,1-26-1,-14-13 1,-13-14 0,13 1-1,-13-41 141,0-25-156,0 25 16,0-52 0,27-26-1,-1 12 1,1 41 0,-14 12-1,-13 14 1,26 53 109,-12-14-110,-14 1-15,26 12 16,-13 14 0,27-13-1,-27-14 1,0-12 15,1-1 0,-1 0 16,-13-26 47,0-27-94,0-13 16,0 27-16,0-14 15,0-13 1,0 27 0,0-14 15,0 14-16,0-14 1,0 27 0,0-14-1,0 1 1,0-1-16</inkml:trace>
  <inkml:trace contextRef="#ctx0" brushRef="#br0" timeOffset="65205.6">12912 4260 0,'-14'-13'47,"1"13"15,-13 0-15,13 13-31,-1 0-1,-12 13 1,13-12-16,-14 12 16,14 1-1,0-14 16,13 0-31,0 0 47,0 1-31,0-1 0,0 0-1,0 0 1,0 0-1,0 1 1,13-1 0,0 0-1,0 0 17,1-13-17,12 0-15,-13 0 16,1 0-1,-1 0 1,0 0 0,0 0-1,0 0 1,27 0 15,-27 0-15,1 0-1</inkml:trace>
  <inkml:trace contextRef="#ctx0" brushRef="#br0" timeOffset="66429.23">13242 4233 0,'0'14'94,"14"12"-78,-1-26-1,-13 26 1,13-26-1,0 0 1,14 0 0,-14 0-1</inkml:trace>
  <inkml:trace contextRef="#ctx0" brushRef="#br0" timeOffset="66910.23">13282 4498 0,'0'13'15,"0"0"1,27 1 15,-1-14-31,0 0 16,-12 0-1,12 0 1,-13 0 0,14 0 46,-14 0-46</inkml:trace>
  <inkml:trace contextRef="#ctx0" brushRef="#br0" timeOffset="68049.75">13824 4154 0,'-13'-13'16,"-13"0"-16,-14-1 16,27 1 15,0 13-16,-1 0 1,1 0 0,0 0-1,0 0 1,0 0 0,-1 0-1,-12 0 1,13 0-1,-14 0 1,-13 40 0,14 13-1,0 0 1,12-14 0,14-12-1,0 26 1,0-27-1,0 1 17,0 12-17,27 1 1,-14-40 0,0 26-1,14-26 1,-1 0-1,1 0 1,26 0 0,-27 0-1,14-13 1,-1-27 0,-12 1-1,-14-1-15,0 0 31,-13 27-31,0 0 32,0 0-17,0-1 1,0-12 15,-13-27-15,-53 13-1</inkml:trace>
  <inkml:trace contextRef="#ctx0" brushRef="#br0" timeOffset="206672">10557 5464 0,'-13'0'16,"118"-67"46,28 1-46,92-66-16,-93 53 15,648-424 1,-264 172 0,-264 173-1,-41 38-15,-131 81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2-11T01:42:45.43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9194 7183 0,'0'-39'141,"66"-54"-141,40-39 16,-40 26-16,27 13 15,-27 14-15,27-14 16,-1 1-16,-25 12 16,-15 54-16,-12 0 15,0-27-15,-27 53 16,-13-14-16</inkml:trace>
  <inkml:trace contextRef="#ctx0" brushRef="#br0" timeOffset="16921.68">9260 8612 0,'-26'-13'94,"39"0"-79,53-67-15,67 1 16,-1-14-16,-53 40 15,93-39-15,40-54 16,-27 40-16,-145 67 16,79-67-16</inkml:trace>
  <inkml:trace contextRef="#ctx0" brushRef="#br0" timeOffset="18103.96">7660 10134 0,'0'-27'93,"26"-13"-93,54-13 16,25-26-16,-65 53 16,26-27-16,-26 13 15,66-13-15</inkml:trace>
  <inkml:trace contextRef="#ctx0" brushRef="#br0" timeOffset="28280.08">12343 11337 0,'26'-26'125,"14"-14"-109,26-26-16,40-53 16,53 26-16,-93 41 15,79-54-15,1 13 16,-14 14-16,-92 52 16,26-26-16,-53 53 15,14-13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1-28T01:34:30.9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4908 2646 0,'-13'26'16,"13"-12"-1,13-1 17,27 0-32,13-13 15,132 13 1,106-13 0,-106 0-1,410 0 1,-198 0-16,-278 0 15,477-53 1,-305 27 0,53-27-1,-318 53 1,-13 0 15</inkml:trace>
  <inkml:trace contextRef="#ctx0" brushRef="#br0" timeOffset="14666.07">9379 5900 0,'40'-92'125,"53"12"-125,-1-26 15,1-13 1,39 13 0,-79 54-1,-40 38 1</inkml:trace>
  <inkml:trace contextRef="#ctx0" brushRef="#br0" timeOffset="16145.08">10689 7580 0,'0'14'15,"53"-94"48,-13 14-63,66-40 15,26-132 1,13 79 0,27-92-1,-132 211 1,-27 14-1</inkml:trace>
  <inkml:trace contextRef="#ctx0" brushRef="#br0" timeOffset="34452.25">11205 11747 0,'0'27'109,"0"-1"-109,0 14 16,0 0-16,0-14 16,0 40-1,27-39 16,-14 13-15,0-14 0,13 14-1,-12-27 1,12 13 0,-13 14-1,27 0 1,-27-1-16,1-12 15,12-1 1,0 27 0,27 13-1,-13-39 1,13 26 0,0-14-1,0 14 16,26-13-15,1-27 0,-14 27-1,0-14 1,13-12 0,40 12-1,-66-13 1,13 14-1,1-27 1,-1 0 0,26 0-1,-26 0 1,-26 0 0,13 0 15,-27-13-16,27-14 1,-13-26 0,13 14-1,-27 25 1,27-39 0,-39 40-1,12 0 1,-26 0-1,13-1 1,27-12 0,-40 13-1,26 0 1,1-54 15,-27 54-15,40-27-16,-40 14 15,26-40 1,-13 26 0,0 14-1,1-14 1,-1 14 0,13-1-1,-12-13 1,-14-12-1,13 25 1,0-13 0,-13 27-1,0-13 1,0-27 0,0 40-1,0-1 63,0 1-62,0 0-16,0 0 31,0-1 79,0 1-95,0-13-15,0-1 31,0 14-15,0 0 125,-13 13-126,-27 39-15,14 1 16,12-13-16,-12-14 31,-14 27-15,14-27-1,13 0 1,-1-13 93,14-13-93,0-14-16,0 14 16,0-13-1,14-27 1,12 13 0,1 14 15,-1-14-16,0 27 1,-26-1 0,27 14 77,-14 0-77,0 14 0,1 25-16,-1-12 15,13 26 1,1-27 15,-1 14-15,-26-27-1,13 14 1,14-1 0,-1 27-16,-26-40 15,14 14 1,-1 12 0,-26-39 218,-27 0-218,0 0-16,27 0 15,-27-13 1,-52 0-1,65-14 1,14 27 31,0-13 31,13-27-62,0 27-1,0-13-15,0-1 16,0 1 0,0-27-1,0 26 1,26-25-1,-13 12 1</inkml:trace>
  <inkml:trace contextRef="#ctx0" brushRef="#br0" timeOffset="36859.71">11245 11800 0,'-13'0'16,"-14"40"-1,14-13 1,-14 25 0,27-38-1,-13-1 1,0 13-1,-13 14 1,26-27 0,0-26 109,0-40-110,0 0-15,13 14 16,13-14-16,1 13 16,26-66-1,-1 53 1,-38 53-1,25 13 64,-12 27-64,-14 0 1,-13 13-1,27-14 1,-1 14 0,14 0-16,-40-40 15,0 1 79,0-1-78,-27 13-16,-26 1 15,27-14-15,-1-13 32,-78 0-17,91 0 1,1 0 124,0 0-124,13-40 0,-13 1-16,-1-41 31,14 54-15,0-1-16,0 14 15,0-13 1,0-1-1,0 14 1,14 26 78,12 14-94,-13 12 15,14-12-15,26 39 16,-40-26 0,13-14 15,-26-39 47,-26 13-62,26-27-16,0 1 15,-27-53 1,14 39 0,13 53 46,0 53-46,27-13-1,-27 27 1,26-27 0,-26-40-1,0 0 1,53-13 15,-26-79-15,-1 12-1,-26 41-15,0 0 32</inkml:trace>
  <inkml:trace contextRef="#ctx0" brushRef="#br0" timeOffset="-150050.59">6853 3307 0,'13'0'31,"0"0"-16,0 0 1,14 0 0,13 40-1,-14-27 1,40 53 0,-13-52-1,40 52 1,-54-40-1,41 27 1,-14-13 0,-26-1-1,65 28 1,-38-1 0,91 66-1,-78-53 1,39 27-1,-53-26 1,26 12 0,-52-26-1,26 1 1,14 12 0,-27 0-1,-14-39 1,1 39-1,13-13 1,-13 1 0,-1 25 15,-25-92-15,-14 13-1,13 1 16,-13 12-15,0-39 172,-13-14-173,-1 27 1,14-13-16,-13-13 15,0 26 1,13-13-16,-13-14 16,-14 1 15,14 12 0,13 1 0,-13 0-31,-1-27 32,1 40-32,13-26 15,-39-27 1,25 13 0,1 14-1,13 13 1,0 26 93,27 13-93,-14 1-1,0-14-15,27 27 16,-40-27-16,39 40 31,-12-27-15,-14-26 0,-13 13 15,27 1-16,-14 12 1,26 14 0,-12 13-1,-1-40 1,-26 0 0,14-13-16,-14 13 15,13 1 16,-13-28 79,0-12-95,0-14 1,0 14-16,0-1 16,0 1-1,0-1-15,13 1 16,0-14 0,0 14-1,1-14 1,-1 27 15,-13 39 63,0 14-79,0 39-15,0-65 16,0 105 0,0-53-1,-27-53 1,27 27-16,-13-14 16,13-13 202,-13-13-202,0 0 0,-27 0-16,27 0 15,0-26 1,-1 13-16,1 0 15,0-1 1,0 1 15,0-13-15,-1 26 0,1 0 15,13-27 156,13 14-171,14 0 0,-14-27-16,13 27 15,14-14 1,0 1-1</inkml:trace>
  <inkml:trace contextRef="#ctx0" brushRef="#br0" timeOffset="-117093.42">6826 6707 0,'13'0'78,"67"0"-78,-40 0 15,211-13 1,93-27 0,66 14-1,304 26 1,-237 0-1,237 0 1,-410 0 15,1 0-15,-239 0-16,-40 0 16</inkml:trace>
  <inkml:trace contextRef="#ctx0" brushRef="#br0" timeOffset="-112621.28">6734 5517 0,'0'13'31,"-40"106"-16,-13 159 1,40-106 0,-53 119-1,26 13 1,-53 225 0,27 14 15,66-372-16,-13-12-15,-13 53 16,-1 39 0,14-105-1,0 65 1,-1-78 0,1-14-1,13-40 1,0 106-1,-40-26 1,27-53 0,13 53-1,0-80 1,0-66 0,0 1 93,0-1-93,0 0 30,13-13-30,27 0-16,66 0 16,40 0-1,197 0 1,28 0 15,409 0-15,-184 0-1,330 0 1,304 0 0,-688 0-1,67 66 1,-344-39-16,184 39 16,-343-66-1,-93 0 1,1 0 62,-14-27-78,-14-12 16,1 12-1,-13-52 1,-1-14-1,-12-92 1,12 39-16,27-12 16,-13-147-1,-14 28 1,-25-94 0,25 93-1,1-158 1,-1 184-1,-12-118 1,12 172 0,-13-107-1,14 120 1,-14-53 15,1 13-15,25 93-1,1 79 1,13 40 0,0-1-1,0-38 1,0 38 0,0-65-1,0 52 1,0-52-1,0 0 1,0-27 0,0 66 15,0 27-15,-13 0 109,-67 13-125,-25 0 15,65 0-15,-79 0 16,-53 0-16,-172 0 15,-410 0 1,172 0 0,-371 0-1,14 0 17,423 0-17,-198 0 1,383-13-1,-13-14 1,146 27 0,52-13-1,106 0 1,27 13-16</inkml:trace>
  <inkml:trace contextRef="#ctx0" brushRef="#br0" timeOffset="-81305.42">3572 4591 0,'0'13'47,"0"26"-31,0 28-16,0 25 16,0 120-1,0-80 1,0 27-1,0-80 1,0-26 0</inkml:trace>
  <inkml:trace contextRef="#ctx0" brushRef="#br0" timeOffset="-79584.59">3321 5702 0,'13'0'78,"26"0"-62,54 0-16,-40 0 15,185-13 1,27 13 0,65 0-1,-250 0 1</inkml:trace>
  <inkml:trace contextRef="#ctx0" brushRef="#br0" timeOffset="-78392.14">3757 6072 0,'-13'13'32,"13"27"-17,-27 26 1,14-13-16,-40 66 15,27 27 1,-14-67 0,27-52-1,13-14 1,0 0 93,13-13-77,66 0-17,41 0 1,-1 0-1,-27 0 1,-52 0 0</inkml:trace>
  <inkml:trace contextRef="#ctx0" brushRef="#br0" timeOffset="-77880.75">4048 6138 0,'0'27'32,"0"65"-17,-40 147 1,27-81-1,0 54 1,13-186-16,0 67 16,0-67-1,0 1 1</inkml:trace>
  <inkml:trace contextRef="#ctx0" brushRef="#br1" timeOffset="-56478.19">3426 8215 0,'0'-13'140,"14"0"-124,-1 0-16,0-1 31,14 1-15,-14 0-1,0 0 1,0 13 0,0 0 15,1 0-16,12 0-15,1 0 16,25 0 0,-25 0-1,-14 0 1,0 13 0,14 0 15,-27 14 0,0 12-15,-13 14-1,-14-13 1,14-27 0,0 0-1,26-13 141,0 0-124,14 0-1,-14 0-31,0 0 16,-13 27-1,0 39 1,0 13-1,0-26 1,-26 13 0,-1-39-1,-26 26 1,14-27 0,-14 1-1,26-27-15,-12 0 31,-54 0-15,80 0 0,-1 0-1</inkml:trace>
  <inkml:trace contextRef="#ctx0" brushRef="#br1" timeOffset="-55702.26">3307 9036 0,'14'0'93,"12"0"-77,67 0-16,-67 0 16,106 0-1,40-27 1,-53 14 0,-66 13-1</inkml:trace>
  <inkml:trace contextRef="#ctx0" brushRef="#br1" timeOffset="-54885.54">3572 9260 0,'0'14'47,"-27"52"-47,-25 13 16,-1 27 0,13-40 15,0 0-16,14-13 1,65-53 62,81 0-62,-15 0-16,-25-13 15,131-13 1,-184 26 0</inkml:trace>
  <inkml:trace contextRef="#ctx0" brushRef="#br1" timeOffset="-54285.28">3903 9287 0,'0'79'32,"0"-26"-32,0 13 15,0 14 1,0 65-1,-27-79 1,14 14-16,0-1 16,-1 27 15,14 0-31,0-93 16,0 40 15,0-27-16,0 1 1,0-14 0</inkml:trace>
  <inkml:trace contextRef="#ctx0" brushRef="#br0" timeOffset="-21236.03">8321 11893 0,'13'0'141,"-13"53"-126,0-40-15,0 14 16,0 12-1,14-25 17,-14-1-32,0 0 31,0 0-15,13 27 15,-13-27-16,0 14 1,0-14 0,13 0-1,-13 0 1,0 1 0</inkml:trace>
  <inkml:trace contextRef="#ctx0" brushRef="#br0" timeOffset="-20459.36">8149 12541 0,'40'-13'93,"26"13"-93,-66-13 16,132 0 0,-39 13-1,-40-14 1,-27 14 0</inkml:trace>
  <inkml:trace contextRef="#ctx0" brushRef="#br0" timeOffset="-18731.15">8361 12793 0,'-13'0'16,"13"-14"-1,26-25 1,-13 39-16,1-27 16,-1 14-1,0 0 1,13 0 0,-12 13-1,12-14 1,-13 14-1,14-13 1,-14 13 47,0 0-32,-13 13 0,14-13-31,-14 27 16,0-14-1,0 13 1,0 14 0,0-13-1,0 52 1,-40 14-1,13-80 1,14 40 0,-27 0 15,27-27-31,0-13 16,0 1-1,0-14 126,13-40-126,13 27 1,0-1-16,13-12 16,-26 13-1,27 13 17,-1-14-17,-12 14 1,-1 0-1,0 0 1,14 0 0,-27 14-1,13-14-15,13 13 16,-13 0 0,14-13-1,-1 0 1,1 0-1,-1 13 1,-13-13 0</inkml:trace>
  <inkml:trace contextRef="#ctx0" brushRef="#br0" timeOffset="63547.21">19791 5953 0,'0'13'47,"0"27"-32,0-14-15,0 41 16,0 78 0,0-39-1,0 119 1,-13-106 0,-1 26-1,14-78 1,-26-1-1,13-27 1</inkml:trace>
  <inkml:trace contextRef="#ctx0" brushRef="#br0" timeOffset="64026.98">19420 7316 0,'0'0'0,"53"0"31,-26 0-31,118 0 32,-26 0-17,0 0-15,-52 0 16,197 0 0,-184 0-1</inkml:trace>
  <inkml:trace contextRef="#ctx0" brushRef="#br0" timeOffset="65075.75">19870 7779 0,'0'-13'125,"27"-54"-125,26 41 16,-14 13-16,27-1 16,-39 14-1,-14 0 17,0 0-17,1 0 1,-1 14-1,-13 65 1,13 27 0,-13 0-1,-53 13 1,-53 0 0,80-79-1,13-27 95,26 0-79,0-13-31,40 0 15,-13 13 1,13-13 0,13 0-1,-27 0 1,-25 0 0,-1 13 46,0 1-62,0-14 31</inkml:trace>
  <inkml:trace contextRef="#ctx0" brushRef="#br0" timeOffset="66501.48">20823 7250 0,'0'39'125,"0"-26"-109,0 1-16,0-1 16,0 0-1,0 14 1,13-27 15,0 0-15,0 0 15,1 0-15,-14-27-1,0-26 1,0 27-1</inkml:trace>
  <inkml:trace contextRef="#ctx0" brushRef="#br0" timeOffset="73045.36">21815 6152 0,'0'39'31,"0"54"-16,-13 13-15,13 39 16,0 40 0,0-52 15,0-67-31,0 40 16,0-27-1,0-66 1,0 1-1</inkml:trace>
  <inkml:trace contextRef="#ctx0" brushRef="#br0" timeOffset="73670.14">21444 7448 0,'27'0'78,"66"0"-78,-1 0 16,40 0-16,93 26 16,66 14-1,-158-40 1,-107 0-1</inkml:trace>
  <inkml:trace contextRef="#ctx0" brushRef="#br0" timeOffset="74406.89">21749 7990 0,'-27'27'47,"14"52"-31,0-66-16,-40 107 31,26-15-15,27-78-1,0 26 1,0-27-1,0-13 48,27-13-63,-1 0 16,41 0-16,-28 0 15</inkml:trace>
  <inkml:trace contextRef="#ctx0" brushRef="#br0" timeOffset="74870.03">21934 7885 0,'13'0'0,"14"105"16,-27-12 0,0-27-16,0 199 15,0-14 1,0-119-1,26 27 1,-13-119 0,-13 26-1,27-66 1</inkml:trace>
  <inkml:trace contextRef="#ctx0" brushRef="#br0" timeOffset="84318.24">19592 9485 0,'0'14'94,"14"-14"-16,12 0-78,1 13 16,25-13-16,15 0 31,52 0-15,13 0-1,40 0 1,0 0-1,-40 0-15,-26 0 16,53 0 0,-14 0-1,14 13 1,198 0 0,-172 14-1,67-1 1,-80-26-1,79 13 1,-79-13 15,79 0-15,-52 0 0,-14 0-1,-105 14 1,-41-14-1,-26 0 173,-13-14-188,0-39 16,0-13-1,0 0-15,0-66 16,0-53-1,0 26 1,0-40 0,0 14-1,0 0 1,0 26 0,0-92-1,0-106 16,0 224-31,0-39 16,0-145 15,0 185-15,0-1 0,0 80-1,0 27 1,0 0-1,0-1 1,0-65 0,0 12-1,0 1 1,0 39 0,0 0-1,0-13 1,0 1-1,0 38 17,0-12-17,0-1 1,0 1 0,0 13 15,0-1-16,-13 1 110,-13 13-109,-27 0 0,-119 0-1,26 0 1,-26 0-16,53 0 16,-132 0-1,-119 0 1,-54 0-1,120 0 1,105 0 0,-65 0-1,132 0 1,-80 0 0,106 0-1,40 0 1,39 0-1,14 0 64,13-13-79,-13 13 15,-27 0 1,14 0-1,-27 0 1,-13-13 0,-14 13-1,-12-27 1,65 14 0,-12 13-1,25 0 1,1 0-16,13 66 359,0 40-343,-13 13-16,13 13 15,0 1-15,0-80 16,0 79-16,0 146 16,0-146-1,26 199 1,1-159 0,13 26-1,-14-66 1,-13 14 15,14 0-15,-27 78-1,0-78 1,13 13 0,-119 39-1,106-185-15,0 80 16,0-40-1,0 13 1,0-39 0,0 12-1,0-26 1</inkml:trace>
  <inkml:trace contextRef="#ctx0" brushRef="#br0" timeOffset="87200.11">23773 7488 0,'13'0'109,"0"0"-109,27 0 16,13 0-1,0 0 1,-14 0 0,1 0-1,-27 0 1,1 0 15</inkml:trace>
  <inkml:trace contextRef="#ctx0" brushRef="#br0" timeOffset="87591.82">23680 7739 0,'0'13'31,"13"1"-31,14-14 16,79 0-1,-40 0 1,0 0 0,-40 0-1</inkml:trace>
  <inkml:trace contextRef="#ctx0" brushRef="#br0" timeOffset="88175.82">24474 6469 0,'26'0'16,"-12"53"-1,-1 79 1,13 27 0,-26-27-1,14-52 1,-14-1-16,13 27 15,-13-40 1,0-53 0,0 0-1</inkml:trace>
  <inkml:trace contextRef="#ctx0" brushRef="#br0" timeOffset="88752.69">24342 7766 0,'0'13'32,"66"-13"-17,-40 0-15,-12 0 16,38 0-16,41 0 15,-67 0 1,27 0 0,-39 0-1,-14-13 32,13 13-31,13 0-1,14-27 1</inkml:trace>
  <inkml:trace contextRef="#ctx0" brushRef="#br0" timeOffset="90288.07">24619 8057 0,'-13'-14'47,"0"14"-47,0 0 15,-27 0 1,14 0-1,-1 14-15,1-1 16,26 13 0,-13-13 15,13 1-15,0 52-1,0-26 1,0-1-1,0-12 1,0-1 0,0 14-1,13-14 1,0-12 0,40 12-1,-40-26-15,14 13 16,-14 0-1,0 1 1,0 12 0,0-13 15,14 1-15,-27-1-1,0 13 1,0 27-1,0-13 1,-13 26 0,-40-40-1,0 1 1,-26-14 0,39 14-1,27-27 16,-1 0 1,1 0-17,13-27 1,0 1 0,0-27-1,0 40-15,0-40 16,27-53-1,-1 13 1,14 40 0,-1-13-1,-25 53 1,12-27 0,-13 27 15,-13 0-16,0 0 157,0-1-172,0-12 16,0-14 0</inkml:trace>
  <inkml:trace contextRef="#ctx0" brushRef="#br0" timeOffset="165187.64">3241 7276 0,'-13'0'31,"39"13"0,14-13-15,66 0 0,66 0-16,450 0 15,-93 0 1,225 0-1,-463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1-28T01:43:56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3823 5239 0,'40'0'125,"-14"0"-109,27 0-1,133 26 1,-54-13 0,106 14-1,-198-27-15,52 0 16,173 0-1,66 0 1,-27 0 0,-172 0-1,172 0 1,-92 0 0,79 0-1,-79 0 16,158 0-15,-105 0 0,118 0-1,-105 0 1,225 0 0,-172 0-16,92 0 15,199 0 1,-186 0-1,199 0 1,-211 0 0,197 0-1,-171 0 1,132 0 0,-79 0-1,-119 0 16,224 0-15,146 0 0,-330 0-1,184 0 1,-132 0 0,40 0-1,-92 0 1,-239 0-1,-159 0 1</inkml:trace>
  <inkml:trace contextRef="#ctx0" brushRef="#br0" timeOffset="6177.44">10636 6522 0,'0'13'141,"13"-13"-141,14 0 31,-1 0-31,14 0 16,66 0 0,26 0-1,40 0 1,-40-13-1,-26 0-15,27 13 16,158-13 0,-199-1-1,67 14 1,-133 0 0</inkml:trace>
  <inkml:trace contextRef="#ctx0" brushRef="#br0" timeOffset="7545.42">15227 6376 0,'92'0'125,"27"0"-110,27 0-15,26 0 16,159 0 0,92 0-1,-132 0 1,-53 0-1,-225 0 1</inkml:trace>
  <inkml:trace contextRef="#ctx0" brushRef="#br0" timeOffset="24418.54">9379 9208 0,'0'13'47,"0"0"-47,14 13 16,-1-26-1,27 0 1,13 0 0,26 0-1,40-13 1,13 0 15,-52 13-15,12 0-1,-26 0 1,1 0 0,-15 0-1,-12 0 1,-13 0-1,-14 0-15,0 0 16,14 0 0,12 0-1,-26-13 1</inkml:trace>
  <inkml:trace contextRef="#ctx0" brushRef="#br0" timeOffset="41733.58">2553 9181 0,'53'-13'188,"0"13"-188,26 0 16,120 0-1,-14 0 16,-53 0-15,40 0 0,-66 0-1,53 0 1,-66 0 0,52 0-1,40 0 1,-79 0-1,53 0 1,-119 0-16,105 0 16,54 0-1,25 0 1,107 0 0,-66 0-1,79 0 1,-106 0 15,40 0-15,-120 0-1,67 0 1,-119 0 0,-40 0-1,-39 0 1,-14 0 140,66 0-156,54 0 16,-1 0-1,-79 0-15,238 0 16,-119 0 0,-93 0-1,-66 0 204,-13-13-219,0-1 16,-13-12-1,13 13 1,0-14-1,0-39 1,0-53 0,0 40-1,0-120 1,0 54 0,0 65-1,0 27 1,0 14 15,0 25-15,0-12-1,0 13 1,0 0 0,-13 13-1,13-27 1,0 1-1,0-1 1,0 14 0,-13 13 156,-27 0-172,-39 0 15,-54 0 1,41 26-16,-27-26 15,-212 0 1,66 0 0,-105 0-1,105 0 1,-79 0 0,106 0-1,-39 0 16,118 0-15,-212 0 0,160 0-1,-147 0 1,94 0 0,-120 0-1,159 0 1,27 0-1,-1 14 1,107-1 0,39-13-1,13 0 1,-39 0 15,-14 0-15,-13 0-1,54 0 1,38 0 0,1 13 265,13 40-265,0-40-16,0 40 15,0 13 1,0-52-16,0 38 15,0-12-15,13 66 16,1-27 0,-14 40-1,26-26 17,-13 26-32,0-26 31,1-1-16,-1-26 1,-13-39 0</inkml:trace>
  <inkml:trace contextRef="#ctx0" brushRef="#br0" timeOffset="50046.25">3453 8361 0,'0'0'16,"0"13"-16,0 27 15,0-1 1,0-25 0,0 25-1,0-12 1,0-1-1,0 1 1,0-14 0,0 40-1,0-27 1,0 14 0,0-14-1,0 14 1,0 13-1,0-13 1,0-1 0,0 14-1,0 14 1,0-41 0,0 14 15,0-27-31,0 13 187,13-26-155,0 0-17,27 0-15,-14 0 16,27 0-1,66 0 17,-26 0-17,119 0 1,-40 0 0,92 0-1,-92 0 1,-79 0-16,66 0 15,-67 0 1,-39 0 0,-40 0-1,14 14 157,-1 12-156,-13-26-1,1 0-15,-1 0 16,13 0 0,-12 0-1,12 0 188,-26-26-203,0-1 16,40-13-16,-27 14 16,-13-53-1,13 65 1,0-25-16,-13 12 16,0-12-1,0 25 16,0-12-15,0 13 0,0-27-1,0-13 1,0 13 0,0-39-1,0 26 1,0-53-1,0 93 1,0-27 0,0 14-1,0-1 1,0 14 62,0 0-78,0 0 16,0-1-1,-26 14 188,-14 0-203,1 14 16,-28 12 0,1-26-16,-13 27 15,-27-27 1,14 0 0,-1 0-1,-13 0 1,-13 13-1,40 0 1,-27 0 0,53-13-1,0 0 1,0 14 0,0-14 15,-13 13-16,-13-13 1,39 0 0,-53 0-1,27 0 1,13 0 0,0 26-1,40-26 1,0 0-1,0 0 1,-1 0 0,-12 0-1</inkml:trace>
  <inkml:trace contextRef="#ctx0" brushRef="#br0" timeOffset="53423.43">5490 8281 0,'0'14'31,"0"-1"-15,0 13-1,13 27 1,-13-26-1,14 26 1,-14-27 0,0 27-1,0-13 1,0 26 15,0 0-15,0 0-16,0 0 15,0 14 1,0-27 0,0-14-1,0 27 1,0-52 0,0 12-1,0-13 173,13-13-173,-13 14-15,13-14 16,-13 13 0,53-13-1,53 40 1,26-40-1,-26 0-15,13 0 16,79 0 0,-118 0-1,52 0 17,-53 0-17,107 0 1,-41-14-1,67 1 1,-67 0 0,-12 0-1,-41-1 1,-92-12 171,13 26-171,27 0 0,0 0-1,-27 0 1,14 0 0,-14 0-1,0 0 1,0-13-1,-13-1 157,0 1-156,0 0-16,-13 0 16,13-14-1,0 1 1,-13-27-1,0 40-15,13-53 16,-14-14 15,14 14-15,-13 13 0,13 27-1,0-14 1,-13 13-1,13 1 1,0 0 0,0-1-1,0 14 32,-27 0 63,14 13-110,-53 0 15,-13 0 1,-40 0-1,-93 0 1,80 0 0,52 0-16,-39 13 15,-53-13 1,66 13 0,27-13-1,-40 0 1,53 0-1,0 0 1,52 0 15,-12 0-15,0 0 0,12 0-1,-12 0 1,13 0-1,-14 0 1,1 0 15,-14 0-15,14 0 0,-14 0-1,0 0 1,14 0-1,-1 0 1</inkml:trace>
  <inkml:trace contextRef="#ctx0" brushRef="#br0" timeOffset="95475.28">5265 10160 0,'-13'0'94,"13"26"-78,0-12-16,0-1 15,0 27 1,0-27 0,0 13-1,0 1 1,0-14-1,26-13 314,14 0-314,0 0-15,0 0 31,-1-13-31,41-14 0,-67 27 16,66 0-16,93-26 16,-66 13 15,66-27-15,-79 40-1,-14-40 1,14 40-1,-14 0 1,14-13 0,39 0-1,0-14 1,27 14 0,-27 13-1,-13-13 1,-92 13-1,-14 0 1,13 0 0,-12 0 31,-1 0-32,13 0 1,-12 0 15,-1 0-31,0 0 31,0-13 141,-13-40-172,0 26 16,0 1-1,0-1-15,0 1 16,0 13 0</inkml:trace>
  <inkml:trace contextRef="#ctx0" brushRef="#br0" timeOffset="100291.72">2368 10253 0,'0'26'109,"26"-26"-93,41 0-1,91 0 1,-25 0-1,92 0 1,-53 0 0,158 0-1,-250 0-15,237 0 16,-79 0 0,80 0 15,-80 0-16,40 0 1,39 0 0,-52 0-1,118 0 1,-144 0 0,105 0-1,-239 0 1,54 0-1,-106 0-15,13 0 16,-39 0 0,-1 0-1,14 0 1,39 0 0,14 0 15,105 0-16,-52 0 1,39 0 0,-79 0-1,39 0 1,-26 0 0,-92 0-1</inkml:trace>
  <inkml:trace contextRef="#ctx0" brushRef="#br0" timeOffset="109757.48">14790 9446 0,'13'0'203,"14"0"-188,13 0 1,-27 0-16,27 0 16,-27 0-1,0 0-15,0 0 16,0 0-1,27 0 1,-13 0 0,-1 0-1,14 0 32,-1 0-31,1 0-1,0 0 1,-1 0 0,14 0-1,-13 0 1,-27 0-16,27 0 16,-27 0-1,40 0 1,-13 0 15,-27 0-15,0 0-1,1 0 1,-1 0 15,0 0-15</inkml:trace>
  <inkml:trace contextRef="#ctx0" brushRef="#br0" timeOffset="116390.22">5490 9128 0,'0'13'63,"27"-13"-32,12 0-31,14 0 16,0 0-1,0 0 1,0 0-1,0 0 1,-13 0 0,-1 0-1,-26 14 95,1-14 108,-54 0-186,-13 0-17,27 0 1,12 0-16,-25 0 16,25 0-1,1 0 1,26 0 171,1 26-171,12-26-16,1 0 16,-14 0-1,13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1-28T01:46:55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5146 5397 0,'27'0'93,"39"14"-77,40-14-16,-40 0 16,119 0-1,53 0 1,27 0 0,65 0-1,-303 0 1</inkml:trace>
  <inkml:trace contextRef="#ctx0" brushRef="#br0" timeOffset="9634.64">6535 5569 0,'13'0'78,"27"0"-62,26 0 0,27 0-16,66 14 15,171-1 1,-65-13-1,66 26 1,-186-26 15,-132 14-15</inkml:trace>
  <inkml:trace contextRef="#ctx0" brushRef="#br0" timeOffset="10314.84">8348 5517 0,'0'-14'78,"53"14"-78,-27 0 15,53 0 1,40 0-16,133 0 16,12 0-1,80 0 1,-132 0 0,39 0-1,-211 0 1</inkml:trace>
  <inkml:trace contextRef="#ctx0" brushRef="#br0" timeOffset="29262.26">10504 5212 0,'13'14'78,"27"-14"-63,-14 0-15,54 0 16,-27 0 0,13 0-1,-40 0 1,27 0-1,-26 0 1</inkml:trace>
  <inkml:trace contextRef="#ctx0" brushRef="#br0" timeOffset="29830.15">11364 4736 0,'13'0'16,"-13"13"-16,0 14 15,0 52 1,0 80-1,-53-27 1,27-66 0,-14 40-1,40-79 17</inkml:trace>
  <inkml:trace contextRef="#ctx0" brushRef="#br0" timeOffset="30326.2">11377 4643 0,'40'0'0,"-14"80"16,27 39-1,-40-53 1,14-26-1,-14 26 1,14 0 0,-14-26-1,13-14 1,-26-13 0</inkml:trace>
  <inkml:trace contextRef="#ctx0" brushRef="#br0" timeOffset="30790.7">11311 5120 0,'26'0'78,"14"0"-78,26 0 16,-13 0 0,0 0-1,0-14 1,-27 1 15</inkml:trace>
  <inkml:trace contextRef="#ctx0" brushRef="#br0" timeOffset="31389.7">11827 5212 0,'-13'-13'63,"-14"-13"-48,27-27-15,0 39 16,-13 1-16,0-26 16,13 12 15,0 14-15,39-14-1,1 14 1,39 0-1,-52 0 1,-14-1 0</inkml:trace>
  <inkml:trace contextRef="#ctx0" brushRef="#br0" timeOffset="32951.55">12290 4895 0,'0'0'0,"-13"0"16,13-13 15,-14 13 16,-12 0 15,13 0-46,0 0-1,-1 13 1,14 0-16,0 40 16,0-13-1,0-14 17,14-13-17,-1 1 48,13-14-32,-13 0-31,14 0 0,-1 0 16,-12 0-1,12-14 1,-13 67 93,1 0-93,-14 27-16,26 12 15,-13-13 1,0 54 0,-13-80-1,0-27 1,14 1 0</inkml:trace>
  <inkml:trace contextRef="#ctx0" brushRef="#br0" timeOffset="52695.98">10001 6284 0,'27'0'140,"-1"0"-140,1 0 16,-1 0 0,1 0-1,-1 0 1</inkml:trace>
  <inkml:trace contextRef="#ctx0" brushRef="#br0" timeOffset="53920.91">11245 5874 0,'0'-13'78,"0"39"-62,0 40-16,0-39 16,13 25-1,-13 41 1,0-53 0,0 13-1,0-27 1,0-13-1</inkml:trace>
  <inkml:trace contextRef="#ctx0" brushRef="#br0" timeOffset="55337.46">11245 5993 0,'0'-13'31,"0"-14"-16,0 14 1,13 0 0,13-1 31,-12 14-47,12-26 31,-13 26-31,1 0 15,12 0 17,-13 0-17,1 0 1,-1 13 0,0 0-1,0 1 1,0-1-1,-13 13 1,14-12 15,-14-1-15,0 0-16,0 0 16,0 14-1,-14-1 16,-12-13-15,13 1 0,39 12 171,-13-13-171,27 14-16,-27-14 15,14 13 1,13 1 0,-1 13-1</inkml:trace>
  <inkml:trace contextRef="#ctx0" brushRef="#br0" timeOffset="56681.33">11787 5927 0,'0'79'32,"0"-39"-17,0-1 1,0-12-16,0 39 31,13-13-15,-13-40-1,0 27 1,0-27 0,14 14-1,-14-54 63,13-52-78,-13 39 16,13 0-16,-13-66 16,0 67-1,0-27 1,0 52 15,13 14 32,1 27-63,-1 26 15,-13 0 1,26-14 0,1-12-16,-14-1 15,0-26 1,0 0-1,14 0 1,-1-26 0,14-54-1,-40 41 1,0-14 15,13 26-15,-13 14-1,13 13 32,1 13-31,-1 1 0,0 65-1,-13 0 1,0-26-1,0-13 1,13-27 0,-13 0-1,0 1 17</inkml:trace>
  <inkml:trace contextRef="#ctx0" brushRef="#br0" timeOffset="57580.65">10438 6998 0,'13'0'94,"14"0"-94,52 0 16,-13 0-1,40 0 1,-66 0 0,-14 0-1,-13 0 1</inkml:trace>
  <inkml:trace contextRef="#ctx0" brushRef="#br0" timeOffset="76016.73">11562 6734 0,'0'53'15,"0"-40"1,0 13 0,0 40-1,0-13 1,0-13 0,0 26-1,0-53 1,0 14-16,14-14 31,-1-13-15</inkml:trace>
  <inkml:trace contextRef="#ctx0" brushRef="#br0" timeOffset="77545.38">11602 6667 0,'13'0'94,"14"0"-94,12 0 15,-12 0 1,13 0-16,-1 0 16,14 0-1,-26 0 1,-14 0 15,0 0-31,0 27 31,14-1-15,-27 1 0,-14 39-1,-65 13 1,66-65-1,0-1 1,39-13 93,14 0-93,-14 0-16,1-13 16,-1 13-1,-13 0 1,14 0-16,-1 0 16,-12 0 15,12 0-16,-13 13 1,-13 27 0,0-14-1,0 27 1,0-27 0,0 14-1,-13 0 1,-40-1-1,27-25 17,26-1-32,-27-13 15,-13 0 1,-12 0 0,25 0-1,1 0 1,12 0-1,1 0 1,0 0 0</inkml:trace>
  <inkml:trace contextRef="#ctx0" brushRef="#br0" timeOffset="79072.33">12422 6932 0,'0'-13'0,"0"0"16,-13-14 0,0 27 93,-14 0-109,14 27 16,-27-1-1,27 14 1,0-1 0,13-12-1,0-14 1,0 27-16,0 0 31,26-27-31,14 0 16,-27-13-1,14 0 1,-1 0 0,-13 0-1,1 0 16,12-26-15,-26-1 0,0 14-1,27 13 95,-14 0-110,0 13 15,0 14 1,0-14-16,1 0 62,-1 0-62,13-13 16,-26 13 0,14 1-16</inkml:trace>
  <inkml:trace contextRef="#ctx0" brushRef="#br0" timeOffset="79648.6">12660 7223 0,'0'-13'32,"0"-14"-17,0-12-15,0-1 16,-13 0-1,13 1 1,0 12 0,0-12-1,27 12 1,12 27 0,41 0 15,-67 0-16,0 0 1</inkml:trace>
  <inkml:trace contextRef="#ctx0" brushRef="#br0" timeOffset="100230.76">11086 4551 0,'0'40'31,"0"39"-15,0-53 0,0 120-1,0 13 1,0-106-16,0 198 16,0-66-1,0 53 1,0-92-1,0 39 1,0 53 0,0-106 15,40 93-15,-40-145-1,0 65 1,0-65-1,0 52 1,0 27 0,0-14-1,0-66 1,0 27 0,0-40-1,0 1 1,0-41-1,0-13 142,13 1-142,27-14 1,13 0-16,39 0 16,54 0-1,145 0 1,-106 0-1,132 0 1,-105 0-16,-146 0 16,477 0 15,-345 0-15,-119 0-1,-65 0 126,25-120-141,-25 15 15,-14 65-15,0-53 16,92-436 15,-39 251-15,0-224 0,-26 224-1,-14-93 1,-13 80-1,0 93 1,0-67 0,0 40-1,0 186 1,0 26-16,0-40 16,0-14-1,0 54 1,0-53-1,-27 66 142,1 0-157,-14 13 15,-79-13 1,40 0 0,-146 0-1,119 0 1,-159 0-1,80 0 17,-26 0-32,52 0 31,119 0-31,-13 0 16,40 0 155,0 0-171,-40 0 16,-27 0-16,-92 0 31,-92 0-15,105 0 0,14 0-1,105 0 1</inkml:trace>
  <inkml:trace contextRef="#ctx0" brushRef="#br0" timeOffset="154798.76">2024 2765 0,'93'0'156,"-40"0"-156,79 0 16,146 0 0,52 0-1,319 0 1,-186 0-1,516 0 1,-318 0 0,318 0-1,-185 0 1,-291 0 0,647 0-16,-991 0 31,185 0-31,238 0 15,-370 0 1,-146 0 0</inkml:trace>
  <inkml:trace contextRef="#ctx0" brushRef="#br0" timeOffset="169280.96">4987 8983 0,'67'0'203,"38"0"-203,-65 0 15,92 0-15,54 0 16,25 0 0,-92 0-16,80 0 15,26 0 1,92 0 0,-304 0-1</inkml:trace>
  <inkml:trace contextRef="#ctx0" brushRef="#br0" timeOffset="170768.01">6985 8969 0,'93'0'94,"-1"0"-94,-39 0 16,93 0-16,145 0 15,-93 14 16,27-14-15</inkml:trace>
  <inkml:trace contextRef="#ctx0" brushRef="#br0" timeOffset="172473.07">8665 8837 0,'13'0'172,"14"0"-157,-1 0 1,80 0 0,13 0-1,-26 0 1,13 0 0,-27 0-1,14 0 1,-41 0-1,-25 0 1,-1 0 0,-12 0-1</inkml:trace>
  <inkml:trace contextRef="#ctx0" brushRef="#br0" timeOffset="174871.98">9962 8506 0,'13'0'140,"0"0"-140,27 0 16,-14 0-16,54 0 16,39 14-1,-27 12 1,-26-26-1</inkml:trace>
  <inkml:trace contextRef="#ctx0" brushRef="#br0" timeOffset="189291.6">11218 8361 0,'27'26'16,"-27"-12"-1,26 25 1,-13 27 0,-13 0-1,27 27 1,-27-53 0,0-1-1,0-25 1,13-1 46,0 0-46,27 0 0,-27 1-1,120-1 1,-54-13-1,-26 0 1,-40 0 0</inkml:trace>
  <inkml:trace contextRef="#ctx0" brushRef="#br0" timeOffset="190897.83">12091 8374 0,'0'-13'109,"-26"13"-93,13 13-1,0-13 1,-1 0-16,-12 13 31,13 1-15,-1 12-1,1 14 1,-13 39 0,26-53-1,-14 14 1,14-13 0,0 12-1,0 1 1,0-14-1,0-12-15,14 12 16,-1-13 0,-13 1-1,0-1 17,13-13-17,27 0 16,13-13-15,-40 13-16,0 0 31,0-14-31,-13 1 16,14-13 15,-14 12 0,0 1-31,0 0 16,0 0 0,0 0-1,-14 13 32,1 0-31,0 0-1,0 0 1,-14 0 0,27-14 187</inkml:trace>
  <inkml:trace contextRef="#ctx0" brushRef="#br0" timeOffset="192404.49">12568 8427 0,'13'0'0,"-13"-13"32,0-14-17,-13 27 1,-1-26-1,1 26 17,-13-13-17,-1 13 1,14 0 0,0 0-1,-14 0 1,14 13-1,0 27 1,13 12 0,0-38 15,0 12-31,0 1 16,0-1-1,13-26 1,14 13-1,-14-13 1,13 0 0,1 0 15,-54 13 78,14-13-77,0 14-32,0-14 15,-1 39 1,-12 1-1,26 26 1,0-53 0,0 27-1,0-13 1,0-14-16,13 27 16,14-40 15,12 13-31,14-13 15,-40 0 17,1 0-1</inkml:trace>
  <inkml:trace contextRef="#ctx0" brushRef="#br0" timeOffset="194227.43">5226 9842 0,'13'0'78,"0"0"-62,13 0-16,133 0 15,40 0 17,-1 0-17,1 0 1,-173 0 0,-13 0-1,0 0 48,1 0-63,-1 0 15,0 0 1</inkml:trace>
  <inkml:trace contextRef="#ctx0" brushRef="#br0" timeOffset="194988.64">7078 9842 0,'13'0'93,"53"0"-93,0 0 16,66 0 0,-39 0-16,0 0 15,-14 0 1,-66 0-1</inkml:trace>
  <inkml:trace contextRef="#ctx0" brushRef="#br0" timeOffset="195923.81">8189 9737 0,'13'0'93,"53"0"-93,67 0 16,78 0 0,14 0-1,93 0 1,-146 0 0,-40 0-1</inkml:trace>
  <inkml:trace contextRef="#ctx0" brushRef="#br0" timeOffset="197661.29">10147 9459 0,'39'0'63,"-12"0"-63,52 0 16,27 0-1,93 0 1,-54 0-1,54 0 1,-186 0-16,0 0 16,0-13 156,-13-1-172,0 1 15,0-13 1,0-1-1,0 14 1,-13 26 78,0 0-63,13 1-31,-13 12 16,13 1-1,0-1 1,0-13 0,0 14 15,-14-27 109</inkml:trace>
  <inkml:trace contextRef="#ctx0" brushRef="#br0" timeOffset="204773.09">11642 9274 0,'13'0'63,"53"0"-63,-39 0 15,25 0-15,67 0 31,-66 0-15</inkml:trace>
  <inkml:trace contextRef="#ctx0" brushRef="#br0" timeOffset="205476.64">11893 9327 0,'0'13'31,"0"0"-15,0 13-1,0 14 1,0 0-1,0 26 1,13-26 0,-13 26-1,0-13 1,13-14-16,1-12 31,-14-14-15,0 14-1</inkml:trace>
  <inkml:trace contextRef="#ctx0" brushRef="#br0" timeOffset="206757.91">12184 9274 0,'0'13'31,"0"40"-15,0 26-1,0-39-15,0 66 16,13-67 0,14 41-1,-27-67 1,0 0 0,13 0-1,-13-39 79,0-27-78,0 40-16,0-53 15,-13-27 1,13 53-1,0 1 1,0 52 78,13 13-79,13 27-15,-12-26 16,25 12 0,-12-12-1,13-27-15,-27 0 32,0 0-17,27-13 1,-40-53-1,26 13 1,14-53 0,-14 66-1,-13 14 1,1 39 62,-1 27-78,0-14 16,-13 27-16,0-13 15,27 52 1,-14-12 15,-13-14-15,13-27-1,-13-25 1</inkml:trace>
  <inkml:trace contextRef="#ctx0" brushRef="#br0" timeOffset="212589.21">11046 10398 0,'14'0'93,"-1"0"-46,0 0-31,14 0-16,-1 0 15,-13 0 1,14 0-16,52 13 16,0 14-1,-26-27 1,27 13 0,-14 0-1,-26-13 1,12 0-1,-38 0 1,12 0 47,-13 0-32,1-13 109,-14 0-124,0-14-16,0 1 16,0 13-1,0-1-15,-14 1 16,14-13 0,-26-1-1,13 14 32,39 13 187,-13 0-234,14 0 47,-27 13 0,13 1-31,14-1 15,-27 0-15,13 0 15,0 14 31,-13-1-46,0-13 0,0 1-16,0 12 15,0 0 1,0-12 0,0-1-1,0 0 1,0 0-1,-13-13 1,0 14 0,13-1-1,-27 0 1,1 27 0,12-27 15,1-13 94,-13-13-110,26 0 1,0-1-16,0 1 31,0-13-31,0-1 16,0-13 0,0 14 30,0 13-30,0 0 0,0-27-1,0 0-15</inkml:trace>
  <inkml:trace contextRef="#ctx0" brushRef="#br0" timeOffset="-201712.5">12330 10200 0,'0'26'63,"0"-13"-48,0 14-15,0 26 16,0 26-1,0-39 17,0-27-17,0 13 1,0-12 0,0-1-1,0 0 1</inkml:trace>
  <inkml:trace contextRef="#ctx0" brushRef="#br0" timeOffset="-200527.35">12316 10319 0,'0'-13'78,"14"39"-62,-14-13-16,13 0 15,0 1 1,0-14 0,1 26-1,-1-26 32,0 0-31,0 0-1,27 0 1,-14 0 0,14 0-16,26-13 15,-13-27 16,13 1-15,-26-1 0,-14 27-1,-12-14 1,-14 67 125,0 0-126,-14-1 1,14-12-1,0 26 1,0-27 0,0 40-1,0-39 1,0-14 0</inkml:trace>
  <inkml:trace contextRef="#ctx0" brushRef="#br0" timeOffset="-199255.02">13123 10226 0,'14'0'63,"25"0"-63,14 0 16,185 0-1,-119 0 1,146 0-1,-172 0 1,-80 0 62</inkml:trace>
  <inkml:trace contextRef="#ctx0" brushRef="#br0" timeOffset="-198599.93">13586 10306 0,'0'39'47,"0"1"-31,0-14-1,0 40-15,0-13 16,0 27 15,-13-41-31,13-12 31</inkml:trace>
  <inkml:trace contextRef="#ctx0" brushRef="#br0" timeOffset="-198160.92">13335 10729 0,'119'26'31,"-26"1"-31,-40-27 16,39 0 0,-39 0 15</inkml:trace>
  <inkml:trace contextRef="#ctx0" brushRef="#br0" timeOffset="-173495.64">3956 8070 0,'-14'0'63,"41"0"-48,-14 0-15,53 0 16,40 0-1,106 0 1,-80 0 0,185 0-1,14 0 1,40 0 0,-305 0-1</inkml:trace>
  <inkml:trace contextRef="#ctx0" brushRef="#br0" timeOffset="-169467.67">14751 5080 0,'0'13'15,"13"14"1,13 12 0,-26 54-1,13 66 1,1-1-1,-1 14 1,-13-79 0,13-27-1</inkml:trace>
  <inkml:trace contextRef="#ctx0" brushRef="#br0" timeOffset="-168444.26">14790 5054 0,'13'0'94,"1"0"-78,-1 0-16,0 0 31,14 0-31,-1 0 15,53 0 1,-26 0 0,13 0-1,-52 0 1,-1 0 0,0 13-1,-13 26 1,0 67 15,-13-26-15,13-67-1,-13 40 1,-40-40 0,13-13-1,-26 13 1,13-13-1,0 0 1,13 13 0</inkml:trace>
  <inkml:trace contextRef="#ctx0" brushRef="#br0" timeOffset="-167003.92">15716 5014 0,'-13'13'62,"-13"27"-46,26-14-16,-14 14 16,1-14-1,0 1 1,0 26-1,13-40-15,0 40 16,-14 39 0,1-39-1,0 40 1,13-27 0,0 14 15,0 12-16,0-65 1,53 65 0,-27-52-1,1-14 1,-14-12 15,0-14 16,0 26-16</inkml:trace>
  <inkml:trace contextRef="#ctx0" brushRef="#br0" timeOffset="-165987.59">16073 5318 0,'0'27'62,"0"52"-62,0 27 16,0 0-1,0 52 1,0-65-16,0 66 16,0-67-1,0-12 1,0-54-1,14 1 1</inkml:trace>
  <inkml:trace contextRef="#ctx0" brushRef="#br0" timeOffset="-165106.5">16153 5358 0,'0'-13'47,"40"-1"-47,39-12 31,-13 13-15,-40 13-1,1 0 1,13 0 0,-14 26-1,-26-13 1,0 14 0,0-14 15,0 40-16,-93 40 1,41-41 0,25-25-1,-13-1 1,27-12 0,13-41 124,0 1-140,0 12 16,13-12-16</inkml:trace>
  <inkml:trace contextRef="#ctx0" brushRef="#br0" timeOffset="-164569.35">16669 5358 0,'0'13'31,"0"0"-16,39-13-15,14 0 16,93-13 0,-80 0-1,13 13 1,-65-13 0,-41 13 46</inkml:trace>
  <inkml:trace contextRef="#ctx0" brushRef="#br0" timeOffset="-164201.72">16775 5622 0,'0'14'47,"26"-14"-32,14 0 1,13-27 0,0 14-1,-27-14 1,-13 27-1</inkml:trace>
  <inkml:trace contextRef="#ctx0" brushRef="#br0" timeOffset="-162876.87">17198 5226 0,'13'0'16,"-13"-14"31,13 1-47,1-13 16,-14 12-1,26 1 63,1 53-46,-27-27-17,39 40 1,-26-27-1,1 1 1,-1-27 0,-13 13 15,0 14-15,0 12-1,0 14 1,-40-26-1,1 26 1,12-27 15,1 14-15,12-27 0,-12 0-1,26 0 48,13-13-48,0 0-15,14-13 16,13 0 0,-27 13-1,0 0 32,0 0-31,0 0-1,1 0 17,-1 13-17,-13 0 1</inkml:trace>
  <inkml:trace contextRef="#ctx0" brushRef="#br0" timeOffset="-162089.52">17264 5781 0,'-13'13'47,"0"-13"-32,13 14 1,-14-14-16,14 26 16,0-13 31,0 1-32,0-1-15,0-26 110</inkml:trace>
  <inkml:trace contextRef="#ctx0" brushRef="#br0" timeOffset="-159787.22">17912 4974 0,'0'53'78,"0"0"-63,0 53 1,14-93-16,-14 27 16,0 52-1,13-12 1,-13-1 0,0-13-1,13 14 16,-13-54-31,13 40 16,-13 0 0,0 1-1,13-1 1,1-27 0,-14 14-1,0-26 1,0-1-1,0-13 1</inkml:trace>
  <inkml:trace contextRef="#ctx0" brushRef="#br0" timeOffset="-152694.18">18944 5239 0,'0'-13'109,"-13"-1"-93,0-12-16,-40-40 15,13 39 1,-66-26 15,40 27-15,0 13 0,53 13-1,0 0 95,-1 0-110,1 26 15,0-26-15,0 27 16,-1 12-1,14-26 1,-13 27 15,13-27-15,-13 27 0,13-27-1,0 27 1,0-27-16,0 14 15,0 12 17,0-12-17,13-1 1,-13 1 0,27-1-1,-14 14 1,13-14-1,14 1 17,0 12-32,-27-39 15,27 40 1,13-13 0,26-14-1,-26 0 1,-27-13-1,1 0 1</inkml:trace>
  <inkml:trace contextRef="#ctx0" brushRef="#br0" timeOffset="-93229.93">19116 5636 0,'13'13'0,"1"-13"15,-1 13 17,-13 0-32,0 27 15,0-27 1,0 53 0,-40-26-1,14 13 1,-1 0-16,14-27 31,0 1-15,0-1-1</inkml:trace>
  <inkml:trace contextRef="#ctx0" brushRef="#br0" timeOffset="-91558.15">19275 5120 0,'0'39'93,"0"41"-77,0-1-16,0-39 16,0 26-1,0-13 1,0-13 0,0-27-1,0 13 1,0 1-1,0-1 1,0-13 0,0-79 77,0-26-93,0 12 16,0-65 0,0 52-1,0 53 1,13-12 0,14-1-1,-14 13 1,-13 27 15,26 13 32,1 53-63,-1-27 15,-13 14-15,14-14 31,26 14-15,0-40 0,-27 0-1,-13 0 1,14 0 0,-14-27-1,-13-12 1,0 12-16,0 1 15,0 13 1,0-1 0,13 54 93,-13 66-93,0-66-16,0 39 15,27-13 1,-27-26-16,13 13 16,13 13-1,-26-13 1,0-40-1,14 27 1,-1-27 0,-13 0-1,0 14 1,0-14 15,0 13-15</inkml:trace>
  <inkml:trace contextRef="#ctx0" brushRef="#br0" timeOffset="-90476.32">20135 4776 0,'0'13'47,"13"40"-47,27-13 16,13 65 0,13 41-1,13-27 1,-39-13-1,-27 13 1,0 40 15,-13-93-31,0 93 32,0-80-17,0-39-15,-13 52 16,-13-65-1,12 12 1</inkml:trace>
  <inkml:trace contextRef="#ctx0" brushRef="#br0" timeOffset="-66594.92">15319 6588 0,'14'0'16,"-1"0"-1,27 0-15,-14 0 16,120 0 0,-94 0-1,134 0 1,78 0 0,-52 0 15,79 13-16,-93-13 1,107 0 0,-67 0-1,53 0 1,-80 0 0,186 0-1,-357 0 1,185 0-1,40 0 1,-14 0 15,-53 0-31,80 0 16,-119 0 0,-53 0 15,158 0-16,-211 0 1,53 0 0,-40 0-1,0 0 1,-39 0 0</inkml:trace>
  <inkml:trace contextRef="#ctx0" brushRef="#br0" timeOffset="-57593.22">20280 8109 0,'-13'0'125,"0"-13"-109,0 13-1,13-13-15,-14 13 78,-25 26-62,25 1-16,1-14 16,-13 27-1,26 0 1,0-27-1,0 13 1,0-13 0,13-13-1,0 0 1,14 0 15,-14-26-31,13 13 16,-26-40-1,14-13 1,-1 39 0,-13 54 62,0-1-63,13 1 1,-13-1-16,13 14 16,14 13-16,-14-27 15,0-13 1</inkml:trace>
  <inkml:trace contextRef="#ctx0" brushRef="#br0" timeOffset="-55201.01">20505 7990 0,'-13'0'31,"0"0"-15,0 14-16,-14-1 31,27 27 47,0-27-62,0 13 0,0-13-16,0 1 15,13 12 1,1-26-1,12 0 1,-13 13 0,0-13-1,1 0 63,-1 0 16,0 67-78,27-1-16,-27-27 15,14 28 1,-1-15 0,-26 1-1,13-53 1</inkml:trace>
  <inkml:trace contextRef="#ctx0" brushRef="#br0" timeOffset="-54894.82">21048 8692 0</inkml:trace>
  <inkml:trace contextRef="#ctx0" brushRef="#br0" timeOffset="-53945.51">21299 8083 0,'0'13'125,"-13"14"-109,13-14-16,0 0 15,13-13 63,0 0-62,0-13 0,-13 0-1,27 13 110,-14 13-109,0 13-16,-13 1 15,27 65 1,-14-52 0,0 13-1</inkml:trace>
  <inkml:trace contextRef="#ctx0" brushRef="#br0" timeOffset="-53461.2">21709 7858 0,'-13'0'31,"-14"13"-15,27 1-1,-13 38 1,-27 15-1,40-14 1,14-53 47,12-27-63,-26-13 15,13-13 1,1 27-16,-14 0 15</inkml:trace>
  <inkml:trace contextRef="#ctx0" brushRef="#br0" timeOffset="-53016.7">21868 7924 0,'0'27'0,"0"-1"16,0 14-16,-40 66 31,-26 26-15,13-39 0,13-14-1,40-53 1,-13-12-1,0-1 1</inkml:trace>
  <inkml:trace contextRef="#ctx0" brushRef="#br0" timeOffset="-52392.83">21987 8414 0,'-13'0'63,"-1"0"-63,-12 0 15,26 13 1,-13 0-16,13 0 16,-27 40-1,27-39 1,0 12-1,14-13 17,12-13-17,14-26 1,-40 13 0,0-14-1,0 1 1,0 12-1,-14 14 32,1 0-31,0 0-16,0 0 0</inkml:trace>
  <inkml:trace contextRef="#ctx0" brushRef="#br0" timeOffset="-25734.82">7726 8149 0,'-13'0'15,"13"27"-15,0-1 32,0-13-17,0 27-15,13-27 16,0-13 0,-13 13 30,27-13-30,65-92 0,-12-27-16,-28 26 15,1-13 1,-53 93 0</inkml:trace>
  <inkml:trace contextRef="#ctx0" brushRef="#br0" timeOffset="-22927.09">7170 9313 0,'0'-13'141,"27"13"-126,39-26-15,-40 12 16,173-38 0,-14-28-1,-53 40 1,-52 1-1</inkml:trace>
  <inkml:trace contextRef="#ctx0" brushRef="#br0" timeOffset="-22397.55">9049 9115 0,'-13'0'31,"13"13"31,26-13-46</inkml:trace>
  <inkml:trace contextRef="#ctx0" brushRef="#br0" timeOffset="-21612.2">11972 9803 0,'0'13'78,"67"-13"-78,25 0 16,1 0 0,-1 0-1,-65 0-15</inkml:trace>
  <inkml:trace contextRef="#ctx0" brushRef="#br0" timeOffset="-20077.77">5966 10848 0,'14'0'0,"-14"13"16,0 27-1,0-14-15,13-12 16,0 25 15,-13-26-31,40-26 47,92-79-31,-66 25-1,-39 1-15</inkml:trace>
  <inkml:trace contextRef="#ctx0" brushRef="#br0" timeOffset="-18207.53">10239 10649 0,'-13'0'47,"13"14"-32,0 25-15,13 1 16,-13-27 0,14 14-16,12 65 31,-26-78-16,13-14 95,14-40-95,12-39-15,-12 39 16,-1 13-16,14-52 16,53-27-1,-40 27 1,-40 79 0,0-13-1,-13-1 16</inkml:trace>
  <inkml:trace contextRef="#ctx0" brushRef="#br0" timeOffset="-17131.02">7990 11020 0,'0'13'47,"0"14"-47,0-14 16,27-26 78,-1-40-94,-12 26 15,12 1-15,14-14 31,-27 27-15</inkml:trace>
  <inkml:trace contextRef="#ctx0" brushRef="#br0" timeOffset="-15489.91">12250 10861 0,'80'-13'78,"65"-14"-63,-26 27-15,-26 0 16,595 0 0,-119 0-1,-252 0-15,53 0 16,-330-13 15</inkml:trace>
  <inkml:trace contextRef="#ctx0" brushRef="#br0" timeOffset="27436.34">14367 4471 0,'0'27'16,"0"92"-1,0 13 1,0 106-1,0-13 1,0-92 0,13 131-1,27-92 1,-1 0 15,-25-79-15,-1-14-16,-13-26 15,0 13 1,13 0 0,-13-52-1,0 25 17,0-12-17,0 12 1,0 1-1,13 26 1,-13-39 0,53 52-1,-39-66 1,-1-13-16,53 40 31,40-14-15,66-12-1,26-14 1,67 0 0,92 0-1,53 0 1,410 0 0,-304 0-1,423 0 1,-52 53-1,-358-14 1,13-26 0,-105 40-1,-239-53 1,1 0 15,-120 0-15,14 0-1,-54 0 1,-25 0 62,-1 0-62,0 0 15,0 0-15,-13-13-16,0-93 15,0-79 1,0-13 15,0-54-15,0-78-1,0 91 1,0-131 0,0 277-16,-13-224 15,13 105 1,-13 93 0,13 0-1,0 93 1,-13-14-1,-1 40 95,-25 0-110,-27 0 15,-27 0 1,-172 0 0,1 0-1,-331 0 1,198 0 0,-132 0-1,26 0 1,172 0-1,119 0-15,-52 0 16,-252 0 0,212 26 15,-40-12-15,119-14-1,-106 0 1,66 0-1,173 13 1,-40 0 0,79 0-1,-13 14 1,52-14-16,-12-13 16,-1 13-1,-78 14 1,38-27-1,-12 0 1,-67 0 0,80 0-1,-13 0 17,39 13-17,-13 13 1,40 1 15,13-14-31</inkml:trace>
  <inkml:trace contextRef="#ctx0" brushRef="#br0" timeOffset="87437.5">12554 11073 0,'0'13'15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2-11T01:34:53.7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8030 5226 0,'-26'13'78,"-27"66"-78,26-13 16,-26-39-16,40 26 15,-13 0-15,-1 26 16,1-39-16,26-14 16,0 14-16,0-14 15</inkml:trace>
  <inkml:trace contextRef="#ctx0" brushRef="#br0" timeOffset="520.16">7898 5212 0,'26'27'0,"-12"-1"16,-1 14-16,0-27 16,13 66-16,-26-52 15,0-1 1,0 14-16,0-13 16,27-1-16,-27-13 15,13 14-15,-13 12 16,0-25-1,27 25-15,-14-25 16,-13-1 0,0 13-1</inkml:trace>
  <inkml:trace contextRef="#ctx0" brushRef="#br0" timeOffset="1144.83">7818 5556 0,'14'0'47,"12"0"-47,1 0 15,-1 0-15,-13 0 16,1 0-1,-1 0-15,0 0 16</inkml:trace>
  <inkml:trace contextRef="#ctx0" brushRef="#br0" timeOffset="2295.83">9763 5199 0,'13'13'0,"1"14"32,-1-14-17,-13 40-15,13 0 16,-13-27-16,0 14 15,0 0-15,0 26 16,0-13-16,0-14 16,0 14-16,0 0 15,0-26-15,0-14 16</inkml:trace>
  <inkml:trace contextRef="#ctx0" brushRef="#br0" timeOffset="3480.17">9710 5106 0,'13'0'62,"1"0"-46,12 0-1,-13 0 1,14 0 0,-27 14-16,13-1 15,0 0 1,1 0-1,-1-13 17,-13 27-17,0-14-15,0 14 16,0-1 0,0-13-16,-13 0 15,39-13 95,-13 0-95,0 0 1,1 0 31,-1 0-32,0 14 17,-13-1-17,0 0-15,0 0 16,0 14-16,0-1 15,0 1 1,0 12 0,0-12-16,-26-1 15,-1 1-15,1-1 16,-27 1-16,0-14 16,40 13-16,-27 1 15,14-14 1</inkml:trace>
  <inkml:trace contextRef="#ctx0" brushRef="#br0" timeOffset="4727.92">13441 5239 0,'-27'13'32,"14"-13"-32,-13 13 15,-14 14-15,0-14 16,1 13-16,25-12 16,-12-1-16,-1 0 15,14 13-15,-13-12 16,13 12-16,-1-13 15,-25 14-15,39-1 16,0-12-16,0-1 16,0 0-1,0 13 17,13-12-17,0-14-15,14 0 16,-14 0-1,0 0 1,0 0-16,27-14 16,0 14-1,-40-13-15,39 0 16,1 13-16,-14 0 16,-12-13-16,12 0 15,-13-1-15</inkml:trace>
  <inkml:trace contextRef="#ctx0" brushRef="#br0" timeOffset="5927.03">16775 5186 0,'0'40'16,"26"-1"-16,-26 1 15,0-14-15,0 1 16,0 12-16,0 1 16,0-13-16,0 12 15,0-12-15,0 26 16,0-14-16,0-12 15,0 13-15,0-27 16,0 26-16,0-25 16,0-1-1,0 27-15,0-27 0,0 0 16,0 0-16</inkml:trace>
  <inkml:trace contextRef="#ctx0" brushRef="#br0" timeOffset="7242.67">16589 5305 0,'0'-13'125,"80"-80"-125,-1 40 15,-13 40-15,27-66 16,-14 65-16,1-12 16,-41 26-16,-12-27 15,-14 27 1,0 0 31,27 0-32,-27 14 1,0-1 0,1 0-1,-1-13-15,0 27 16,-13-14-16,13 0 31,-13 0 0,0 14-15,0-1-16,0-13 16,0 1-1,0 12 1,0 1-16,0-14 15,-26 13-15,13 1 16,-1-14 0,1 13-16,0-26 15,0 27-15,-1-14 16,1 0-16,-13 0 16,26 1-16,-27-1 15,14 0 1,-13 14-16,-41-1 31,41-13-31,0 14 16,-1-14-1,-13 0-15,14 0 16,13 1-16,0-14 16,-1 26-1,1-26-15,0 13 16,0 1 15,-1-14 0</inkml:trace>
  <inkml:trace contextRef="#ctx0" brushRef="#br0" timeOffset="13225.98">8334 5834 0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2-11T01:35:18.2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7726 6707 0,'0'27'16,"26"-27"0,-12 0-16,12 0 15,14 0-15,-1 0 16,1 0-16,0 0 15,-1 0-15,-25 0 16,12 0 0,-13 0-16,1 0 15,-1 0 48,0 0-48,0 0 17</inkml:trace>
  <inkml:trace contextRef="#ctx0" brushRef="#br0" timeOffset="1016.4">10054 6681 0,'40'0'31,"-80"0"-31,93 0 0,-40 0 16,1 0 77</inkml:trace>
  <inkml:trace contextRef="#ctx0" brushRef="#br0" timeOffset="8345.57">12819 6773 0,'40'0'78,"66"0"-62,-53 0-16,52 0 16,54 0-16,-27 0 15,54 0-15,-160 0 16,93 0-16,53 0 15,40 0-15,-133 0 16,93-13-16,-26-13 16,-107 26-1,-25 0-15</inkml:trace>
  <inkml:trace contextRef="#ctx0" brushRef="#br0" timeOffset="9194.09">16126 6641 0,'27'0'47,"13"0"-47,-1 13 15,41 0 1,25-13-16,-52 0 15,53 0-15,53 0 0,0 0 16,-106 0 0,26 0-16,27 0 15,26 0-15,-26-26 16,-40 13-16,-26 13 16,13-13-16,-14 13 15,-25 0-15,-1-14 16,13 14-16,-13 0 15</inkml:trace>
  <inkml:trace contextRef="#ctx0" brushRef="#br0" timeOffset="35493.49">6892 6681 0,'0'-14'16,"14"14"-1,12 0 1,-13 0 0,1 14-16,12 12 15,-13-26-15,0 0 16,1 0-16,-1 13 16,0-13-1,0 0-15,1 0 0,-1 0 31,0 0-31,0 0 16,1 0 0</inkml:trace>
  <inkml:trace contextRef="#ctx0" brushRef="#br0" timeOffset="36684.46">9168 6985 0,'13'0'31,"14"0"-16,-1 0 1,-13 0 0,27 0-1,-14 0-15,1 0 16,-1 0 0,40-13-16,-26-14 15</inkml:trace>
  <inkml:trace contextRef="#ctx0" brushRef="#br0" timeOffset="38837.17">15425 6694 0,'53'0'63,"-13"0"-48,26 0-15,-40 0 16,1 0-16,-14 0 16,0 0-1</inkml:trace>
  <inkml:trace contextRef="#ctx0" brushRef="#br0" timeOffset="64791.57">6906 6615 0,'0'26'62,"-14"14"-46,14-1-16,-13-25 16,13-1-16,0 0 15,0 14 1,0-14-1,0 0-15,0 0 16,0 14 125,0-14-126,13-13 1,1 0 0,-1 0-16,0 0 15,0 0-15,1 0 16,-1 0-16,13 0 15,1 0 1,-1 0-16,-13 0 16,14 0-16,-14 0 15,0 0-15,14 0 16,-1 0-16,1 0 16,52 0-1,14 0-15,-27 0 16,-27 0-16,28 0 15,-14 0-15,-14 0 16,-26 0-16,14 0 391,13 0-376,-14 0-15,40 0 16,-39 0-16,39 0 16,40 0-16,-14 0 15,-52 0-15,66 0 16,-14 0-16,1 0 15,-14 0-15,-52 0 16,26-13-16,-14 13 16,-39-27 249,0 14-249,0 0 0,0-27-16,0 27 15,0-40-15,0 40 16,0-14-16,0 1 15,0-1-15,0 14 16,0 0 0</inkml:trace>
  <inkml:trace contextRef="#ctx0" brushRef="#br0" timeOffset="119583.04">7078 6694 0,'13'0'125,"0"0"-109,14 0-16,-14 0 15,0 0 1,0 0-1,0 0 1,1 0-16,12 0 16,1 0-1,-14 0 1,13 0-16,-12 0 16,12 0-1,14 0 1,-27 0-1,0 0 1,14-13-16,-14 13 16,0-14-1,-13 1 173,0 0-157,0 0-15,0 0-16,0-27 15,0 27-15,0-1 16,-13-12-16,13 0 16,0 12-16,0 1 15,0 0-15,-13 0 16,-1-14-16,14 1 15,0-1 17,0 14-32,0-13 15,0-1-15,0-13 32,0 27-32,-13-13 0,13 12 15,-13-12 1,13 0-1,0-1 1,-27-13-16,27 14 16,0 13-1,-26-14 188,13 27-203,0-13 16,-1 0-16,-25 0 16,39-1-16,-14 14 15,-12 0 1,13 0 15,-1-13-15,1 0-16,0 13 15,0-13 1,0 13-16,-1 0 16,-12 0-16,-1 0 15,14 0 1,0 0-16,0 0 16,13 13 202,0 13-218,0-12 16,0 38-16,0-12 16,0 26-16,0-52 15,0 78-15,0-39 16,0 13-16,0 14 15,0-54-15,0 1 16,0-14-16,0 0 16,0 0-16</inkml:trace>
  <inkml:trace contextRef="#ctx0" brushRef="#br0" timeOffset="128490.09">5120 6787 0,'13'0'47,"13"0"-32,1 0-15,-14 0 16,14 13-16,25-13 0,-12 13 15,0-13 1,39 0-16,40 13 16,-26-13-16,-53 0 15,52 0-15,14 0 16,26 0-16,-26 0 16,-66 0-16,52 0 15,-25 0-15,12 0 16,-66 0-16,14 0 15,-14 0-15,0 0 329,-13-26-329,0-14 15,0-13-15,0 0 16,0 27-16,0-14 15,0 0-15,0 1 16,0-1-16,0 14 16,0-14-16,0 0 15,0 27-15,0 0 16,0-14-16,0-12 16,0-1-16,0 0 15,0 1 1,0-14-16,0 26 15,0 14 1,0 0 172,-79 13-173,-14 0-15,-26 0 16,26 0-16,41 0 15,-81 0-15,1 0 16,13 0-16,53 0 16,-40 0-16,40 0 15,26-14-15,27 14 16,-14 0-16,14 0 16,0 0 280,0 0-264,-1 0-17,-12 0 17,13 14-17,0-14 16,13 13-31,-27 13 16,27 1 0,-13 13-16,13 12 15,0-38-15,-13 39 16,-1-27-16,14 1 16,0-14-1,0 13 1,0-13-16,0 1 15,0-1-15,0 13 16,0-12-16</inkml:trace>
  <inkml:trace contextRef="#ctx0" brushRef="#br0" timeOffset="-74336.16">7885 6152 0,'13'0'109,"79"-106"-93,-65 66-16,65-92 16,-12 52-16,-27 1 15,-27 53-15,-13-14 16,1 40-16</inkml:trace>
  <inkml:trace contextRef="#ctx0" brushRef="#br0" timeOffset="-73508.72">10993 6059 0,'-13'-13'78,"40"-40"-63,52-66-15,-13 53 16,0-14-16</inkml:trace>
  <inkml:trace contextRef="#ctx0" brushRef="#br0" timeOffset="-72942.52">14631 6231 0</inkml:trace>
  <inkml:trace contextRef="#ctx0" brushRef="#br0" timeOffset="-72550.73">14605 6231 0,'0'-13'125,"40"-40"-109,66-40-16,26 1 15,27-54-15,39 1 16,-145 92-16,119-40 16,-53 40-16,-26 0 15,-80 53-15,0-13 16</inkml:trace>
  <inkml:trace contextRef="#ctx0" brushRef="#br0" timeOffset="-72024.34">16682 6337 0,'13'0'62,"53"-80"-46,-26 14-16,66-93 16,-14 14-16,-52 52 15,26-26-15,-52 106 16,-14-13-16</inkml:trace>
  <inkml:trace contextRef="#ctx0" brushRef="#br1" timeOffset="-66646.79">6879 5662 0,'0'-13'62,"13"13"1,1-13-32,-1-1-31,13-25 16,-26 25-16,27 1 15,-27-13 1,13 26-1,0 0 17,0 0-32,1 0 31,-1 0-31,13 0 47,-12 0 15,-1 0-62,0 0 16,-13 13-16,13 13 16,1-12-16,-14 25 15,13-12-15,0-14 16,-13 14-16,13 25 15,-13-38-15,13 25 16,-13-25 0</inkml:trace>
  <inkml:trace contextRef="#ctx0" brushRef="#br1" timeOffset="-65460.17">9313 6125 0,'0'-26'109,"27"-14"-109,26-13 16,0 27-16,-14-14 16,14 27-16,-40-1 15,14 1-15,-1 0 16,1 13-16,-27 13 94,26 14-94,-26-1 15,14 14-15,-14-27 16,0 0-16,0 0 15,0 14 1,0-14 0</inkml:trace>
  <inkml:trace contextRef="#ctx0" brushRef="#br1" timeOffset="-64527.39">12211 6099 0,'0'-67'47,"13"41"-47,0 0 15,0-14-15,0 40 16,-13-27-16,27-12 16,-14 39-16,-13-13 15,13 13-15,27-14 16,-13 14 0,-1 0-1,0 0-15,14 0 16,-13 14-1,-1 12-15,27 14 16,-40-27-16,27 13 16,-27-12-1,-13-1 17,27-13-32,-27 13 15,13 0 1,0 0-16,0-13 15</inkml:trace>
  <inkml:trace contextRef="#ctx0" brushRef="#br1" timeOffset="-63341.95">15386 6006 0,'26'0'78,"-13"-13"-62,27 0 0,13-14-16,0 1 15,-27 12-15,27 1 16,0 13-16,-40-13 15,0 13-15,1 0 16,-1 0-16,13 0 31,-12 0-15,12 0-16,1 13 16,-14 0-1,0-13 1,-13 27-1</inkml:trace>
  <inkml:trace contextRef="#ctx0" brushRef="#br1" timeOffset="-60557.67">12568 7607 0,'0'-27'359,"13"27"-359,0-26 0,0 26 16,-13-13 0,14 13-1,12-14-15,14 1 16,-27 0 15,0 0-15,-13-1-1,13 14 1,14 0 15,-14 0-15,0 0 0,14 0-1,-14 0 16,0 0-15,1 0-16,-14 14 16,13-14 77,0 13-93,-13 0 16,0 0-16,13 14 16,-13-14 15,0 0-15,0 1-1,0-1-15,0 0 16,0 0-1,0 14 1,0-1 31,0-13-31,0 1-1,0-1 1,0 0-1,0 27 1,-13-40 0,0 13-1,13 0 1,-13-13-16,13 13 16,-27 14-16,14-27 15,13 13-15,-27 0 16,14 14-16,-13-1 15,12-13 1,1 1 0,-13-1-16,-1 0 15,27 0-15,-26 1 16,13-1 0,-1 0-1,14 0 16,0 14 48,0-14-64</inkml:trace>
  <inkml:trace contextRef="#ctx0" brushRef="#br1" timeOffset="-59501.32">12687 8295 0,'-13'0'47,"-1"0"-47,14-14 16,-13 14 31,-13 0-32,12 0-15,1 0 16,-13 27-16,26-14 16,-14-13-16,1 13 15,0-13-15,13 40 31,0-13-15,0-14 0,0 0-16,13-13 15,0 13-15,1-13 63,-1-13-16,-13-13-32,0-1-15,0 1 16,0 12-16,0 1 16,0-13-16,0 12 15,0 1 63,-13 13-62,-14 0 0,1 0-16,-1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1-28T02:41:08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7355 2487 0,'14'0'63,"52"0"-63,-13 0 15,119 0 1,26 0 0,40 0-1,318 0 1,-53 0-1,-14 0 1,-264 0 0,-185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1-28T02:42:41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3797 5900 0,'39'0'125,"28"0"-125,38 0 16,1 0-1,132 0 1,93 0 0,-146 0-1,173 0 1,-28 0 0,-118 0-16,39 0 15,93-26 1,93 26-1,-252 0-15,-79 0 16,463 0 0,-318 0-1,80 0 17,-120 0-17,107 0 1,-80 0-1,119 0 1,-92 0 0,66 0-1,-93 0 1,344 0 0,-490 0-1,490 0 1,-317 0-1,92 0 1,-105 0 0,131 0-1,-52 0 1,132 0 15,-79 0-15,-146 0-1,79 0 1,-12 0 0,-160 0-1,-26 0 1,-66 0 0</inkml:trace>
  <inkml:trace contextRef="#ctx0" brushRef="#br0" timeOffset="-101093.45">16814 5318 0,'0'40'31,"0"66"-31,-13 92 16,13 80 0,0-133-1,0 107 1,0-93-1,0-14 1,0-119 0</inkml:trace>
  <inkml:trace contextRef="#ctx0" brushRef="#br0" timeOffset="-99332.83">16788 5953 0,'0'0'0,"13"0"16,-13 13-1,119-13 1,0 0 0,199 0-1,-133 0 16,410 0-15,-119 0 0,424 0-1,105 0 1,-608 0 0,-79 0-16,26 0 15,-40 0 1,-211 0-1,-67 0 1,-39-26 312,0-1-328,-1 14 16,1-13-1,0 13 79,26 13-78,67 0-16,-14 0 15,92 52 1,-65-12-16,13 13 16,0 0-1,-67 0 1,-39-27 31,-13-12-32,-26-1 1,-14 13 0,0-26-1,0 0 1,40 0 0,-40 0-1,53 13-15,-14-13 78,1 0-62,0 0-16,13-13 16,-27-13-1,14 26 16,0-13-15,0-14 0,13 1-1,0-1 1,0-26-16,0 0 16,0 14-1,0 25 1</inkml:trace>
  <inkml:trace contextRef="#ctx0" brushRef="#br0" timeOffset="24677.41">3678 8480 0,'26'13'110,"27"-13"-110,40 27 15,13-14-15,132 13 16,0-26 15,26 0-15,120 0-1,26 0 1,-317 0-16,118 0 16,292 0-1,-199 0 1,106 0-1,-158 0 1,356 0 0,-330 0-1,79 0 1,-132 0 0,106 0-1,-93 0 1,146 0 15,-120 0-15,160 0-1,-160 0 1,146 0 0,106 0-1,-132 0 1,-119 0-1,26 0 1,-106 0 0,79 0-1,-52 0 1,79 0 0,-119 0-1,-79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2-11T01:38:54.5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6112 7739 0,'13'0'141,"14"0"-126,12 13-15,14-13 16,40 14-16,-67-14 16,93 0-16,-13 0 15,40 0-15,-93 0 16,52 0-16,28 0 15,12 0-15,40 0 16,-118 0-16,105 0 16,13 0-16,-13 0 15,-93 0-15,106 0 16,27 0-16,0 0 16,-133 0-16,133 0 15,-27 0-15,0 0 16,-106 0-1,107 0-15,-54 0 0,27 0 16,13 0 0,-106 0-16,79 0 15,27 0-15,0 0 16,-106 0-16,133-14 16,-14-12-16,-13-1 15,-106 27-15,93-13 16,13 0-16,-13 0 15,-1-1-15,-91 1 16,52 13-16,0 0 16,-80-13-16,-25 13 15,25 0-15,-25 0 16,25 0-16,-25 0 31</inkml:trace>
  <inkml:trace contextRef="#ctx0" brushRef="#br1" timeOffset="205787.06">3982 10425 0,'26'0'281,"-12"0"-281,25 0 16,1 0-16,-13 0 16,-1 0-16,14 13 15,39-13-15,-39 0 16,39 13-16,-26-13 16,26 0-16,1 0 15,39 0-15,-79 0 16,39 0-16,0 0 15,-13 0-15,27 0 16,-67 0-16,14 0 16,13 0-16,13 0 15,-39 0-15,39 0 16,0 0-16,-13 0 16,-40 0-16,40 0 15,40 0-15,-54 0 16,-12 0-16,26 0 15,-14 0 1,14 0-16,0 0 16,-40 0-16,107 0 15,-15-13-15,41-27 16,-93 40-16,13 0 16,66-13-16,14 13 15,-93-13-15,79 13 16,-13 0-16,0 0 15,-66 0-15,53 0 16,0 0-16,-1 0 16,-38 0-16,-28 0 15,67 0-15,0 0 16,0 0-16,-53 0 16,79 0-16,-13 0 15,13 0-15,-79 0 16,53 0-16,40 0 15,-41 0-15,15 0 16,-81 0-16,54 0 16,-27 0-1,13 0-15,-26 0 0,40 0 16,-1 0-16,14 0 16,-66 0-1,66 0-15,26 0 16,-13 0-16,27-14 15,-107 14-15,80-13 16,1 13-16,12 0 16,-66 0-16,27 0 15,12 0-15,14 0 16,-66 0-16,40 0 16,39-26-16,-26 26 15,-27 0-15,-52 0 16,79 0-16,-53-13 15,-14 13-15,-12 0 16,39 0-16,-26 0 16,39 0-16,-13 0 15,0-14-15,-13 14 16,27 0-16,-54 0 16,27 0-16,13 0 15,14 0-15,-28 0 16,-12 0-16,53 0 15,-1 0-15,1 0 16,-67 0-16,54 0 16,26 0-16,-40 0 15,-27 0 1,14 0-16,0 0 16,-39 0-16,-1 0 15</inkml:trace>
  <inkml:trace contextRef="#ctx0" brushRef="#br1" timeOffset="207979.25">13944 10597 0,'26'0'110,"53"0"-110,40 0 15,40 0-15,-13 0 16,-54 0-16,173 0 16,132 0-16,26 0 15,-264 0-15,211 0 16,67 0-16,-40 0 16,-278 0-16,225 0 15,-14 0 1,-38 0-16,-107 0 15,-106 0-15,80-14 16,-67-12-16,-52 26 16,-40-13-1</inkml:trace>
  <inkml:trace contextRef="#ctx0" brushRef="#br1" timeOffset="209042.69">3691 11536 0,'26'0'47,"80"0"-32,-66 0-15,105 0 16,-25 0-16,78 0 16,119 0-16,-158 0 15,344 0-15,39 0 16,27 0-16,-410 0 15,291 0-15,-14 0 16,-145 0-16,-211 0 16,26 0-16,-93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5" name="Rectangle 4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571500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4857750"/>
            <a:ext cx="3505200" cy="285750"/>
          </a:xfrm>
        </p:spPr>
        <p:txBody>
          <a:bodyPr anchor="ctr">
            <a:normAutofit/>
          </a:bodyPr>
          <a:lstStyle>
            <a:lvl1pPr algn="r">
              <a:buNone/>
              <a:defRPr lang="en-US" sz="9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A3346FDF-F529-4C2D-B98E-DED6F9EA0DFE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customXml" Target="../ink/ink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customXml" Target="../ink/ink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oFz7jkW1Yu8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lfpalafox@up.edu.mx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Regresión Lineal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El primer gran </a:t>
            </a:r>
            <a:r>
              <a:rPr lang="es-MX" dirty="0" err="1"/>
              <a:t>model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Regresion</a:t>
            </a:r>
            <a:r>
              <a:rPr lang="es-MX" dirty="0"/>
              <a:t> Lineal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Nuestra Primera Herramienta</a:t>
            </a:r>
          </a:p>
          <a:p>
            <a:endParaRPr lang="es-MX" dirty="0"/>
          </a:p>
          <a:p>
            <a:r>
              <a:rPr lang="es-MX" dirty="0"/>
              <a:t>Es una de las herramientas más fáciles de automatizar</a:t>
            </a:r>
          </a:p>
        </p:txBody>
      </p:sp>
    </p:spTree>
    <p:extLst>
      <p:ext uri="{BB962C8B-B14F-4D97-AF65-F5344CB8AC3E}">
        <p14:creationId xmlns:p14="http://schemas.microsoft.com/office/powerpoint/2010/main" val="1079983253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Regresión</a:t>
            </a:r>
            <a:r>
              <a:rPr lang="en-US" dirty="0"/>
              <a:t>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/>
              <a:t>Imaginemos</a:t>
            </a:r>
            <a:r>
              <a:rPr lang="en-US" sz="1800" dirty="0"/>
              <a:t> que </a:t>
            </a:r>
            <a:r>
              <a:rPr lang="en-US" sz="1800" dirty="0" err="1"/>
              <a:t>quieren</a:t>
            </a:r>
            <a:r>
              <a:rPr lang="en-US" sz="1800" dirty="0"/>
              <a:t> vender </a:t>
            </a:r>
            <a:r>
              <a:rPr lang="en-US" sz="1800" dirty="0" err="1"/>
              <a:t>su</a:t>
            </a:r>
            <a:r>
              <a:rPr lang="en-US" sz="1800" dirty="0"/>
              <a:t> auto: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err="1"/>
              <a:t>Cuanto</a:t>
            </a:r>
            <a:r>
              <a:rPr lang="en-US" sz="1800" dirty="0"/>
              <a:t> </a:t>
            </a:r>
            <a:r>
              <a:rPr lang="en-US" sz="1800" dirty="0" err="1"/>
              <a:t>pides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el auto:</a:t>
            </a:r>
          </a:p>
          <a:p>
            <a:pPr lvl="2"/>
            <a:r>
              <a:rPr lang="en-US" sz="1800" dirty="0"/>
              <a:t>Km</a:t>
            </a:r>
          </a:p>
          <a:p>
            <a:pPr lvl="2"/>
            <a:r>
              <a:rPr lang="en-US" sz="1800" dirty="0" err="1"/>
              <a:t>Año</a:t>
            </a:r>
            <a:endParaRPr lang="en-US" sz="1800" dirty="0"/>
          </a:p>
          <a:p>
            <a:pPr lvl="2"/>
            <a:r>
              <a:rPr lang="en-US" sz="1800" dirty="0"/>
              <a:t>Color</a:t>
            </a:r>
          </a:p>
          <a:p>
            <a:pPr lvl="2"/>
            <a:r>
              <a:rPr lang="en-US" sz="1800" dirty="0" err="1"/>
              <a:t>Opciones</a:t>
            </a:r>
            <a:endParaRPr lang="en-US" sz="1800" dirty="0"/>
          </a:p>
          <a:p>
            <a:pPr lvl="2"/>
            <a:r>
              <a:rPr lang="en-US" sz="1800" dirty="0" err="1"/>
              <a:t>Condición</a:t>
            </a:r>
            <a:endParaRPr lang="en-US" sz="1800" dirty="0"/>
          </a:p>
        </p:txBody>
      </p:sp>
      <p:pic>
        <p:nvPicPr>
          <p:cNvPr id="2050" name="Picture 2" descr="http://www.thesupercars.org/wp-content/uploads/2012/04/1959-Chevrolet-Corvette-Custom-Classic-Duo-4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63" y="1825805"/>
            <a:ext cx="2098850" cy="10625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-media-cache-ak0.pinimg.com/564x/ea/56/71/ea5671390762b73d910a168ba6888e2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64" y="3139082"/>
            <a:ext cx="2126456" cy="15948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522208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Hay </a:t>
            </a:r>
            <a:r>
              <a:rPr lang="en-US" dirty="0" err="1"/>
              <a:t>sitios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Edmunds.com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4362"/>
              </p:ext>
            </p:extLst>
          </p:nvPr>
        </p:nvGraphicFramePr>
        <p:xfrm>
          <a:off x="1796229" y="1907479"/>
          <a:ext cx="5506424" cy="1792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Modelo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Año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Marca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Precio</a:t>
                      </a:r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 (USD)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Opciones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Condición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Millas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1961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As New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1961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Rust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1961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120K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Used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20,000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654942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Lineal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15251" y="1963237"/>
            <a:ext cx="59041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Precio</a:t>
            </a:r>
            <a:r>
              <a:rPr lang="en-US" sz="1800" dirty="0"/>
              <a:t> = </a:t>
            </a:r>
            <a:r>
              <a:rPr lang="en-US" sz="1800" dirty="0" err="1"/>
              <a:t>Año</a:t>
            </a:r>
            <a:r>
              <a:rPr lang="en-US" sz="1800" dirty="0"/>
              <a:t> + </a:t>
            </a:r>
            <a:r>
              <a:rPr lang="en-US" sz="1800" dirty="0" err="1"/>
              <a:t>Opciones</a:t>
            </a:r>
            <a:r>
              <a:rPr lang="en-US" sz="1800" dirty="0"/>
              <a:t> + </a:t>
            </a:r>
            <a:r>
              <a:rPr lang="en-US" sz="1800" dirty="0" err="1"/>
              <a:t>Condición</a:t>
            </a:r>
            <a:r>
              <a:rPr lang="en-US" sz="1800" dirty="0"/>
              <a:t> + </a:t>
            </a:r>
            <a:r>
              <a:rPr lang="en-US" sz="1800" dirty="0" err="1"/>
              <a:t>Kms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¿</a:t>
            </a:r>
            <a:r>
              <a:rPr lang="en-US" sz="1800" dirty="0" err="1"/>
              <a:t>Qué</a:t>
            </a:r>
            <a:r>
              <a:rPr lang="en-US" sz="1800" dirty="0"/>
              <a:t> </a:t>
            </a:r>
            <a:r>
              <a:rPr lang="en-US" sz="1800" dirty="0" err="1"/>
              <a:t>está</a:t>
            </a:r>
            <a:r>
              <a:rPr lang="en-US" sz="1800" dirty="0"/>
              <a:t> mal con </a:t>
            </a:r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ecuación</a:t>
            </a:r>
            <a:r>
              <a:rPr lang="en-US" sz="1800" dirty="0"/>
              <a:t>?</a:t>
            </a:r>
          </a:p>
          <a:p>
            <a:endParaRPr lang="en-US" sz="1800" dirty="0"/>
          </a:p>
          <a:p>
            <a:r>
              <a:rPr lang="en-US" sz="1800" dirty="0"/>
              <a:t>¿</a:t>
            </a:r>
            <a:r>
              <a:rPr lang="en-US" sz="1800" dirty="0" err="1"/>
              <a:t>Cómo</a:t>
            </a:r>
            <a:r>
              <a:rPr lang="en-US" sz="1800" dirty="0"/>
              <a:t> </a:t>
            </a:r>
            <a:r>
              <a:rPr lang="en-US" sz="1800" dirty="0" err="1"/>
              <a:t>llamamos</a:t>
            </a:r>
            <a:r>
              <a:rPr lang="en-US" sz="1800" dirty="0"/>
              <a:t> a las variables </a:t>
            </a:r>
            <a:r>
              <a:rPr lang="en-US" sz="1800" dirty="0" err="1"/>
              <a:t>Año</a:t>
            </a:r>
            <a:r>
              <a:rPr lang="en-US" sz="1800" dirty="0"/>
              <a:t>, </a:t>
            </a:r>
            <a:r>
              <a:rPr lang="en-US" sz="1800" dirty="0" err="1"/>
              <a:t>Opciones</a:t>
            </a:r>
            <a:r>
              <a:rPr lang="en-US" sz="1800" dirty="0"/>
              <a:t>, etc…?</a:t>
            </a:r>
          </a:p>
          <a:p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C9A655-5A1F-4031-93F6-57FD73563B74}"/>
                  </a:ext>
                </a:extLst>
              </p14:cNvPr>
              <p14:cNvContentPartPr/>
              <p14:nvPr/>
            </p14:nvContentPartPr>
            <p14:xfrm>
              <a:off x="2800440" y="1795320"/>
              <a:ext cx="3419640" cy="309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C9A655-5A1F-4031-93F6-57FD73563B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1080" y="1785960"/>
                <a:ext cx="3438360" cy="3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9560807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Lineal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Como la modificaríamos?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Que es A, B, C y D?</a:t>
            </a:r>
          </a:p>
          <a:p>
            <a:pPr lvl="1"/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1763927" y="2134758"/>
            <a:ext cx="50508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Price = A*Year + B*Options + C*Condition+ D*Mileage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3C195EC-06DA-439D-BDBA-6D0A425DE123}"/>
                  </a:ext>
                </a:extLst>
              </p14:cNvPr>
              <p14:cNvContentPartPr/>
              <p14:nvPr/>
            </p14:nvContentPartPr>
            <p14:xfrm>
              <a:off x="1843200" y="1952640"/>
              <a:ext cx="4505400" cy="1086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3C195EC-06DA-439D-BDBA-6D0A425DE1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3840" y="1943280"/>
                <a:ext cx="4524120" cy="11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677491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pasó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Por</a:t>
            </a:r>
            <a:r>
              <a:rPr lang="en-US" dirty="0"/>
              <a:t> que </a:t>
            </a:r>
            <a:r>
              <a:rPr lang="en-US" dirty="0" err="1"/>
              <a:t>nuestra</a:t>
            </a:r>
            <a:r>
              <a:rPr lang="en-US" dirty="0"/>
              <a:t> primer </a:t>
            </a:r>
            <a:r>
              <a:rPr lang="en-US" dirty="0" err="1"/>
              <a:t>ecuación</a:t>
            </a:r>
            <a:r>
              <a:rPr lang="en-US" dirty="0"/>
              <a:t> no </a:t>
            </a:r>
            <a:r>
              <a:rPr lang="en-US" dirty="0" err="1"/>
              <a:t>funcionó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Que </a:t>
            </a:r>
            <a:r>
              <a:rPr lang="en-US" dirty="0" err="1"/>
              <a:t>pasaría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incrementaramos</a:t>
            </a:r>
            <a:r>
              <a:rPr lang="en-US" dirty="0"/>
              <a:t> el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características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113C72-AA30-405C-BFC7-4664B0019419}"/>
                  </a:ext>
                </a:extLst>
              </p14:cNvPr>
              <p14:cNvContentPartPr/>
              <p14:nvPr/>
            </p14:nvContentPartPr>
            <p14:xfrm>
              <a:off x="2647800" y="895320"/>
              <a:ext cx="91980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113C72-AA30-405C-BFC7-4664B00194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8440" y="885960"/>
                <a:ext cx="93852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475567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Regresión</a:t>
            </a:r>
            <a:r>
              <a:rPr lang="en-US" dirty="0"/>
              <a:t>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Estamos tratando de predecir variables continuas</a:t>
            </a:r>
          </a:p>
          <a:p>
            <a:endParaRPr lang="es-MX" sz="1800" dirty="0"/>
          </a:p>
          <a:p>
            <a:r>
              <a:rPr lang="es-MX" sz="1800" dirty="0"/>
              <a:t>Tenemos características (</a:t>
            </a:r>
            <a:r>
              <a:rPr lang="es-MX" sz="1800" dirty="0" err="1"/>
              <a:t>features</a:t>
            </a:r>
            <a:r>
              <a:rPr lang="es-MX" sz="1800" dirty="0"/>
              <a:t>) que en teoría son independientes las unas de las otras.</a:t>
            </a:r>
          </a:p>
          <a:p>
            <a:endParaRPr lang="es-MX" sz="1800" dirty="0"/>
          </a:p>
          <a:p>
            <a:r>
              <a:rPr lang="es-MX" sz="1800" dirty="0"/>
              <a:t>Queremos encontrar el mejor conjunto de pesos para resolver el problema.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3BA7C4-388D-46D5-B852-89D173FE19ED}"/>
                  </a:ext>
                </a:extLst>
              </p14:cNvPr>
              <p14:cNvContentPartPr/>
              <p14:nvPr/>
            </p14:nvContentPartPr>
            <p14:xfrm>
              <a:off x="1324080" y="1914480"/>
              <a:ext cx="6810480" cy="1167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3BA7C4-388D-46D5-B852-89D173FE19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720" y="1905120"/>
                <a:ext cx="6829200" cy="11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ECC225-2209-44CD-BB12-48CB64B2635B}"/>
                  </a:ext>
                </a:extLst>
              </p14:cNvPr>
              <p14:cNvContentPartPr/>
              <p14:nvPr/>
            </p14:nvContentPartPr>
            <p14:xfrm>
              <a:off x="1328760" y="2743200"/>
              <a:ext cx="5386680" cy="1410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ECC225-2209-44CD-BB12-48CB64B263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9400" y="2733840"/>
                <a:ext cx="5405400" cy="14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25462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Aplicaciones</a:t>
            </a:r>
            <a:r>
              <a:rPr lang="en-US" dirty="0"/>
              <a:t> para la regression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Precios</a:t>
            </a:r>
            <a:r>
              <a:rPr lang="en-US" dirty="0"/>
              <a:t> de Casas</a:t>
            </a:r>
          </a:p>
          <a:p>
            <a:endParaRPr lang="en-US" dirty="0"/>
          </a:p>
          <a:p>
            <a:r>
              <a:rPr lang="en-US" dirty="0" err="1"/>
              <a:t>Presupuesto</a:t>
            </a:r>
            <a:r>
              <a:rPr lang="en-US" dirty="0"/>
              <a:t> para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película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Efecto</a:t>
            </a:r>
            <a:r>
              <a:rPr lang="en-US" dirty="0"/>
              <a:t> de un </a:t>
            </a:r>
            <a:r>
              <a:rPr lang="en-US" dirty="0" err="1"/>
              <a:t>tratamiento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Inclinación</a:t>
            </a:r>
            <a:r>
              <a:rPr lang="en-US" dirty="0"/>
              <a:t> </a:t>
            </a:r>
            <a:r>
              <a:rPr lang="en-US" dirty="0" err="1"/>
              <a:t>política</a:t>
            </a:r>
            <a:r>
              <a:rPr lang="en-US" dirty="0"/>
              <a:t> (1-100)</a:t>
            </a:r>
          </a:p>
          <a:p>
            <a:endParaRPr lang="en-US" dirty="0"/>
          </a:p>
          <a:p>
            <a:r>
              <a:rPr lang="en-US" dirty="0" err="1"/>
              <a:t>Número</a:t>
            </a:r>
            <a:r>
              <a:rPr lang="en-US" dirty="0"/>
              <a:t> de Likes</a:t>
            </a:r>
          </a:p>
          <a:p>
            <a:endParaRPr lang="en-US" dirty="0"/>
          </a:p>
          <a:p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ventas</a:t>
            </a:r>
            <a:r>
              <a:rPr lang="en-US" dirty="0"/>
              <a:t> (para un </a:t>
            </a:r>
            <a:r>
              <a:rPr lang="en-US" dirty="0" err="1"/>
              <a:t>producto</a:t>
            </a:r>
            <a:r>
              <a:rPr lang="en-US" dirty="0"/>
              <a:t>)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D60A56-A172-489B-A0A9-17D714A5B823}"/>
                  </a:ext>
                </a:extLst>
              </p14:cNvPr>
              <p14:cNvContentPartPr/>
              <p14:nvPr/>
            </p14:nvContentPartPr>
            <p14:xfrm>
              <a:off x="2724120" y="700200"/>
              <a:ext cx="2252880" cy="1267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D60A56-A172-489B-A0A9-17D714A5B8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4760" y="690840"/>
                <a:ext cx="2271600" cy="12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F9454F-1305-4EAA-A840-D4D9D1FC84E5}"/>
                  </a:ext>
                </a:extLst>
              </p14:cNvPr>
              <p14:cNvContentPartPr/>
              <p14:nvPr/>
            </p14:nvContentPartPr>
            <p14:xfrm>
              <a:off x="2757600" y="2252520"/>
              <a:ext cx="2057760" cy="1829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F9454F-1305-4EAA-A840-D4D9D1FC84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8240" y="2243160"/>
                <a:ext cx="2076480" cy="18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271925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Formalmente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400" y="1701799"/>
            <a:ext cx="3048201" cy="259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61419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Probabilidad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Todo es incertidumbre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 </a:t>
            </a:r>
            <a:r>
              <a:rPr lang="en-US" dirty="0" err="1"/>
              <a:t>Matricial</a:t>
            </a:r>
            <a:endParaRPr lang="en-U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52" y="1551590"/>
            <a:ext cx="1507980" cy="1843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639" y="1642364"/>
            <a:ext cx="4677861" cy="1894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627" y="3621219"/>
            <a:ext cx="1203848" cy="13680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108" y="4178590"/>
            <a:ext cx="15906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36967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Optimización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Optimizar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Sujeto</a:t>
            </a:r>
            <a:r>
              <a:rPr lang="en-US" dirty="0"/>
              <a:t> a: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105" y="1948717"/>
            <a:ext cx="1590675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16" y="2953311"/>
            <a:ext cx="1616906" cy="466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591" y="3594949"/>
            <a:ext cx="1818326" cy="486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484" y="4245292"/>
            <a:ext cx="1646687" cy="6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5876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5" name="Imagen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1537977"/>
            <a:ext cx="4484687" cy="29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7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Probabilidad</a:t>
            </a:r>
            <a:r>
              <a:rPr lang="en-US" dirty="0"/>
              <a:t> de que </a:t>
            </a:r>
            <a:r>
              <a:rPr lang="en-US" dirty="0" err="1"/>
              <a:t>suceda</a:t>
            </a:r>
            <a:r>
              <a:rPr lang="en-US" dirty="0"/>
              <a:t> un </a:t>
            </a:r>
            <a:r>
              <a:rPr lang="en-US" dirty="0" err="1"/>
              <a:t>evento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81" y="1771650"/>
            <a:ext cx="2454889" cy="2454889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4742817" y="2497863"/>
            <a:ext cx="235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 = 1/12</a:t>
            </a:r>
          </a:p>
        </p:txBody>
      </p:sp>
    </p:spTree>
    <p:extLst>
      <p:ext uri="{BB962C8B-B14F-4D97-AF65-F5344CB8AC3E}">
        <p14:creationId xmlns:p14="http://schemas.microsoft.com/office/powerpoint/2010/main" val="240524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Probabilidad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pic>
        <p:nvPicPr>
          <p:cNvPr id="5" name="Picture 6" descr="election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0" y="1524000"/>
            <a:ext cx="3215830" cy="2652080"/>
          </a:xfrm>
          <a:prstGeom prst="rect">
            <a:avLst/>
          </a:prstGeom>
        </p:spPr>
      </p:pic>
      <p:pic>
        <p:nvPicPr>
          <p:cNvPr id="1026" name="Picture 2" descr="Image result for amlo meade encuest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725" y="2040573"/>
            <a:ext cx="2884950" cy="16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814275" y="4176080"/>
            <a:ext cx="23241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http://projects.fivethirtyeight.com/2016-election-forecast</a:t>
            </a:r>
            <a:br>
              <a:rPr lang="en-US" sz="500" dirty="0"/>
            </a:br>
            <a:endParaRPr lang="es-MX" sz="500" dirty="0"/>
          </a:p>
        </p:txBody>
      </p:sp>
      <p:sp>
        <p:nvSpPr>
          <p:cNvPr id="8" name="Rectángulo 7"/>
          <p:cNvSpPr/>
          <p:nvPr/>
        </p:nvSpPr>
        <p:spPr>
          <a:xfrm>
            <a:off x="5182725" y="3845880"/>
            <a:ext cx="2324100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 err="1"/>
              <a:t>SDPNoticias</a:t>
            </a:r>
            <a:endParaRPr lang="es-MX" sz="500" dirty="0"/>
          </a:p>
        </p:txBody>
      </p:sp>
    </p:spTree>
    <p:extLst>
      <p:ext uri="{BB962C8B-B14F-4D97-AF65-F5344CB8AC3E}">
        <p14:creationId xmlns:p14="http://schemas.microsoft.com/office/powerpoint/2010/main" val="382989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Distribuciones</a:t>
            </a:r>
            <a:r>
              <a:rPr lang="en-US" dirty="0"/>
              <a:t> de </a:t>
            </a:r>
            <a:r>
              <a:rPr lang="en-US" dirty="0" err="1"/>
              <a:t>Probabilidad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Que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probabilidad</a:t>
            </a:r>
            <a:r>
              <a:rPr lang="en-US" dirty="0"/>
              <a:t>?</a:t>
            </a:r>
          </a:p>
          <a:p>
            <a:pPr lvl="1" fontAlgn="base"/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medida</a:t>
            </a:r>
            <a:r>
              <a:rPr lang="en-US" dirty="0"/>
              <a:t> de la </a:t>
            </a:r>
            <a:r>
              <a:rPr lang="en-US" dirty="0" err="1"/>
              <a:t>incertidumbre</a:t>
            </a:r>
            <a:r>
              <a:rPr lang="en-US" dirty="0"/>
              <a:t> (o </a:t>
            </a:r>
            <a:r>
              <a:rPr lang="en-US" dirty="0" err="1"/>
              <a:t>certidumbre</a:t>
            </a:r>
            <a:r>
              <a:rPr lang="en-US" dirty="0"/>
              <a:t>) de un </a:t>
            </a:r>
            <a:r>
              <a:rPr lang="en-US" dirty="0" err="1"/>
              <a:t>evento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En</a:t>
            </a:r>
            <a:r>
              <a:rPr lang="en-US" dirty="0"/>
              <a:t> Machine Learning </a:t>
            </a:r>
            <a:r>
              <a:rPr lang="en-US" dirty="0" err="1"/>
              <a:t>por</a:t>
            </a:r>
            <a:r>
              <a:rPr lang="en-US" dirty="0"/>
              <a:t> lo general </a:t>
            </a:r>
            <a:r>
              <a:rPr lang="en-US" dirty="0" err="1"/>
              <a:t>tratamos</a:t>
            </a:r>
            <a:r>
              <a:rPr lang="en-US" dirty="0"/>
              <a:t> con </a:t>
            </a:r>
            <a:r>
              <a:rPr lang="en-US" dirty="0" err="1"/>
              <a:t>escenarios</a:t>
            </a:r>
            <a:r>
              <a:rPr lang="en-US" dirty="0"/>
              <a:t> </a:t>
            </a:r>
            <a:r>
              <a:rPr lang="en-US" dirty="0" err="1"/>
              <a:t>inciertos</a:t>
            </a:r>
            <a:r>
              <a:rPr lang="en-US" dirty="0"/>
              <a:t>.</a:t>
            </a:r>
          </a:p>
          <a:p>
            <a:pPr lvl="1" fontAlgn="base"/>
            <a:r>
              <a:rPr lang="en-US" dirty="0"/>
              <a:t>El </a:t>
            </a:r>
            <a:r>
              <a:rPr lang="en-US" dirty="0" err="1"/>
              <a:t>mundo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incierto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Tenemos</a:t>
            </a:r>
            <a:r>
              <a:rPr lang="en-US" dirty="0"/>
              <a:t> dos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probabilidad</a:t>
            </a:r>
            <a:endParaRPr lang="en-US" dirty="0"/>
          </a:p>
          <a:p>
            <a:pPr lvl="1" fontAlgn="base"/>
            <a:r>
              <a:rPr lang="en-US" dirty="0" err="1"/>
              <a:t>Frequentista</a:t>
            </a:r>
            <a:endParaRPr lang="en-US" dirty="0"/>
          </a:p>
          <a:p>
            <a:pPr lvl="1" fontAlgn="base"/>
            <a:r>
              <a:rPr lang="en-US" dirty="0" err="1"/>
              <a:t>Bayesiana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708057-A557-4977-BC85-47D4451728AE}"/>
                  </a:ext>
                </a:extLst>
              </p14:cNvPr>
              <p14:cNvContentPartPr/>
              <p14:nvPr/>
            </p14:nvContentPartPr>
            <p14:xfrm>
              <a:off x="1800360" y="3281400"/>
              <a:ext cx="1986120" cy="938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708057-A557-4977-BC85-47D4451728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1000" y="3272040"/>
                <a:ext cx="2004840" cy="9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534812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(Bishop’s)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box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72" y="1526093"/>
            <a:ext cx="4216992" cy="27157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9650EE-CCD4-4707-AF53-074C2A540631}"/>
                  </a:ext>
                </a:extLst>
              </p14:cNvPr>
              <p14:cNvContentPartPr/>
              <p14:nvPr/>
            </p14:nvContentPartPr>
            <p14:xfrm>
              <a:off x="1162080" y="933480"/>
              <a:ext cx="7753680" cy="379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9650EE-CCD4-4707-AF53-074C2A5406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720" y="924120"/>
                <a:ext cx="7772400" cy="38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977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74CF-5CA9-441F-A2DA-DECBFA10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41E90-2903-4DDA-B9A8-A5CDB692D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628199"/>
          </a:xfrm>
        </p:spPr>
        <p:txBody>
          <a:bodyPr/>
          <a:lstStyle/>
          <a:p>
            <a:r>
              <a:rPr lang="es-MX" dirty="0"/>
              <a:t>Primero elegimos una caja (azul o roja)</a:t>
            </a:r>
          </a:p>
          <a:p>
            <a:pPr lvl="1"/>
            <a:r>
              <a:rPr lang="es-MX" dirty="0"/>
              <a:t>Elegimos la azul 4/10 y la roja 6/10</a:t>
            </a:r>
          </a:p>
          <a:p>
            <a:pPr lvl="1"/>
            <a:r>
              <a:rPr lang="es-MX" dirty="0"/>
              <a:t>Luego elegimos una fruta al azar.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BC613-0500-496C-92B5-F0C7E78FFB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F3262E-1CFD-48CE-A657-A9BC477F9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62" y="2955549"/>
            <a:ext cx="3228830" cy="15198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6B3C83-09C6-4364-9D8D-05EB18DC3421}"/>
              </a:ext>
            </a:extLst>
          </p:cNvPr>
          <p:cNvSpPr txBox="1"/>
          <p:nvPr/>
        </p:nvSpPr>
        <p:spPr>
          <a:xfrm>
            <a:off x="4999949" y="2930635"/>
            <a:ext cx="2674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MX" dirty="0"/>
              <a:t>Probabilidad de elegir la fruta a, dado que la caja es r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F3F9B2-9DBB-47B9-9A4C-02C7FF5FE842}"/>
              </a:ext>
            </a:extLst>
          </p:cNvPr>
          <p:cNvCxnSpPr/>
          <p:nvPr/>
        </p:nvCxnSpPr>
        <p:spPr>
          <a:xfrm>
            <a:off x="4034627" y="3111560"/>
            <a:ext cx="732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001163D-3F67-4F0E-84D9-6CE0717F361F}"/>
                  </a:ext>
                </a:extLst>
              </p14:cNvPr>
              <p14:cNvContentPartPr/>
              <p14:nvPr/>
            </p14:nvContentPartPr>
            <p14:xfrm>
              <a:off x="852480" y="1886040"/>
              <a:ext cx="5596200" cy="1833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001163D-3F67-4F0E-84D9-6CE0717F36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3120" y="1876680"/>
                <a:ext cx="5614920" cy="18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800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Muestreo</a:t>
            </a:r>
            <a:r>
              <a:rPr lang="en-US" dirty="0"/>
              <a:t> </a:t>
            </a:r>
            <a:r>
              <a:rPr lang="en-US" dirty="0" err="1"/>
              <a:t>aleatorio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Equipos</a:t>
            </a:r>
            <a:r>
              <a:rPr lang="en-US" dirty="0"/>
              <a:t> </a:t>
            </a:r>
            <a:r>
              <a:rPr lang="en-US" dirty="0" err="1"/>
              <a:t>Fútbol</a:t>
            </a:r>
            <a:endParaRPr lang="en-US" dirty="0"/>
          </a:p>
          <a:p>
            <a:pPr lvl="1"/>
            <a:r>
              <a:rPr lang="en-US" dirty="0"/>
              <a:t>Messi, </a:t>
            </a:r>
            <a:r>
              <a:rPr lang="en-US" dirty="0" err="1"/>
              <a:t>Agüero</a:t>
            </a:r>
            <a:r>
              <a:rPr lang="en-US" dirty="0"/>
              <a:t>, </a:t>
            </a:r>
            <a:r>
              <a:rPr lang="en-US" dirty="0" err="1"/>
              <a:t>Higüain</a:t>
            </a:r>
            <a:endParaRPr lang="en-US" dirty="0"/>
          </a:p>
          <a:p>
            <a:pPr lvl="1"/>
            <a:r>
              <a:rPr lang="en-US" dirty="0"/>
              <a:t>Ronaldo, Bale,  </a:t>
            </a:r>
            <a:r>
              <a:rPr lang="en-US" dirty="0" err="1"/>
              <a:t>Navas</a:t>
            </a:r>
            <a:endParaRPr lang="en-US" dirty="0"/>
          </a:p>
          <a:p>
            <a:pPr lvl="1"/>
            <a:r>
              <a:rPr lang="en-US" dirty="0"/>
              <a:t>Messi, Suárez, </a:t>
            </a:r>
            <a:r>
              <a:rPr lang="en-US" dirty="0" err="1"/>
              <a:t>Paulinho</a:t>
            </a:r>
            <a:endParaRPr lang="en-US" dirty="0"/>
          </a:p>
          <a:p>
            <a:r>
              <a:rPr lang="en-US" dirty="0" err="1"/>
              <a:t>Películas</a:t>
            </a:r>
            <a:endParaRPr lang="en-US" dirty="0"/>
          </a:p>
          <a:p>
            <a:pPr lvl="1"/>
            <a:r>
              <a:rPr lang="en-US" dirty="0"/>
              <a:t>Clooney, Damon, </a:t>
            </a:r>
            <a:r>
              <a:rPr lang="en-US" dirty="0" err="1"/>
              <a:t>Robo</a:t>
            </a:r>
            <a:endParaRPr lang="en-US" dirty="0"/>
          </a:p>
          <a:p>
            <a:pPr lvl="1"/>
            <a:r>
              <a:rPr lang="en-US" dirty="0"/>
              <a:t>Damon, Mars, NASA</a:t>
            </a:r>
          </a:p>
          <a:p>
            <a:pPr lvl="1"/>
            <a:r>
              <a:rPr lang="en-US" dirty="0"/>
              <a:t>Damon, Robin Williams, MIT </a:t>
            </a:r>
          </a:p>
          <a:p>
            <a:pPr lvl="1"/>
            <a:endParaRPr lang="en-US" dirty="0"/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/</a:t>
            </a:r>
            <a:r>
              <a:rPr lang="en-US" dirty="0" err="1"/>
              <a:t>pelicula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distribución</a:t>
            </a:r>
            <a:r>
              <a:rPr lang="en-US" dirty="0"/>
              <a:t> </a:t>
            </a:r>
            <a:r>
              <a:rPr lang="en-US" dirty="0" err="1"/>
              <a:t>probabilística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2D258F-10EA-4903-9FE9-2280C58F2856}"/>
                  </a:ext>
                </a:extLst>
              </p14:cNvPr>
              <p14:cNvContentPartPr/>
              <p14:nvPr/>
            </p14:nvContentPartPr>
            <p14:xfrm>
              <a:off x="728640" y="995400"/>
              <a:ext cx="7187040" cy="2995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2D258F-10EA-4903-9FE9-2280C58F28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280" y="986040"/>
                <a:ext cx="7205760" cy="30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720215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11669</TotalTime>
  <Words>421</Words>
  <Application>Microsoft Office PowerPoint</Application>
  <PresentationFormat>On-screen Show (16:9)</PresentationFormat>
  <Paragraphs>128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Roboto Condensed</vt:lpstr>
      <vt:lpstr>Roboto Condensed Light</vt:lpstr>
      <vt:lpstr>Arial</vt:lpstr>
      <vt:lpstr>Arvo</vt:lpstr>
      <vt:lpstr>Salerio template</vt:lpstr>
      <vt:lpstr>Inteligencia Artificial</vt:lpstr>
      <vt:lpstr>Probabilidad</vt:lpstr>
      <vt:lpstr>PowerPoint Presentation</vt:lpstr>
      <vt:lpstr>Probabilidad de que suceda un evento</vt:lpstr>
      <vt:lpstr>Probabilidad</vt:lpstr>
      <vt:lpstr>Distribuciones de Probabilidad</vt:lpstr>
      <vt:lpstr>Ejemplo (Bishop’s)</vt:lpstr>
      <vt:lpstr>PowerPoint Presentation</vt:lpstr>
      <vt:lpstr>Muestreo aleatorio</vt:lpstr>
      <vt:lpstr>Regresión Lineal</vt:lpstr>
      <vt:lpstr>Regresion Lineal</vt:lpstr>
      <vt:lpstr>Regresión Lineal</vt:lpstr>
      <vt:lpstr>Hay sitios como Edmunds.com</vt:lpstr>
      <vt:lpstr>Regresión Lineal</vt:lpstr>
      <vt:lpstr>Regresión Lineal</vt:lpstr>
      <vt:lpstr>Que pasó con los features</vt:lpstr>
      <vt:lpstr>Regresión Lineal</vt:lpstr>
      <vt:lpstr>Aplicaciones para la regression Lineal</vt:lpstr>
      <vt:lpstr>Formalmente</vt:lpstr>
      <vt:lpstr>Forma Matricial</vt:lpstr>
      <vt:lpstr>Problema de Optimización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37</cp:revision>
  <dcterms:modified xsi:type="dcterms:W3CDTF">2022-02-12T22:33:11Z</dcterms:modified>
</cp:coreProperties>
</file>