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550" r:id="rId3"/>
    <p:sldId id="524" r:id="rId4"/>
    <p:sldId id="636" r:id="rId5"/>
    <p:sldId id="637" r:id="rId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8"/>
      <p:bold r:id="rId9"/>
      <p:italic r:id="rId10"/>
      <p:boldItalic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</a:t>
            </a:r>
            <a:r>
              <a:rPr lang="es-MX" dirty="0" smtClean="0"/>
              <a:t>Relacional</a:t>
            </a:r>
            <a:br>
              <a:rPr lang="es-MX" dirty="0" smtClean="0"/>
            </a:br>
            <a:r>
              <a:rPr lang="es-MX" dirty="0" smtClean="0"/>
              <a:t>Notas Examen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[A+B</a:t>
            </a:r>
            <a:r>
              <a:rPr lang="es-MX" sz="1800" dirty="0"/>
              <a:t> </a:t>
            </a:r>
            <a:r>
              <a:rPr lang="es-MX" sz="1800" baseline="-25000" dirty="0"/>
              <a:t>-&gt;C, A, A]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r>
              <a:rPr lang="es-MX" sz="1800" dirty="0"/>
              <a:t>R3 : R1 x </a:t>
            </a:r>
            <a:r>
              <a:rPr lang="es-MX" sz="1800" dirty="0" smtClean="0"/>
              <a:t>R2</a:t>
            </a:r>
          </a:p>
          <a:p>
            <a:r>
              <a:rPr lang="es-MX" sz="1800" dirty="0"/>
              <a:t>R3 := R1 </a:t>
            </a:r>
            <a:r>
              <a:rPr lang="el-GR" sz="1800" dirty="0"/>
              <a:t>⋈</a:t>
            </a:r>
            <a:r>
              <a:rPr lang="es-MX" sz="1800" i="1" baseline="-25000" dirty="0"/>
              <a:t>c</a:t>
            </a:r>
            <a:r>
              <a:rPr lang="es-MX" sz="1800" dirty="0"/>
              <a:t> </a:t>
            </a:r>
            <a:r>
              <a:rPr lang="es-MX" sz="1800" dirty="0" smtClean="0"/>
              <a:t>R2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Combinacion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2014131"/>
            <a:ext cx="6132600" cy="1305965"/>
          </a:xfrm>
        </p:spPr>
        <p:txBody>
          <a:bodyPr/>
          <a:lstStyle/>
          <a:p>
            <a:r>
              <a:rPr lang="en-US" dirty="0" smtClean="0"/>
              <a:t>“SELECT Attr1,Attr2 FROM Table1</a:t>
            </a:r>
          </a:p>
          <a:p>
            <a:pPr marL="533400" lvl="1" indent="0">
              <a:buNone/>
            </a:pPr>
            <a:r>
              <a:rPr lang="en-US" dirty="0" smtClean="0"/>
              <a:t>WHERE Attr3= X”</a:t>
            </a:r>
            <a:endParaRPr lang="en-US" dirty="0"/>
          </a:p>
          <a:p>
            <a:r>
              <a:rPr lang="es-MX" dirty="0" smtClean="0"/>
              <a:t>Resultado </a:t>
            </a:r>
            <a:r>
              <a:rPr lang="es-MX" dirty="0"/>
              <a:t>:= </a:t>
            </a:r>
            <a:r>
              <a:rPr lang="el-GR" dirty="0"/>
              <a:t>π</a:t>
            </a:r>
            <a:r>
              <a:rPr lang="es-MX" baseline="-25000" dirty="0"/>
              <a:t>[Attr1, </a:t>
            </a:r>
            <a:r>
              <a:rPr lang="es-MX" baseline="-25000" dirty="0" smtClean="0"/>
              <a:t>Attr2]</a:t>
            </a:r>
            <a:r>
              <a:rPr lang="es-MX" dirty="0"/>
              <a:t> (</a:t>
            </a:r>
            <a:r>
              <a:rPr lang="el-GR" dirty="0" smtClean="0"/>
              <a:t>σ</a:t>
            </a:r>
            <a:r>
              <a:rPr lang="en-US" baseline="-25000" dirty="0" smtClean="0"/>
              <a:t>Attr3= x</a:t>
            </a:r>
            <a:r>
              <a:rPr lang="es-MX" dirty="0" smtClean="0"/>
              <a:t>(Table1))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46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/>
              <a:t>SELECT </a:t>
            </a:r>
          </a:p>
          <a:p>
            <a:pPr marL="76200" indent="0">
              <a:buNone/>
            </a:pPr>
            <a:r>
              <a:rPr lang="es-MX" sz="1200" dirty="0"/>
              <a:t>                        </a:t>
            </a:r>
            <a:r>
              <a:rPr lang="es-MX" sz="1200" dirty="0" err="1" smtClean="0"/>
              <a:t>ShortName</a:t>
            </a:r>
            <a:endParaRPr lang="es-MX" sz="1200" dirty="0"/>
          </a:p>
          <a:p>
            <a:pPr marL="76200" indent="0">
              <a:buNone/>
            </a:pPr>
            <a:r>
              <a:rPr lang="es-MX" sz="1200" dirty="0"/>
              <a:t>                        </a:t>
            </a:r>
            <a:r>
              <a:rPr lang="es-MX" sz="1200" dirty="0" err="1"/>
              <a:t>Region</a:t>
            </a:r>
            <a:r>
              <a:rPr lang="es-MX" sz="1200" dirty="0" smtClean="0"/>
              <a:t>,</a:t>
            </a:r>
          </a:p>
          <a:p>
            <a:pPr marL="76200" indent="0">
              <a:buNone/>
            </a:pPr>
            <a:r>
              <a:rPr lang="es-MX" sz="1200" dirty="0" smtClean="0"/>
              <a:t>	</a:t>
            </a:r>
            <a:r>
              <a:rPr lang="es-MX" sz="1200" dirty="0" err="1" smtClean="0"/>
              <a:t>SeriesCode</a:t>
            </a:r>
            <a:endParaRPr lang="es-MX" sz="1200" dirty="0"/>
          </a:p>
          <a:p>
            <a:pPr marL="533400" lvl="1" indent="0">
              <a:buNone/>
            </a:pPr>
            <a:r>
              <a:rPr lang="es-MX" sz="1200" dirty="0" smtClean="0"/>
              <a:t>FROM </a:t>
            </a:r>
            <a:r>
              <a:rPr lang="es-MX" sz="1200" dirty="0"/>
              <a:t>Country</a:t>
            </a:r>
          </a:p>
          <a:p>
            <a:pPr marL="533400" lvl="1" indent="0">
              <a:buNone/>
            </a:pPr>
            <a:r>
              <a:rPr lang="es-MX" sz="1200" dirty="0"/>
              <a:t>                        JOIN </a:t>
            </a:r>
            <a:r>
              <a:rPr lang="es-MX" sz="1200" dirty="0" err="1"/>
              <a:t>CountryNotes</a:t>
            </a:r>
            <a:endParaRPr lang="es-MX" sz="1200" dirty="0"/>
          </a:p>
          <a:p>
            <a:pPr marL="533400" lvl="1" indent="0">
              <a:buNone/>
            </a:pPr>
            <a:r>
              <a:rPr lang="es-MX" sz="1200" dirty="0"/>
              <a:t>                        ON </a:t>
            </a:r>
            <a:r>
              <a:rPr lang="es-MX" sz="1200" dirty="0" err="1"/>
              <a:t>Country.Countrycode</a:t>
            </a:r>
            <a:r>
              <a:rPr lang="es-MX" sz="1200" dirty="0"/>
              <a:t> = </a:t>
            </a:r>
            <a:r>
              <a:rPr lang="es-MX" sz="1200" dirty="0" err="1"/>
              <a:t>CountryNotes.Countrycode</a:t>
            </a:r>
            <a:endParaRPr lang="es-MX" sz="1200" dirty="0"/>
          </a:p>
          <a:p>
            <a:pPr marL="533400" lvl="1" indent="0">
              <a:buNone/>
            </a:pPr>
            <a:r>
              <a:rPr lang="es-MX" sz="1200" dirty="0"/>
              <a:t>                        WHERE </a:t>
            </a:r>
            <a:r>
              <a:rPr lang="es-MX" sz="1200" dirty="0" err="1"/>
              <a:t>Country.ShortName</a:t>
            </a:r>
            <a:r>
              <a:rPr lang="es-MX" sz="1200" dirty="0"/>
              <a:t> = '</a:t>
            </a:r>
            <a:r>
              <a:rPr lang="es-MX" sz="1200" dirty="0" err="1"/>
              <a:t>Mexico</a:t>
            </a:r>
            <a:r>
              <a:rPr lang="es-MX" sz="1200" dirty="0" smtClean="0"/>
              <a:t>';</a:t>
            </a:r>
          </a:p>
          <a:p>
            <a:r>
              <a:rPr lang="es-MX" sz="1200" dirty="0"/>
              <a:t>Resultado := </a:t>
            </a:r>
            <a:r>
              <a:rPr lang="el-GR" sz="1200" dirty="0"/>
              <a:t>π</a:t>
            </a:r>
            <a:r>
              <a:rPr lang="es-MX" sz="1200" baseline="-25000" dirty="0" smtClean="0"/>
              <a:t>[</a:t>
            </a:r>
            <a:r>
              <a:rPr lang="es-MX" sz="1200" baseline="-25000" dirty="0" err="1" smtClean="0"/>
              <a:t>Country.ShortName</a:t>
            </a:r>
            <a:r>
              <a:rPr lang="es-MX" sz="1200" baseline="-25000" dirty="0" smtClean="0"/>
              <a:t>, </a:t>
            </a:r>
            <a:r>
              <a:rPr lang="es-MX" sz="1200" baseline="-25000" dirty="0" err="1" smtClean="0"/>
              <a:t>Country.Region</a:t>
            </a:r>
            <a:r>
              <a:rPr lang="es-MX" sz="1200" baseline="-25000" dirty="0" smtClean="0"/>
              <a:t>, </a:t>
            </a:r>
            <a:r>
              <a:rPr lang="es-MX" sz="1200" baseline="-25000" dirty="0" err="1" smtClean="0"/>
              <a:t>CountryNotes.SeriesCode</a:t>
            </a:r>
            <a:r>
              <a:rPr lang="es-MX" sz="1200" baseline="-25000" dirty="0" smtClean="0"/>
              <a:t>] </a:t>
            </a:r>
            <a:r>
              <a:rPr lang="es-MX" sz="1200" dirty="0"/>
              <a:t>(</a:t>
            </a:r>
            <a:r>
              <a:rPr lang="el-GR" sz="1200" dirty="0" smtClean="0"/>
              <a:t>σ</a:t>
            </a:r>
            <a:r>
              <a:rPr lang="es-MX" sz="1200" baseline="-25000" dirty="0" err="1" smtClean="0"/>
              <a:t>Country.ShortName</a:t>
            </a:r>
            <a:r>
              <a:rPr lang="es-MX" sz="1200" baseline="-25000" dirty="0" smtClean="0"/>
              <a:t>=</a:t>
            </a:r>
            <a:r>
              <a:rPr lang="es-MX" sz="1200" baseline="-25000" dirty="0" err="1" smtClean="0"/>
              <a:t>Mexico</a:t>
            </a:r>
            <a:r>
              <a:rPr lang="es-MX" sz="1200" dirty="0" smtClean="0"/>
              <a:t>(Country </a:t>
            </a:r>
            <a:r>
              <a:rPr lang="el-GR" sz="1200" dirty="0" smtClean="0"/>
              <a:t>⋈</a:t>
            </a:r>
            <a:r>
              <a:rPr lang="es-MX" sz="1200" i="1" baseline="-25000" dirty="0" err="1" smtClean="0"/>
              <a:t>Country.Countrycode</a:t>
            </a:r>
            <a:r>
              <a:rPr lang="es-MX" sz="1200" i="1" baseline="-25000" dirty="0" smtClean="0"/>
              <a:t>=</a:t>
            </a:r>
            <a:r>
              <a:rPr lang="es-MX" sz="1200" i="1" baseline="-25000" dirty="0" err="1" smtClean="0"/>
              <a:t>CountryNotes.Countrycode</a:t>
            </a:r>
            <a:r>
              <a:rPr lang="es-MX" sz="1200" dirty="0" smtClean="0"/>
              <a:t> </a:t>
            </a:r>
            <a:r>
              <a:rPr lang="es-MX" sz="1200" dirty="0" err="1" smtClean="0"/>
              <a:t>CountryNotes</a:t>
            </a:r>
            <a:r>
              <a:rPr lang="es-MX" sz="1200" dirty="0" smtClean="0"/>
              <a:t>))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27245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15124</TotalTime>
  <Words>100</Words>
  <Application>Microsoft Office PowerPoint</Application>
  <PresentationFormat>Presentación en pantalla (16:9)</PresentationFormat>
  <Paragraphs>31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Roboto Condensed Light</vt:lpstr>
      <vt:lpstr>Arial</vt:lpstr>
      <vt:lpstr>Arvo</vt:lpstr>
      <vt:lpstr>Roboto Condensed</vt:lpstr>
      <vt:lpstr>Salerio template</vt:lpstr>
      <vt:lpstr>Introducción a las Bases de Datos</vt:lpstr>
      <vt:lpstr>Algebra Relacional Notas Examen</vt:lpstr>
      <vt:lpstr>Operaciones</vt:lpstr>
      <vt:lpstr>Combinacion de Operaciones</vt:lpstr>
      <vt:lpstr>Ejemplo Join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103</cp:revision>
  <dcterms:modified xsi:type="dcterms:W3CDTF">2018-10-12T14:47:06Z</dcterms:modified>
</cp:coreProperties>
</file>