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646" r:id="rId3"/>
    <p:sldId id="679" r:id="rId4"/>
    <p:sldId id="686" r:id="rId5"/>
    <p:sldId id="669" r:id="rId6"/>
    <p:sldId id="687" r:id="rId7"/>
    <p:sldId id="688" r:id="rId8"/>
    <p:sldId id="689" r:id="rId9"/>
    <p:sldId id="691" r:id="rId10"/>
    <p:sldId id="692" r:id="rId11"/>
    <p:sldId id="690" r:id="rId12"/>
    <p:sldId id="693" r:id="rId13"/>
    <p:sldId id="694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371" r:id="rId22"/>
  </p:sldIdLst>
  <p:sldSz cx="9144000" cy="5143500" type="screen16x9"/>
  <p:notesSz cx="6858000" cy="9144000"/>
  <p:embeddedFontLs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  <p:embeddedFont>
      <p:font typeface="Arv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4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graph+dbms" TargetMode="External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sandbox-v2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meabitcoin.com/glossary/blkda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118"/>
              </p:ext>
            </p:extLst>
          </p:nvPr>
        </p:nvGraphicFramePr>
        <p:xfrm>
          <a:off x="1149346" y="2144771"/>
          <a:ext cx="4495803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98601">
                  <a:extLst>
                    <a:ext uri="{9D8B030D-6E8A-4147-A177-3AD203B41FA5}">
                      <a16:colId xmlns:a16="http://schemas.microsoft.com/office/drawing/2014/main" val="3821607258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583961199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1916429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person_id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person_name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friend_id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Jack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6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Jack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Jack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6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552" y="1606489"/>
            <a:ext cx="4201791" cy="129266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person_name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p1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p1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person_id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person_id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person_id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friend_id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p1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person_name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'Jack'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s-MX" altLang="es-MX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3552" y="3346865"/>
            <a:ext cx="3445174" cy="84946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-[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]-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"Jack"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</a:t>
            </a:r>
            <a:r>
              <a:rPr kumimoji="0" lang="es-MX" altLang="es-MX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6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basadas en Grafos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2050" name="Picture 2" descr="Image result for graph data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99" y="1463131"/>
            <a:ext cx="4408951" cy="32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basadas en Grafos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425375"/>
          </a:xfrm>
        </p:spPr>
        <p:txBody>
          <a:bodyPr/>
          <a:lstStyle/>
          <a:p>
            <a:r>
              <a:rPr lang="es-MX" dirty="0" smtClean="0"/>
              <a:t>Lenguaje:</a:t>
            </a:r>
          </a:p>
          <a:p>
            <a:pPr lvl="1"/>
            <a:r>
              <a:rPr lang="es-MX" dirty="0" err="1" smtClean="0"/>
              <a:t>Cypher</a:t>
            </a:r>
            <a:endParaRPr lang="es-MX" dirty="0" smtClean="0"/>
          </a:p>
          <a:p>
            <a:pPr marL="533400" lvl="1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2035" y="2752725"/>
            <a:ext cx="5957080" cy="84946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nicole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Actor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Nicole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Kidman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'})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-[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ACTED_IN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]-&gt;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yearParameter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</a:t>
            </a:r>
            <a:r>
              <a:rPr kumimoji="0" lang="es-MX" altLang="es-MX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DBMS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toda buena BD, tiene un DBMS:</a:t>
            </a:r>
          </a:p>
          <a:p>
            <a:pPr lvl="1"/>
            <a:r>
              <a:rPr lang="es-MX" dirty="0" smtClean="0"/>
              <a:t>Neo4j</a:t>
            </a:r>
          </a:p>
          <a:p>
            <a:pPr lvl="2"/>
            <a:r>
              <a:rPr lang="es-MX" dirty="0"/>
              <a:t>Ranking: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db-engines.com/en/ranking</a:t>
            </a:r>
            <a:endParaRPr lang="es-MX" dirty="0" smtClean="0"/>
          </a:p>
          <a:p>
            <a:pPr lvl="2"/>
            <a:r>
              <a:rPr lang="es-MX" dirty="0"/>
              <a:t>Ranking: GDBMS: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db-engines.com/en/ranking/graph+dbms</a:t>
            </a:r>
            <a:endParaRPr lang="es-MX" dirty="0" smtClean="0"/>
          </a:p>
          <a:p>
            <a:pPr lvl="2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86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Neo4j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el motor mas popular</a:t>
            </a:r>
          </a:p>
          <a:p>
            <a:endParaRPr lang="es-MX" dirty="0"/>
          </a:p>
          <a:p>
            <a:r>
              <a:rPr lang="es-MX" dirty="0" smtClean="0"/>
              <a:t>Se basa en </a:t>
            </a:r>
            <a:r>
              <a:rPr lang="es-MX" dirty="0" err="1" smtClean="0"/>
              <a:t>Cypher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Es Open </a:t>
            </a:r>
            <a:r>
              <a:rPr lang="es-MX" dirty="0" err="1" smtClean="0"/>
              <a:t>Source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2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Vamos a ver Ejemplos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https://neo4j.com/sandbox-v2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81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Bitcoin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6146" name="Picture 2" descr="Learn how to import the bitcoin blockchain data into the Neo4j graph database using Cypher querie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75" y="2114707"/>
            <a:ext cx="3556000" cy="23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552575" y="146685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 un archivo distribuido en una red de computadoras.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7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Cada dato que se adjunta al archivo es una transacción,  y el conjunto de estas transacciones es como un libro contable o “</a:t>
            </a:r>
            <a:r>
              <a:rPr lang="es-MX" dirty="0" err="1" smtClean="0"/>
              <a:t>ledger</a:t>
            </a:r>
            <a:r>
              <a:rPr lang="es-MX" dirty="0" smtClean="0"/>
              <a:t>”</a:t>
            </a:r>
          </a:p>
          <a:p>
            <a:pPr marL="76200" indent="0">
              <a:buNone/>
            </a:pPr>
            <a:endParaRPr lang="es-MX" dirty="0"/>
          </a:p>
          <a:p>
            <a:pPr marL="76200" indent="0">
              <a:buNone/>
            </a:pPr>
            <a:endParaRPr lang="es-MX" dirty="0" smtClean="0"/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7170" name="Picture 2" descr="The bitcoin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3072674"/>
            <a:ext cx="34766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Blockchain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transacciones se almacenan en el archivo </a:t>
            </a:r>
            <a:r>
              <a:rPr lang="es-MX" dirty="0" smtClean="0">
                <a:hlinkClick r:id="rId2"/>
              </a:rPr>
              <a:t>blk.dat</a:t>
            </a:r>
            <a:endParaRPr lang="es-MX" dirty="0" smtClean="0"/>
          </a:p>
          <a:p>
            <a:r>
              <a:rPr lang="es-MX" dirty="0" smtClean="0"/>
              <a:t>Las transacciones están separadas por “bytes mágicos”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4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513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Relación con </a:t>
            </a:r>
            <a:r>
              <a:rPr lang="es-MX" dirty="0" err="1" smtClean="0"/>
              <a:t>NodeJS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795504" y="2341662"/>
            <a:ext cx="4511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https://neo4j.com/blog/import-bitcoin-blockchain-neo4j/</a:t>
            </a:r>
          </a:p>
        </p:txBody>
      </p:sp>
    </p:spTree>
    <p:extLst>
      <p:ext uri="{BB962C8B-B14F-4D97-AF65-F5344CB8AC3E}">
        <p14:creationId xmlns:p14="http://schemas.microsoft.com/office/powerpoint/2010/main" val="412059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Queda para el 26 de Noviembre.</a:t>
            </a:r>
          </a:p>
          <a:p>
            <a:pPr lvl="1"/>
            <a:r>
              <a:rPr lang="es-MX" dirty="0" smtClean="0"/>
              <a:t>Asuntos Administrativos</a:t>
            </a:r>
          </a:p>
          <a:p>
            <a:pPr lvl="1"/>
            <a:r>
              <a:rPr lang="es-MX" dirty="0" smtClean="0"/>
              <a:t>Nos da 2 semanas.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49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400" dirty="0" smtClean="0"/>
              <a:t>Trabajo Escrito:</a:t>
            </a:r>
          </a:p>
          <a:p>
            <a:pPr lvl="1"/>
            <a:r>
              <a:rPr lang="es-MX" sz="1400" dirty="0" smtClean="0"/>
              <a:t>Introducción</a:t>
            </a:r>
          </a:p>
          <a:p>
            <a:pPr lvl="2"/>
            <a:r>
              <a:rPr lang="es-MX" sz="1400" dirty="0" smtClean="0"/>
              <a:t>Origen de los datos</a:t>
            </a:r>
          </a:p>
          <a:p>
            <a:pPr lvl="2"/>
            <a:r>
              <a:rPr lang="es-MX" sz="1400" dirty="0" smtClean="0"/>
              <a:t>“Historia de los datos”</a:t>
            </a:r>
          </a:p>
          <a:p>
            <a:pPr lvl="1"/>
            <a:r>
              <a:rPr lang="es-MX" sz="1400" dirty="0" smtClean="0"/>
              <a:t>Base De Datos</a:t>
            </a:r>
          </a:p>
          <a:p>
            <a:pPr lvl="2"/>
            <a:r>
              <a:rPr lang="es-MX" sz="1400" dirty="0" smtClean="0"/>
              <a:t>Diagrama Entidad-Relación</a:t>
            </a:r>
          </a:p>
          <a:p>
            <a:pPr lvl="2"/>
            <a:r>
              <a:rPr lang="es-MX" sz="1400" dirty="0" smtClean="0"/>
              <a:t>Pasos para normalizar</a:t>
            </a:r>
          </a:p>
          <a:p>
            <a:pPr lvl="1"/>
            <a:r>
              <a:rPr lang="es-MX" sz="1400" dirty="0" smtClean="0"/>
              <a:t>Preguntas ejemplo</a:t>
            </a:r>
          </a:p>
          <a:p>
            <a:pPr lvl="2"/>
            <a:r>
              <a:rPr lang="es-MX" sz="1400" dirty="0" smtClean="0"/>
              <a:t>Algebra Relacional y SQL</a:t>
            </a:r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75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Bases de Datos basadas en Grafos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652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 de Modelo Relacional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desventajas tiene el modelo relacional?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2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normalización:</a:t>
            </a:r>
          </a:p>
          <a:p>
            <a:pPr lvl="1"/>
            <a:r>
              <a:rPr lang="es-MX" dirty="0" smtClean="0"/>
              <a:t>Limita la forma en la que podemos hacer las conexiones</a:t>
            </a:r>
          </a:p>
          <a:p>
            <a:pPr lvl="1"/>
            <a:r>
              <a:rPr lang="es-MX" dirty="0" smtClean="0"/>
              <a:t>A veces complica, mas que ayuda, en la creación de vistas</a:t>
            </a:r>
          </a:p>
          <a:p>
            <a:pPr lvl="1"/>
            <a:r>
              <a:rPr lang="es-MX" dirty="0" smtClean="0"/>
              <a:t>Aun con un diagrama entidad relación, es difícil ver la relación entre elementos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07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bases de datos basadas en grafos:</a:t>
            </a:r>
          </a:p>
          <a:p>
            <a:pPr lvl="1"/>
            <a:r>
              <a:rPr lang="es-MX" dirty="0" smtClean="0"/>
              <a:t>Tratan de volver a las bases de mostrar los datos como relaciones</a:t>
            </a:r>
          </a:p>
          <a:p>
            <a:pPr lvl="1"/>
            <a:r>
              <a:rPr lang="es-MX" dirty="0" smtClean="0"/>
              <a:t>El lenguaje esta basado en relaciones entre “tablas”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41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08265"/>
              </p:ext>
            </p:extLst>
          </p:nvPr>
        </p:nvGraphicFramePr>
        <p:xfrm>
          <a:off x="1149347" y="2144771"/>
          <a:ext cx="2813052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06526">
                  <a:extLst>
                    <a:ext uri="{9D8B030D-6E8A-4147-A177-3AD203B41FA5}">
                      <a16:colId xmlns:a16="http://schemas.microsoft.com/office/drawing/2014/main" val="3821607258"/>
                    </a:ext>
                  </a:extLst>
                </a:gridCol>
                <a:gridCol w="1406526">
                  <a:extLst>
                    <a:ext uri="{9D8B030D-6E8A-4147-A177-3AD203B41FA5}">
                      <a16:colId xmlns:a16="http://schemas.microsoft.com/office/drawing/2014/main" val="58396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person_id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person_name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Jack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6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Mike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848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81428"/>
              </p:ext>
            </p:extLst>
          </p:nvPr>
        </p:nvGraphicFramePr>
        <p:xfrm>
          <a:off x="4921249" y="2144771"/>
          <a:ext cx="2649076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4538">
                  <a:extLst>
                    <a:ext uri="{9D8B030D-6E8A-4147-A177-3AD203B41FA5}">
                      <a16:colId xmlns:a16="http://schemas.microsoft.com/office/drawing/2014/main" val="3821607258"/>
                    </a:ext>
                  </a:extLst>
                </a:gridCol>
                <a:gridCol w="1324538">
                  <a:extLst>
                    <a:ext uri="{9D8B030D-6E8A-4147-A177-3AD203B41FA5}">
                      <a16:colId xmlns:a16="http://schemas.microsoft.com/office/drawing/2014/main" val="58396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person_id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friend_id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6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7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99373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149347" y="183699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people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912668" y="183699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friend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082123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15386</TotalTime>
  <Words>385</Words>
  <Application>Microsoft Office PowerPoint</Application>
  <PresentationFormat>Presentación en pantalla (16:9)</PresentationFormat>
  <Paragraphs>120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Roboto Condensed</vt:lpstr>
      <vt:lpstr>Roboto Condensed Light</vt:lpstr>
      <vt:lpstr>Arvo</vt:lpstr>
      <vt:lpstr>Salerio template</vt:lpstr>
      <vt:lpstr>Introducción a las Bases de Datos</vt:lpstr>
      <vt:lpstr>Anuncios Parroquiales</vt:lpstr>
      <vt:lpstr>Examen</vt:lpstr>
      <vt:lpstr>Proyecto</vt:lpstr>
      <vt:lpstr>Bases de Datos basadas en Grafos</vt:lpstr>
      <vt:lpstr>Desventajas de Modelo Relacional</vt:lpstr>
      <vt:lpstr>Modelo relacional</vt:lpstr>
      <vt:lpstr>Soluciones</vt:lpstr>
      <vt:lpstr>Ejemplo</vt:lpstr>
      <vt:lpstr>Ejemplo</vt:lpstr>
      <vt:lpstr>Ejemplo</vt:lpstr>
      <vt:lpstr>Bases basadas en Grafos</vt:lpstr>
      <vt:lpstr>Bases basadas en Grafos</vt:lpstr>
      <vt:lpstr>DBMS</vt:lpstr>
      <vt:lpstr>Neo4j</vt:lpstr>
      <vt:lpstr>Vamos a ver Ejemplos</vt:lpstr>
      <vt:lpstr>Bitcoin</vt:lpstr>
      <vt:lpstr>Presentación de PowerPoint</vt:lpstr>
      <vt:lpstr>Blockchain</vt:lpstr>
      <vt:lpstr>Relación con NodeJS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127</cp:revision>
  <dcterms:modified xsi:type="dcterms:W3CDTF">2018-11-21T17:55:36Z</dcterms:modified>
</cp:coreProperties>
</file>