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346" r:id="rId3"/>
    <p:sldId id="612" r:id="rId4"/>
    <p:sldId id="371" r:id="rId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Examén</a:t>
            </a:r>
            <a:r>
              <a:rPr lang="es-MX" dirty="0" smtClean="0"/>
              <a:t> (2ª Parte)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Reglas</a:t>
            </a:r>
            <a:endParaRPr lang="es-MX" sz="2000" dirty="0" smtClean="0"/>
          </a:p>
          <a:p>
            <a:pPr lvl="1"/>
            <a:r>
              <a:rPr lang="es-MX" sz="2000" dirty="0" smtClean="0"/>
              <a:t>Cada quien tiene 1 rol asignado</a:t>
            </a:r>
          </a:p>
          <a:p>
            <a:pPr lvl="2"/>
            <a:r>
              <a:rPr lang="es-MX" sz="2000" dirty="0" smtClean="0"/>
              <a:t>Tabla u Operador</a:t>
            </a:r>
            <a:endParaRPr lang="es-MX" sz="2000" dirty="0" smtClean="0"/>
          </a:p>
          <a:p>
            <a:pPr lvl="1"/>
            <a:r>
              <a:rPr lang="es-MX" sz="2000" dirty="0" smtClean="0"/>
              <a:t>Con base en las preguntas dictadas, deben de escribir en el pizarrón la relación adecuada.</a:t>
            </a:r>
          </a:p>
          <a:p>
            <a:pPr lvl="1"/>
            <a:r>
              <a:rPr lang="es-MX" sz="2000" dirty="0" smtClean="0"/>
              <a:t>Cada pregunta tiene un valor en puntaje y tiempo.</a:t>
            </a:r>
          </a:p>
          <a:p>
            <a:pPr lvl="1"/>
            <a:r>
              <a:rPr lang="es-MX" sz="2000" dirty="0" smtClean="0"/>
              <a:t>Se comparte con las personas involucradas.</a:t>
            </a:r>
            <a:endParaRPr lang="es-MX" sz="20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15121</TotalTime>
  <Words>67</Words>
  <Application>Microsoft Office PowerPoint</Application>
  <PresentationFormat>Presentación en pantalla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Roboto Condensed Light</vt:lpstr>
      <vt:lpstr>Arial</vt:lpstr>
      <vt:lpstr>Roboto Condensed</vt:lpstr>
      <vt:lpstr>Arvo</vt:lpstr>
      <vt:lpstr>Salerio template</vt:lpstr>
      <vt:lpstr>Introducción a las Bases de Datos</vt:lpstr>
      <vt:lpstr>Examén (2ª Parte)</vt:lpstr>
      <vt:lpstr>Reglas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103</cp:revision>
  <dcterms:modified xsi:type="dcterms:W3CDTF">2018-10-17T16:48:26Z</dcterms:modified>
</cp:coreProperties>
</file>