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646" r:id="rId3"/>
    <p:sldId id="678" r:id="rId4"/>
    <p:sldId id="679" r:id="rId5"/>
    <p:sldId id="686" r:id="rId6"/>
    <p:sldId id="669" r:id="rId7"/>
    <p:sldId id="680" r:id="rId8"/>
    <p:sldId id="683" r:id="rId9"/>
    <p:sldId id="685" r:id="rId10"/>
    <p:sldId id="371" r:id="rId11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3"/>
      <p:bold r:id="rId14"/>
      <p:italic r:id="rId15"/>
      <p:boldItalic r:id="rId16"/>
    </p:embeddedFont>
    <p:embeddedFont>
      <p:font typeface="Roboto Condensed" panose="020B0604020202020204" charset="0"/>
      <p:regular r:id="rId17"/>
      <p:bold r:id="rId18"/>
      <p:italic r:id="rId19"/>
      <p:boldItalic r:id="rId20"/>
    </p:embeddedFont>
    <p:embeddedFont>
      <p:font typeface="Arv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34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513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dirty="0" smtClean="0"/>
              <a:t>Equipos de 4</a:t>
            </a:r>
          </a:p>
          <a:p>
            <a:pPr lvl="1"/>
            <a:r>
              <a:rPr lang="es-MX" sz="1200" dirty="0" smtClean="0"/>
              <a:t>Tienen que seleccionar uno de los 3 servicios Cloud:</a:t>
            </a:r>
          </a:p>
          <a:p>
            <a:pPr lvl="2"/>
            <a:r>
              <a:rPr lang="es-MX" sz="1200" dirty="0" smtClean="0"/>
              <a:t>AWS, </a:t>
            </a:r>
            <a:r>
              <a:rPr lang="es-MX" sz="1200" dirty="0" err="1" smtClean="0"/>
              <a:t>Azure</a:t>
            </a:r>
            <a:r>
              <a:rPr lang="es-MX" sz="1200" dirty="0" smtClean="0"/>
              <a:t>, Big </a:t>
            </a:r>
            <a:r>
              <a:rPr lang="es-MX" sz="1200" dirty="0" err="1" smtClean="0"/>
              <a:t>Query</a:t>
            </a:r>
            <a:endParaRPr lang="es-MX" sz="1200" dirty="0" smtClean="0"/>
          </a:p>
          <a:p>
            <a:pPr lvl="2"/>
            <a:r>
              <a:rPr lang="es-MX" sz="1200" dirty="0" smtClean="0"/>
              <a:t>Costo</a:t>
            </a:r>
          </a:p>
          <a:p>
            <a:pPr lvl="2"/>
            <a:r>
              <a:rPr lang="es-MX" sz="1200" dirty="0" smtClean="0"/>
              <a:t>Espacio</a:t>
            </a:r>
          </a:p>
          <a:p>
            <a:pPr lvl="2"/>
            <a:r>
              <a:rPr lang="es-MX" sz="1200" dirty="0" smtClean="0"/>
              <a:t>Facilidad</a:t>
            </a:r>
          </a:p>
          <a:p>
            <a:pPr lvl="1"/>
            <a:r>
              <a:rPr lang="es-MX" sz="1200" dirty="0" smtClean="0"/>
              <a:t>Justificar el uso de cualquiera de esos servicios.</a:t>
            </a:r>
          </a:p>
          <a:p>
            <a:pPr lvl="1"/>
            <a:r>
              <a:rPr lang="es-MX" sz="1200" dirty="0" smtClean="0"/>
              <a:t>Hacer un demo en Python de como se conectan a ese servicio.</a:t>
            </a:r>
          </a:p>
          <a:p>
            <a:pPr lvl="1"/>
            <a:r>
              <a:rPr lang="es-MX" sz="1200" dirty="0" smtClean="0"/>
              <a:t>La base de datos que ustedes deseen.</a:t>
            </a:r>
          </a:p>
          <a:p>
            <a:pPr lvl="1"/>
            <a:r>
              <a:rPr lang="es-MX" sz="1200" dirty="0" smtClean="0"/>
              <a:t>Entrega: 14 de Noviembre, Presentación</a:t>
            </a:r>
            <a:endParaRPr lang="es-MX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99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Queda para el 26 de Noviembre.</a:t>
            </a:r>
          </a:p>
          <a:p>
            <a:pPr lvl="1"/>
            <a:r>
              <a:rPr lang="es-MX" dirty="0" smtClean="0"/>
              <a:t>Asuntos Administrativos</a:t>
            </a:r>
          </a:p>
          <a:p>
            <a:pPr lvl="1"/>
            <a:r>
              <a:rPr lang="es-MX" dirty="0" smtClean="0"/>
              <a:t>Nos da 2 semanas.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49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Conferencia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4" y="1327350"/>
            <a:ext cx="6667969" cy="312273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652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447227"/>
            <a:ext cx="2654573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SELECT * FROM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TableA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INNER JOIN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TableB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ON TableA.name = TableB.name</a:t>
            </a:r>
            <a:r>
              <a:rPr kumimoji="0" lang="es-MX" altLang="es-MX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Venn diagram of 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95" y="1574330"/>
            <a:ext cx="3149405" cy="20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691884" y="3900049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Sólo los </a:t>
            </a:r>
            <a:r>
              <a:rPr lang="es-MX" dirty="0" err="1" smtClean="0"/>
              <a:t>matches</a:t>
            </a:r>
            <a:r>
              <a:rPr lang="es-MX" dirty="0" smtClean="0"/>
              <a:t> entre A y 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221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566685"/>
            <a:ext cx="2701060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b="1" dirty="0" smtClean="0">
                <a:solidFill>
                  <a:srgbClr val="3A4145"/>
                </a:solidFill>
                <a:latin typeface="Inconsolata"/>
              </a:rPr>
              <a:t>LEFT </a:t>
            </a:r>
            <a:r>
              <a:rPr lang="es-MX" altLang="es-MX" sz="1400" b="1" dirty="0">
                <a:solidFill>
                  <a:srgbClr val="3A4145"/>
                </a:solidFill>
                <a:latin typeface="Inconsolata"/>
              </a:rPr>
              <a:t>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ON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TableA.name = TableB.name </a:t>
            </a:r>
          </a:p>
        </p:txBody>
      </p:sp>
      <p:pic>
        <p:nvPicPr>
          <p:cNvPr id="3079" name="Picture 7" descr="Venn diagram of SQL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34" y="1849349"/>
            <a:ext cx="3376804" cy="221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94534" y="328002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Produce todos los elementos de </a:t>
            </a:r>
            <a:r>
              <a:rPr lang="es-MX" dirty="0" smtClean="0"/>
              <a:t>A con los elementos de B (si existen), si no hay un match, escribe NULL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969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372837"/>
            <a:ext cx="2701060" cy="1374574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LEFT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ON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TableA.name = TableB.name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WHERE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TableB.id IS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null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</p:txBody>
      </p:sp>
      <p:pic>
        <p:nvPicPr>
          <p:cNvPr id="5123" name="Picture 3" descr="join-left-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39" y="1690576"/>
            <a:ext cx="3923590" cy="25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5980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15291</TotalTime>
  <Words>180</Words>
  <Application>Microsoft Office PowerPoint</Application>
  <PresentationFormat>Presentación en pantalla (16:9)</PresentationFormat>
  <Paragraphs>47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Roboto Condensed Light</vt:lpstr>
      <vt:lpstr>Roboto Condensed</vt:lpstr>
      <vt:lpstr>Arial</vt:lpstr>
      <vt:lpstr>Arvo</vt:lpstr>
      <vt:lpstr>Inconsolata</vt:lpstr>
      <vt:lpstr>Salerio template</vt:lpstr>
      <vt:lpstr>Introducción a las Bases de Datos</vt:lpstr>
      <vt:lpstr>Anuncios Parroquiales</vt:lpstr>
      <vt:lpstr>Tarea</vt:lpstr>
      <vt:lpstr>Examen</vt:lpstr>
      <vt:lpstr>Conferencia</vt:lpstr>
      <vt:lpstr>SQL</vt:lpstr>
      <vt:lpstr>Inner Join</vt:lpstr>
      <vt:lpstr>Left Outer Join</vt:lpstr>
      <vt:lpstr>Left Outer Join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119</cp:revision>
  <dcterms:modified xsi:type="dcterms:W3CDTF">2018-11-12T16:19:57Z</dcterms:modified>
</cp:coreProperties>
</file>