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346" r:id="rId3"/>
    <p:sldId id="612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550" r:id="rId13"/>
    <p:sldId id="524" r:id="rId14"/>
    <p:sldId id="614" r:id="rId15"/>
    <p:sldId id="615" r:id="rId16"/>
    <p:sldId id="616" r:id="rId17"/>
    <p:sldId id="617" r:id="rId18"/>
    <p:sldId id="618" r:id="rId19"/>
    <p:sldId id="619" r:id="rId20"/>
    <p:sldId id="371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06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56" y="1375024"/>
            <a:ext cx="5230831" cy="32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Promedios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Más barco</a:t>
            </a:r>
            <a:r>
              <a:rPr lang="es-MX" dirty="0"/>
              <a:t>: </a:t>
            </a:r>
            <a:r>
              <a:rPr lang="es-MX" dirty="0" smtClean="0"/>
              <a:t>0199375</a:t>
            </a:r>
          </a:p>
          <a:p>
            <a:r>
              <a:rPr lang="es-MX" dirty="0" smtClean="0"/>
              <a:t>Más Estricto: 0197314</a:t>
            </a:r>
          </a:p>
          <a:p>
            <a:r>
              <a:rPr lang="es-MX" dirty="0" smtClean="0"/>
              <a:t>Más Justo: </a:t>
            </a:r>
            <a:r>
              <a:rPr lang="es-MX" dirty="0"/>
              <a:t>0197658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62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Repaso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condición</a:t>
            </a:r>
            <a:endParaRPr lang="es-MX" sz="1800" dirty="0" smtClean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L es una </a:t>
            </a:r>
            <a:r>
              <a:rPr lang="es-MX" sz="1800" dirty="0" smtClean="0"/>
              <a:t>lista</a:t>
            </a:r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[A+B</a:t>
            </a:r>
            <a:r>
              <a:rPr lang="es-MX" sz="1800" dirty="0"/>
              <a:t> </a:t>
            </a:r>
            <a:r>
              <a:rPr lang="es-MX" sz="1800" baseline="-25000" dirty="0"/>
              <a:t>-&gt;C, A, A]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r>
              <a:rPr lang="es-MX" sz="1800" dirty="0"/>
              <a:t>R3 : R1 x </a:t>
            </a:r>
            <a:r>
              <a:rPr lang="es-MX" sz="1800" dirty="0" smtClean="0"/>
              <a:t>R2</a:t>
            </a:r>
          </a:p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i="1" baseline="-25000" dirty="0"/>
              <a:t>c</a:t>
            </a:r>
            <a:r>
              <a:rPr lang="es-MX" sz="1800" dirty="0"/>
              <a:t> </a:t>
            </a:r>
            <a:r>
              <a:rPr lang="es-MX" sz="1800" dirty="0" smtClean="0"/>
              <a:t>R2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R3 : R1 x R2</a:t>
            </a:r>
          </a:p>
          <a:p>
            <a:pPr lvl="1"/>
            <a:r>
              <a:rPr lang="es-MX" sz="1800" dirty="0" smtClean="0"/>
              <a:t>Emparejar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t1 de R1 con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t2 de R2</a:t>
            </a:r>
          </a:p>
          <a:p>
            <a:pPr lvl="1"/>
            <a:r>
              <a:rPr lang="es-MX" sz="1800" dirty="0" smtClean="0"/>
              <a:t>La concatenación t1t2 es un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R3</a:t>
            </a:r>
          </a:p>
          <a:p>
            <a:pPr lvl="1"/>
            <a:r>
              <a:rPr lang="es-MX" sz="1800" dirty="0" smtClean="0"/>
              <a:t>El esquema de R3 consiste en los atributos de R1 y luego los de R2 (en ese orden)</a:t>
            </a:r>
          </a:p>
          <a:p>
            <a:pPr lvl="1"/>
            <a:r>
              <a:rPr lang="es-MX" sz="1800" dirty="0" smtClean="0"/>
              <a:t>Si los atributos tienen el mismo nombre usar R1.A y R2.A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4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429821" y="1895938"/>
          <a:ext cx="1121024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15925" y="158816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429821" y="3122894"/>
          <a:ext cx="1121024" cy="13762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015925" y="292813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664945" y="15817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4078833" y="2090699"/>
          <a:ext cx="2404160" cy="24084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10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2207453698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915502044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R1.B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R2.B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8417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28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01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4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6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R3 := R1 </a:t>
            </a:r>
            <a:r>
              <a:rPr lang="el-GR" dirty="0" smtClean="0"/>
              <a:t>⋈</a:t>
            </a:r>
            <a:r>
              <a:rPr lang="es-MX" i="1" baseline="-25000" dirty="0"/>
              <a:t>c</a:t>
            </a:r>
            <a:r>
              <a:rPr lang="es-MX" dirty="0" smtClean="0"/>
              <a:t> R2</a:t>
            </a:r>
          </a:p>
          <a:p>
            <a:pPr lvl="1"/>
            <a:r>
              <a:rPr lang="es-MX" dirty="0" smtClean="0"/>
              <a:t>Hacer el producto R1xR2</a:t>
            </a:r>
          </a:p>
          <a:p>
            <a:pPr lvl="1"/>
            <a:r>
              <a:rPr lang="es-MX" dirty="0" smtClean="0"/>
              <a:t>Aplica </a:t>
            </a:r>
            <a:r>
              <a:rPr lang="el-GR" dirty="0"/>
              <a:t>σ</a:t>
            </a:r>
            <a:r>
              <a:rPr lang="es-MX" baseline="-25000" dirty="0" smtClean="0"/>
              <a:t>c </a:t>
            </a:r>
            <a:r>
              <a:rPr lang="es-MX" dirty="0" smtClean="0"/>
              <a:t>al resultado</a:t>
            </a:r>
          </a:p>
          <a:p>
            <a:r>
              <a:rPr lang="es-MX" dirty="0" smtClean="0"/>
              <a:t>C puede ser cualquier condición booleana.</a:t>
            </a:r>
          </a:p>
          <a:p>
            <a:pPr lvl="1"/>
            <a:r>
              <a:rPr lang="es-MX" dirty="0" err="1" smtClean="0"/>
              <a:t>Historicamente</a:t>
            </a:r>
            <a:r>
              <a:rPr lang="es-MX" dirty="0" smtClean="0"/>
              <a:t> solo se </a:t>
            </a:r>
            <a:r>
              <a:rPr lang="es-MX" dirty="0" err="1" smtClean="0"/>
              <a:t>permitia</a:t>
            </a:r>
            <a:r>
              <a:rPr lang="es-MX" dirty="0" smtClean="0"/>
              <a:t> A </a:t>
            </a:r>
            <a:r>
              <a:rPr lang="el-GR" dirty="0" smtClean="0"/>
              <a:t>θ</a:t>
            </a:r>
            <a:r>
              <a:rPr lang="es-MX" dirty="0" smtClean="0"/>
              <a:t> B, donde </a:t>
            </a:r>
            <a:r>
              <a:rPr lang="el-GR" dirty="0" smtClean="0"/>
              <a:t>θ</a:t>
            </a:r>
            <a:r>
              <a:rPr lang="es-MX" dirty="0" smtClean="0"/>
              <a:t> es =, &lt;, &gt;; por eso se llama theta-</a:t>
            </a:r>
            <a:r>
              <a:rPr lang="es-MX" dirty="0" err="1" smtClean="0"/>
              <a:t>join</a:t>
            </a:r>
            <a:r>
              <a:rPr lang="es-MX" dirty="0" smtClean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81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814275" y="1669907"/>
          <a:ext cx="3398130" cy="213360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Carrera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Costo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TI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r>
                        <a:rPr lang="es-MX" sz="1000" baseline="0" dirty="0" smtClean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Animación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Sistemas</a:t>
                      </a:r>
                      <a:r>
                        <a:rPr lang="es-MX" sz="1000" baseline="0" dirty="0" smtClean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</a:t>
                      </a:r>
                      <a:r>
                        <a:rPr lang="es-MX" sz="1000" baseline="0" dirty="0" smtClean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4819484" y="1669907"/>
          <a:ext cx="3398130" cy="170459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Colonia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Delegación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ITAM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Héroes de Padierna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Magdalena Contreras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74090" y="129721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Carreras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379299" y="126045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Direcciones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104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 smtClean="0"/>
              <a:t>Vista </a:t>
            </a:r>
            <a:r>
              <a:rPr lang="es-MX" sz="2000" dirty="0"/>
              <a:t>:= </a:t>
            </a:r>
            <a:r>
              <a:rPr lang="es-MX" sz="2000" dirty="0" smtClean="0"/>
              <a:t>Carreras </a:t>
            </a:r>
            <a:r>
              <a:rPr lang="el-GR" sz="2000" dirty="0" smtClean="0"/>
              <a:t>⋈</a:t>
            </a:r>
            <a:r>
              <a:rPr lang="es-MX" sz="2000" i="1" baseline="-25000" dirty="0" err="1" smtClean="0"/>
              <a:t>Carreras.Universidad</a:t>
            </a:r>
            <a:r>
              <a:rPr lang="es-MX" sz="2000" i="1" baseline="-25000" dirty="0" smtClean="0"/>
              <a:t> = </a:t>
            </a:r>
            <a:r>
              <a:rPr lang="es-MX" sz="2000" i="1" baseline="-25000" dirty="0" err="1" smtClean="0"/>
              <a:t>Direcciones.Universidad</a:t>
            </a:r>
            <a:r>
              <a:rPr lang="es-MX" sz="2000" baseline="-25000" dirty="0" smtClean="0"/>
              <a:t> </a:t>
            </a:r>
            <a:r>
              <a:rPr lang="es-MX" sz="2000" dirty="0" smtClean="0"/>
              <a:t>Direcciones</a:t>
            </a:r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5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 smtClean="0"/>
              <a:t>Vista </a:t>
            </a:r>
            <a:r>
              <a:rPr lang="es-MX" sz="2000" dirty="0"/>
              <a:t>:= </a:t>
            </a:r>
            <a:r>
              <a:rPr lang="es-MX" sz="2000" dirty="0" smtClean="0"/>
              <a:t>Carreras </a:t>
            </a:r>
            <a:r>
              <a:rPr lang="el-GR" sz="2000" dirty="0" smtClean="0"/>
              <a:t>⋈</a:t>
            </a:r>
            <a:r>
              <a:rPr lang="es-MX" sz="2000" i="1" baseline="-25000" dirty="0" err="1" smtClean="0"/>
              <a:t>Carreras.Universidad</a:t>
            </a:r>
            <a:r>
              <a:rPr lang="es-MX" sz="2000" i="1" baseline="-25000" dirty="0" smtClean="0"/>
              <a:t> = </a:t>
            </a:r>
            <a:r>
              <a:rPr lang="es-MX" sz="2000" i="1" baseline="-25000" dirty="0" err="1" smtClean="0"/>
              <a:t>Direcciones.Universidad</a:t>
            </a:r>
            <a:r>
              <a:rPr lang="es-MX" sz="2000" baseline="-25000" dirty="0" smtClean="0"/>
              <a:t> </a:t>
            </a:r>
            <a:r>
              <a:rPr lang="es-MX" sz="2000" dirty="0" smtClean="0"/>
              <a:t>Direcciones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30847" y="1904100"/>
          <a:ext cx="5609690" cy="218875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21938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99404017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3243450887"/>
                    </a:ext>
                  </a:extLst>
                </a:gridCol>
              </a:tblGrid>
              <a:tr h="29899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Carrera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Costo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Colonia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Delegación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TI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r>
                        <a:rPr lang="es-MX" sz="1000" baseline="0" dirty="0" smtClean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Animación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Sistemas</a:t>
                      </a:r>
                      <a:r>
                        <a:rPr lang="es-MX" sz="1000" baseline="0" dirty="0" smtClean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</a:t>
                      </a:r>
                      <a:r>
                        <a:rPr lang="es-MX" sz="1000" baseline="0" dirty="0" smtClean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Octubre 15 y 17:</a:t>
            </a:r>
          </a:p>
          <a:p>
            <a:pPr lvl="1"/>
            <a:r>
              <a:rPr lang="es-MX" dirty="0" smtClean="0"/>
              <a:t>Para ir acorde al calendario de nuestra clase:</a:t>
            </a:r>
          </a:p>
          <a:p>
            <a:pPr lvl="2"/>
            <a:r>
              <a:rPr lang="es-MX" dirty="0" smtClean="0"/>
              <a:t>Algebra Relacional</a:t>
            </a:r>
          </a:p>
          <a:p>
            <a:pPr lvl="1"/>
            <a:r>
              <a:rPr lang="es-MX" dirty="0" smtClean="0"/>
              <a:t>Va a ser en dos partes:</a:t>
            </a:r>
          </a:p>
          <a:p>
            <a:pPr lvl="2"/>
            <a:r>
              <a:rPr lang="es-MX" dirty="0" smtClean="0"/>
              <a:t>1º  Examen Individual</a:t>
            </a:r>
          </a:p>
          <a:p>
            <a:pPr lvl="2"/>
            <a:r>
              <a:rPr lang="es-MX" dirty="0" smtClean="0"/>
              <a:t>2ª Evaluación Grupal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Presentaciones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267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Habilidades Generales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12" y="1335374"/>
            <a:ext cx="5178176" cy="32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02" y="1435685"/>
            <a:ext cx="4860961" cy="300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20" y="1507282"/>
            <a:ext cx="4850687" cy="29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74" y="1420152"/>
            <a:ext cx="5035622" cy="31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89" y="1397286"/>
            <a:ext cx="5121942" cy="31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374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15002</TotalTime>
  <Words>396</Words>
  <Application>Microsoft Office PowerPoint</Application>
  <PresentationFormat>Presentación en pantalla (16:9)</PresentationFormat>
  <Paragraphs>176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Arvo</vt:lpstr>
      <vt:lpstr>Roboto Condensed Light</vt:lpstr>
      <vt:lpstr>Roboto Condensed</vt:lpstr>
      <vt:lpstr>Salerio template</vt:lpstr>
      <vt:lpstr>Introducción a las Bases de Datos</vt:lpstr>
      <vt:lpstr>Anuncios parroquiales</vt:lpstr>
      <vt:lpstr>Examen 2</vt:lpstr>
      <vt:lpstr>Presentaciones</vt:lpstr>
      <vt:lpstr>Habilidades Generales</vt:lpstr>
      <vt:lpstr>Resultados</vt:lpstr>
      <vt:lpstr>Resultados</vt:lpstr>
      <vt:lpstr>Resultados</vt:lpstr>
      <vt:lpstr>Resultados</vt:lpstr>
      <vt:lpstr>Resultados</vt:lpstr>
      <vt:lpstr>Promedios</vt:lpstr>
      <vt:lpstr>Repaso</vt:lpstr>
      <vt:lpstr>Operaciones</vt:lpstr>
      <vt:lpstr>Producto</vt:lpstr>
      <vt:lpstr>Producto</vt:lpstr>
      <vt:lpstr>Theta-Join</vt:lpstr>
      <vt:lpstr>Theta-Join</vt:lpstr>
      <vt:lpstr>Theta - Join</vt:lpstr>
      <vt:lpstr>Theta - Join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94</cp:revision>
  <dcterms:modified xsi:type="dcterms:W3CDTF">2018-10-01T15:30:55Z</dcterms:modified>
</cp:coreProperties>
</file>