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1"/>
  </p:notesMasterIdLst>
  <p:sldIdLst>
    <p:sldId id="256" r:id="rId2"/>
    <p:sldId id="346" r:id="rId3"/>
    <p:sldId id="403" r:id="rId4"/>
    <p:sldId id="385" r:id="rId5"/>
    <p:sldId id="414" r:id="rId6"/>
    <p:sldId id="415" r:id="rId7"/>
    <p:sldId id="416" r:id="rId8"/>
    <p:sldId id="417" r:id="rId9"/>
    <p:sldId id="418" r:id="rId10"/>
    <p:sldId id="419" r:id="rId11"/>
    <p:sldId id="420" r:id="rId12"/>
    <p:sldId id="421" r:id="rId13"/>
    <p:sldId id="422" r:id="rId14"/>
    <p:sldId id="424" r:id="rId15"/>
    <p:sldId id="425" r:id="rId16"/>
    <p:sldId id="426" r:id="rId17"/>
    <p:sldId id="427" r:id="rId18"/>
    <p:sldId id="428" r:id="rId19"/>
    <p:sldId id="429" r:id="rId20"/>
    <p:sldId id="430" r:id="rId21"/>
    <p:sldId id="431" r:id="rId22"/>
    <p:sldId id="437" r:id="rId23"/>
    <p:sldId id="438" r:id="rId24"/>
    <p:sldId id="432" r:id="rId25"/>
    <p:sldId id="433" r:id="rId26"/>
    <p:sldId id="434" r:id="rId27"/>
    <p:sldId id="436" r:id="rId28"/>
    <p:sldId id="435" r:id="rId29"/>
    <p:sldId id="371" r:id="rId30"/>
  </p:sldIdLst>
  <p:sldSz cx="9144000" cy="5143500" type="screen16x9"/>
  <p:notesSz cx="6858000" cy="9144000"/>
  <p:embeddedFontLst>
    <p:embeddedFont>
      <p:font typeface="Arvo" panose="020B0604020202020204" charset="0"/>
      <p:regular r:id="rId32"/>
      <p:bold r:id="rId33"/>
      <p:italic r:id="rId34"/>
      <p:boldItalic r:id="rId35"/>
    </p:embeddedFont>
    <p:embeddedFont>
      <p:font typeface="Roboto Condensed Light" panose="020B0604020202020204" charset="0"/>
      <p:regular r:id="rId36"/>
      <p:bold r:id="rId37"/>
      <p:italic r:id="rId38"/>
      <p:boldItalic r:id="rId39"/>
    </p:embeddedFont>
    <p:embeddedFont>
      <p:font typeface="Roboto Condensed"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ABFF"/>
    <a:srgbClr val="00338E"/>
    <a:srgbClr val="A50021"/>
    <a:srgbClr val="CC09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7CA831-11D2-4159-8545-C5A921CE741D}">
  <a:tblStyle styleId="{D87CA831-11D2-4159-8545-C5A921CE741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27102A9-8310-4765-A935-A1911B00CA55}" styleName="Estilo claro 1 - Acento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152"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0.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5CBA0E-FAFF-478C-903E-C9C27CB8A25C}"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s-ES"/>
        </a:p>
      </dgm:t>
    </dgm:pt>
    <dgm:pt modelId="{C9332C27-A548-47A3-9D37-833CB738E512}">
      <dgm:prSet phldrT="[Texto]"/>
      <dgm:spPr/>
      <dgm:t>
        <a:bodyPr/>
        <a:lstStyle/>
        <a:p>
          <a:r>
            <a:rPr lang="es-ES" dirty="0" smtClean="0"/>
            <a:t>Pregunta 1</a:t>
          </a:r>
          <a:endParaRPr lang="es-ES" dirty="0"/>
        </a:p>
      </dgm:t>
    </dgm:pt>
    <dgm:pt modelId="{4564F07B-D553-4CDB-8268-568AC5259652}" type="parTrans" cxnId="{A18B746D-88E6-438A-BAA3-3EB840F2E32F}">
      <dgm:prSet/>
      <dgm:spPr/>
      <dgm:t>
        <a:bodyPr/>
        <a:lstStyle/>
        <a:p>
          <a:endParaRPr lang="es-ES"/>
        </a:p>
      </dgm:t>
    </dgm:pt>
    <dgm:pt modelId="{044FA5A8-5499-4A6B-B5EC-C7C450BA24CD}" type="sibTrans" cxnId="{A18B746D-88E6-438A-BAA3-3EB840F2E32F}">
      <dgm:prSet/>
      <dgm:spPr/>
      <dgm:t>
        <a:bodyPr/>
        <a:lstStyle/>
        <a:p>
          <a:endParaRPr lang="es-ES"/>
        </a:p>
      </dgm:t>
    </dgm:pt>
    <dgm:pt modelId="{6D55CA0A-9E49-4C92-81B6-8328FB899603}">
      <dgm:prSet phldrT="[Texto]" phldr="1"/>
      <dgm:spPr/>
      <dgm:t>
        <a:bodyPr/>
        <a:lstStyle/>
        <a:p>
          <a:endParaRPr lang="es-ES"/>
        </a:p>
      </dgm:t>
    </dgm:pt>
    <dgm:pt modelId="{33D4D112-F4B0-4687-B00E-3580B31F4C2E}" type="parTrans" cxnId="{38992F3E-2D77-496F-ADA0-F7CD3A0E2076}">
      <dgm:prSet/>
      <dgm:spPr/>
      <dgm:t>
        <a:bodyPr/>
        <a:lstStyle/>
        <a:p>
          <a:endParaRPr lang="es-ES"/>
        </a:p>
      </dgm:t>
    </dgm:pt>
    <dgm:pt modelId="{E242101D-C720-4ED0-8A50-23C33EE286F8}" type="sibTrans" cxnId="{38992F3E-2D77-496F-ADA0-F7CD3A0E2076}">
      <dgm:prSet/>
      <dgm:spPr/>
      <dgm:t>
        <a:bodyPr/>
        <a:lstStyle/>
        <a:p>
          <a:endParaRPr lang="es-ES"/>
        </a:p>
      </dgm:t>
    </dgm:pt>
    <dgm:pt modelId="{23335081-57B7-4562-8A54-F63F5C9E35EC}">
      <dgm:prSet phldrT="[Texto]" phldr="1"/>
      <dgm:spPr/>
      <dgm:t>
        <a:bodyPr/>
        <a:lstStyle/>
        <a:p>
          <a:endParaRPr lang="es-ES"/>
        </a:p>
      </dgm:t>
    </dgm:pt>
    <dgm:pt modelId="{9EF58471-92DB-46C9-8E40-431F465B4022}" type="parTrans" cxnId="{7FB17926-0DEA-4D7B-9755-B2DC1C5A188D}">
      <dgm:prSet/>
      <dgm:spPr/>
      <dgm:t>
        <a:bodyPr/>
        <a:lstStyle/>
        <a:p>
          <a:endParaRPr lang="es-ES"/>
        </a:p>
      </dgm:t>
    </dgm:pt>
    <dgm:pt modelId="{EACF4C36-FB9A-41B2-BC3D-FB41741EE948}" type="sibTrans" cxnId="{7FB17926-0DEA-4D7B-9755-B2DC1C5A188D}">
      <dgm:prSet/>
      <dgm:spPr/>
      <dgm:t>
        <a:bodyPr/>
        <a:lstStyle/>
        <a:p>
          <a:endParaRPr lang="es-ES"/>
        </a:p>
      </dgm:t>
    </dgm:pt>
    <dgm:pt modelId="{943DC704-325D-46BF-9DE7-6D27D2C70B38}">
      <dgm:prSet phldrT="[Texto]"/>
      <dgm:spPr/>
      <dgm:t>
        <a:bodyPr/>
        <a:lstStyle/>
        <a:p>
          <a:r>
            <a:rPr lang="es-ES" dirty="0" smtClean="0"/>
            <a:t>Pregunta 2</a:t>
          </a:r>
          <a:endParaRPr lang="es-ES" dirty="0"/>
        </a:p>
      </dgm:t>
    </dgm:pt>
    <dgm:pt modelId="{1487AB8B-D4B1-45DB-A8A8-03D7B81DB505}" type="parTrans" cxnId="{16D27873-F17F-4E94-8F41-95D0B145C5E5}">
      <dgm:prSet/>
      <dgm:spPr/>
      <dgm:t>
        <a:bodyPr/>
        <a:lstStyle/>
        <a:p>
          <a:endParaRPr lang="es-ES"/>
        </a:p>
      </dgm:t>
    </dgm:pt>
    <dgm:pt modelId="{F03A3622-F53B-464C-A439-A67146FD094A}" type="sibTrans" cxnId="{16D27873-F17F-4E94-8F41-95D0B145C5E5}">
      <dgm:prSet/>
      <dgm:spPr/>
      <dgm:t>
        <a:bodyPr/>
        <a:lstStyle/>
        <a:p>
          <a:endParaRPr lang="es-ES"/>
        </a:p>
      </dgm:t>
    </dgm:pt>
    <dgm:pt modelId="{0D90F581-1F06-4472-809B-6F40F26947A4}">
      <dgm:prSet phldrT="[Texto]" phldr="1"/>
      <dgm:spPr/>
      <dgm:t>
        <a:bodyPr/>
        <a:lstStyle/>
        <a:p>
          <a:endParaRPr lang="es-ES"/>
        </a:p>
      </dgm:t>
    </dgm:pt>
    <dgm:pt modelId="{444F07C9-682D-469C-8B9A-BA7C173836AC}" type="parTrans" cxnId="{6F6D0A69-3FD9-49CB-969D-47DA1A36F2D4}">
      <dgm:prSet/>
      <dgm:spPr/>
      <dgm:t>
        <a:bodyPr/>
        <a:lstStyle/>
        <a:p>
          <a:endParaRPr lang="es-ES"/>
        </a:p>
      </dgm:t>
    </dgm:pt>
    <dgm:pt modelId="{A3109963-1082-4025-9664-5D00E4D96440}" type="sibTrans" cxnId="{6F6D0A69-3FD9-49CB-969D-47DA1A36F2D4}">
      <dgm:prSet/>
      <dgm:spPr/>
      <dgm:t>
        <a:bodyPr/>
        <a:lstStyle/>
        <a:p>
          <a:endParaRPr lang="es-ES"/>
        </a:p>
      </dgm:t>
    </dgm:pt>
    <dgm:pt modelId="{F86D12BD-4D7D-42ED-9E77-030DC1561884}">
      <dgm:prSet phldrT="[Texto]" phldr="1"/>
      <dgm:spPr/>
      <dgm:t>
        <a:bodyPr/>
        <a:lstStyle/>
        <a:p>
          <a:endParaRPr lang="es-ES"/>
        </a:p>
      </dgm:t>
    </dgm:pt>
    <dgm:pt modelId="{EDB010C0-4D14-44BF-8C4C-304CB341228B}" type="parTrans" cxnId="{7708F7CC-3549-4A50-B201-268B354E7637}">
      <dgm:prSet/>
      <dgm:spPr/>
      <dgm:t>
        <a:bodyPr/>
        <a:lstStyle/>
        <a:p>
          <a:endParaRPr lang="es-ES"/>
        </a:p>
      </dgm:t>
    </dgm:pt>
    <dgm:pt modelId="{06110684-E8EB-430D-9CBE-081DA683F936}" type="sibTrans" cxnId="{7708F7CC-3549-4A50-B201-268B354E7637}">
      <dgm:prSet/>
      <dgm:spPr/>
      <dgm:t>
        <a:bodyPr/>
        <a:lstStyle/>
        <a:p>
          <a:endParaRPr lang="es-ES"/>
        </a:p>
      </dgm:t>
    </dgm:pt>
    <dgm:pt modelId="{317D9042-C479-4A66-B619-C5ABB517A5C7}">
      <dgm:prSet phldrT="[Texto]"/>
      <dgm:spPr/>
      <dgm:t>
        <a:bodyPr/>
        <a:lstStyle/>
        <a:p>
          <a:r>
            <a:rPr lang="es-ES" dirty="0" smtClean="0"/>
            <a:t>Pregunta 3</a:t>
          </a:r>
          <a:endParaRPr lang="es-ES" dirty="0"/>
        </a:p>
      </dgm:t>
    </dgm:pt>
    <dgm:pt modelId="{E44D31C3-554C-4190-A38C-86D1A5805889}" type="parTrans" cxnId="{BF92F3BC-F86F-41E0-896D-BE7C463AEF53}">
      <dgm:prSet/>
      <dgm:spPr/>
      <dgm:t>
        <a:bodyPr/>
        <a:lstStyle/>
        <a:p>
          <a:endParaRPr lang="es-ES"/>
        </a:p>
      </dgm:t>
    </dgm:pt>
    <dgm:pt modelId="{A154865A-1E1D-40D4-888B-D9B44E31748A}" type="sibTrans" cxnId="{BF92F3BC-F86F-41E0-896D-BE7C463AEF53}">
      <dgm:prSet/>
      <dgm:spPr/>
      <dgm:t>
        <a:bodyPr/>
        <a:lstStyle/>
        <a:p>
          <a:endParaRPr lang="es-ES"/>
        </a:p>
      </dgm:t>
    </dgm:pt>
    <dgm:pt modelId="{2DC055ED-3CD1-473B-807F-BE0CB6BFE350}">
      <dgm:prSet phldrT="[Texto]" phldr="1"/>
      <dgm:spPr/>
      <dgm:t>
        <a:bodyPr/>
        <a:lstStyle/>
        <a:p>
          <a:endParaRPr lang="es-ES"/>
        </a:p>
      </dgm:t>
    </dgm:pt>
    <dgm:pt modelId="{487D57E9-F649-48F7-96EB-459EED162551}" type="parTrans" cxnId="{25AA2D39-E315-499D-B7FC-32438C465A4E}">
      <dgm:prSet/>
      <dgm:spPr/>
      <dgm:t>
        <a:bodyPr/>
        <a:lstStyle/>
        <a:p>
          <a:endParaRPr lang="es-ES"/>
        </a:p>
      </dgm:t>
    </dgm:pt>
    <dgm:pt modelId="{9ED595C7-3A99-444E-B81F-4621C270E7A8}" type="sibTrans" cxnId="{25AA2D39-E315-499D-B7FC-32438C465A4E}">
      <dgm:prSet/>
      <dgm:spPr/>
      <dgm:t>
        <a:bodyPr/>
        <a:lstStyle/>
        <a:p>
          <a:endParaRPr lang="es-ES"/>
        </a:p>
      </dgm:t>
    </dgm:pt>
    <dgm:pt modelId="{392C379A-C407-4555-9B52-FE5130C7F8C6}">
      <dgm:prSet phldrT="[Texto]" phldr="1"/>
      <dgm:spPr/>
      <dgm:t>
        <a:bodyPr/>
        <a:lstStyle/>
        <a:p>
          <a:endParaRPr lang="es-ES"/>
        </a:p>
      </dgm:t>
    </dgm:pt>
    <dgm:pt modelId="{629AFA7A-9CD7-49F4-892B-28DDECB69DF7}" type="parTrans" cxnId="{3E6E5E1D-0A61-454B-A86B-F8019E1D2564}">
      <dgm:prSet/>
      <dgm:spPr/>
      <dgm:t>
        <a:bodyPr/>
        <a:lstStyle/>
        <a:p>
          <a:endParaRPr lang="es-ES"/>
        </a:p>
      </dgm:t>
    </dgm:pt>
    <dgm:pt modelId="{80BB52CF-BE5A-44E1-84F4-52CE68D0D32C}" type="sibTrans" cxnId="{3E6E5E1D-0A61-454B-A86B-F8019E1D2564}">
      <dgm:prSet/>
      <dgm:spPr/>
      <dgm:t>
        <a:bodyPr/>
        <a:lstStyle/>
        <a:p>
          <a:endParaRPr lang="es-ES"/>
        </a:p>
      </dgm:t>
    </dgm:pt>
    <dgm:pt modelId="{434C5DA8-7871-416D-BF2F-A12F4DD777F8}" type="pres">
      <dgm:prSet presAssocID="{1F5CBA0E-FAFF-478C-903E-C9C27CB8A25C}" presName="linear" presStyleCnt="0">
        <dgm:presLayoutVars>
          <dgm:dir/>
          <dgm:resizeHandles val="exact"/>
        </dgm:presLayoutVars>
      </dgm:prSet>
      <dgm:spPr/>
    </dgm:pt>
    <dgm:pt modelId="{736B2E81-2338-4DE0-93FA-EB3EEC59DC59}" type="pres">
      <dgm:prSet presAssocID="{C9332C27-A548-47A3-9D37-833CB738E512}" presName="comp" presStyleCnt="0"/>
      <dgm:spPr/>
    </dgm:pt>
    <dgm:pt modelId="{7E6B7E8B-E20F-4B50-A1AB-3DB16D0AC7C9}" type="pres">
      <dgm:prSet presAssocID="{C9332C27-A548-47A3-9D37-833CB738E512}" presName="box" presStyleLbl="node1" presStyleIdx="0" presStyleCnt="3" custLinFactNeighborX="-68995" custLinFactNeighborY="-91199"/>
      <dgm:spPr/>
    </dgm:pt>
    <dgm:pt modelId="{5D2A67E4-DF57-4099-96D5-30250114F94F}" type="pres">
      <dgm:prSet presAssocID="{C9332C27-A548-47A3-9D37-833CB738E512}" presName="img" presStyleLbl="fgImgPlace1" presStyleIdx="0" presStyleCnt="3"/>
      <dgm:spPr/>
    </dgm:pt>
    <dgm:pt modelId="{968553E9-F4FA-48D6-9015-6D970840622C}" type="pres">
      <dgm:prSet presAssocID="{C9332C27-A548-47A3-9D37-833CB738E512}" presName="text" presStyleLbl="node1" presStyleIdx="0" presStyleCnt="3">
        <dgm:presLayoutVars>
          <dgm:bulletEnabled val="1"/>
        </dgm:presLayoutVars>
      </dgm:prSet>
      <dgm:spPr/>
    </dgm:pt>
    <dgm:pt modelId="{88C1C87B-EBFA-4695-A7C5-0FBEF58C5891}" type="pres">
      <dgm:prSet presAssocID="{044FA5A8-5499-4A6B-B5EC-C7C450BA24CD}" presName="spacer" presStyleCnt="0"/>
      <dgm:spPr/>
    </dgm:pt>
    <dgm:pt modelId="{A91E51D0-920C-467C-A50A-C612BD76B2A8}" type="pres">
      <dgm:prSet presAssocID="{943DC704-325D-46BF-9DE7-6D27D2C70B38}" presName="comp" presStyleCnt="0"/>
      <dgm:spPr/>
    </dgm:pt>
    <dgm:pt modelId="{84D7F7A7-6495-4BD4-B2E5-3730785FA7AF}" type="pres">
      <dgm:prSet presAssocID="{943DC704-325D-46BF-9DE7-6D27D2C70B38}" presName="box" presStyleLbl="node1" presStyleIdx="1" presStyleCnt="3"/>
      <dgm:spPr/>
      <dgm:t>
        <a:bodyPr/>
        <a:lstStyle/>
        <a:p>
          <a:endParaRPr lang="es-ES"/>
        </a:p>
      </dgm:t>
    </dgm:pt>
    <dgm:pt modelId="{F864FC88-6DA3-4CBC-B5F0-AD5FCA569449}" type="pres">
      <dgm:prSet presAssocID="{943DC704-325D-46BF-9DE7-6D27D2C70B38}" presName="img" presStyleLbl="fgImgPlace1" presStyleIdx="1" presStyleCnt="3"/>
      <dgm:spPr/>
    </dgm:pt>
    <dgm:pt modelId="{BB8482B3-E3CE-4601-8F8C-E394C9661EB3}" type="pres">
      <dgm:prSet presAssocID="{943DC704-325D-46BF-9DE7-6D27D2C70B38}" presName="text" presStyleLbl="node1" presStyleIdx="1" presStyleCnt="3">
        <dgm:presLayoutVars>
          <dgm:bulletEnabled val="1"/>
        </dgm:presLayoutVars>
      </dgm:prSet>
      <dgm:spPr/>
      <dgm:t>
        <a:bodyPr/>
        <a:lstStyle/>
        <a:p>
          <a:endParaRPr lang="es-ES"/>
        </a:p>
      </dgm:t>
    </dgm:pt>
    <dgm:pt modelId="{58486F66-CEE7-4500-9FB4-08298F5C9FFB}" type="pres">
      <dgm:prSet presAssocID="{F03A3622-F53B-464C-A439-A67146FD094A}" presName="spacer" presStyleCnt="0"/>
      <dgm:spPr/>
    </dgm:pt>
    <dgm:pt modelId="{9C0E674E-A9D1-4597-BF0B-41318A428A73}" type="pres">
      <dgm:prSet presAssocID="{317D9042-C479-4A66-B619-C5ABB517A5C7}" presName="comp" presStyleCnt="0"/>
      <dgm:spPr/>
    </dgm:pt>
    <dgm:pt modelId="{4E254457-6A74-4F78-A17A-8DF5047F0112}" type="pres">
      <dgm:prSet presAssocID="{317D9042-C479-4A66-B619-C5ABB517A5C7}" presName="box" presStyleLbl="node1" presStyleIdx="2" presStyleCnt="3"/>
      <dgm:spPr/>
      <dgm:t>
        <a:bodyPr/>
        <a:lstStyle/>
        <a:p>
          <a:endParaRPr lang="es-ES"/>
        </a:p>
      </dgm:t>
    </dgm:pt>
    <dgm:pt modelId="{7E4BBCFD-1C49-497F-B187-6D95B1D999F3}" type="pres">
      <dgm:prSet presAssocID="{317D9042-C479-4A66-B619-C5ABB517A5C7}" presName="img" presStyleLbl="fgImgPlace1" presStyleIdx="2" presStyleCnt="3"/>
      <dgm:spPr/>
    </dgm:pt>
    <dgm:pt modelId="{357EB2A5-46A1-4979-B338-C941BA804ED3}" type="pres">
      <dgm:prSet presAssocID="{317D9042-C479-4A66-B619-C5ABB517A5C7}" presName="text" presStyleLbl="node1" presStyleIdx="2" presStyleCnt="3">
        <dgm:presLayoutVars>
          <dgm:bulletEnabled val="1"/>
        </dgm:presLayoutVars>
      </dgm:prSet>
      <dgm:spPr/>
      <dgm:t>
        <a:bodyPr/>
        <a:lstStyle/>
        <a:p>
          <a:endParaRPr lang="es-ES"/>
        </a:p>
      </dgm:t>
    </dgm:pt>
  </dgm:ptLst>
  <dgm:cxnLst>
    <dgm:cxn modelId="{3E6E5E1D-0A61-454B-A86B-F8019E1D2564}" srcId="{317D9042-C479-4A66-B619-C5ABB517A5C7}" destId="{392C379A-C407-4555-9B52-FE5130C7F8C6}" srcOrd="1" destOrd="0" parTransId="{629AFA7A-9CD7-49F4-892B-28DDECB69DF7}" sibTransId="{80BB52CF-BE5A-44E1-84F4-52CE68D0D32C}"/>
    <dgm:cxn modelId="{C3EF3BFB-186C-4C47-B948-FE8372D5AFE9}" type="presOf" srcId="{2DC055ED-3CD1-473B-807F-BE0CB6BFE350}" destId="{357EB2A5-46A1-4979-B338-C941BA804ED3}" srcOrd="1" destOrd="1" presId="urn:microsoft.com/office/officeart/2005/8/layout/vList4"/>
    <dgm:cxn modelId="{38992F3E-2D77-496F-ADA0-F7CD3A0E2076}" srcId="{C9332C27-A548-47A3-9D37-833CB738E512}" destId="{6D55CA0A-9E49-4C92-81B6-8328FB899603}" srcOrd="0" destOrd="0" parTransId="{33D4D112-F4B0-4687-B00E-3580B31F4C2E}" sibTransId="{E242101D-C720-4ED0-8A50-23C33EE286F8}"/>
    <dgm:cxn modelId="{7FB17926-0DEA-4D7B-9755-B2DC1C5A188D}" srcId="{C9332C27-A548-47A3-9D37-833CB738E512}" destId="{23335081-57B7-4562-8A54-F63F5C9E35EC}" srcOrd="1" destOrd="0" parTransId="{9EF58471-92DB-46C9-8E40-431F465B4022}" sibTransId="{EACF4C36-FB9A-41B2-BC3D-FB41741EE948}"/>
    <dgm:cxn modelId="{BF92F3BC-F86F-41E0-896D-BE7C463AEF53}" srcId="{1F5CBA0E-FAFF-478C-903E-C9C27CB8A25C}" destId="{317D9042-C479-4A66-B619-C5ABB517A5C7}" srcOrd="2" destOrd="0" parTransId="{E44D31C3-554C-4190-A38C-86D1A5805889}" sibTransId="{A154865A-1E1D-40D4-888B-D9B44E31748A}"/>
    <dgm:cxn modelId="{A18B746D-88E6-438A-BAA3-3EB840F2E32F}" srcId="{1F5CBA0E-FAFF-478C-903E-C9C27CB8A25C}" destId="{C9332C27-A548-47A3-9D37-833CB738E512}" srcOrd="0" destOrd="0" parTransId="{4564F07B-D553-4CDB-8268-568AC5259652}" sibTransId="{044FA5A8-5499-4A6B-B5EC-C7C450BA24CD}"/>
    <dgm:cxn modelId="{25AA2D39-E315-499D-B7FC-32438C465A4E}" srcId="{317D9042-C479-4A66-B619-C5ABB517A5C7}" destId="{2DC055ED-3CD1-473B-807F-BE0CB6BFE350}" srcOrd="0" destOrd="0" parTransId="{487D57E9-F649-48F7-96EB-459EED162551}" sibTransId="{9ED595C7-3A99-444E-B81F-4621C270E7A8}"/>
    <dgm:cxn modelId="{404FCD63-F7EA-41AA-BCBE-687F3FA36264}" type="presOf" srcId="{23335081-57B7-4562-8A54-F63F5C9E35EC}" destId="{968553E9-F4FA-48D6-9015-6D970840622C}" srcOrd="1" destOrd="2" presId="urn:microsoft.com/office/officeart/2005/8/layout/vList4"/>
    <dgm:cxn modelId="{4F8844BF-F025-4A38-AB3F-9D18D6AEC994}" type="presOf" srcId="{0D90F581-1F06-4472-809B-6F40F26947A4}" destId="{84D7F7A7-6495-4BD4-B2E5-3730785FA7AF}" srcOrd="0" destOrd="1" presId="urn:microsoft.com/office/officeart/2005/8/layout/vList4"/>
    <dgm:cxn modelId="{A8139F31-A91B-4A4E-9DB3-71F174D4C9B3}" type="presOf" srcId="{392C379A-C407-4555-9B52-FE5130C7F8C6}" destId="{4E254457-6A74-4F78-A17A-8DF5047F0112}" srcOrd="0" destOrd="2" presId="urn:microsoft.com/office/officeart/2005/8/layout/vList4"/>
    <dgm:cxn modelId="{E98DEFC9-E60B-485D-BA72-563AB54F92DD}" type="presOf" srcId="{C9332C27-A548-47A3-9D37-833CB738E512}" destId="{7E6B7E8B-E20F-4B50-A1AB-3DB16D0AC7C9}" srcOrd="0" destOrd="0" presId="urn:microsoft.com/office/officeart/2005/8/layout/vList4"/>
    <dgm:cxn modelId="{82795A6B-909D-42D2-8D91-72A47FC291AD}" type="presOf" srcId="{392C379A-C407-4555-9B52-FE5130C7F8C6}" destId="{357EB2A5-46A1-4979-B338-C941BA804ED3}" srcOrd="1" destOrd="2" presId="urn:microsoft.com/office/officeart/2005/8/layout/vList4"/>
    <dgm:cxn modelId="{6A50EB70-034A-4689-B30F-C2ACDBEE9CFA}" type="presOf" srcId="{23335081-57B7-4562-8A54-F63F5C9E35EC}" destId="{7E6B7E8B-E20F-4B50-A1AB-3DB16D0AC7C9}" srcOrd="0" destOrd="2" presId="urn:microsoft.com/office/officeart/2005/8/layout/vList4"/>
    <dgm:cxn modelId="{6F6D0A69-3FD9-49CB-969D-47DA1A36F2D4}" srcId="{943DC704-325D-46BF-9DE7-6D27D2C70B38}" destId="{0D90F581-1F06-4472-809B-6F40F26947A4}" srcOrd="0" destOrd="0" parTransId="{444F07C9-682D-469C-8B9A-BA7C173836AC}" sibTransId="{A3109963-1082-4025-9664-5D00E4D96440}"/>
    <dgm:cxn modelId="{23D8EBCF-803A-4B42-B6B3-94AD1CE2CBE1}" type="presOf" srcId="{C9332C27-A548-47A3-9D37-833CB738E512}" destId="{968553E9-F4FA-48D6-9015-6D970840622C}" srcOrd="1" destOrd="0" presId="urn:microsoft.com/office/officeart/2005/8/layout/vList4"/>
    <dgm:cxn modelId="{F81225F4-452C-45A4-B2B7-D19431076625}" type="presOf" srcId="{F86D12BD-4D7D-42ED-9E77-030DC1561884}" destId="{BB8482B3-E3CE-4601-8F8C-E394C9661EB3}" srcOrd="1" destOrd="2" presId="urn:microsoft.com/office/officeart/2005/8/layout/vList4"/>
    <dgm:cxn modelId="{3EB0DBFC-3FB3-4578-8056-12E013216DCA}" type="presOf" srcId="{0D90F581-1F06-4472-809B-6F40F26947A4}" destId="{BB8482B3-E3CE-4601-8F8C-E394C9661EB3}" srcOrd="1" destOrd="1" presId="urn:microsoft.com/office/officeart/2005/8/layout/vList4"/>
    <dgm:cxn modelId="{16D27873-F17F-4E94-8F41-95D0B145C5E5}" srcId="{1F5CBA0E-FAFF-478C-903E-C9C27CB8A25C}" destId="{943DC704-325D-46BF-9DE7-6D27D2C70B38}" srcOrd="1" destOrd="0" parTransId="{1487AB8B-D4B1-45DB-A8A8-03D7B81DB505}" sibTransId="{F03A3622-F53B-464C-A439-A67146FD094A}"/>
    <dgm:cxn modelId="{934D8049-36D4-4C8D-BEB1-0ACC927AC42B}" type="presOf" srcId="{F86D12BD-4D7D-42ED-9E77-030DC1561884}" destId="{84D7F7A7-6495-4BD4-B2E5-3730785FA7AF}" srcOrd="0" destOrd="2" presId="urn:microsoft.com/office/officeart/2005/8/layout/vList4"/>
    <dgm:cxn modelId="{F86FF522-3FE1-4BE0-BDC7-3E8587AFC92B}" type="presOf" srcId="{943DC704-325D-46BF-9DE7-6D27D2C70B38}" destId="{84D7F7A7-6495-4BD4-B2E5-3730785FA7AF}" srcOrd="0" destOrd="0" presId="urn:microsoft.com/office/officeart/2005/8/layout/vList4"/>
    <dgm:cxn modelId="{D2B5CC0E-69EC-4960-9C15-E75496A481F7}" type="presOf" srcId="{1F5CBA0E-FAFF-478C-903E-C9C27CB8A25C}" destId="{434C5DA8-7871-416D-BF2F-A12F4DD777F8}" srcOrd="0" destOrd="0" presId="urn:microsoft.com/office/officeart/2005/8/layout/vList4"/>
    <dgm:cxn modelId="{05BC22C8-A879-47D8-873F-42BED4F48E62}" type="presOf" srcId="{6D55CA0A-9E49-4C92-81B6-8328FB899603}" destId="{7E6B7E8B-E20F-4B50-A1AB-3DB16D0AC7C9}" srcOrd="0" destOrd="1" presId="urn:microsoft.com/office/officeart/2005/8/layout/vList4"/>
    <dgm:cxn modelId="{603BC68A-AD57-4FD7-A8A2-046EEA432C0B}" type="presOf" srcId="{317D9042-C479-4A66-B619-C5ABB517A5C7}" destId="{4E254457-6A74-4F78-A17A-8DF5047F0112}" srcOrd="0" destOrd="0" presId="urn:microsoft.com/office/officeart/2005/8/layout/vList4"/>
    <dgm:cxn modelId="{28058802-8099-4928-B1B7-9ADE9D4F6E28}" type="presOf" srcId="{317D9042-C479-4A66-B619-C5ABB517A5C7}" destId="{357EB2A5-46A1-4979-B338-C941BA804ED3}" srcOrd="1" destOrd="0" presId="urn:microsoft.com/office/officeart/2005/8/layout/vList4"/>
    <dgm:cxn modelId="{21B46F90-BC3B-4CF6-B26B-CF5265ACBD6F}" type="presOf" srcId="{6D55CA0A-9E49-4C92-81B6-8328FB899603}" destId="{968553E9-F4FA-48D6-9015-6D970840622C}" srcOrd="1" destOrd="1" presId="urn:microsoft.com/office/officeart/2005/8/layout/vList4"/>
    <dgm:cxn modelId="{7708F7CC-3549-4A50-B201-268B354E7637}" srcId="{943DC704-325D-46BF-9DE7-6D27D2C70B38}" destId="{F86D12BD-4D7D-42ED-9E77-030DC1561884}" srcOrd="1" destOrd="0" parTransId="{EDB010C0-4D14-44BF-8C4C-304CB341228B}" sibTransId="{06110684-E8EB-430D-9CBE-081DA683F936}"/>
    <dgm:cxn modelId="{918D7990-B4E9-4D48-8C2B-932F2F1DCDD9}" type="presOf" srcId="{943DC704-325D-46BF-9DE7-6D27D2C70B38}" destId="{BB8482B3-E3CE-4601-8F8C-E394C9661EB3}" srcOrd="1" destOrd="0" presId="urn:microsoft.com/office/officeart/2005/8/layout/vList4"/>
    <dgm:cxn modelId="{365771DB-898E-49E3-8161-46832E3FA0EB}" type="presOf" srcId="{2DC055ED-3CD1-473B-807F-BE0CB6BFE350}" destId="{4E254457-6A74-4F78-A17A-8DF5047F0112}" srcOrd="0" destOrd="1" presId="urn:microsoft.com/office/officeart/2005/8/layout/vList4"/>
    <dgm:cxn modelId="{BDA72020-F615-445B-AC91-3BC15B55594E}" type="presParOf" srcId="{434C5DA8-7871-416D-BF2F-A12F4DD777F8}" destId="{736B2E81-2338-4DE0-93FA-EB3EEC59DC59}" srcOrd="0" destOrd="0" presId="urn:microsoft.com/office/officeart/2005/8/layout/vList4"/>
    <dgm:cxn modelId="{C91778D2-E66B-4956-9D82-F8B7A16826F9}" type="presParOf" srcId="{736B2E81-2338-4DE0-93FA-EB3EEC59DC59}" destId="{7E6B7E8B-E20F-4B50-A1AB-3DB16D0AC7C9}" srcOrd="0" destOrd="0" presId="urn:microsoft.com/office/officeart/2005/8/layout/vList4"/>
    <dgm:cxn modelId="{746C0169-6BB9-449F-9C5D-2AE7F0B39584}" type="presParOf" srcId="{736B2E81-2338-4DE0-93FA-EB3EEC59DC59}" destId="{5D2A67E4-DF57-4099-96D5-30250114F94F}" srcOrd="1" destOrd="0" presId="urn:microsoft.com/office/officeart/2005/8/layout/vList4"/>
    <dgm:cxn modelId="{EB231A7E-6D5C-457E-B97A-E324CA2B0419}" type="presParOf" srcId="{736B2E81-2338-4DE0-93FA-EB3EEC59DC59}" destId="{968553E9-F4FA-48D6-9015-6D970840622C}" srcOrd="2" destOrd="0" presId="urn:microsoft.com/office/officeart/2005/8/layout/vList4"/>
    <dgm:cxn modelId="{28098C1B-F77F-42D1-B780-8F1E968B8094}" type="presParOf" srcId="{434C5DA8-7871-416D-BF2F-A12F4DD777F8}" destId="{88C1C87B-EBFA-4695-A7C5-0FBEF58C5891}" srcOrd="1" destOrd="0" presId="urn:microsoft.com/office/officeart/2005/8/layout/vList4"/>
    <dgm:cxn modelId="{69947050-38A0-42E0-A96D-3342F32C2D5E}" type="presParOf" srcId="{434C5DA8-7871-416D-BF2F-A12F4DD777F8}" destId="{A91E51D0-920C-467C-A50A-C612BD76B2A8}" srcOrd="2" destOrd="0" presId="urn:microsoft.com/office/officeart/2005/8/layout/vList4"/>
    <dgm:cxn modelId="{ACC12753-9F04-4944-A143-34D025CF8DED}" type="presParOf" srcId="{A91E51D0-920C-467C-A50A-C612BD76B2A8}" destId="{84D7F7A7-6495-4BD4-B2E5-3730785FA7AF}" srcOrd="0" destOrd="0" presId="urn:microsoft.com/office/officeart/2005/8/layout/vList4"/>
    <dgm:cxn modelId="{BB40584A-CD9D-4104-979C-DED96953AC7B}" type="presParOf" srcId="{A91E51D0-920C-467C-A50A-C612BD76B2A8}" destId="{F864FC88-6DA3-4CBC-B5F0-AD5FCA569449}" srcOrd="1" destOrd="0" presId="urn:microsoft.com/office/officeart/2005/8/layout/vList4"/>
    <dgm:cxn modelId="{5D3C95D7-DB99-4AD1-A966-0556C10EA234}" type="presParOf" srcId="{A91E51D0-920C-467C-A50A-C612BD76B2A8}" destId="{BB8482B3-E3CE-4601-8F8C-E394C9661EB3}" srcOrd="2" destOrd="0" presId="urn:microsoft.com/office/officeart/2005/8/layout/vList4"/>
    <dgm:cxn modelId="{9C23667A-F042-4A1F-855F-FF755991C397}" type="presParOf" srcId="{434C5DA8-7871-416D-BF2F-A12F4DD777F8}" destId="{58486F66-CEE7-4500-9FB4-08298F5C9FFB}" srcOrd="3" destOrd="0" presId="urn:microsoft.com/office/officeart/2005/8/layout/vList4"/>
    <dgm:cxn modelId="{B80420D5-6194-4E3C-A33B-81820E910C89}" type="presParOf" srcId="{434C5DA8-7871-416D-BF2F-A12F4DD777F8}" destId="{9C0E674E-A9D1-4597-BF0B-41318A428A73}" srcOrd="4" destOrd="0" presId="urn:microsoft.com/office/officeart/2005/8/layout/vList4"/>
    <dgm:cxn modelId="{97142F7D-F160-42BB-815F-8002C96EBB8B}" type="presParOf" srcId="{9C0E674E-A9D1-4597-BF0B-41318A428A73}" destId="{4E254457-6A74-4F78-A17A-8DF5047F0112}" srcOrd="0" destOrd="0" presId="urn:microsoft.com/office/officeart/2005/8/layout/vList4"/>
    <dgm:cxn modelId="{2A96B62D-A442-48D1-AEC6-3C178DD94821}" type="presParOf" srcId="{9C0E674E-A9D1-4597-BF0B-41318A428A73}" destId="{7E4BBCFD-1C49-497F-B187-6D95B1D999F3}" srcOrd="1" destOrd="0" presId="urn:microsoft.com/office/officeart/2005/8/layout/vList4"/>
    <dgm:cxn modelId="{3BDD6C62-78F9-46B1-912B-3D143C2C0D49}" type="presParOf" srcId="{9C0E674E-A9D1-4597-BF0B-41318A428A73}" destId="{357EB2A5-46A1-4979-B338-C941BA804ED3}"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6B7E8B-E20F-4B50-A1AB-3DB16D0AC7C9}">
      <dsp:nvSpPr>
        <dsp:cNvPr id="0" name=""/>
        <dsp:cNvSpPr/>
      </dsp:nvSpPr>
      <dsp:spPr>
        <a:xfrm>
          <a:off x="0" y="0"/>
          <a:ext cx="2147300" cy="44657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s-ES" sz="900" kern="1200" dirty="0" smtClean="0"/>
            <a:t>Pregunta 1</a:t>
          </a:r>
          <a:endParaRPr lang="es-ES" sz="900" kern="1200" dirty="0"/>
        </a:p>
        <a:p>
          <a:pPr marL="57150" lvl="1" indent="-57150" algn="l" defTabSz="311150">
            <a:lnSpc>
              <a:spcPct val="90000"/>
            </a:lnSpc>
            <a:spcBef>
              <a:spcPct val="0"/>
            </a:spcBef>
            <a:spcAft>
              <a:spcPct val="15000"/>
            </a:spcAft>
            <a:buChar char="••"/>
          </a:pPr>
          <a:endParaRPr lang="es-ES" sz="700" kern="1200"/>
        </a:p>
        <a:p>
          <a:pPr marL="57150" lvl="1" indent="-57150" algn="l" defTabSz="311150">
            <a:lnSpc>
              <a:spcPct val="90000"/>
            </a:lnSpc>
            <a:spcBef>
              <a:spcPct val="0"/>
            </a:spcBef>
            <a:spcAft>
              <a:spcPct val="15000"/>
            </a:spcAft>
            <a:buChar char="••"/>
          </a:pPr>
          <a:endParaRPr lang="es-ES" sz="700" kern="1200"/>
        </a:p>
      </dsp:txBody>
      <dsp:txXfrm>
        <a:off x="474117" y="0"/>
        <a:ext cx="1673182" cy="446573"/>
      </dsp:txXfrm>
    </dsp:sp>
    <dsp:sp modelId="{5D2A67E4-DF57-4099-96D5-30250114F94F}">
      <dsp:nvSpPr>
        <dsp:cNvPr id="0" name=""/>
        <dsp:cNvSpPr/>
      </dsp:nvSpPr>
      <dsp:spPr>
        <a:xfrm>
          <a:off x="44657" y="44657"/>
          <a:ext cx="429460" cy="357258"/>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D7F7A7-6495-4BD4-B2E5-3730785FA7AF}">
      <dsp:nvSpPr>
        <dsp:cNvPr id="0" name=""/>
        <dsp:cNvSpPr/>
      </dsp:nvSpPr>
      <dsp:spPr>
        <a:xfrm>
          <a:off x="0" y="491230"/>
          <a:ext cx="2147300" cy="44657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s-ES" sz="900" kern="1200" dirty="0" smtClean="0"/>
            <a:t>Pregunta 2</a:t>
          </a:r>
          <a:endParaRPr lang="es-ES" sz="900" kern="1200" dirty="0"/>
        </a:p>
        <a:p>
          <a:pPr marL="57150" lvl="1" indent="-57150" algn="l" defTabSz="311150">
            <a:lnSpc>
              <a:spcPct val="90000"/>
            </a:lnSpc>
            <a:spcBef>
              <a:spcPct val="0"/>
            </a:spcBef>
            <a:spcAft>
              <a:spcPct val="15000"/>
            </a:spcAft>
            <a:buChar char="••"/>
          </a:pPr>
          <a:endParaRPr lang="es-ES" sz="700" kern="1200"/>
        </a:p>
        <a:p>
          <a:pPr marL="57150" lvl="1" indent="-57150" algn="l" defTabSz="311150">
            <a:lnSpc>
              <a:spcPct val="90000"/>
            </a:lnSpc>
            <a:spcBef>
              <a:spcPct val="0"/>
            </a:spcBef>
            <a:spcAft>
              <a:spcPct val="15000"/>
            </a:spcAft>
            <a:buChar char="••"/>
          </a:pPr>
          <a:endParaRPr lang="es-ES" sz="700" kern="1200"/>
        </a:p>
      </dsp:txBody>
      <dsp:txXfrm>
        <a:off x="474117" y="491230"/>
        <a:ext cx="1673182" cy="446573"/>
      </dsp:txXfrm>
    </dsp:sp>
    <dsp:sp modelId="{F864FC88-6DA3-4CBC-B5F0-AD5FCA569449}">
      <dsp:nvSpPr>
        <dsp:cNvPr id="0" name=""/>
        <dsp:cNvSpPr/>
      </dsp:nvSpPr>
      <dsp:spPr>
        <a:xfrm>
          <a:off x="44657" y="535888"/>
          <a:ext cx="429460" cy="357258"/>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254457-6A74-4F78-A17A-8DF5047F0112}">
      <dsp:nvSpPr>
        <dsp:cNvPr id="0" name=""/>
        <dsp:cNvSpPr/>
      </dsp:nvSpPr>
      <dsp:spPr>
        <a:xfrm>
          <a:off x="0" y="982461"/>
          <a:ext cx="2147300" cy="44657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s-ES" sz="900" kern="1200" dirty="0" smtClean="0"/>
            <a:t>Pregunta 3</a:t>
          </a:r>
          <a:endParaRPr lang="es-ES" sz="900" kern="1200" dirty="0"/>
        </a:p>
        <a:p>
          <a:pPr marL="57150" lvl="1" indent="-57150" algn="l" defTabSz="311150">
            <a:lnSpc>
              <a:spcPct val="90000"/>
            </a:lnSpc>
            <a:spcBef>
              <a:spcPct val="0"/>
            </a:spcBef>
            <a:spcAft>
              <a:spcPct val="15000"/>
            </a:spcAft>
            <a:buChar char="••"/>
          </a:pPr>
          <a:endParaRPr lang="es-ES" sz="700" kern="1200"/>
        </a:p>
        <a:p>
          <a:pPr marL="57150" lvl="1" indent="-57150" algn="l" defTabSz="311150">
            <a:lnSpc>
              <a:spcPct val="90000"/>
            </a:lnSpc>
            <a:spcBef>
              <a:spcPct val="0"/>
            </a:spcBef>
            <a:spcAft>
              <a:spcPct val="15000"/>
            </a:spcAft>
            <a:buChar char="••"/>
          </a:pPr>
          <a:endParaRPr lang="es-ES" sz="700" kern="1200"/>
        </a:p>
      </dsp:txBody>
      <dsp:txXfrm>
        <a:off x="474117" y="982461"/>
        <a:ext cx="1673182" cy="446573"/>
      </dsp:txXfrm>
    </dsp:sp>
    <dsp:sp modelId="{7E4BBCFD-1C49-497F-B187-6D95B1D999F3}">
      <dsp:nvSpPr>
        <dsp:cNvPr id="0" name=""/>
        <dsp:cNvSpPr/>
      </dsp:nvSpPr>
      <dsp:spPr>
        <a:xfrm>
          <a:off x="44657" y="1027118"/>
          <a:ext cx="429460" cy="357258"/>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40300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A5002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a:solidFill>
            <a:srgbClr val="7DABFF"/>
          </a:solidFill>
        </p:grpSpPr>
        <p:sp>
          <p:nvSpPr>
            <p:cNvPr id="12" name="Google Shape;12;p2"/>
            <p:cNvSpPr/>
            <p:nvPr/>
          </p:nvSpPr>
          <p:spPr>
            <a:xfrm>
              <a:off x="0" y="0"/>
              <a:ext cx="3525000" cy="5143500"/>
            </a:xfrm>
            <a:prstGeom prst="rect">
              <a:avLst/>
            </a:pr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grp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a:solidFill>
            <a:srgbClr val="CC092F"/>
          </a:solidFill>
        </p:grpSpPr>
        <p:sp>
          <p:nvSpPr>
            <p:cNvPr id="15" name="Google Shape;15;p2"/>
            <p:cNvSpPr/>
            <p:nvPr/>
          </p:nvSpPr>
          <p:spPr>
            <a:xfrm>
              <a:off x="-8178042" y="-4493118"/>
              <a:ext cx="12968400" cy="6522600"/>
            </a:xfrm>
            <a:prstGeom prst="rect">
              <a:avLst/>
            </a:prstGeom>
            <a:grp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grp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pic>
        <p:nvPicPr>
          <p:cNvPr id="21" name="Imagen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41847" y="270850"/>
            <a:ext cx="1238277" cy="1009650"/>
          </a:xfrm>
          <a:prstGeom prst="rect">
            <a:avLst/>
          </a:prstGeom>
        </p:spPr>
      </p:pic>
      <p:pic>
        <p:nvPicPr>
          <p:cNvPr id="22" name="Imagen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250" y="4497808"/>
            <a:ext cx="2001976" cy="64570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DBF6A6-50B5-43C4-86A5-B2443BF00A40}" type="datetimeFigureOut">
              <a:rPr lang="en-US" smtClean="0"/>
              <a:t>8/22/2018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F42F01-F3F6-4BD9-8818-016F00393F6C}" type="slidenum">
              <a:rPr lang="en-US" smtClean="0"/>
              <a:t>‹Nº›</a:t>
            </a:fld>
            <a:endParaRPr lang="en-US"/>
          </a:p>
        </p:txBody>
      </p:sp>
    </p:spTree>
    <p:extLst>
      <p:ext uri="{BB962C8B-B14F-4D97-AF65-F5344CB8AC3E}">
        <p14:creationId xmlns:p14="http://schemas.microsoft.com/office/powerpoint/2010/main" val="943218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pic>
        <p:nvPicPr>
          <p:cNvPr id="19" name="Imagen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41847" y="270850"/>
            <a:ext cx="1238277" cy="1009650"/>
          </a:xfrm>
          <a:prstGeom prst="rect">
            <a:avLst/>
          </a:prstGeom>
        </p:spPr>
      </p:pic>
      <p:pic>
        <p:nvPicPr>
          <p:cNvPr id="20" name="Imagen 1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250" y="4497808"/>
            <a:ext cx="2001976" cy="645708"/>
          </a:xfrm>
          <a:prstGeom prst="rect">
            <a:avLst/>
          </a:prstGeom>
        </p:spPr>
      </p:pic>
    </p:spTree>
    <p:extLst>
      <p:ext uri="{BB962C8B-B14F-4D97-AF65-F5344CB8AC3E}">
        <p14:creationId xmlns:p14="http://schemas.microsoft.com/office/powerpoint/2010/main" val="2421998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8" r:id="rId4"/>
    <p:sldLayoutId id="2147483659"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3.xml"/><Relationship Id="rId5" Type="http://schemas.openxmlformats.org/officeDocument/2006/relationships/image" Target="../media/image16.jpeg"/><Relationship Id="rId4" Type="http://schemas.openxmlformats.org/officeDocument/2006/relationships/image" Target="../media/image15.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1878481"/>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dirty="0" smtClean="0"/>
              <a:t>Introducción a las Bases de Datos</a:t>
            </a:r>
            <a:endParaRPr dirty="0"/>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9657"/>
            <a:ext cx="3328827" cy="951093"/>
          </a:xfrm>
          <a:prstGeom prst="rect">
            <a:avLst/>
          </a:prstGeom>
        </p:spPr>
      </p:pic>
      <p:sp>
        <p:nvSpPr>
          <p:cNvPr id="3" name="CuadroTexto 2"/>
          <p:cNvSpPr txBox="1"/>
          <p:nvPr/>
        </p:nvSpPr>
        <p:spPr>
          <a:xfrm>
            <a:off x="873303" y="2969231"/>
            <a:ext cx="3647326" cy="584775"/>
          </a:xfrm>
          <a:prstGeom prst="rect">
            <a:avLst/>
          </a:prstGeom>
          <a:noFill/>
        </p:spPr>
        <p:txBody>
          <a:bodyPr wrap="square" rtlCol="0">
            <a:spAutoFit/>
          </a:bodyPr>
          <a:lstStyle/>
          <a:p>
            <a:r>
              <a:rPr lang="es-MX" sz="1600" b="1" dirty="0" smtClean="0">
                <a:solidFill>
                  <a:srgbClr val="FFC000"/>
                </a:solidFill>
              </a:rPr>
              <a:t>Dr. Leon Felipe Palafox Novack</a:t>
            </a:r>
          </a:p>
          <a:p>
            <a:r>
              <a:rPr lang="es-MX" sz="1600" b="1" dirty="0" smtClean="0">
                <a:solidFill>
                  <a:srgbClr val="FFC000"/>
                </a:solidFill>
              </a:rPr>
              <a:t>lpalafox@up.edu.mx</a:t>
            </a:r>
            <a:endParaRPr lang="es-MX" sz="1600" b="1" dirty="0">
              <a:solidFill>
                <a:srgbClr val="FFC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10</a:t>
            </a:fld>
            <a:endParaRPr lang="es-MX"/>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0" y="804862"/>
            <a:ext cx="5715000" cy="3533775"/>
          </a:xfrm>
          <a:prstGeom prst="rect">
            <a:avLst/>
          </a:prstGeom>
        </p:spPr>
      </p:pic>
    </p:spTree>
    <p:extLst>
      <p:ext uri="{BB962C8B-B14F-4D97-AF65-F5344CB8AC3E}">
        <p14:creationId xmlns:p14="http://schemas.microsoft.com/office/powerpoint/2010/main" val="1357322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11</a:t>
            </a:fld>
            <a:endParaRPr lang="es-MX"/>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0" y="804862"/>
            <a:ext cx="5715000" cy="3533775"/>
          </a:xfrm>
          <a:prstGeom prst="rect">
            <a:avLst/>
          </a:prstGeom>
        </p:spPr>
      </p:pic>
    </p:spTree>
    <p:extLst>
      <p:ext uri="{BB962C8B-B14F-4D97-AF65-F5344CB8AC3E}">
        <p14:creationId xmlns:p14="http://schemas.microsoft.com/office/powerpoint/2010/main" val="3028935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12</a:t>
            </a:fld>
            <a:endParaRPr lang="es-MX"/>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0" y="804862"/>
            <a:ext cx="5715000" cy="3533775"/>
          </a:xfrm>
          <a:prstGeom prst="rect">
            <a:avLst/>
          </a:prstGeom>
        </p:spPr>
      </p:pic>
    </p:spTree>
    <p:extLst>
      <p:ext uri="{BB962C8B-B14F-4D97-AF65-F5344CB8AC3E}">
        <p14:creationId xmlns:p14="http://schemas.microsoft.com/office/powerpoint/2010/main" val="1252595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MX" dirty="0" smtClean="0"/>
              <a:t>Como se calificaron entre ustedes?</a:t>
            </a:r>
            <a:endParaRPr lang="es-MX" dirty="0"/>
          </a:p>
        </p:txBody>
      </p:sp>
      <p:sp>
        <p:nvSpPr>
          <p:cNvPr id="4" name="Marcador de texto 3"/>
          <p:cNvSpPr>
            <a:spLocks noGrp="1"/>
          </p:cNvSpPr>
          <p:nvPr>
            <p:ph type="body" idx="1"/>
          </p:nvPr>
        </p:nvSpPr>
        <p:spPr/>
        <p:txBody>
          <a:bodyPr/>
          <a:lstStyle/>
          <a:p>
            <a:r>
              <a:rPr lang="es-MX" dirty="0" smtClean="0"/>
              <a:t>Quién fue el más barco?</a:t>
            </a:r>
          </a:p>
          <a:p>
            <a:pPr lvl="1"/>
            <a:r>
              <a:rPr lang="es-MX" dirty="0" smtClean="0"/>
              <a:t>0199390: 9.58</a:t>
            </a:r>
          </a:p>
          <a:p>
            <a:r>
              <a:rPr lang="es-MX" dirty="0" smtClean="0"/>
              <a:t>Quién fue el más estricto?</a:t>
            </a:r>
          </a:p>
          <a:p>
            <a:pPr lvl="1"/>
            <a:r>
              <a:rPr lang="es-MX" dirty="0" smtClean="0"/>
              <a:t>019486:  6.50</a:t>
            </a:r>
          </a:p>
          <a:p>
            <a:r>
              <a:rPr lang="es-MX" dirty="0" smtClean="0"/>
              <a:t>¿Quién fue el más “justo”?</a:t>
            </a:r>
          </a:p>
          <a:p>
            <a:pPr lvl="1"/>
            <a:r>
              <a:rPr lang="es-MX" dirty="0" smtClean="0"/>
              <a:t>0177028: 8.75</a:t>
            </a:r>
          </a:p>
          <a:p>
            <a:pPr lvl="2"/>
            <a:r>
              <a:rPr lang="es-MX" dirty="0" smtClean="0"/>
              <a:t>Promedio Grupal: 8.67</a:t>
            </a:r>
            <a:endParaRPr lang="es-MX" dirty="0"/>
          </a:p>
        </p:txBody>
      </p:sp>
      <p:sp>
        <p:nvSpPr>
          <p:cNvPr id="2" name="Marcador de número de diapositiva 1"/>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13</a:t>
            </a:fld>
            <a:endParaRPr lang="es-MX"/>
          </a:p>
        </p:txBody>
      </p:sp>
    </p:spTree>
    <p:extLst>
      <p:ext uri="{BB962C8B-B14F-4D97-AF65-F5344CB8AC3E}">
        <p14:creationId xmlns:p14="http://schemas.microsoft.com/office/powerpoint/2010/main" val="4129676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p:txBody>
          <a:bodyPr/>
          <a:lstStyle/>
          <a:p>
            <a:r>
              <a:rPr lang="es-MX" dirty="0" smtClean="0"/>
              <a:t>Base de datos en la praxis</a:t>
            </a:r>
            <a:endParaRPr lang="es-MX" dirty="0"/>
          </a:p>
        </p:txBody>
      </p:sp>
      <p:sp>
        <p:nvSpPr>
          <p:cNvPr id="6" name="Subtítulo 5"/>
          <p:cNvSpPr>
            <a:spLocks noGrp="1"/>
          </p:cNvSpPr>
          <p:nvPr>
            <p:ph type="subTitle" idx="1"/>
          </p:nvPr>
        </p:nvSpPr>
        <p:spPr/>
        <p:txBody>
          <a:bodyPr/>
          <a:lstStyle/>
          <a:p>
            <a:endParaRPr lang="es-MX"/>
          </a:p>
        </p:txBody>
      </p:sp>
      <p:sp>
        <p:nvSpPr>
          <p:cNvPr id="4" name="Marcador de número de diapositiva 3"/>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14</a:t>
            </a:fld>
            <a:endParaRPr lang="es-MX"/>
          </a:p>
        </p:txBody>
      </p:sp>
      <p:sp>
        <p:nvSpPr>
          <p:cNvPr id="7"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5971169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MX" dirty="0" smtClean="0"/>
              <a:t>Presentaciones</a:t>
            </a:r>
            <a:endParaRPr lang="es-MX" dirty="0"/>
          </a:p>
        </p:txBody>
      </p:sp>
      <p:sp>
        <p:nvSpPr>
          <p:cNvPr id="6" name="Marcador de texto 5"/>
          <p:cNvSpPr>
            <a:spLocks noGrp="1"/>
          </p:cNvSpPr>
          <p:nvPr>
            <p:ph type="body" idx="1"/>
          </p:nvPr>
        </p:nvSpPr>
        <p:spPr/>
        <p:txBody>
          <a:bodyPr/>
          <a:lstStyle/>
          <a:p>
            <a:r>
              <a:rPr lang="es-MX" dirty="0" smtClean="0"/>
              <a:t>Cuál fue la aplicación (software)</a:t>
            </a:r>
          </a:p>
          <a:p>
            <a:endParaRPr lang="es-MX" dirty="0"/>
          </a:p>
          <a:p>
            <a:r>
              <a:rPr lang="es-MX" dirty="0" smtClean="0"/>
              <a:t>Que problemas creen que se suscitaron?</a:t>
            </a:r>
          </a:p>
          <a:p>
            <a:endParaRPr lang="es-MX" dirty="0"/>
          </a:p>
          <a:p>
            <a:r>
              <a:rPr lang="es-MX" dirty="0" smtClean="0"/>
              <a:t>Como los resolverían?</a:t>
            </a:r>
            <a:endParaRPr lang="es-MX" dirty="0"/>
          </a:p>
        </p:txBody>
      </p:sp>
      <p:sp>
        <p:nvSpPr>
          <p:cNvPr id="4" name="Marcador de número de diapositiva 3"/>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15</a:t>
            </a:fld>
            <a:endParaRPr lang="es-MX"/>
          </a:p>
        </p:txBody>
      </p:sp>
    </p:spTree>
    <p:extLst>
      <p:ext uri="{BB962C8B-B14F-4D97-AF65-F5344CB8AC3E}">
        <p14:creationId xmlns:p14="http://schemas.microsoft.com/office/powerpoint/2010/main" val="3749800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Aplicación</a:t>
            </a:r>
            <a:endParaRPr lang="es-MX" dirty="0"/>
          </a:p>
        </p:txBody>
      </p:sp>
      <p:sp>
        <p:nvSpPr>
          <p:cNvPr id="3" name="Marcador de texto 2"/>
          <p:cNvSpPr>
            <a:spLocks noGrp="1"/>
          </p:cNvSpPr>
          <p:nvPr>
            <p:ph type="body" idx="1"/>
          </p:nvPr>
        </p:nvSpPr>
        <p:spPr/>
        <p:txBody>
          <a:bodyPr/>
          <a:lstStyle/>
          <a:p>
            <a:r>
              <a:rPr lang="es-MX" dirty="0" smtClean="0"/>
              <a:t>Una forma:</a:t>
            </a:r>
          </a:p>
          <a:p>
            <a:pPr lvl="1"/>
            <a:r>
              <a:rPr lang="es-MX" dirty="0" smtClean="0"/>
              <a:t>ID</a:t>
            </a:r>
          </a:p>
          <a:p>
            <a:pPr lvl="1"/>
            <a:r>
              <a:rPr lang="es-MX" dirty="0" smtClean="0"/>
              <a:t>Opiniones</a:t>
            </a:r>
          </a:p>
          <a:p>
            <a:pPr lvl="1"/>
            <a:r>
              <a:rPr lang="es-MX" dirty="0" smtClean="0"/>
              <a:t>Escalas</a:t>
            </a:r>
          </a:p>
          <a:p>
            <a:pPr lvl="1"/>
            <a:r>
              <a:rPr lang="es-MX" dirty="0" smtClean="0"/>
              <a:t>Nombre</a:t>
            </a:r>
            <a:endParaRPr lang="es-MX" dirty="0"/>
          </a:p>
        </p:txBody>
      </p:sp>
      <p:sp>
        <p:nvSpPr>
          <p:cNvPr id="4" name="Marcador de número de diapositiva 3"/>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16</a:t>
            </a:fld>
            <a:endParaRPr lang="es-MX"/>
          </a:p>
        </p:txBody>
      </p:sp>
    </p:spTree>
    <p:extLst>
      <p:ext uri="{BB962C8B-B14F-4D97-AF65-F5344CB8AC3E}">
        <p14:creationId xmlns:p14="http://schemas.microsoft.com/office/powerpoint/2010/main" val="4130833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Problemas</a:t>
            </a:r>
            <a:endParaRPr lang="es-MX" dirty="0"/>
          </a:p>
        </p:txBody>
      </p:sp>
      <p:sp>
        <p:nvSpPr>
          <p:cNvPr id="3" name="Marcador de texto 2"/>
          <p:cNvSpPr>
            <a:spLocks noGrp="1"/>
          </p:cNvSpPr>
          <p:nvPr>
            <p:ph type="body" idx="1"/>
          </p:nvPr>
        </p:nvSpPr>
        <p:spPr/>
        <p:txBody>
          <a:bodyPr/>
          <a:lstStyle/>
          <a:p>
            <a:r>
              <a:rPr lang="es-MX" dirty="0" smtClean="0"/>
              <a:t>Las ID, no fueron consistentes:</a:t>
            </a:r>
          </a:p>
          <a:p>
            <a:pPr lvl="1"/>
            <a:r>
              <a:rPr lang="es-MX" dirty="0" smtClean="0"/>
              <a:t>Como lo solucionan?</a:t>
            </a:r>
          </a:p>
          <a:p>
            <a:pPr lvl="2"/>
            <a:r>
              <a:rPr lang="es-MX" dirty="0" err="1" smtClean="0"/>
              <a:t>Drop</a:t>
            </a:r>
            <a:r>
              <a:rPr lang="es-MX" dirty="0" smtClean="0"/>
              <a:t> </a:t>
            </a:r>
            <a:r>
              <a:rPr lang="es-MX" dirty="0" err="1" smtClean="0"/>
              <a:t>down</a:t>
            </a:r>
            <a:endParaRPr lang="es-MX" dirty="0" smtClean="0"/>
          </a:p>
          <a:p>
            <a:pPr lvl="2"/>
            <a:r>
              <a:rPr lang="es-MX" dirty="0" smtClean="0"/>
              <a:t>Opción múltiple</a:t>
            </a:r>
          </a:p>
          <a:p>
            <a:r>
              <a:rPr lang="es-MX" dirty="0" smtClean="0"/>
              <a:t>Los nombres tampoco fueron consistentes:</a:t>
            </a:r>
          </a:p>
          <a:p>
            <a:pPr lvl="1"/>
            <a:r>
              <a:rPr lang="es-MX" dirty="0" smtClean="0"/>
              <a:t>Como lo solucionan?</a:t>
            </a:r>
          </a:p>
          <a:p>
            <a:pPr lvl="2"/>
            <a:r>
              <a:rPr lang="es-MX" dirty="0" smtClean="0"/>
              <a:t>Referenciando con las ID</a:t>
            </a:r>
          </a:p>
        </p:txBody>
      </p:sp>
      <p:sp>
        <p:nvSpPr>
          <p:cNvPr id="4" name="Marcador de número de diapositiva 3"/>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17</a:t>
            </a:fld>
            <a:endParaRPr lang="es-MX"/>
          </a:p>
        </p:txBody>
      </p:sp>
    </p:spTree>
    <p:extLst>
      <p:ext uri="{BB962C8B-B14F-4D97-AF65-F5344CB8AC3E}">
        <p14:creationId xmlns:p14="http://schemas.microsoft.com/office/powerpoint/2010/main" val="3909778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Flujo de trabajo</a:t>
            </a:r>
            <a:endParaRPr lang="es-MX" dirty="0"/>
          </a:p>
        </p:txBody>
      </p:sp>
      <p:sp>
        <p:nvSpPr>
          <p:cNvPr id="4" name="Marcador de número de diapositiva 3"/>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18</a:t>
            </a:fld>
            <a:endParaRPr lang="es-MX"/>
          </a:p>
        </p:txBody>
      </p:sp>
      <p:graphicFrame>
        <p:nvGraphicFramePr>
          <p:cNvPr id="5" name="Diagrama 4"/>
          <p:cNvGraphicFramePr/>
          <p:nvPr>
            <p:extLst>
              <p:ext uri="{D42A27DB-BD31-4B8C-83A1-F6EECF244321}">
                <p14:modId xmlns:p14="http://schemas.microsoft.com/office/powerpoint/2010/main" val="2992398817"/>
              </p:ext>
            </p:extLst>
          </p:nvPr>
        </p:nvGraphicFramePr>
        <p:xfrm>
          <a:off x="349321" y="2147298"/>
          <a:ext cx="2147300" cy="14290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isco magnético 5"/>
          <p:cNvSpPr/>
          <p:nvPr/>
        </p:nvSpPr>
        <p:spPr>
          <a:xfrm>
            <a:off x="3595956" y="1993186"/>
            <a:ext cx="1808251" cy="1684963"/>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MX" dirty="0" smtClean="0"/>
              <a:t>BD</a:t>
            </a:r>
            <a:endParaRPr lang="es-MX" dirty="0"/>
          </a:p>
        </p:txBody>
      </p:sp>
      <p:sp>
        <p:nvSpPr>
          <p:cNvPr id="7" name="Flecha derecha 6"/>
          <p:cNvSpPr/>
          <p:nvPr/>
        </p:nvSpPr>
        <p:spPr>
          <a:xfrm>
            <a:off x="2732926" y="2537717"/>
            <a:ext cx="698643" cy="5959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8" name="Imagen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43286" y="2294802"/>
            <a:ext cx="1749427" cy="1081729"/>
          </a:xfrm>
          <a:prstGeom prst="rect">
            <a:avLst/>
          </a:prstGeom>
        </p:spPr>
      </p:pic>
      <p:sp>
        <p:nvSpPr>
          <p:cNvPr id="9" name="Flecha derecha 8"/>
          <p:cNvSpPr/>
          <p:nvPr/>
        </p:nvSpPr>
        <p:spPr>
          <a:xfrm>
            <a:off x="5755248" y="2537717"/>
            <a:ext cx="698643" cy="5959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698392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p:txBody>
          <a:bodyPr/>
          <a:lstStyle/>
          <a:p>
            <a:r>
              <a:rPr lang="es-MX" dirty="0" smtClean="0"/>
              <a:t>Más ejemplos</a:t>
            </a:r>
            <a:endParaRPr lang="es-MX" dirty="0"/>
          </a:p>
        </p:txBody>
      </p:sp>
      <p:sp>
        <p:nvSpPr>
          <p:cNvPr id="6" name="Subtítulo 5"/>
          <p:cNvSpPr>
            <a:spLocks noGrp="1"/>
          </p:cNvSpPr>
          <p:nvPr>
            <p:ph type="subTitle" idx="1"/>
          </p:nvPr>
        </p:nvSpPr>
        <p:spPr/>
        <p:txBody>
          <a:bodyPr/>
          <a:lstStyle/>
          <a:p>
            <a:endParaRPr lang="es-MX"/>
          </a:p>
        </p:txBody>
      </p:sp>
      <p:sp>
        <p:nvSpPr>
          <p:cNvPr id="4" name="Marcador de número de diapositiva 3"/>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19</a:t>
            </a:fld>
            <a:endParaRPr lang="es-MX"/>
          </a:p>
        </p:txBody>
      </p:sp>
    </p:spTree>
    <p:extLst>
      <p:ext uri="{BB962C8B-B14F-4D97-AF65-F5344CB8AC3E}">
        <p14:creationId xmlns:p14="http://schemas.microsoft.com/office/powerpoint/2010/main" val="341332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s-MX" dirty="0" smtClean="0"/>
              <a:t>Que se vio la clase pasada</a:t>
            </a:r>
            <a:endParaRPr lang="es-MX" dirty="0"/>
          </a:p>
        </p:txBody>
      </p:sp>
      <p:sp>
        <p:nvSpPr>
          <p:cNvPr id="222" name="Google Shape;222;p14"/>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p>
            <a:pPr marL="0" lvl="0" indent="0" rtl="0">
              <a:spcBef>
                <a:spcPts val="0"/>
              </a:spcBef>
              <a:spcAft>
                <a:spcPts val="1000"/>
              </a:spcAft>
              <a:buNone/>
            </a:pPr>
            <a:r>
              <a:rPr lang="es-MX" dirty="0" smtClean="0"/>
              <a:t>Recordar es vivir!</a:t>
            </a:r>
            <a:endParaRPr lang="es-MX"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249625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MX" dirty="0" smtClean="0"/>
              <a:t>Problema</a:t>
            </a:r>
            <a:endParaRPr lang="es-MX" dirty="0"/>
          </a:p>
        </p:txBody>
      </p:sp>
      <p:sp>
        <p:nvSpPr>
          <p:cNvPr id="6" name="Marcador de texto 5"/>
          <p:cNvSpPr>
            <a:spLocks noGrp="1"/>
          </p:cNvSpPr>
          <p:nvPr>
            <p:ph type="body" idx="1"/>
          </p:nvPr>
        </p:nvSpPr>
        <p:spPr>
          <a:xfrm>
            <a:off x="814275" y="1858382"/>
            <a:ext cx="6132600" cy="3145500"/>
          </a:xfrm>
        </p:spPr>
        <p:txBody>
          <a:bodyPr/>
          <a:lstStyle/>
          <a:p>
            <a:r>
              <a:rPr lang="es-MX" dirty="0" smtClean="0"/>
              <a:t>Pixar quiere implementar una base de datos para llevar control de quien está asignado a cada película, Ya que las películas son muchas. Las películas pueden ser diferenciadas por género, ID, temporada y año.</a:t>
            </a:r>
            <a:endParaRPr lang="es-MX" dirty="0"/>
          </a:p>
        </p:txBody>
      </p:sp>
      <p:sp>
        <p:nvSpPr>
          <p:cNvPr id="4" name="Marcador de número de diapositiva 3"/>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20</a:t>
            </a:fld>
            <a:endParaRPr lang="es-MX"/>
          </a:p>
        </p:txBody>
      </p:sp>
      <p:pic>
        <p:nvPicPr>
          <p:cNvPr id="2058" name="Picture 10" descr="Image result for pixar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4351" y="1612183"/>
            <a:ext cx="3794125" cy="613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1444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Preguntas?</a:t>
            </a:r>
            <a:endParaRPr lang="es-MX" dirty="0"/>
          </a:p>
        </p:txBody>
      </p:sp>
      <p:sp>
        <p:nvSpPr>
          <p:cNvPr id="3" name="Marcador de texto 2"/>
          <p:cNvSpPr>
            <a:spLocks noGrp="1"/>
          </p:cNvSpPr>
          <p:nvPr>
            <p:ph type="body" idx="1"/>
          </p:nvPr>
        </p:nvSpPr>
        <p:spPr/>
        <p:txBody>
          <a:bodyPr/>
          <a:lstStyle/>
          <a:p>
            <a:r>
              <a:rPr lang="es-MX" dirty="0" smtClean="0"/>
              <a:t>A Pixar le gustaría poder listar el personal asignado a cada película.</a:t>
            </a:r>
          </a:p>
          <a:p>
            <a:pPr lvl="1"/>
            <a:r>
              <a:rPr lang="es-MX" dirty="0" smtClean="0"/>
              <a:t>Con empleado ID, Nombre, Lugar de Procedencia, Fecha de Contratación</a:t>
            </a:r>
            <a:endParaRPr lang="es-MX" dirty="0"/>
          </a:p>
        </p:txBody>
      </p:sp>
      <p:sp>
        <p:nvSpPr>
          <p:cNvPr id="4" name="Marcador de número de diapositiva 3"/>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21</a:t>
            </a:fld>
            <a:endParaRPr lang="es-MX"/>
          </a:p>
        </p:txBody>
      </p:sp>
      <p:pic>
        <p:nvPicPr>
          <p:cNvPr id="3076" name="Picture 4" descr="VES Awards 89 cropp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6475" y="1816100"/>
            <a:ext cx="1399700" cy="1749625"/>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7251700" y="3565725"/>
            <a:ext cx="1370888" cy="307777"/>
          </a:xfrm>
          <a:prstGeom prst="rect">
            <a:avLst/>
          </a:prstGeom>
          <a:noFill/>
        </p:spPr>
        <p:txBody>
          <a:bodyPr wrap="none" rtlCol="0">
            <a:spAutoFit/>
          </a:bodyPr>
          <a:lstStyle/>
          <a:p>
            <a:r>
              <a:rPr lang="es-MX" dirty="0" smtClean="0"/>
              <a:t>Edwin </a:t>
            </a:r>
            <a:r>
              <a:rPr lang="es-MX" dirty="0" err="1" smtClean="0"/>
              <a:t>Catmulll</a:t>
            </a:r>
            <a:endParaRPr lang="es-MX" dirty="0"/>
          </a:p>
        </p:txBody>
      </p:sp>
    </p:spTree>
    <p:extLst>
      <p:ext uri="{BB962C8B-B14F-4D97-AF65-F5344CB8AC3E}">
        <p14:creationId xmlns:p14="http://schemas.microsoft.com/office/powerpoint/2010/main" val="2637663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Un poco del negocio de películas</a:t>
            </a:r>
            <a:endParaRPr lang="es-MX" dirty="0"/>
          </a:p>
        </p:txBody>
      </p:sp>
      <p:sp>
        <p:nvSpPr>
          <p:cNvPr id="4" name="Marcador de número de diapositiva 3"/>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22</a:t>
            </a:fld>
            <a:endParaRPr lang="es-MX"/>
          </a:p>
        </p:txBody>
      </p:sp>
      <p:pic>
        <p:nvPicPr>
          <p:cNvPr id="6146" name="Picture 2" descr="The poster features Woody anxiously holding onto Buzz Lightyear as he flies in Andy's room. Below them sitting on the bed are Bo Peep, Mr. Potato Head, Troll, Hamm, Slinky, Sarge and Rex. In the lower right center of the image is the film's title. The background shows the cloud wallpaper featured in the bedro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199" y="2126240"/>
            <a:ext cx="1285875" cy="191712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Monsters In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4949" y="2126240"/>
            <a:ext cx="1355451" cy="1983888"/>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Protagonist Remy is smiling nervously as he clings to a piece of cheese while he is pinned to a door by sharp knives and forks. The film's tagline, &quot;He's dying to become a chef&quot;, is displayed along the top. A logo with the film's title and pronunciation is shown at the bottom, with the dot on the 'i' in &quot;Ratatouille&quot; doubling as a rat's nose with whiskers and a chef's toq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4275" y="2028824"/>
            <a:ext cx="1553700" cy="2309364"/>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The Incredibles 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1850" y="2028824"/>
            <a:ext cx="1551450" cy="2298967"/>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4432300" y="1382493"/>
            <a:ext cx="4178876" cy="646331"/>
          </a:xfrm>
          <a:prstGeom prst="rect">
            <a:avLst/>
          </a:prstGeom>
          <a:noFill/>
        </p:spPr>
        <p:txBody>
          <a:bodyPr wrap="square" lIns="91440" tIns="45720" rIns="91440" bIns="45720">
            <a:spAutoFit/>
          </a:bodyPr>
          <a:lstStyle/>
          <a:p>
            <a:pPr algn="ctr"/>
            <a:r>
              <a:rPr lang="es-ES" sz="3600" b="0" cap="none" spc="0" dirty="0" smtClean="0">
                <a:ln w="0"/>
                <a:solidFill>
                  <a:schemeClr val="accent1"/>
                </a:solidFill>
                <a:effectLst>
                  <a:outerShdw blurRad="38100" dist="25400" dir="5400000" algn="ctr" rotWithShape="0">
                    <a:srgbClr val="6E747A">
                      <a:alpha val="43000"/>
                    </a:srgbClr>
                  </a:outerShdw>
                </a:effectLst>
              </a:rPr>
              <a:t>Verano</a:t>
            </a:r>
            <a:endParaRPr lang="es-ES" sz="3600" b="0" cap="none" spc="0" dirty="0">
              <a:ln w="0"/>
              <a:solidFill>
                <a:schemeClr val="accent1"/>
              </a:solidFill>
              <a:effectLst>
                <a:outerShdw blurRad="38100" dist="25400" dir="5400000" algn="ctr" rotWithShape="0">
                  <a:srgbClr val="6E747A">
                    <a:alpha val="43000"/>
                  </a:srgbClr>
                </a:outerShdw>
              </a:effectLst>
            </a:endParaRPr>
          </a:p>
        </p:txBody>
      </p:sp>
      <p:sp>
        <p:nvSpPr>
          <p:cNvPr id="11" name="Rectángulo 10"/>
          <p:cNvSpPr/>
          <p:nvPr/>
        </p:nvSpPr>
        <p:spPr>
          <a:xfrm>
            <a:off x="571500" y="1479909"/>
            <a:ext cx="4178876" cy="646331"/>
          </a:xfrm>
          <a:prstGeom prst="rect">
            <a:avLst/>
          </a:prstGeom>
          <a:noFill/>
        </p:spPr>
        <p:txBody>
          <a:bodyPr wrap="square" lIns="91440" tIns="45720" rIns="91440" bIns="45720">
            <a:spAutoFit/>
          </a:bodyPr>
          <a:lstStyle/>
          <a:p>
            <a:pPr algn="ctr"/>
            <a:r>
              <a:rPr lang="es-ES" sz="3600" b="0" cap="none" spc="0" dirty="0" smtClean="0">
                <a:ln w="0"/>
                <a:solidFill>
                  <a:schemeClr val="accent1"/>
                </a:solidFill>
                <a:effectLst>
                  <a:outerShdw blurRad="38100" dist="25400" dir="5400000" algn="ctr" rotWithShape="0">
                    <a:srgbClr val="6E747A">
                      <a:alpha val="43000"/>
                    </a:srgbClr>
                  </a:outerShdw>
                </a:effectLst>
              </a:rPr>
              <a:t>Navidad</a:t>
            </a:r>
            <a:endParaRPr lang="es-ES" sz="36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551875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Personal</a:t>
            </a:r>
            <a:endParaRPr lang="es-MX" dirty="0"/>
          </a:p>
        </p:txBody>
      </p:sp>
      <p:sp>
        <p:nvSpPr>
          <p:cNvPr id="3" name="Marcador de texto 2"/>
          <p:cNvSpPr>
            <a:spLocks noGrp="1"/>
          </p:cNvSpPr>
          <p:nvPr>
            <p:ph type="body" idx="1"/>
          </p:nvPr>
        </p:nvSpPr>
        <p:spPr/>
        <p:txBody>
          <a:bodyPr/>
          <a:lstStyle/>
          <a:p>
            <a:r>
              <a:rPr lang="es-MX" dirty="0" smtClean="0"/>
              <a:t>Productor</a:t>
            </a:r>
          </a:p>
          <a:p>
            <a:pPr lvl="1"/>
            <a:r>
              <a:rPr lang="es-MX" dirty="0" smtClean="0"/>
              <a:t>Director</a:t>
            </a:r>
          </a:p>
          <a:p>
            <a:pPr lvl="2"/>
            <a:r>
              <a:rPr lang="es-MX" dirty="0" smtClean="0"/>
              <a:t>Guionista</a:t>
            </a:r>
          </a:p>
          <a:p>
            <a:pPr lvl="2"/>
            <a:r>
              <a:rPr lang="es-MX" dirty="0" smtClean="0"/>
              <a:t>Animador</a:t>
            </a:r>
          </a:p>
          <a:p>
            <a:pPr lvl="2"/>
            <a:r>
              <a:rPr lang="es-MX" dirty="0" smtClean="0"/>
              <a:t>Músico</a:t>
            </a:r>
          </a:p>
        </p:txBody>
      </p:sp>
      <p:sp>
        <p:nvSpPr>
          <p:cNvPr id="4" name="Marcador de número de diapositiva 3"/>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23</a:t>
            </a:fld>
            <a:endParaRPr lang="es-MX"/>
          </a:p>
        </p:txBody>
      </p:sp>
    </p:spTree>
    <p:extLst>
      <p:ext uri="{BB962C8B-B14F-4D97-AF65-F5344CB8AC3E}">
        <p14:creationId xmlns:p14="http://schemas.microsoft.com/office/powerpoint/2010/main" val="501630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Preguntas?</a:t>
            </a:r>
            <a:endParaRPr lang="es-MX" dirty="0"/>
          </a:p>
        </p:txBody>
      </p:sp>
      <p:sp>
        <p:nvSpPr>
          <p:cNvPr id="3" name="Marcador de texto 2"/>
          <p:cNvSpPr>
            <a:spLocks noGrp="1"/>
          </p:cNvSpPr>
          <p:nvPr>
            <p:ph type="body" idx="1"/>
          </p:nvPr>
        </p:nvSpPr>
        <p:spPr/>
        <p:txBody>
          <a:bodyPr/>
          <a:lstStyle/>
          <a:p>
            <a:r>
              <a:rPr lang="es-MX" dirty="0" smtClean="0"/>
              <a:t>Que preguntas podrían resolver?</a:t>
            </a:r>
            <a:endParaRPr lang="es-MX" dirty="0"/>
          </a:p>
        </p:txBody>
      </p:sp>
      <p:sp>
        <p:nvSpPr>
          <p:cNvPr id="4" name="Marcador de número de diapositiva 3"/>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24</a:t>
            </a:fld>
            <a:endParaRPr lang="es-MX"/>
          </a:p>
        </p:txBody>
      </p:sp>
    </p:spTree>
    <p:extLst>
      <p:ext uri="{BB962C8B-B14F-4D97-AF65-F5344CB8AC3E}">
        <p14:creationId xmlns:p14="http://schemas.microsoft.com/office/powerpoint/2010/main" val="3589080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Preguntas?	</a:t>
            </a:r>
            <a:endParaRPr lang="es-MX" dirty="0"/>
          </a:p>
        </p:txBody>
      </p:sp>
      <p:sp>
        <p:nvSpPr>
          <p:cNvPr id="3" name="Marcador de texto 2"/>
          <p:cNvSpPr>
            <a:spLocks noGrp="1"/>
          </p:cNvSpPr>
          <p:nvPr>
            <p:ph type="body" idx="1"/>
          </p:nvPr>
        </p:nvSpPr>
        <p:spPr/>
        <p:txBody>
          <a:bodyPr/>
          <a:lstStyle/>
          <a:p>
            <a:r>
              <a:rPr lang="es-MX" dirty="0" smtClean="0"/>
              <a:t>Que tanto impacta el lugar de procedencia:</a:t>
            </a:r>
          </a:p>
          <a:p>
            <a:pPr lvl="1"/>
            <a:r>
              <a:rPr lang="es-MX" dirty="0" smtClean="0"/>
              <a:t>Habilidad</a:t>
            </a:r>
          </a:p>
          <a:p>
            <a:pPr lvl="1"/>
            <a:r>
              <a:rPr lang="es-MX" dirty="0" smtClean="0"/>
              <a:t>Tiempo en Pixar</a:t>
            </a:r>
          </a:p>
          <a:p>
            <a:pPr lvl="1"/>
            <a:r>
              <a:rPr lang="es-MX" dirty="0" smtClean="0"/>
              <a:t>Número de Películas </a:t>
            </a:r>
            <a:endParaRPr lang="es-MX" dirty="0"/>
          </a:p>
        </p:txBody>
      </p:sp>
      <p:sp>
        <p:nvSpPr>
          <p:cNvPr id="4" name="Marcador de número de diapositiva 3"/>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25</a:t>
            </a:fld>
            <a:endParaRPr lang="es-MX"/>
          </a:p>
        </p:txBody>
      </p:sp>
      <p:pic>
        <p:nvPicPr>
          <p:cNvPr id="4098" name="Picture 2" descr="Steve Jobs Headshot 2010-CRO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6875" y="2181832"/>
            <a:ext cx="1882800" cy="1848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693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Preguntas?</a:t>
            </a:r>
            <a:endParaRPr lang="es-MX" dirty="0"/>
          </a:p>
        </p:txBody>
      </p:sp>
      <p:sp>
        <p:nvSpPr>
          <p:cNvPr id="3" name="Marcador de texto 2"/>
          <p:cNvSpPr>
            <a:spLocks noGrp="1"/>
          </p:cNvSpPr>
          <p:nvPr>
            <p:ph type="body" idx="1"/>
          </p:nvPr>
        </p:nvSpPr>
        <p:spPr/>
        <p:txBody>
          <a:bodyPr/>
          <a:lstStyle/>
          <a:p>
            <a:r>
              <a:rPr lang="es-MX" dirty="0" smtClean="0"/>
              <a:t>Que tanto impacta el rating:</a:t>
            </a:r>
          </a:p>
          <a:p>
            <a:pPr lvl="1"/>
            <a:r>
              <a:rPr lang="es-MX" dirty="0" smtClean="0"/>
              <a:t>Número de personas</a:t>
            </a:r>
          </a:p>
          <a:p>
            <a:pPr lvl="1"/>
            <a:r>
              <a:rPr lang="es-MX" dirty="0" smtClean="0"/>
              <a:t>Lugar de procedencia</a:t>
            </a:r>
          </a:p>
          <a:p>
            <a:pPr lvl="1"/>
            <a:r>
              <a:rPr lang="es-MX" dirty="0" smtClean="0"/>
              <a:t>Tiempo en la empresa promedio</a:t>
            </a:r>
            <a:endParaRPr lang="es-MX" dirty="0"/>
          </a:p>
        </p:txBody>
      </p:sp>
      <p:sp>
        <p:nvSpPr>
          <p:cNvPr id="4" name="Marcador de número de diapositiva 3"/>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26</a:t>
            </a:fld>
            <a:endParaRPr lang="es-MX"/>
          </a:p>
        </p:txBody>
      </p:sp>
      <p:pic>
        <p:nvPicPr>
          <p:cNvPr id="5122" name="Picture 2" descr="Theatrical release poster depicting the characters Coco, Dante the dog, Miguel, HÃ©ctor, Ernesto, and Imelda when viewing clockwise from the bottom left around Ernesto's white, Day of the Dead-styled guitar. The guitar has a calavera-styled headstock with a small black silhouette of Miguel, who is carrying a guitar, and Dante at the bottom. The neck of the guitar splits the background with their village during the day on the left and at night with fireworks on the right. The film's logo is visible below the poster with the &quot;Thanksgiving&quot; release d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6875" y="1830125"/>
            <a:ext cx="1444138" cy="213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0974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Relaciones</a:t>
            </a:r>
            <a:endParaRPr lang="es-MX" dirty="0"/>
          </a:p>
        </p:txBody>
      </p:sp>
      <p:sp>
        <p:nvSpPr>
          <p:cNvPr id="3" name="Marcador de texto 2"/>
          <p:cNvSpPr>
            <a:spLocks noGrp="1"/>
          </p:cNvSpPr>
          <p:nvPr>
            <p:ph type="body" idx="1"/>
          </p:nvPr>
        </p:nvSpPr>
        <p:spPr/>
        <p:txBody>
          <a:bodyPr/>
          <a:lstStyle/>
          <a:p>
            <a:r>
              <a:rPr lang="es-MX" dirty="0" smtClean="0"/>
              <a:t>Que relaciones encontramos en los datos</a:t>
            </a:r>
            <a:endParaRPr lang="es-MX" dirty="0"/>
          </a:p>
        </p:txBody>
      </p:sp>
      <p:sp>
        <p:nvSpPr>
          <p:cNvPr id="4" name="Marcador de número de diapositiva 3"/>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27</a:t>
            </a:fld>
            <a:endParaRPr lang="es-MX"/>
          </a:p>
        </p:txBody>
      </p:sp>
    </p:spTree>
    <p:extLst>
      <p:ext uri="{BB962C8B-B14F-4D97-AF65-F5344CB8AC3E}">
        <p14:creationId xmlns:p14="http://schemas.microsoft.com/office/powerpoint/2010/main" val="341040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Relaciones</a:t>
            </a:r>
            <a:endParaRPr lang="es-MX" dirty="0"/>
          </a:p>
        </p:txBody>
      </p:sp>
      <p:sp>
        <p:nvSpPr>
          <p:cNvPr id="3" name="Marcador de texto 2"/>
          <p:cNvSpPr>
            <a:spLocks noGrp="1"/>
          </p:cNvSpPr>
          <p:nvPr>
            <p:ph type="body" idx="1"/>
          </p:nvPr>
        </p:nvSpPr>
        <p:spPr/>
        <p:txBody>
          <a:bodyPr/>
          <a:lstStyle/>
          <a:p>
            <a:r>
              <a:rPr lang="es-MX" dirty="0" smtClean="0"/>
              <a:t>Una película debe tener mas 1 o más personas y una persona puede estar en 0 o más películas.</a:t>
            </a:r>
          </a:p>
          <a:p>
            <a:r>
              <a:rPr lang="es-MX" dirty="0" smtClean="0"/>
              <a:t>Una persona puede venir de 1 lugar de contratación, pero puede haber N personas que vienen del mismo lugar</a:t>
            </a:r>
          </a:p>
          <a:p>
            <a:endParaRPr lang="es-MX" dirty="0"/>
          </a:p>
        </p:txBody>
      </p:sp>
      <p:sp>
        <p:nvSpPr>
          <p:cNvPr id="4" name="Marcador de número de diapositiva 3"/>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28</a:t>
            </a:fld>
            <a:endParaRPr lang="es-MX"/>
          </a:p>
        </p:txBody>
      </p:sp>
    </p:spTree>
    <p:extLst>
      <p:ext uri="{BB962C8B-B14F-4D97-AF65-F5344CB8AC3E}">
        <p14:creationId xmlns:p14="http://schemas.microsoft.com/office/powerpoint/2010/main" val="2836465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endParaRPr lang="es-MX"/>
          </a:p>
        </p:txBody>
      </p:sp>
      <p:sp>
        <p:nvSpPr>
          <p:cNvPr id="6" name="Marcador de contenido 5"/>
          <p:cNvSpPr>
            <a:spLocks noGrp="1"/>
          </p:cNvSpPr>
          <p:nvPr>
            <p:ph idx="1"/>
          </p:nvPr>
        </p:nvSpPr>
        <p:spPr/>
        <p:txBody>
          <a:bodyPr/>
          <a:lstStyle/>
          <a:p>
            <a:endParaRPr lang="es-MX"/>
          </a:p>
        </p:txBody>
      </p:sp>
      <p:sp>
        <p:nvSpPr>
          <p:cNvPr id="4" name="Marcador de número de diapositiva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MX" smtClean="0"/>
              <a:t>29</a:t>
            </a:fld>
            <a:endParaRPr lang="es-MX"/>
          </a:p>
        </p:txBody>
      </p:sp>
      <p:pic>
        <p:nvPicPr>
          <p:cNvPr id="4098" name="Picture 2" descr="Image result for ques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 y="0"/>
            <a:ext cx="9144246" cy="5122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8121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3</a:t>
            </a:fld>
            <a:endParaRPr lang="es-MX"/>
          </a:p>
        </p:txBody>
      </p:sp>
      <p:pic>
        <p:nvPicPr>
          <p:cNvPr id="10242" name="Picture 2" descr="Image result for bad design quo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609" y="563637"/>
            <a:ext cx="4072863" cy="4072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00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Normalización</a:t>
            </a:r>
            <a:endParaRPr lang="es-MX" dirty="0"/>
          </a:p>
        </p:txBody>
      </p:sp>
      <p:sp>
        <p:nvSpPr>
          <p:cNvPr id="3" name="Marcador de texto 2"/>
          <p:cNvSpPr>
            <a:spLocks noGrp="1"/>
          </p:cNvSpPr>
          <p:nvPr>
            <p:ph type="body" idx="1"/>
          </p:nvPr>
        </p:nvSpPr>
        <p:spPr/>
        <p:txBody>
          <a:bodyPr/>
          <a:lstStyle/>
          <a:p>
            <a:r>
              <a:rPr lang="es-MX" dirty="0" smtClean="0"/>
              <a:t>Hay tres tipos de errores:</a:t>
            </a:r>
          </a:p>
          <a:p>
            <a:pPr lvl="1"/>
            <a:r>
              <a:rPr lang="es-MX" dirty="0" smtClean="0"/>
              <a:t>Anomalía de Actualización (</a:t>
            </a:r>
            <a:r>
              <a:rPr lang="es-MX" dirty="0" err="1" smtClean="0"/>
              <a:t>update</a:t>
            </a:r>
            <a:r>
              <a:rPr lang="es-MX" dirty="0" smtClean="0"/>
              <a:t> </a:t>
            </a:r>
            <a:r>
              <a:rPr lang="es-MX" dirty="0" err="1" smtClean="0"/>
              <a:t>anomaly</a:t>
            </a:r>
            <a:r>
              <a:rPr lang="es-MX" dirty="0" smtClean="0"/>
              <a:t>)</a:t>
            </a:r>
          </a:p>
          <a:p>
            <a:pPr lvl="1"/>
            <a:r>
              <a:rPr lang="es-MX" dirty="0" smtClean="0"/>
              <a:t>Anomalía de Inserción (</a:t>
            </a:r>
            <a:r>
              <a:rPr lang="es-MX" dirty="0" err="1" smtClean="0"/>
              <a:t>insertion</a:t>
            </a:r>
            <a:r>
              <a:rPr lang="es-MX" dirty="0" smtClean="0"/>
              <a:t> </a:t>
            </a:r>
            <a:r>
              <a:rPr lang="es-MX" dirty="0" err="1" smtClean="0"/>
              <a:t>anomaly</a:t>
            </a:r>
            <a:r>
              <a:rPr lang="es-MX" dirty="0" smtClean="0"/>
              <a:t>)</a:t>
            </a:r>
          </a:p>
          <a:p>
            <a:pPr lvl="1"/>
            <a:r>
              <a:rPr lang="es-MX" dirty="0" smtClean="0"/>
              <a:t>Anomalía de Borrado (</a:t>
            </a:r>
            <a:r>
              <a:rPr lang="es-MX" dirty="0" err="1" smtClean="0"/>
              <a:t>deletion</a:t>
            </a:r>
            <a:r>
              <a:rPr lang="es-MX" dirty="0" smtClean="0"/>
              <a:t> </a:t>
            </a:r>
            <a:r>
              <a:rPr lang="es-MX" dirty="0" err="1" smtClean="0"/>
              <a:t>anomaly</a:t>
            </a:r>
            <a:r>
              <a:rPr lang="es-MX" dirty="0" smtClean="0"/>
              <a:t>)</a:t>
            </a:r>
            <a:endParaRPr lang="es-MX" dirty="0"/>
          </a:p>
        </p:txBody>
      </p:sp>
      <p:sp>
        <p:nvSpPr>
          <p:cNvPr id="4" name="Marcador de número de diapositiva 3"/>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4</a:t>
            </a:fld>
            <a:endParaRPr lang="es-MX"/>
          </a:p>
        </p:txBody>
      </p:sp>
    </p:spTree>
    <p:extLst>
      <p:ext uri="{BB962C8B-B14F-4D97-AF65-F5344CB8AC3E}">
        <p14:creationId xmlns:p14="http://schemas.microsoft.com/office/powerpoint/2010/main" val="1585066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Normalización</a:t>
            </a:r>
            <a:endParaRPr lang="es-MX" dirty="0"/>
          </a:p>
        </p:txBody>
      </p:sp>
      <p:sp>
        <p:nvSpPr>
          <p:cNvPr id="3" name="Marcador de texto 2"/>
          <p:cNvSpPr>
            <a:spLocks noGrp="1"/>
          </p:cNvSpPr>
          <p:nvPr>
            <p:ph type="body" idx="1"/>
          </p:nvPr>
        </p:nvSpPr>
        <p:spPr/>
        <p:txBody>
          <a:bodyPr/>
          <a:lstStyle/>
          <a:p>
            <a:r>
              <a:rPr lang="es-MX" dirty="0" smtClean="0"/>
              <a:t>La estabilidad ayuda:</a:t>
            </a:r>
          </a:p>
          <a:p>
            <a:pPr lvl="1"/>
            <a:r>
              <a:rPr lang="es-MX" dirty="0" smtClean="0"/>
              <a:t>A que las aplicaciones no tengan que reescribirse.</a:t>
            </a:r>
          </a:p>
          <a:p>
            <a:pPr lvl="1"/>
            <a:r>
              <a:rPr lang="es-MX" dirty="0" smtClean="0"/>
              <a:t>A que los </a:t>
            </a:r>
            <a:r>
              <a:rPr lang="es-MX" dirty="0" err="1" smtClean="0"/>
              <a:t>Query</a:t>
            </a:r>
            <a:r>
              <a:rPr lang="es-MX" dirty="0" smtClean="0"/>
              <a:t> sean “constantes” con los cambios.</a:t>
            </a:r>
          </a:p>
          <a:p>
            <a:pPr lvl="1"/>
            <a:r>
              <a:rPr lang="es-MX" dirty="0" smtClean="0"/>
              <a:t>A que las vistas sigan existiendo.</a:t>
            </a:r>
          </a:p>
        </p:txBody>
      </p:sp>
      <p:sp>
        <p:nvSpPr>
          <p:cNvPr id="4" name="Marcador de número de diapositiva 3"/>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5</a:t>
            </a:fld>
            <a:endParaRPr lang="es-MX"/>
          </a:p>
        </p:txBody>
      </p:sp>
    </p:spTree>
    <p:extLst>
      <p:ext uri="{BB962C8B-B14F-4D97-AF65-F5344CB8AC3E}">
        <p14:creationId xmlns:p14="http://schemas.microsoft.com/office/powerpoint/2010/main" val="7771116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p:txBody>
          <a:bodyPr/>
          <a:lstStyle/>
          <a:p>
            <a:r>
              <a:rPr lang="es-MX" dirty="0" smtClean="0"/>
              <a:t>Presentaciones</a:t>
            </a:r>
            <a:endParaRPr lang="es-MX" dirty="0"/>
          </a:p>
        </p:txBody>
      </p:sp>
      <p:sp>
        <p:nvSpPr>
          <p:cNvPr id="6" name="Subtítulo 5"/>
          <p:cNvSpPr>
            <a:spLocks noGrp="1"/>
          </p:cNvSpPr>
          <p:nvPr>
            <p:ph type="subTitle" idx="1"/>
          </p:nvPr>
        </p:nvSpPr>
        <p:spPr/>
        <p:txBody>
          <a:bodyPr/>
          <a:lstStyle/>
          <a:p>
            <a:endParaRPr lang="es-MX"/>
          </a:p>
        </p:txBody>
      </p:sp>
      <p:sp>
        <p:nvSpPr>
          <p:cNvPr id="4" name="Marcador de número de diapositiva 3"/>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6</a:t>
            </a:fld>
            <a:endParaRPr lang="es-MX"/>
          </a:p>
        </p:txBody>
      </p:sp>
      <p:sp>
        <p:nvSpPr>
          <p:cNvPr id="7"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4500894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7</a:t>
            </a:fld>
            <a:endParaRPr lang="es-MX"/>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8251" y="1066123"/>
            <a:ext cx="5292475" cy="3272514"/>
          </a:xfrm>
          <a:prstGeom prst="rect">
            <a:avLst/>
          </a:prstGeom>
        </p:spPr>
      </p:pic>
    </p:spTree>
    <p:extLst>
      <p:ext uri="{BB962C8B-B14F-4D97-AF65-F5344CB8AC3E}">
        <p14:creationId xmlns:p14="http://schemas.microsoft.com/office/powerpoint/2010/main" val="31099782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8</a:t>
            </a:fld>
            <a:endParaRPr lang="es-MX"/>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0" y="804862"/>
            <a:ext cx="5715000" cy="3533775"/>
          </a:xfrm>
          <a:prstGeom prst="rect">
            <a:avLst/>
          </a:prstGeom>
        </p:spPr>
      </p:pic>
    </p:spTree>
    <p:extLst>
      <p:ext uri="{BB962C8B-B14F-4D97-AF65-F5344CB8AC3E}">
        <p14:creationId xmlns:p14="http://schemas.microsoft.com/office/powerpoint/2010/main" val="1644848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9</a:t>
            </a:fld>
            <a:endParaRPr lang="es-MX"/>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0" y="804862"/>
            <a:ext cx="5715000" cy="3533775"/>
          </a:xfrm>
          <a:prstGeom prst="rect">
            <a:avLst/>
          </a:prstGeom>
        </p:spPr>
      </p:pic>
    </p:spTree>
    <p:extLst>
      <p:ext uri="{BB962C8B-B14F-4D97-AF65-F5344CB8AC3E}">
        <p14:creationId xmlns:p14="http://schemas.microsoft.com/office/powerpoint/2010/main" val="3154423127"/>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7347</TotalTime>
  <Words>405</Words>
  <Application>Microsoft Office PowerPoint</Application>
  <PresentationFormat>Presentación en pantalla (16:9)</PresentationFormat>
  <Paragraphs>114</Paragraphs>
  <Slides>29</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29</vt:i4>
      </vt:variant>
    </vt:vector>
  </HeadingPairs>
  <TitlesOfParts>
    <vt:vector size="34" baseType="lpstr">
      <vt:lpstr>Arvo</vt:lpstr>
      <vt:lpstr>Roboto Condensed Light</vt:lpstr>
      <vt:lpstr>Arial</vt:lpstr>
      <vt:lpstr>Roboto Condensed</vt:lpstr>
      <vt:lpstr>Salerio template</vt:lpstr>
      <vt:lpstr>Introducción a las Bases de Datos</vt:lpstr>
      <vt:lpstr>Que se vio la clase pasada</vt:lpstr>
      <vt:lpstr>Presentación de PowerPoint</vt:lpstr>
      <vt:lpstr>Normalización</vt:lpstr>
      <vt:lpstr>Normalización</vt:lpstr>
      <vt:lpstr>Presentaciones</vt:lpstr>
      <vt:lpstr>Presentación de PowerPoint</vt:lpstr>
      <vt:lpstr>Presentación de PowerPoint</vt:lpstr>
      <vt:lpstr>Presentación de PowerPoint</vt:lpstr>
      <vt:lpstr>Presentación de PowerPoint</vt:lpstr>
      <vt:lpstr>Presentación de PowerPoint</vt:lpstr>
      <vt:lpstr>Presentación de PowerPoint</vt:lpstr>
      <vt:lpstr>Como se calificaron entre ustedes?</vt:lpstr>
      <vt:lpstr>Base de datos en la praxis</vt:lpstr>
      <vt:lpstr>Presentaciones</vt:lpstr>
      <vt:lpstr>Aplicación</vt:lpstr>
      <vt:lpstr>Problemas</vt:lpstr>
      <vt:lpstr>Flujo de trabajo</vt:lpstr>
      <vt:lpstr>Más ejemplos</vt:lpstr>
      <vt:lpstr>Problema</vt:lpstr>
      <vt:lpstr>Preguntas?</vt:lpstr>
      <vt:lpstr>Un poco del negocio de películas</vt:lpstr>
      <vt:lpstr>Personal</vt:lpstr>
      <vt:lpstr>Preguntas?</vt:lpstr>
      <vt:lpstr>Preguntas? </vt:lpstr>
      <vt:lpstr>Preguntas?</vt:lpstr>
      <vt:lpstr>Relaciones</vt:lpstr>
      <vt:lpstr>Relaciones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Leon Felipe Palafox Novack</dc:creator>
  <cp:lastModifiedBy>León Felipe Palafox Novack</cp:lastModifiedBy>
  <cp:revision>44</cp:revision>
  <dcterms:modified xsi:type="dcterms:W3CDTF">2018-08-22T15:42:19Z</dcterms:modified>
</cp:coreProperties>
</file>