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346" r:id="rId3"/>
    <p:sldId id="612" r:id="rId4"/>
    <p:sldId id="639" r:id="rId5"/>
    <p:sldId id="640" r:id="rId6"/>
    <p:sldId id="641" r:id="rId7"/>
    <p:sldId id="646" r:id="rId8"/>
    <p:sldId id="647" r:id="rId9"/>
    <p:sldId id="648" r:id="rId10"/>
    <p:sldId id="649" r:id="rId11"/>
    <p:sldId id="371" r:id="rId12"/>
  </p:sldIdLst>
  <p:sldSz cx="9144000" cy="5143500" type="screen16x9"/>
  <p:notesSz cx="6858000" cy="9144000"/>
  <p:embeddedFontLs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Select</a:t>
            </a:r>
            <a:r>
              <a:rPr lang="es-MX" dirty="0" smtClean="0"/>
              <a:t> dentro de </a:t>
            </a:r>
            <a:r>
              <a:rPr lang="es-MX" dirty="0" err="1" smtClean="0"/>
              <a:t>select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name FROM </a:t>
            </a:r>
            <a:r>
              <a:rPr lang="en-US" dirty="0" smtClean="0"/>
              <a:t>world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population 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SELECT population FROM </a:t>
            </a:r>
            <a:r>
              <a:rPr lang="en-US" dirty="0" smtClean="0"/>
              <a:t>world</a:t>
            </a:r>
          </a:p>
          <a:p>
            <a:pPr lvl="2"/>
            <a:r>
              <a:rPr lang="en-US" dirty="0" smtClean="0"/>
              <a:t>WHERE </a:t>
            </a:r>
            <a:r>
              <a:rPr lang="en-US" dirty="0"/>
              <a:t>name='Romania')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041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Anuncios parroquiales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Examen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Octubre 22 y 24:</a:t>
            </a:r>
          </a:p>
          <a:p>
            <a:pPr lvl="1"/>
            <a:r>
              <a:rPr lang="es-MX" sz="2000" dirty="0" smtClean="0"/>
              <a:t>Para ir acorde al calendario de nuestra clase:</a:t>
            </a:r>
          </a:p>
          <a:p>
            <a:pPr lvl="2"/>
            <a:r>
              <a:rPr lang="es-MX" sz="2000" dirty="0" smtClean="0"/>
              <a:t>Algebra Relacional</a:t>
            </a:r>
          </a:p>
          <a:p>
            <a:pPr lvl="1"/>
            <a:r>
              <a:rPr lang="es-MX" sz="2000" dirty="0" smtClean="0"/>
              <a:t>Va a ser en dos partes:</a:t>
            </a:r>
          </a:p>
          <a:p>
            <a:pPr lvl="2"/>
            <a:r>
              <a:rPr lang="es-MX" sz="2000" dirty="0" smtClean="0"/>
              <a:t>1º  Examen Individual (22 Octubre)</a:t>
            </a:r>
          </a:p>
          <a:p>
            <a:pPr lvl="2"/>
            <a:r>
              <a:rPr lang="es-MX" sz="2000" dirty="0" smtClean="0"/>
              <a:t>2ª Evaluación Grupal (24 Octubre)</a:t>
            </a:r>
          </a:p>
          <a:p>
            <a:pPr lvl="2"/>
            <a:r>
              <a:rPr lang="es-MX" sz="2000" dirty="0" err="1" smtClean="0"/>
              <a:t>Calif</a:t>
            </a:r>
            <a:r>
              <a:rPr lang="es-MX" sz="2000" dirty="0" smtClean="0"/>
              <a:t> = 1er Parcial + 2º Parcial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0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51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SELECT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Select</a:t>
            </a:r>
            <a:r>
              <a:rPr lang="es-MX" dirty="0" smtClean="0"/>
              <a:t> A1, A2, A3, ….., AN</a:t>
            </a:r>
          </a:p>
          <a:p>
            <a:r>
              <a:rPr lang="es-MX" dirty="0" err="1" smtClean="0"/>
              <a:t>From</a:t>
            </a:r>
            <a:r>
              <a:rPr lang="es-MX" dirty="0" smtClean="0"/>
              <a:t> R1</a:t>
            </a:r>
          </a:p>
          <a:p>
            <a:r>
              <a:rPr lang="es-MX" dirty="0" smtClean="0"/>
              <a:t>WHERE </a:t>
            </a:r>
            <a:r>
              <a:rPr lang="es-MX" dirty="0" err="1" smtClean="0"/>
              <a:t>Condition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197100" y="2324100"/>
            <a:ext cx="236220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4559300" y="2324100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Que regresar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57400" y="2755900"/>
            <a:ext cx="32385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2482850" y="279102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Que relaciones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2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Las instrucciones WHERE pueden tener condiciones donde la comparamos con un </a:t>
            </a:r>
            <a:r>
              <a:rPr lang="es-MX" dirty="0" err="1" smtClean="0"/>
              <a:t>string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&lt;</a:t>
            </a:r>
            <a:r>
              <a:rPr lang="es-MX" dirty="0" err="1" smtClean="0"/>
              <a:t>Attributo</a:t>
            </a:r>
            <a:r>
              <a:rPr lang="es-MX" dirty="0" smtClean="0"/>
              <a:t>&gt; LIKE &lt;</a:t>
            </a:r>
            <a:r>
              <a:rPr lang="es-MX" dirty="0" err="1" smtClean="0"/>
              <a:t>Patron</a:t>
            </a:r>
            <a:r>
              <a:rPr lang="es-MX" dirty="0" smtClean="0"/>
              <a:t>&gt; o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Attributo</a:t>
            </a:r>
            <a:r>
              <a:rPr lang="es-MX" dirty="0"/>
              <a:t>&gt; </a:t>
            </a:r>
            <a:r>
              <a:rPr lang="es-MX" dirty="0" smtClean="0"/>
              <a:t>NOT LIKE </a:t>
            </a:r>
            <a:r>
              <a:rPr lang="es-MX" dirty="0"/>
              <a:t>&lt;</a:t>
            </a:r>
            <a:r>
              <a:rPr lang="es-MX" dirty="0" err="1"/>
              <a:t>Patron</a:t>
            </a:r>
            <a:r>
              <a:rPr lang="es-MX" dirty="0" smtClean="0"/>
              <a:t>&gt;</a:t>
            </a:r>
          </a:p>
          <a:p>
            <a:r>
              <a:rPr lang="es-MX" dirty="0" err="1" smtClean="0"/>
              <a:t>Patron</a:t>
            </a:r>
            <a:r>
              <a:rPr lang="es-MX" dirty="0" smtClean="0"/>
              <a:t> es un </a:t>
            </a:r>
            <a:r>
              <a:rPr lang="es-MX" dirty="0" err="1" smtClean="0"/>
              <a:t>string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77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35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Rangos de datos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SELECT </a:t>
            </a:r>
            <a:r>
              <a:rPr lang="en-US" sz="1400" dirty="0" smtClean="0"/>
              <a:t>x, y </a:t>
            </a:r>
            <a:r>
              <a:rPr lang="en-US" sz="1400" dirty="0"/>
              <a:t>FROM </a:t>
            </a:r>
            <a:r>
              <a:rPr lang="en-US" sz="1400" dirty="0" smtClean="0"/>
              <a:t>table</a:t>
            </a:r>
          </a:p>
          <a:p>
            <a:pPr lvl="1"/>
            <a:r>
              <a:rPr lang="en-US" sz="1400" dirty="0" smtClean="0"/>
              <a:t>WHERE data </a:t>
            </a:r>
            <a:r>
              <a:rPr lang="en-US" sz="1400" dirty="0"/>
              <a:t>BETWEEN </a:t>
            </a:r>
            <a:r>
              <a:rPr lang="en-US" sz="1400" dirty="0" smtClean="0"/>
              <a:t>x </a:t>
            </a:r>
            <a:r>
              <a:rPr lang="en-US" sz="1400" dirty="0"/>
              <a:t>AND </a:t>
            </a:r>
            <a:r>
              <a:rPr lang="en-US" sz="1400" dirty="0" smtClean="0"/>
              <a:t>y</a:t>
            </a:r>
          </a:p>
          <a:p>
            <a:r>
              <a:rPr lang="en-US" sz="1400" dirty="0"/>
              <a:t>SELECT name, </a:t>
            </a:r>
            <a:r>
              <a:rPr lang="en-US" sz="1400" dirty="0" err="1"/>
              <a:t>concat</a:t>
            </a:r>
            <a:r>
              <a:rPr lang="en-US" sz="1400" dirty="0"/>
              <a:t>(name, ' City</a:t>
            </a:r>
            <a:r>
              <a:rPr lang="en-US" sz="1400" dirty="0" smtClean="0"/>
              <a:t>')</a:t>
            </a:r>
          </a:p>
          <a:p>
            <a:pPr lvl="1"/>
            <a:r>
              <a:rPr lang="en-US" sz="1400" dirty="0" smtClean="0"/>
              <a:t>FROM world</a:t>
            </a:r>
          </a:p>
          <a:p>
            <a:pPr lvl="1"/>
            <a:r>
              <a:rPr lang="en-US" sz="1400" dirty="0" smtClean="0"/>
              <a:t>WHERE </a:t>
            </a:r>
            <a:r>
              <a:rPr lang="en-US" sz="1400" dirty="0"/>
              <a:t>capital LIKE </a:t>
            </a:r>
            <a:r>
              <a:rPr lang="en-US" sz="1400" dirty="0" err="1"/>
              <a:t>concat</a:t>
            </a:r>
            <a:r>
              <a:rPr lang="en-US" sz="1400" dirty="0"/>
              <a:t>(name, ' City</a:t>
            </a:r>
            <a:r>
              <a:rPr lang="en-US" sz="1400" dirty="0" smtClean="0"/>
              <a:t>')</a:t>
            </a:r>
          </a:p>
          <a:p>
            <a:r>
              <a:rPr lang="en-US" sz="1400" dirty="0"/>
              <a:t>SELECT capital, </a:t>
            </a:r>
            <a:r>
              <a:rPr lang="en-US" sz="1400" dirty="0" smtClean="0"/>
              <a:t>name</a:t>
            </a:r>
          </a:p>
          <a:p>
            <a:pPr lvl="1"/>
            <a:r>
              <a:rPr lang="en-US" sz="1400" dirty="0" smtClean="0"/>
              <a:t>FROM world</a:t>
            </a:r>
          </a:p>
          <a:p>
            <a:pPr lvl="2"/>
            <a:r>
              <a:rPr lang="en-US" sz="1400" dirty="0" smtClean="0"/>
              <a:t>WHERE </a:t>
            </a:r>
            <a:r>
              <a:rPr lang="en-US" sz="1400" dirty="0"/>
              <a:t>capital LIKE </a:t>
            </a:r>
            <a:r>
              <a:rPr lang="en-US" sz="1400" dirty="0" err="1"/>
              <a:t>concat</a:t>
            </a:r>
            <a:r>
              <a:rPr lang="en-US" sz="1400" dirty="0"/>
              <a:t>('%',name,'%')</a:t>
            </a:r>
            <a:endParaRPr lang="es-MX" sz="1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54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Mas usos de </a:t>
            </a:r>
            <a:r>
              <a:rPr lang="es-MX" dirty="0" err="1" smtClean="0"/>
              <a:t>select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name, </a:t>
            </a:r>
            <a:r>
              <a:rPr lang="en-US" dirty="0" err="1"/>
              <a:t>gdp</a:t>
            </a:r>
            <a:r>
              <a:rPr lang="en-US" dirty="0"/>
              <a:t>/population FROM world</a:t>
            </a:r>
          </a:p>
          <a:p>
            <a:pPr lvl="1"/>
            <a:r>
              <a:rPr lang="en-US" dirty="0"/>
              <a:t>WHERE population &gt; </a:t>
            </a:r>
            <a:r>
              <a:rPr lang="en-US" dirty="0" smtClean="0"/>
              <a:t>200000000</a:t>
            </a:r>
          </a:p>
          <a:p>
            <a:r>
              <a:rPr lang="en-US" dirty="0"/>
              <a:t>SELECT * FROM </a:t>
            </a:r>
            <a:r>
              <a:rPr lang="en-US" dirty="0" err="1" smtClean="0"/>
              <a:t>nobel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 err="1"/>
              <a:t>yr</a:t>
            </a:r>
            <a:r>
              <a:rPr lang="en-US" dirty="0"/>
              <a:t> = </a:t>
            </a:r>
            <a:r>
              <a:rPr lang="en-US" dirty="0" smtClean="0"/>
              <a:t>1970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subject IN ('Cookery</a:t>
            </a:r>
            <a:r>
              <a:rPr lang="en-US" dirty="0" smtClean="0"/>
              <a:t>', 'Chemistry', 'Literature</a:t>
            </a:r>
            <a:r>
              <a:rPr lang="en-US" dirty="0"/>
              <a:t>')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69848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15192</TotalTime>
  <Words>226</Words>
  <Application>Microsoft Office PowerPoint</Application>
  <PresentationFormat>Presentación en pantalla (16:9)</PresentationFormat>
  <Paragraphs>56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Roboto Condensed</vt:lpstr>
      <vt:lpstr>Arvo</vt:lpstr>
      <vt:lpstr>Arial</vt:lpstr>
      <vt:lpstr>Roboto Condensed Light</vt:lpstr>
      <vt:lpstr>Salerio template</vt:lpstr>
      <vt:lpstr>Introducción a las Bases de Datos</vt:lpstr>
      <vt:lpstr>Anuncios parroquiales</vt:lpstr>
      <vt:lpstr>Examen 2</vt:lpstr>
      <vt:lpstr>Clase pasada</vt:lpstr>
      <vt:lpstr> SELECT</vt:lpstr>
      <vt:lpstr>Patrones</vt:lpstr>
      <vt:lpstr>SQL</vt:lpstr>
      <vt:lpstr>Rangos de datos</vt:lpstr>
      <vt:lpstr>Mas usos de select</vt:lpstr>
      <vt:lpstr>Select dentro de select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108</cp:revision>
  <dcterms:modified xsi:type="dcterms:W3CDTF">2019-10-10T17:01:40Z</dcterms:modified>
</cp:coreProperties>
</file>