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3"/>
  </p:notesMasterIdLst>
  <p:sldIdLst>
    <p:sldId id="256" r:id="rId2"/>
    <p:sldId id="346" r:id="rId3"/>
    <p:sldId id="551" r:id="rId4"/>
    <p:sldId id="550" r:id="rId5"/>
    <p:sldId id="515" r:id="rId6"/>
    <p:sldId id="524" r:id="rId7"/>
    <p:sldId id="525" r:id="rId8"/>
    <p:sldId id="526" r:id="rId9"/>
    <p:sldId id="547" r:id="rId10"/>
    <p:sldId id="528" r:id="rId11"/>
    <p:sldId id="530" r:id="rId12"/>
    <p:sldId id="501" r:id="rId13"/>
    <p:sldId id="548" r:id="rId14"/>
    <p:sldId id="554" r:id="rId15"/>
    <p:sldId id="556" r:id="rId16"/>
    <p:sldId id="555" r:id="rId17"/>
    <p:sldId id="558" r:id="rId18"/>
    <p:sldId id="560" r:id="rId19"/>
    <p:sldId id="562" r:id="rId20"/>
    <p:sldId id="564" r:id="rId21"/>
    <p:sldId id="566" r:id="rId22"/>
    <p:sldId id="567" r:id="rId23"/>
    <p:sldId id="568" r:id="rId24"/>
    <p:sldId id="570" r:id="rId25"/>
    <p:sldId id="571" r:id="rId26"/>
    <p:sldId id="573" r:id="rId27"/>
    <p:sldId id="574" r:id="rId28"/>
    <p:sldId id="576" r:id="rId29"/>
    <p:sldId id="577" r:id="rId30"/>
    <p:sldId id="579" r:id="rId31"/>
    <p:sldId id="581" r:id="rId32"/>
    <p:sldId id="582" r:id="rId33"/>
    <p:sldId id="584" r:id="rId34"/>
    <p:sldId id="586" r:id="rId35"/>
    <p:sldId id="587" r:id="rId36"/>
    <p:sldId id="588" r:id="rId37"/>
    <p:sldId id="589" r:id="rId38"/>
    <p:sldId id="590" r:id="rId39"/>
    <p:sldId id="591" r:id="rId40"/>
    <p:sldId id="592" r:id="rId41"/>
    <p:sldId id="371" r:id="rId42"/>
  </p:sldIdLst>
  <p:sldSz cx="9144000" cy="5143500" type="screen16x9"/>
  <p:notesSz cx="6858000" cy="9144000"/>
  <p:embeddedFontLst>
    <p:embeddedFont>
      <p:font typeface="Roboto Condensed Light" panose="020B0604020202020204" charset="0"/>
      <p:regular r:id="rId44"/>
      <p:bold r:id="rId45"/>
      <p:italic r:id="rId46"/>
      <p:boldItalic r:id="rId47"/>
    </p:embeddedFont>
    <p:embeddedFont>
      <p:font typeface="Roboto Condensed" panose="020B0604020202020204" charset="0"/>
      <p:regular r:id="rId48"/>
      <p:bold r:id="rId49"/>
      <p:italic r:id="rId50"/>
      <p:boldItalic r:id="rId51"/>
    </p:embeddedFont>
    <p:embeddedFont>
      <p:font typeface="Arvo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462BD-9EE3-468A-9896-3CCE4002CA6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F2CB025-E2F6-4399-A325-34A80BDE473F}">
      <dgm:prSet phldrT="[Texto]"/>
      <dgm:spPr/>
      <dgm:t>
        <a:bodyPr/>
        <a:lstStyle/>
        <a:p>
          <a:r>
            <a:rPr lang="es-ES" dirty="0" smtClean="0"/>
            <a:t>T1</a:t>
          </a:r>
          <a:endParaRPr lang="es-ES" dirty="0"/>
        </a:p>
      </dgm:t>
    </dgm:pt>
    <dgm:pt modelId="{988E3DED-C654-4200-BF95-EE004409B786}" type="parTrans" cxnId="{EE7EB30A-1C7B-45D0-A419-036AC027EAED}">
      <dgm:prSet/>
      <dgm:spPr/>
      <dgm:t>
        <a:bodyPr/>
        <a:lstStyle/>
        <a:p>
          <a:endParaRPr lang="es-ES"/>
        </a:p>
      </dgm:t>
    </dgm:pt>
    <dgm:pt modelId="{78CCB3C2-3732-41DD-AD7A-3E140C2B20C1}" type="sibTrans" cxnId="{EE7EB30A-1C7B-45D0-A419-036AC027EAED}">
      <dgm:prSet/>
      <dgm:spPr/>
      <dgm:t>
        <a:bodyPr/>
        <a:lstStyle/>
        <a:p>
          <a:endParaRPr lang="es-ES"/>
        </a:p>
      </dgm:t>
    </dgm:pt>
    <dgm:pt modelId="{6EC26104-89EC-49F1-AD48-8B3137218A99}">
      <dgm:prSet phldrT="[Texto]"/>
      <dgm:spPr/>
      <dgm:t>
        <a:bodyPr/>
        <a:lstStyle/>
        <a:p>
          <a:r>
            <a:rPr lang="es-ES" dirty="0" smtClean="0"/>
            <a:t>C11</a:t>
          </a:r>
          <a:endParaRPr lang="es-ES" dirty="0"/>
        </a:p>
      </dgm:t>
    </dgm:pt>
    <dgm:pt modelId="{29CA1DB6-6C54-4283-9082-0A1FDA6F2F9B}" type="parTrans" cxnId="{A3EDCE98-2A43-4027-BDEC-41948344DC0E}">
      <dgm:prSet/>
      <dgm:spPr/>
      <dgm:t>
        <a:bodyPr/>
        <a:lstStyle/>
        <a:p>
          <a:endParaRPr lang="es-ES"/>
        </a:p>
      </dgm:t>
    </dgm:pt>
    <dgm:pt modelId="{7CC1F12B-19D5-47C6-A02D-CA4ECB2321FA}" type="sibTrans" cxnId="{A3EDCE98-2A43-4027-BDEC-41948344DC0E}">
      <dgm:prSet/>
      <dgm:spPr/>
      <dgm:t>
        <a:bodyPr/>
        <a:lstStyle/>
        <a:p>
          <a:endParaRPr lang="es-ES"/>
        </a:p>
      </dgm:t>
    </dgm:pt>
    <dgm:pt modelId="{FA381919-1FA9-4DFA-B324-2EA3C1CC58F6}">
      <dgm:prSet phldrT="[Texto]"/>
      <dgm:spPr/>
      <dgm:t>
        <a:bodyPr/>
        <a:lstStyle/>
        <a:p>
          <a:r>
            <a:rPr lang="es-ES" dirty="0" smtClean="0"/>
            <a:t>C21</a:t>
          </a:r>
          <a:endParaRPr lang="es-ES" dirty="0"/>
        </a:p>
      </dgm:t>
    </dgm:pt>
    <dgm:pt modelId="{541D4D87-1E61-434E-9477-7907BE6BCC2E}" type="parTrans" cxnId="{2837E585-A107-4DC5-9D57-6B3558AE4C0A}">
      <dgm:prSet/>
      <dgm:spPr/>
      <dgm:t>
        <a:bodyPr/>
        <a:lstStyle/>
        <a:p>
          <a:endParaRPr lang="es-ES"/>
        </a:p>
      </dgm:t>
    </dgm:pt>
    <dgm:pt modelId="{A043EFD7-7548-4B40-9BAE-84A57E7ACBBB}" type="sibTrans" cxnId="{2837E585-A107-4DC5-9D57-6B3558AE4C0A}">
      <dgm:prSet/>
      <dgm:spPr/>
      <dgm:t>
        <a:bodyPr/>
        <a:lstStyle/>
        <a:p>
          <a:endParaRPr lang="es-ES"/>
        </a:p>
      </dgm:t>
    </dgm:pt>
    <dgm:pt modelId="{214DCBCA-B333-4CB3-A94E-877EE216C927}">
      <dgm:prSet phldrT="[Texto]"/>
      <dgm:spPr/>
      <dgm:t>
        <a:bodyPr/>
        <a:lstStyle/>
        <a:p>
          <a:r>
            <a:rPr lang="es-ES" dirty="0" smtClean="0"/>
            <a:t>T2</a:t>
          </a:r>
          <a:endParaRPr lang="es-ES" dirty="0"/>
        </a:p>
      </dgm:t>
    </dgm:pt>
    <dgm:pt modelId="{E017D742-AAAD-4AFC-A6E7-E16B1721A7B1}" type="parTrans" cxnId="{BBAD9E62-C209-4CA3-820A-BE25281EF55C}">
      <dgm:prSet/>
      <dgm:spPr/>
      <dgm:t>
        <a:bodyPr/>
        <a:lstStyle/>
        <a:p>
          <a:endParaRPr lang="es-ES"/>
        </a:p>
      </dgm:t>
    </dgm:pt>
    <dgm:pt modelId="{8F11C8B0-EB5C-42F7-B86F-C078D6797ED5}" type="sibTrans" cxnId="{BBAD9E62-C209-4CA3-820A-BE25281EF55C}">
      <dgm:prSet/>
      <dgm:spPr/>
      <dgm:t>
        <a:bodyPr/>
        <a:lstStyle/>
        <a:p>
          <a:endParaRPr lang="es-ES"/>
        </a:p>
      </dgm:t>
    </dgm:pt>
    <dgm:pt modelId="{3447223E-FF42-4EF0-A145-12036640B07B}">
      <dgm:prSet phldrT="[Texto]"/>
      <dgm:spPr/>
      <dgm:t>
        <a:bodyPr/>
        <a:lstStyle/>
        <a:p>
          <a:r>
            <a:rPr lang="es-ES" dirty="0" smtClean="0"/>
            <a:t>C12</a:t>
          </a:r>
          <a:endParaRPr lang="es-ES" dirty="0"/>
        </a:p>
      </dgm:t>
    </dgm:pt>
    <dgm:pt modelId="{F574B739-2F3E-432A-8E52-6D2395C721EC}" type="parTrans" cxnId="{3BC18F55-939D-4CBE-BEE5-DDC108D420C9}">
      <dgm:prSet/>
      <dgm:spPr/>
      <dgm:t>
        <a:bodyPr/>
        <a:lstStyle/>
        <a:p>
          <a:endParaRPr lang="es-ES"/>
        </a:p>
      </dgm:t>
    </dgm:pt>
    <dgm:pt modelId="{FADB8759-9A7D-4270-A671-3E95AE39DD9D}" type="sibTrans" cxnId="{3BC18F55-939D-4CBE-BEE5-DDC108D420C9}">
      <dgm:prSet/>
      <dgm:spPr/>
      <dgm:t>
        <a:bodyPr/>
        <a:lstStyle/>
        <a:p>
          <a:endParaRPr lang="es-ES"/>
        </a:p>
      </dgm:t>
    </dgm:pt>
    <dgm:pt modelId="{0E502003-A4C2-4C5D-9A9C-E3815D186B58}">
      <dgm:prSet phldrT="[Texto]"/>
      <dgm:spPr/>
      <dgm:t>
        <a:bodyPr/>
        <a:lstStyle/>
        <a:p>
          <a:r>
            <a:rPr lang="es-ES" dirty="0" smtClean="0"/>
            <a:t>C22</a:t>
          </a:r>
          <a:endParaRPr lang="es-ES" dirty="0"/>
        </a:p>
      </dgm:t>
    </dgm:pt>
    <dgm:pt modelId="{284D2A91-E11B-4C7C-9567-A28C1342B6F1}" type="parTrans" cxnId="{9FEBC1C8-DD0A-4F90-8F36-C6637316519A}">
      <dgm:prSet/>
      <dgm:spPr/>
      <dgm:t>
        <a:bodyPr/>
        <a:lstStyle/>
        <a:p>
          <a:endParaRPr lang="es-ES"/>
        </a:p>
      </dgm:t>
    </dgm:pt>
    <dgm:pt modelId="{D402F88B-B593-454E-AC0E-482C122B9ACF}" type="sibTrans" cxnId="{9FEBC1C8-DD0A-4F90-8F36-C6637316519A}">
      <dgm:prSet/>
      <dgm:spPr/>
      <dgm:t>
        <a:bodyPr/>
        <a:lstStyle/>
        <a:p>
          <a:endParaRPr lang="es-ES"/>
        </a:p>
      </dgm:t>
    </dgm:pt>
    <dgm:pt modelId="{C8AD298C-DBDF-4160-99A0-8C27BBD7E626}">
      <dgm:prSet phldrT="[Texto]"/>
      <dgm:spPr/>
      <dgm:t>
        <a:bodyPr/>
        <a:lstStyle/>
        <a:p>
          <a:r>
            <a:rPr lang="es-ES" dirty="0" smtClean="0"/>
            <a:t>T3</a:t>
          </a:r>
          <a:endParaRPr lang="es-ES" dirty="0"/>
        </a:p>
      </dgm:t>
    </dgm:pt>
    <dgm:pt modelId="{7BE41999-5C1C-4C59-A3B4-D5836ADD8C36}" type="parTrans" cxnId="{0ADF30BA-19F1-4C32-921A-C34F2EB501F4}">
      <dgm:prSet/>
      <dgm:spPr/>
      <dgm:t>
        <a:bodyPr/>
        <a:lstStyle/>
        <a:p>
          <a:endParaRPr lang="es-ES"/>
        </a:p>
      </dgm:t>
    </dgm:pt>
    <dgm:pt modelId="{C8DE93AD-2A05-42D4-99E9-776B45EDC11B}" type="sibTrans" cxnId="{0ADF30BA-19F1-4C32-921A-C34F2EB501F4}">
      <dgm:prSet/>
      <dgm:spPr/>
      <dgm:t>
        <a:bodyPr/>
        <a:lstStyle/>
        <a:p>
          <a:endParaRPr lang="es-ES"/>
        </a:p>
      </dgm:t>
    </dgm:pt>
    <dgm:pt modelId="{47CAF03F-F2B3-4F69-80B0-E20429BBBB50}">
      <dgm:prSet phldrT="[Texto]"/>
      <dgm:spPr/>
      <dgm:t>
        <a:bodyPr/>
        <a:lstStyle/>
        <a:p>
          <a:r>
            <a:rPr lang="es-ES" dirty="0" smtClean="0"/>
            <a:t>C13</a:t>
          </a:r>
          <a:endParaRPr lang="es-ES" dirty="0"/>
        </a:p>
      </dgm:t>
    </dgm:pt>
    <dgm:pt modelId="{58353AA6-C186-4FB8-A7C6-043D8CE1F32C}" type="parTrans" cxnId="{224B892E-A591-458B-BB81-047EE5976961}">
      <dgm:prSet/>
      <dgm:spPr/>
      <dgm:t>
        <a:bodyPr/>
        <a:lstStyle/>
        <a:p>
          <a:endParaRPr lang="es-ES"/>
        </a:p>
      </dgm:t>
    </dgm:pt>
    <dgm:pt modelId="{7F79376E-E16F-4BC9-A71A-F045AAE76BCA}" type="sibTrans" cxnId="{224B892E-A591-458B-BB81-047EE5976961}">
      <dgm:prSet/>
      <dgm:spPr/>
      <dgm:t>
        <a:bodyPr/>
        <a:lstStyle/>
        <a:p>
          <a:endParaRPr lang="es-ES"/>
        </a:p>
      </dgm:t>
    </dgm:pt>
    <dgm:pt modelId="{B9788F74-290A-48F7-98A3-056A3BFCC05C}">
      <dgm:prSet phldrT="[Texto]"/>
      <dgm:spPr/>
      <dgm:t>
        <a:bodyPr/>
        <a:lstStyle/>
        <a:p>
          <a:r>
            <a:rPr lang="es-ES" dirty="0" smtClean="0"/>
            <a:t>C23</a:t>
          </a:r>
          <a:endParaRPr lang="es-ES" dirty="0"/>
        </a:p>
      </dgm:t>
    </dgm:pt>
    <dgm:pt modelId="{3F1ABD53-04DF-4EE3-A104-449FC9CAFA24}" type="parTrans" cxnId="{EF3A24C7-FC5C-4EE4-9346-F66F1385F4B2}">
      <dgm:prSet/>
      <dgm:spPr/>
      <dgm:t>
        <a:bodyPr/>
        <a:lstStyle/>
        <a:p>
          <a:endParaRPr lang="es-ES"/>
        </a:p>
      </dgm:t>
    </dgm:pt>
    <dgm:pt modelId="{BE8FEBA0-7024-4695-B885-E13007B86E79}" type="sibTrans" cxnId="{EF3A24C7-FC5C-4EE4-9346-F66F1385F4B2}">
      <dgm:prSet/>
      <dgm:spPr/>
      <dgm:t>
        <a:bodyPr/>
        <a:lstStyle/>
        <a:p>
          <a:endParaRPr lang="es-ES"/>
        </a:p>
      </dgm:t>
    </dgm:pt>
    <dgm:pt modelId="{D56AEB97-C67C-4CD1-9542-FE3C5077BBDC}" type="pres">
      <dgm:prSet presAssocID="{055462BD-9EE3-468A-9896-3CCE4002CA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DB3539D0-0230-4BCD-82E0-56DB52E4F3E8}" type="pres">
      <dgm:prSet presAssocID="{EF2CB025-E2F6-4399-A325-34A80BDE473F}" presName="composite" presStyleCnt="0"/>
      <dgm:spPr/>
    </dgm:pt>
    <dgm:pt modelId="{77FEC941-A7F0-4D3B-8E56-48D1E35E6A4C}" type="pres">
      <dgm:prSet presAssocID="{EF2CB025-E2F6-4399-A325-34A80BDE47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43EC6F3-F80A-4BAC-82D7-56422A20968C}" type="pres">
      <dgm:prSet presAssocID="{EF2CB025-E2F6-4399-A325-34A80BDE473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B8E4FB-BC38-4D03-83B8-E1C0093D0CAA}" type="pres">
      <dgm:prSet presAssocID="{78CCB3C2-3732-41DD-AD7A-3E140C2B20C1}" presName="space" presStyleCnt="0"/>
      <dgm:spPr/>
    </dgm:pt>
    <dgm:pt modelId="{47EF9B8C-4333-4B32-BC97-198CA0109FAD}" type="pres">
      <dgm:prSet presAssocID="{214DCBCA-B333-4CB3-A94E-877EE216C927}" presName="composite" presStyleCnt="0"/>
      <dgm:spPr/>
    </dgm:pt>
    <dgm:pt modelId="{51C23C33-2B00-4171-B323-58524DB829D0}" type="pres">
      <dgm:prSet presAssocID="{214DCBCA-B333-4CB3-A94E-877EE216C92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A045583-A62A-4E09-9F7D-3565465922FC}" type="pres">
      <dgm:prSet presAssocID="{214DCBCA-B333-4CB3-A94E-877EE216C92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7FCA019-F2A8-480A-96CA-8698811A38F3}" type="pres">
      <dgm:prSet presAssocID="{8F11C8B0-EB5C-42F7-B86F-C078D6797ED5}" presName="space" presStyleCnt="0"/>
      <dgm:spPr/>
    </dgm:pt>
    <dgm:pt modelId="{475A3406-150B-4E26-B3AF-737B69F8C679}" type="pres">
      <dgm:prSet presAssocID="{C8AD298C-DBDF-4160-99A0-8C27BBD7E626}" presName="composite" presStyleCnt="0"/>
      <dgm:spPr/>
    </dgm:pt>
    <dgm:pt modelId="{65B94DDA-D4D5-4974-8BF7-81100A13D7AA}" type="pres">
      <dgm:prSet presAssocID="{C8AD298C-DBDF-4160-99A0-8C27BBD7E62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F509EDD-0946-481D-8A2F-3371EB26A53E}" type="pres">
      <dgm:prSet presAssocID="{C8AD298C-DBDF-4160-99A0-8C27BBD7E62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1A5974F-979E-4457-9D2E-2503ED321FAA}" type="presOf" srcId="{055462BD-9EE3-468A-9896-3CCE4002CA63}" destId="{D56AEB97-C67C-4CD1-9542-FE3C5077BBDC}" srcOrd="0" destOrd="0" presId="urn:microsoft.com/office/officeart/2005/8/layout/hList1"/>
    <dgm:cxn modelId="{A7779F6A-5968-44AC-B99B-AC7668C556A0}" type="presOf" srcId="{EF2CB025-E2F6-4399-A325-34A80BDE473F}" destId="{77FEC941-A7F0-4D3B-8E56-48D1E35E6A4C}" srcOrd="0" destOrd="0" presId="urn:microsoft.com/office/officeart/2005/8/layout/hList1"/>
    <dgm:cxn modelId="{2837E585-A107-4DC5-9D57-6B3558AE4C0A}" srcId="{EF2CB025-E2F6-4399-A325-34A80BDE473F}" destId="{FA381919-1FA9-4DFA-B324-2EA3C1CC58F6}" srcOrd="1" destOrd="0" parTransId="{541D4D87-1E61-434E-9477-7907BE6BCC2E}" sibTransId="{A043EFD7-7548-4B40-9BAE-84A57E7ACBBB}"/>
    <dgm:cxn modelId="{5C294399-3022-46AC-B6DD-CF3B922DAAA8}" type="presOf" srcId="{FA381919-1FA9-4DFA-B324-2EA3C1CC58F6}" destId="{543EC6F3-F80A-4BAC-82D7-56422A20968C}" srcOrd="0" destOrd="1" presId="urn:microsoft.com/office/officeart/2005/8/layout/hList1"/>
    <dgm:cxn modelId="{30284C28-364F-45A4-98B8-0960871EA006}" type="presOf" srcId="{6EC26104-89EC-49F1-AD48-8B3137218A99}" destId="{543EC6F3-F80A-4BAC-82D7-56422A20968C}" srcOrd="0" destOrd="0" presId="urn:microsoft.com/office/officeart/2005/8/layout/hList1"/>
    <dgm:cxn modelId="{BBAD9E62-C209-4CA3-820A-BE25281EF55C}" srcId="{055462BD-9EE3-468A-9896-3CCE4002CA63}" destId="{214DCBCA-B333-4CB3-A94E-877EE216C927}" srcOrd="1" destOrd="0" parTransId="{E017D742-AAAD-4AFC-A6E7-E16B1721A7B1}" sibTransId="{8F11C8B0-EB5C-42F7-B86F-C078D6797ED5}"/>
    <dgm:cxn modelId="{3BC18F55-939D-4CBE-BEE5-DDC108D420C9}" srcId="{214DCBCA-B333-4CB3-A94E-877EE216C927}" destId="{3447223E-FF42-4EF0-A145-12036640B07B}" srcOrd="0" destOrd="0" parTransId="{F574B739-2F3E-432A-8E52-6D2395C721EC}" sibTransId="{FADB8759-9A7D-4270-A671-3E95AE39DD9D}"/>
    <dgm:cxn modelId="{224B892E-A591-458B-BB81-047EE5976961}" srcId="{C8AD298C-DBDF-4160-99A0-8C27BBD7E626}" destId="{47CAF03F-F2B3-4F69-80B0-E20429BBBB50}" srcOrd="0" destOrd="0" parTransId="{58353AA6-C186-4FB8-A7C6-043D8CE1F32C}" sibTransId="{7F79376E-E16F-4BC9-A71A-F045AAE76BCA}"/>
    <dgm:cxn modelId="{EE7EB30A-1C7B-45D0-A419-036AC027EAED}" srcId="{055462BD-9EE3-468A-9896-3CCE4002CA63}" destId="{EF2CB025-E2F6-4399-A325-34A80BDE473F}" srcOrd="0" destOrd="0" parTransId="{988E3DED-C654-4200-BF95-EE004409B786}" sibTransId="{78CCB3C2-3732-41DD-AD7A-3E140C2B20C1}"/>
    <dgm:cxn modelId="{6B899CA4-3391-42B1-A838-98056D44696D}" type="presOf" srcId="{47CAF03F-F2B3-4F69-80B0-E20429BBBB50}" destId="{FF509EDD-0946-481D-8A2F-3371EB26A53E}" srcOrd="0" destOrd="0" presId="urn:microsoft.com/office/officeart/2005/8/layout/hList1"/>
    <dgm:cxn modelId="{D298D8C2-A3CF-4F5A-B152-0D7D72662FAA}" type="presOf" srcId="{C8AD298C-DBDF-4160-99A0-8C27BBD7E626}" destId="{65B94DDA-D4D5-4974-8BF7-81100A13D7AA}" srcOrd="0" destOrd="0" presId="urn:microsoft.com/office/officeart/2005/8/layout/hList1"/>
    <dgm:cxn modelId="{71ED589B-2F52-414C-83A5-C8865AACA299}" type="presOf" srcId="{3447223E-FF42-4EF0-A145-12036640B07B}" destId="{EA045583-A62A-4E09-9F7D-3565465922FC}" srcOrd="0" destOrd="0" presId="urn:microsoft.com/office/officeart/2005/8/layout/hList1"/>
    <dgm:cxn modelId="{75B8C817-6B2B-481D-AA86-573F9922F64A}" type="presOf" srcId="{B9788F74-290A-48F7-98A3-056A3BFCC05C}" destId="{FF509EDD-0946-481D-8A2F-3371EB26A53E}" srcOrd="0" destOrd="1" presId="urn:microsoft.com/office/officeart/2005/8/layout/hList1"/>
    <dgm:cxn modelId="{A3EDCE98-2A43-4027-BDEC-41948344DC0E}" srcId="{EF2CB025-E2F6-4399-A325-34A80BDE473F}" destId="{6EC26104-89EC-49F1-AD48-8B3137218A99}" srcOrd="0" destOrd="0" parTransId="{29CA1DB6-6C54-4283-9082-0A1FDA6F2F9B}" sibTransId="{7CC1F12B-19D5-47C6-A02D-CA4ECB2321FA}"/>
    <dgm:cxn modelId="{89FB35C0-8389-4D97-BA00-01708D03A773}" type="presOf" srcId="{0E502003-A4C2-4C5D-9A9C-E3815D186B58}" destId="{EA045583-A62A-4E09-9F7D-3565465922FC}" srcOrd="0" destOrd="1" presId="urn:microsoft.com/office/officeart/2005/8/layout/hList1"/>
    <dgm:cxn modelId="{EF3A24C7-FC5C-4EE4-9346-F66F1385F4B2}" srcId="{C8AD298C-DBDF-4160-99A0-8C27BBD7E626}" destId="{B9788F74-290A-48F7-98A3-056A3BFCC05C}" srcOrd="1" destOrd="0" parTransId="{3F1ABD53-04DF-4EE3-A104-449FC9CAFA24}" sibTransId="{BE8FEBA0-7024-4695-B885-E13007B86E79}"/>
    <dgm:cxn modelId="{77CE13F7-BBE7-442D-951A-0D836DBF0AE0}" type="presOf" srcId="{214DCBCA-B333-4CB3-A94E-877EE216C927}" destId="{51C23C33-2B00-4171-B323-58524DB829D0}" srcOrd="0" destOrd="0" presId="urn:microsoft.com/office/officeart/2005/8/layout/hList1"/>
    <dgm:cxn modelId="{9FEBC1C8-DD0A-4F90-8F36-C6637316519A}" srcId="{214DCBCA-B333-4CB3-A94E-877EE216C927}" destId="{0E502003-A4C2-4C5D-9A9C-E3815D186B58}" srcOrd="1" destOrd="0" parTransId="{284D2A91-E11B-4C7C-9567-A28C1342B6F1}" sibTransId="{D402F88B-B593-454E-AC0E-482C122B9ACF}"/>
    <dgm:cxn modelId="{0ADF30BA-19F1-4C32-921A-C34F2EB501F4}" srcId="{055462BD-9EE3-468A-9896-3CCE4002CA63}" destId="{C8AD298C-DBDF-4160-99A0-8C27BBD7E626}" srcOrd="2" destOrd="0" parTransId="{7BE41999-5C1C-4C59-A3B4-D5836ADD8C36}" sibTransId="{C8DE93AD-2A05-42D4-99E9-776B45EDC11B}"/>
    <dgm:cxn modelId="{B5C3FD8B-A90D-42C6-84D6-9730A68E03F7}" type="presParOf" srcId="{D56AEB97-C67C-4CD1-9542-FE3C5077BBDC}" destId="{DB3539D0-0230-4BCD-82E0-56DB52E4F3E8}" srcOrd="0" destOrd="0" presId="urn:microsoft.com/office/officeart/2005/8/layout/hList1"/>
    <dgm:cxn modelId="{822C8610-8D5B-449A-92D0-6D328F269399}" type="presParOf" srcId="{DB3539D0-0230-4BCD-82E0-56DB52E4F3E8}" destId="{77FEC941-A7F0-4D3B-8E56-48D1E35E6A4C}" srcOrd="0" destOrd="0" presId="urn:microsoft.com/office/officeart/2005/8/layout/hList1"/>
    <dgm:cxn modelId="{F02A8D3F-BDA4-4944-B183-EE6C0A5D524F}" type="presParOf" srcId="{DB3539D0-0230-4BCD-82E0-56DB52E4F3E8}" destId="{543EC6F3-F80A-4BAC-82D7-56422A20968C}" srcOrd="1" destOrd="0" presId="urn:microsoft.com/office/officeart/2005/8/layout/hList1"/>
    <dgm:cxn modelId="{483A988C-11FA-4FAC-AC93-24366E1C0DE1}" type="presParOf" srcId="{D56AEB97-C67C-4CD1-9542-FE3C5077BBDC}" destId="{64B8E4FB-BC38-4D03-83B8-E1C0093D0CAA}" srcOrd="1" destOrd="0" presId="urn:microsoft.com/office/officeart/2005/8/layout/hList1"/>
    <dgm:cxn modelId="{DD359915-0FA3-4D56-9AB6-FD1DEC50AEB1}" type="presParOf" srcId="{D56AEB97-C67C-4CD1-9542-FE3C5077BBDC}" destId="{47EF9B8C-4333-4B32-BC97-198CA0109FAD}" srcOrd="2" destOrd="0" presId="urn:microsoft.com/office/officeart/2005/8/layout/hList1"/>
    <dgm:cxn modelId="{315A354B-6001-46C3-91A7-06E1B368BB44}" type="presParOf" srcId="{47EF9B8C-4333-4B32-BC97-198CA0109FAD}" destId="{51C23C33-2B00-4171-B323-58524DB829D0}" srcOrd="0" destOrd="0" presId="urn:microsoft.com/office/officeart/2005/8/layout/hList1"/>
    <dgm:cxn modelId="{CDB5652E-52CF-4246-B5A2-01631B5AEBA5}" type="presParOf" srcId="{47EF9B8C-4333-4B32-BC97-198CA0109FAD}" destId="{EA045583-A62A-4E09-9F7D-3565465922FC}" srcOrd="1" destOrd="0" presId="urn:microsoft.com/office/officeart/2005/8/layout/hList1"/>
    <dgm:cxn modelId="{1FE86669-7210-4FA6-84C6-E428C917A5D2}" type="presParOf" srcId="{D56AEB97-C67C-4CD1-9542-FE3C5077BBDC}" destId="{07FCA019-F2A8-480A-96CA-8698811A38F3}" srcOrd="3" destOrd="0" presId="urn:microsoft.com/office/officeart/2005/8/layout/hList1"/>
    <dgm:cxn modelId="{DDDAFBB6-7555-4B23-8E81-C2BE80B3C1E2}" type="presParOf" srcId="{D56AEB97-C67C-4CD1-9542-FE3C5077BBDC}" destId="{475A3406-150B-4E26-B3AF-737B69F8C679}" srcOrd="4" destOrd="0" presId="urn:microsoft.com/office/officeart/2005/8/layout/hList1"/>
    <dgm:cxn modelId="{F57F9865-4566-455B-AAE2-730E4F71F201}" type="presParOf" srcId="{475A3406-150B-4E26-B3AF-737B69F8C679}" destId="{65B94DDA-D4D5-4974-8BF7-81100A13D7AA}" srcOrd="0" destOrd="0" presId="urn:microsoft.com/office/officeart/2005/8/layout/hList1"/>
    <dgm:cxn modelId="{DCA82AC8-8695-4B6D-95BC-9927FEADA4D9}" type="presParOf" srcId="{475A3406-150B-4E26-B3AF-737B69F8C679}" destId="{FF509EDD-0946-481D-8A2F-3371EB26A5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7F663C-3F5B-4E22-82D0-2F7828771F2D}" type="doc">
      <dgm:prSet loTypeId="urn:microsoft.com/office/officeart/2005/8/layout/hList1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9A92995-4589-405E-8CBF-155E4DA31F12}">
      <dgm:prSet phldrT="[Texto]"/>
      <dgm:spPr/>
      <dgm:t>
        <a:bodyPr/>
        <a:lstStyle/>
        <a:p>
          <a:r>
            <a:rPr lang="es-ES" dirty="0" smtClean="0"/>
            <a:t>V1</a:t>
          </a:r>
          <a:endParaRPr lang="es-ES" dirty="0"/>
        </a:p>
      </dgm:t>
    </dgm:pt>
    <dgm:pt modelId="{40A81A4D-C336-4340-A945-C28154DFE941}" type="parTrans" cxnId="{4E2558BB-845A-4CC3-9C70-B758FED2926A}">
      <dgm:prSet/>
      <dgm:spPr/>
      <dgm:t>
        <a:bodyPr/>
        <a:lstStyle/>
        <a:p>
          <a:endParaRPr lang="es-ES"/>
        </a:p>
      </dgm:t>
    </dgm:pt>
    <dgm:pt modelId="{9989F8AC-E639-4449-8A3A-77ABCAF20BB4}" type="sibTrans" cxnId="{4E2558BB-845A-4CC3-9C70-B758FED2926A}">
      <dgm:prSet/>
      <dgm:spPr/>
      <dgm:t>
        <a:bodyPr/>
        <a:lstStyle/>
        <a:p>
          <a:endParaRPr lang="es-ES"/>
        </a:p>
      </dgm:t>
    </dgm:pt>
    <dgm:pt modelId="{8874B210-5A72-45FF-90BC-D6AE71A4D140}">
      <dgm:prSet phldrT="[Texto]"/>
      <dgm:spPr/>
      <dgm:t>
        <a:bodyPr/>
        <a:lstStyle/>
        <a:p>
          <a:r>
            <a:rPr lang="es-ES" dirty="0" smtClean="0"/>
            <a:t>CV11</a:t>
          </a:r>
          <a:endParaRPr lang="es-ES" dirty="0"/>
        </a:p>
      </dgm:t>
    </dgm:pt>
    <dgm:pt modelId="{C3AEC2B0-BB48-407D-9C1D-6185784F70A6}" type="parTrans" cxnId="{16D444B6-38ED-477F-9335-1C35024CF398}">
      <dgm:prSet/>
      <dgm:spPr/>
      <dgm:t>
        <a:bodyPr/>
        <a:lstStyle/>
        <a:p>
          <a:endParaRPr lang="es-ES"/>
        </a:p>
      </dgm:t>
    </dgm:pt>
    <dgm:pt modelId="{7D27C942-B155-4DAF-9FE6-DDADBC1A8EA8}" type="sibTrans" cxnId="{16D444B6-38ED-477F-9335-1C35024CF398}">
      <dgm:prSet/>
      <dgm:spPr/>
      <dgm:t>
        <a:bodyPr/>
        <a:lstStyle/>
        <a:p>
          <a:endParaRPr lang="es-ES"/>
        </a:p>
      </dgm:t>
    </dgm:pt>
    <dgm:pt modelId="{C6F3A299-BAE8-4E46-B6C8-203BFDF81E78}">
      <dgm:prSet phldrT="[Texto]"/>
      <dgm:spPr/>
      <dgm:t>
        <a:bodyPr/>
        <a:lstStyle/>
        <a:p>
          <a:r>
            <a:rPr lang="es-ES" dirty="0" smtClean="0"/>
            <a:t>CV21</a:t>
          </a:r>
          <a:endParaRPr lang="es-ES" dirty="0"/>
        </a:p>
      </dgm:t>
    </dgm:pt>
    <dgm:pt modelId="{D5DFBCE0-177E-48DE-B677-99281B093552}" type="parTrans" cxnId="{F0108A6A-5E88-40E3-AB9B-90D29CC177A9}">
      <dgm:prSet/>
      <dgm:spPr/>
      <dgm:t>
        <a:bodyPr/>
        <a:lstStyle/>
        <a:p>
          <a:endParaRPr lang="es-ES"/>
        </a:p>
      </dgm:t>
    </dgm:pt>
    <dgm:pt modelId="{4826A555-C5E4-4456-B68F-6A8535B90449}" type="sibTrans" cxnId="{F0108A6A-5E88-40E3-AB9B-90D29CC177A9}">
      <dgm:prSet/>
      <dgm:spPr/>
      <dgm:t>
        <a:bodyPr/>
        <a:lstStyle/>
        <a:p>
          <a:endParaRPr lang="es-ES"/>
        </a:p>
      </dgm:t>
    </dgm:pt>
    <dgm:pt modelId="{6363EF4A-996B-4373-AB8D-95C3A867C1E9}">
      <dgm:prSet phldrT="[Texto]"/>
      <dgm:spPr/>
      <dgm:t>
        <a:bodyPr/>
        <a:lstStyle/>
        <a:p>
          <a:r>
            <a:rPr lang="es-ES" dirty="0" smtClean="0"/>
            <a:t>V2</a:t>
          </a:r>
          <a:endParaRPr lang="es-ES" dirty="0"/>
        </a:p>
      </dgm:t>
    </dgm:pt>
    <dgm:pt modelId="{2B6BEC78-E605-47D7-B040-3BA454BECAE6}" type="parTrans" cxnId="{7AC8314E-7A16-4C9D-9043-52DFD2ACFE80}">
      <dgm:prSet/>
      <dgm:spPr/>
      <dgm:t>
        <a:bodyPr/>
        <a:lstStyle/>
        <a:p>
          <a:endParaRPr lang="es-ES"/>
        </a:p>
      </dgm:t>
    </dgm:pt>
    <dgm:pt modelId="{665A0E7F-505C-42B9-A4DF-015EA5C76A76}" type="sibTrans" cxnId="{7AC8314E-7A16-4C9D-9043-52DFD2ACFE80}">
      <dgm:prSet/>
      <dgm:spPr/>
      <dgm:t>
        <a:bodyPr/>
        <a:lstStyle/>
        <a:p>
          <a:endParaRPr lang="es-ES"/>
        </a:p>
      </dgm:t>
    </dgm:pt>
    <dgm:pt modelId="{469E1719-C8DC-444A-860A-11B9CAC8F544}">
      <dgm:prSet phldrT="[Texto]"/>
      <dgm:spPr/>
      <dgm:t>
        <a:bodyPr/>
        <a:lstStyle/>
        <a:p>
          <a:r>
            <a:rPr lang="es-ES" dirty="0" smtClean="0"/>
            <a:t>CV12</a:t>
          </a:r>
          <a:endParaRPr lang="es-ES" dirty="0"/>
        </a:p>
      </dgm:t>
    </dgm:pt>
    <dgm:pt modelId="{5E6E01BB-7809-4CAF-96BC-9C80C46D7223}" type="parTrans" cxnId="{D85C0981-D190-4EB0-88E2-59B54AFB888B}">
      <dgm:prSet/>
      <dgm:spPr/>
      <dgm:t>
        <a:bodyPr/>
        <a:lstStyle/>
        <a:p>
          <a:endParaRPr lang="es-ES"/>
        </a:p>
      </dgm:t>
    </dgm:pt>
    <dgm:pt modelId="{4B77F520-38EB-4400-A71C-60A6470CB92A}" type="sibTrans" cxnId="{D85C0981-D190-4EB0-88E2-59B54AFB888B}">
      <dgm:prSet/>
      <dgm:spPr/>
      <dgm:t>
        <a:bodyPr/>
        <a:lstStyle/>
        <a:p>
          <a:endParaRPr lang="es-ES"/>
        </a:p>
      </dgm:t>
    </dgm:pt>
    <dgm:pt modelId="{A85F8F9B-E7E8-4D30-BA4E-612B453CBC0D}">
      <dgm:prSet phldrT="[Texto]"/>
      <dgm:spPr/>
      <dgm:t>
        <a:bodyPr/>
        <a:lstStyle/>
        <a:p>
          <a:r>
            <a:rPr lang="es-ES" dirty="0" smtClean="0"/>
            <a:t>CV22</a:t>
          </a:r>
          <a:endParaRPr lang="es-ES" dirty="0"/>
        </a:p>
      </dgm:t>
    </dgm:pt>
    <dgm:pt modelId="{CFB60326-8FB0-4827-9577-D944F2980CC7}" type="parTrans" cxnId="{7271D3C0-1CE9-4FE1-A067-BE1F1038EAB3}">
      <dgm:prSet/>
      <dgm:spPr/>
      <dgm:t>
        <a:bodyPr/>
        <a:lstStyle/>
        <a:p>
          <a:endParaRPr lang="es-ES"/>
        </a:p>
      </dgm:t>
    </dgm:pt>
    <dgm:pt modelId="{60CCA6E2-14B5-4E3A-8F87-759EFB5A64C1}" type="sibTrans" cxnId="{7271D3C0-1CE9-4FE1-A067-BE1F1038EAB3}">
      <dgm:prSet/>
      <dgm:spPr/>
      <dgm:t>
        <a:bodyPr/>
        <a:lstStyle/>
        <a:p>
          <a:endParaRPr lang="es-ES"/>
        </a:p>
      </dgm:t>
    </dgm:pt>
    <dgm:pt modelId="{C6448CDC-0053-4D0F-BC95-1A9C6A5ED816}" type="pres">
      <dgm:prSet presAssocID="{AF7F663C-3F5B-4E22-82D0-2F7828771F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74BBBB29-B054-4404-B04B-4273E0B9A496}" type="pres">
      <dgm:prSet presAssocID="{59A92995-4589-405E-8CBF-155E4DA31F12}" presName="composite" presStyleCnt="0"/>
      <dgm:spPr/>
    </dgm:pt>
    <dgm:pt modelId="{C098E8C1-D873-4BD7-8CDE-DF0BB90D89A5}" type="pres">
      <dgm:prSet presAssocID="{59A92995-4589-405E-8CBF-155E4DA31F12}" presName="parTx" presStyleLbl="alignNode1" presStyleIdx="0" presStyleCnt="2" custLinFactNeighborX="-19783" custLinFactNeighborY="-573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EF474F8-8026-4909-95DD-B375AB1F0C3E}" type="pres">
      <dgm:prSet presAssocID="{59A92995-4589-405E-8CBF-155E4DA31F1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C0C65A-E910-4664-A7E4-20B1A5B7EBDE}" type="pres">
      <dgm:prSet presAssocID="{9989F8AC-E639-4449-8A3A-77ABCAF20BB4}" presName="space" presStyleCnt="0"/>
      <dgm:spPr/>
    </dgm:pt>
    <dgm:pt modelId="{408AEE34-D25C-4648-93A0-B85F1291DD42}" type="pres">
      <dgm:prSet presAssocID="{6363EF4A-996B-4373-AB8D-95C3A867C1E9}" presName="composite" presStyleCnt="0"/>
      <dgm:spPr/>
    </dgm:pt>
    <dgm:pt modelId="{23063B20-8915-4DFF-8E89-106C7982D8CA}" type="pres">
      <dgm:prSet presAssocID="{6363EF4A-996B-4373-AB8D-95C3A867C1E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2945636-F0AF-4FA7-810B-EB927C16284E}" type="pres">
      <dgm:prSet presAssocID="{6363EF4A-996B-4373-AB8D-95C3A867C1E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ECE92AB4-DFA5-454F-ADBE-445539CB632B}" type="presOf" srcId="{6363EF4A-996B-4373-AB8D-95C3A867C1E9}" destId="{23063B20-8915-4DFF-8E89-106C7982D8CA}" srcOrd="0" destOrd="0" presId="urn:microsoft.com/office/officeart/2005/8/layout/hList1"/>
    <dgm:cxn modelId="{0CB36818-AB89-4A64-8AEE-CBF75DF1E469}" type="presOf" srcId="{8874B210-5A72-45FF-90BC-D6AE71A4D140}" destId="{AEF474F8-8026-4909-95DD-B375AB1F0C3E}" srcOrd="0" destOrd="0" presId="urn:microsoft.com/office/officeart/2005/8/layout/hList1"/>
    <dgm:cxn modelId="{75A9B674-DB04-4DA3-B0D4-31F5377B35DD}" type="presOf" srcId="{AF7F663C-3F5B-4E22-82D0-2F7828771F2D}" destId="{C6448CDC-0053-4D0F-BC95-1A9C6A5ED816}" srcOrd="0" destOrd="0" presId="urn:microsoft.com/office/officeart/2005/8/layout/hList1"/>
    <dgm:cxn modelId="{4E2558BB-845A-4CC3-9C70-B758FED2926A}" srcId="{AF7F663C-3F5B-4E22-82D0-2F7828771F2D}" destId="{59A92995-4589-405E-8CBF-155E4DA31F12}" srcOrd="0" destOrd="0" parTransId="{40A81A4D-C336-4340-A945-C28154DFE941}" sibTransId="{9989F8AC-E639-4449-8A3A-77ABCAF20BB4}"/>
    <dgm:cxn modelId="{8D625639-81E5-4D2D-B048-C8FCB1429E3C}" type="presOf" srcId="{59A92995-4589-405E-8CBF-155E4DA31F12}" destId="{C098E8C1-D873-4BD7-8CDE-DF0BB90D89A5}" srcOrd="0" destOrd="0" presId="urn:microsoft.com/office/officeart/2005/8/layout/hList1"/>
    <dgm:cxn modelId="{7AC8314E-7A16-4C9D-9043-52DFD2ACFE80}" srcId="{AF7F663C-3F5B-4E22-82D0-2F7828771F2D}" destId="{6363EF4A-996B-4373-AB8D-95C3A867C1E9}" srcOrd="1" destOrd="0" parTransId="{2B6BEC78-E605-47D7-B040-3BA454BECAE6}" sibTransId="{665A0E7F-505C-42B9-A4DF-015EA5C76A76}"/>
    <dgm:cxn modelId="{46B91611-9BDE-4B28-98A2-E380C56B6618}" type="presOf" srcId="{A85F8F9B-E7E8-4D30-BA4E-612B453CBC0D}" destId="{02945636-F0AF-4FA7-810B-EB927C16284E}" srcOrd="0" destOrd="1" presId="urn:microsoft.com/office/officeart/2005/8/layout/hList1"/>
    <dgm:cxn modelId="{16D444B6-38ED-477F-9335-1C35024CF398}" srcId="{59A92995-4589-405E-8CBF-155E4DA31F12}" destId="{8874B210-5A72-45FF-90BC-D6AE71A4D140}" srcOrd="0" destOrd="0" parTransId="{C3AEC2B0-BB48-407D-9C1D-6185784F70A6}" sibTransId="{7D27C942-B155-4DAF-9FE6-DDADBC1A8EA8}"/>
    <dgm:cxn modelId="{B8289535-755D-495D-A989-22A02FD8D9EB}" type="presOf" srcId="{C6F3A299-BAE8-4E46-B6C8-203BFDF81E78}" destId="{AEF474F8-8026-4909-95DD-B375AB1F0C3E}" srcOrd="0" destOrd="1" presId="urn:microsoft.com/office/officeart/2005/8/layout/hList1"/>
    <dgm:cxn modelId="{F0108A6A-5E88-40E3-AB9B-90D29CC177A9}" srcId="{59A92995-4589-405E-8CBF-155E4DA31F12}" destId="{C6F3A299-BAE8-4E46-B6C8-203BFDF81E78}" srcOrd="1" destOrd="0" parTransId="{D5DFBCE0-177E-48DE-B677-99281B093552}" sibTransId="{4826A555-C5E4-4456-B68F-6A8535B90449}"/>
    <dgm:cxn modelId="{73A63FFA-619B-4926-83D2-26287BDD436E}" type="presOf" srcId="{469E1719-C8DC-444A-860A-11B9CAC8F544}" destId="{02945636-F0AF-4FA7-810B-EB927C16284E}" srcOrd="0" destOrd="0" presId="urn:microsoft.com/office/officeart/2005/8/layout/hList1"/>
    <dgm:cxn modelId="{D85C0981-D190-4EB0-88E2-59B54AFB888B}" srcId="{6363EF4A-996B-4373-AB8D-95C3A867C1E9}" destId="{469E1719-C8DC-444A-860A-11B9CAC8F544}" srcOrd="0" destOrd="0" parTransId="{5E6E01BB-7809-4CAF-96BC-9C80C46D7223}" sibTransId="{4B77F520-38EB-4400-A71C-60A6470CB92A}"/>
    <dgm:cxn modelId="{7271D3C0-1CE9-4FE1-A067-BE1F1038EAB3}" srcId="{6363EF4A-996B-4373-AB8D-95C3A867C1E9}" destId="{A85F8F9B-E7E8-4D30-BA4E-612B453CBC0D}" srcOrd="1" destOrd="0" parTransId="{CFB60326-8FB0-4827-9577-D944F2980CC7}" sibTransId="{60CCA6E2-14B5-4E3A-8F87-759EFB5A64C1}"/>
    <dgm:cxn modelId="{89D10FCC-45AD-47D4-B35C-4A8555DEB3C8}" type="presParOf" srcId="{C6448CDC-0053-4D0F-BC95-1A9C6A5ED816}" destId="{74BBBB29-B054-4404-B04B-4273E0B9A496}" srcOrd="0" destOrd="0" presId="urn:microsoft.com/office/officeart/2005/8/layout/hList1"/>
    <dgm:cxn modelId="{6D49495A-DCC1-4F2C-98A5-9693F234D3BB}" type="presParOf" srcId="{74BBBB29-B054-4404-B04B-4273E0B9A496}" destId="{C098E8C1-D873-4BD7-8CDE-DF0BB90D89A5}" srcOrd="0" destOrd="0" presId="urn:microsoft.com/office/officeart/2005/8/layout/hList1"/>
    <dgm:cxn modelId="{D4509C6E-DDB4-4727-B7DB-FA085CF84764}" type="presParOf" srcId="{74BBBB29-B054-4404-B04B-4273E0B9A496}" destId="{AEF474F8-8026-4909-95DD-B375AB1F0C3E}" srcOrd="1" destOrd="0" presId="urn:microsoft.com/office/officeart/2005/8/layout/hList1"/>
    <dgm:cxn modelId="{3B05EFF3-BF24-4F16-BDCA-8504C64FD828}" type="presParOf" srcId="{C6448CDC-0053-4D0F-BC95-1A9C6A5ED816}" destId="{8EC0C65A-E910-4664-A7E4-20B1A5B7EBDE}" srcOrd="1" destOrd="0" presId="urn:microsoft.com/office/officeart/2005/8/layout/hList1"/>
    <dgm:cxn modelId="{CB2F03A4-CAA8-40D1-8FC0-26A037FEB508}" type="presParOf" srcId="{C6448CDC-0053-4D0F-BC95-1A9C6A5ED816}" destId="{408AEE34-D25C-4648-93A0-B85F1291DD42}" srcOrd="2" destOrd="0" presId="urn:microsoft.com/office/officeart/2005/8/layout/hList1"/>
    <dgm:cxn modelId="{7CB2F7D9-E969-48A1-AAE1-7B5E3FEBFD45}" type="presParOf" srcId="{408AEE34-D25C-4648-93A0-B85F1291DD42}" destId="{23063B20-8915-4DFF-8E89-106C7982D8CA}" srcOrd="0" destOrd="0" presId="urn:microsoft.com/office/officeart/2005/8/layout/hList1"/>
    <dgm:cxn modelId="{CD8B127D-3C4D-4379-9DC8-C1107460E8F7}" type="presParOf" srcId="{408AEE34-D25C-4648-93A0-B85F1291DD42}" destId="{02945636-F0AF-4FA7-810B-EB927C1628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EC941-A7F0-4D3B-8E56-48D1E35E6A4C}">
      <dsp:nvSpPr>
        <dsp:cNvPr id="0" name=""/>
        <dsp:cNvSpPr/>
      </dsp:nvSpPr>
      <dsp:spPr>
        <a:xfrm>
          <a:off x="645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T1</a:t>
          </a:r>
          <a:endParaRPr lang="es-ES" sz="1100" kern="1200" dirty="0"/>
        </a:p>
      </dsp:txBody>
      <dsp:txXfrm>
        <a:off x="645" y="53768"/>
        <a:ext cx="629439" cy="251775"/>
      </dsp:txXfrm>
    </dsp:sp>
    <dsp:sp modelId="{543EC6F3-F80A-4BAC-82D7-56422A20968C}">
      <dsp:nvSpPr>
        <dsp:cNvPr id="0" name=""/>
        <dsp:cNvSpPr/>
      </dsp:nvSpPr>
      <dsp:spPr>
        <a:xfrm>
          <a:off x="645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C11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C21</a:t>
          </a:r>
          <a:endParaRPr lang="es-ES" sz="1100" kern="1200" dirty="0"/>
        </a:p>
      </dsp:txBody>
      <dsp:txXfrm>
        <a:off x="645" y="305544"/>
        <a:ext cx="629439" cy="483120"/>
      </dsp:txXfrm>
    </dsp:sp>
    <dsp:sp modelId="{51C23C33-2B00-4171-B323-58524DB829D0}">
      <dsp:nvSpPr>
        <dsp:cNvPr id="0" name=""/>
        <dsp:cNvSpPr/>
      </dsp:nvSpPr>
      <dsp:spPr>
        <a:xfrm>
          <a:off x="718207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T2</a:t>
          </a:r>
          <a:endParaRPr lang="es-ES" sz="1100" kern="1200" dirty="0"/>
        </a:p>
      </dsp:txBody>
      <dsp:txXfrm>
        <a:off x="718207" y="53768"/>
        <a:ext cx="629439" cy="251775"/>
      </dsp:txXfrm>
    </dsp:sp>
    <dsp:sp modelId="{EA045583-A62A-4E09-9F7D-3565465922FC}">
      <dsp:nvSpPr>
        <dsp:cNvPr id="0" name=""/>
        <dsp:cNvSpPr/>
      </dsp:nvSpPr>
      <dsp:spPr>
        <a:xfrm>
          <a:off x="718207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C12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C22</a:t>
          </a:r>
          <a:endParaRPr lang="es-ES" sz="1100" kern="1200" dirty="0"/>
        </a:p>
      </dsp:txBody>
      <dsp:txXfrm>
        <a:off x="718207" y="305544"/>
        <a:ext cx="629439" cy="483120"/>
      </dsp:txXfrm>
    </dsp:sp>
    <dsp:sp modelId="{65B94DDA-D4D5-4974-8BF7-81100A13D7AA}">
      <dsp:nvSpPr>
        <dsp:cNvPr id="0" name=""/>
        <dsp:cNvSpPr/>
      </dsp:nvSpPr>
      <dsp:spPr>
        <a:xfrm>
          <a:off x="1435768" y="53768"/>
          <a:ext cx="629439" cy="251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T3</a:t>
          </a:r>
          <a:endParaRPr lang="es-ES" sz="1100" kern="1200" dirty="0"/>
        </a:p>
      </dsp:txBody>
      <dsp:txXfrm>
        <a:off x="1435768" y="53768"/>
        <a:ext cx="629439" cy="251775"/>
      </dsp:txXfrm>
    </dsp:sp>
    <dsp:sp modelId="{FF509EDD-0946-481D-8A2F-3371EB26A53E}">
      <dsp:nvSpPr>
        <dsp:cNvPr id="0" name=""/>
        <dsp:cNvSpPr/>
      </dsp:nvSpPr>
      <dsp:spPr>
        <a:xfrm>
          <a:off x="1435768" y="305544"/>
          <a:ext cx="629439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C13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kern="1200" dirty="0" smtClean="0"/>
            <a:t>C23</a:t>
          </a:r>
          <a:endParaRPr lang="es-ES" sz="1100" kern="1200" dirty="0"/>
        </a:p>
      </dsp:txBody>
      <dsp:txXfrm>
        <a:off x="1435768" y="305544"/>
        <a:ext cx="629439" cy="483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8E8C1-D873-4BD7-8CDE-DF0BB90D89A5}">
      <dsp:nvSpPr>
        <dsp:cNvPr id="0" name=""/>
        <dsp:cNvSpPr/>
      </dsp:nvSpPr>
      <dsp:spPr>
        <a:xfrm>
          <a:off x="0" y="0"/>
          <a:ext cx="835310" cy="288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V1</a:t>
          </a:r>
          <a:endParaRPr lang="es-ES" sz="1000" kern="1200" dirty="0"/>
        </a:p>
      </dsp:txBody>
      <dsp:txXfrm>
        <a:off x="0" y="0"/>
        <a:ext cx="835310" cy="288000"/>
      </dsp:txXfrm>
    </dsp:sp>
    <dsp:sp modelId="{AEF474F8-8026-4909-95DD-B375AB1F0C3E}">
      <dsp:nvSpPr>
        <dsp:cNvPr id="0" name=""/>
        <dsp:cNvSpPr/>
      </dsp:nvSpPr>
      <dsp:spPr>
        <a:xfrm>
          <a:off x="8" y="297021"/>
          <a:ext cx="835310" cy="4392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CV11</a:t>
          </a:r>
          <a:endParaRPr lang="es-E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CV21</a:t>
          </a:r>
          <a:endParaRPr lang="es-ES" sz="1000" kern="1200" dirty="0"/>
        </a:p>
      </dsp:txBody>
      <dsp:txXfrm>
        <a:off x="8" y="297021"/>
        <a:ext cx="835310" cy="439200"/>
      </dsp:txXfrm>
    </dsp:sp>
    <dsp:sp modelId="{23063B20-8915-4DFF-8E89-106C7982D8CA}">
      <dsp:nvSpPr>
        <dsp:cNvPr id="0" name=""/>
        <dsp:cNvSpPr/>
      </dsp:nvSpPr>
      <dsp:spPr>
        <a:xfrm>
          <a:off x="952262" y="9020"/>
          <a:ext cx="835310" cy="288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V2</a:t>
          </a:r>
          <a:endParaRPr lang="es-ES" sz="1000" kern="1200" dirty="0"/>
        </a:p>
      </dsp:txBody>
      <dsp:txXfrm>
        <a:off x="952262" y="9020"/>
        <a:ext cx="835310" cy="288000"/>
      </dsp:txXfrm>
    </dsp:sp>
    <dsp:sp modelId="{02945636-F0AF-4FA7-810B-EB927C16284E}">
      <dsp:nvSpPr>
        <dsp:cNvPr id="0" name=""/>
        <dsp:cNvSpPr/>
      </dsp:nvSpPr>
      <dsp:spPr>
        <a:xfrm>
          <a:off x="952262" y="297021"/>
          <a:ext cx="835310" cy="4392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CV12</a:t>
          </a:r>
          <a:endParaRPr lang="es-E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 smtClean="0"/>
            <a:t>CV22</a:t>
          </a:r>
          <a:endParaRPr lang="es-ES" sz="1000" kern="1200" dirty="0"/>
        </a:p>
      </dsp:txBody>
      <dsp:txXfrm>
        <a:off x="952262" y="297021"/>
        <a:ext cx="835310" cy="43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0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05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Vista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Visión de 3 niveles en una base de datos: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sp>
        <p:nvSpPr>
          <p:cNvPr id="5" name="Cilindro 4"/>
          <p:cNvSpPr/>
          <p:nvPr/>
        </p:nvSpPr>
        <p:spPr>
          <a:xfrm>
            <a:off x="3404211" y="4254474"/>
            <a:ext cx="1663547" cy="5398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32148720"/>
              </p:ext>
            </p:extLst>
          </p:nvPr>
        </p:nvGraphicFramePr>
        <p:xfrm>
          <a:off x="3203057" y="3209172"/>
          <a:ext cx="2065854" cy="84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59329449"/>
              </p:ext>
            </p:extLst>
          </p:nvPr>
        </p:nvGraphicFramePr>
        <p:xfrm>
          <a:off x="3280177" y="2261061"/>
          <a:ext cx="1787581" cy="74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ángulo 7"/>
          <p:cNvSpPr/>
          <p:nvPr/>
        </p:nvSpPr>
        <p:spPr>
          <a:xfrm>
            <a:off x="6174869" y="2160091"/>
            <a:ext cx="15440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Lógico</a:t>
            </a:r>
            <a:endParaRPr lang="es-ES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626368" y="3185836"/>
            <a:ext cx="25186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Conceptual</a:t>
            </a:r>
            <a:endParaRPr lang="es-ES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5634537" y="4042207"/>
            <a:ext cx="141577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Físico</a:t>
            </a:r>
            <a:endParaRPr lang="es-ES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474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Vista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¿Por qué usar vistas?</a:t>
            </a:r>
          </a:p>
          <a:p>
            <a:pPr lvl="1"/>
            <a:r>
              <a:rPr lang="es-MX" dirty="0" smtClean="0"/>
              <a:t>Escondemos datos de algunos usuarios.</a:t>
            </a:r>
          </a:p>
          <a:p>
            <a:pPr lvl="1"/>
            <a:r>
              <a:rPr lang="es-MX" dirty="0" smtClean="0"/>
              <a:t>Hacer los </a:t>
            </a:r>
            <a:r>
              <a:rPr lang="es-MX" dirty="0" err="1" smtClean="0"/>
              <a:t>queries</a:t>
            </a:r>
            <a:r>
              <a:rPr lang="es-MX" dirty="0" smtClean="0"/>
              <a:t> mas naturales y fáciles de usar</a:t>
            </a:r>
          </a:p>
          <a:p>
            <a:pPr lvl="1"/>
            <a:r>
              <a:rPr lang="es-MX" dirty="0" smtClean="0"/>
              <a:t>Modularidad de acceso a la base de datos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82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Algebra Relacional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Viene la parte de tirar números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861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R1: = </a:t>
            </a:r>
            <a:r>
              <a:rPr lang="el-GR" sz="1800" dirty="0" smtClean="0"/>
              <a:t>π</a:t>
            </a:r>
            <a:r>
              <a:rPr lang="es-MX" sz="1800" baseline="-25000" dirty="0" smtClean="0"/>
              <a:t>L</a:t>
            </a:r>
            <a:r>
              <a:rPr lang="es-MX" sz="1800" dirty="0" smtClean="0"/>
              <a:t>(R2)</a:t>
            </a:r>
          </a:p>
          <a:p>
            <a:pPr lvl="1"/>
            <a:r>
              <a:rPr lang="es-MX" sz="1800" dirty="0" smtClean="0"/>
              <a:t>L es una lista de atributos</a:t>
            </a:r>
          </a:p>
          <a:p>
            <a:pPr lvl="1"/>
            <a:r>
              <a:rPr lang="es-MX" sz="1800" dirty="0" smtClean="0"/>
              <a:t>R1 se construye:</a:t>
            </a:r>
          </a:p>
          <a:p>
            <a:pPr lvl="2"/>
            <a:r>
              <a:rPr lang="es-MX" sz="1800" dirty="0" smtClean="0"/>
              <a:t>Se analiza cada </a:t>
            </a:r>
            <a:r>
              <a:rPr lang="es-MX" sz="1800" dirty="0" err="1" smtClean="0"/>
              <a:t>tuple</a:t>
            </a:r>
            <a:r>
              <a:rPr lang="es-MX" sz="1800" dirty="0" smtClean="0"/>
              <a:t> de R2</a:t>
            </a:r>
          </a:p>
          <a:p>
            <a:pPr lvl="2"/>
            <a:r>
              <a:rPr lang="es-MX" sz="1800" dirty="0" smtClean="0"/>
              <a:t>Se extraen los atributos de la lista L</a:t>
            </a:r>
          </a:p>
          <a:p>
            <a:pPr lvl="2"/>
            <a:r>
              <a:rPr lang="es-MX" sz="1800" dirty="0" smtClean="0"/>
              <a:t>Se debe de seguir el orden en L</a:t>
            </a:r>
          </a:p>
          <a:p>
            <a:pPr lvl="2"/>
            <a:r>
              <a:rPr lang="es-MX" sz="1800" dirty="0" smtClean="0"/>
              <a:t>Se crea un nuevo </a:t>
            </a:r>
            <a:r>
              <a:rPr lang="es-MX" sz="1800" dirty="0" err="1" smtClean="0"/>
              <a:t>tuple</a:t>
            </a:r>
            <a:r>
              <a:rPr lang="es-MX" sz="1800" dirty="0" smtClean="0"/>
              <a:t> de R1</a:t>
            </a:r>
          </a:p>
          <a:p>
            <a:pPr lvl="1"/>
            <a:r>
              <a:rPr lang="es-MX" sz="1800" dirty="0" smtClean="0"/>
              <a:t>Se eliminan </a:t>
            </a:r>
            <a:r>
              <a:rPr lang="es-MX" sz="1800" dirty="0" err="1" smtClean="0"/>
              <a:t>tuples</a:t>
            </a:r>
            <a:r>
              <a:rPr lang="es-MX" sz="1800" dirty="0" smtClean="0"/>
              <a:t> duplicados, si existen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723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</a:p>
          <a:p>
            <a:r>
              <a:rPr lang="es-MX" dirty="0" smtClean="0"/>
              <a:t>Tabla Ganancias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02822"/>
              </p:ext>
            </p:extLst>
          </p:nvPr>
        </p:nvGraphicFramePr>
        <p:xfrm>
          <a:off x="1707140" y="2294127"/>
          <a:ext cx="5910860" cy="22210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Boletos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Precio Unitario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Los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10,000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20,0000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15,000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Ratatouille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2,000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Find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Nemo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Osaka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2,000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84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Peliculas</a:t>
            </a:r>
            <a:r>
              <a:rPr lang="es-MX" dirty="0" smtClean="0"/>
              <a:t>: </a:t>
            </a:r>
            <a:r>
              <a:rPr lang="es-MX" dirty="0"/>
              <a:t>= </a:t>
            </a:r>
            <a:r>
              <a:rPr lang="el-GR" dirty="0" smtClean="0"/>
              <a:t>π</a:t>
            </a:r>
            <a:r>
              <a:rPr lang="es-MX" baseline="-25000" dirty="0" smtClean="0"/>
              <a:t>[Nombre </a:t>
            </a:r>
            <a:r>
              <a:rPr lang="es-MX" baseline="-25000" dirty="0" err="1" smtClean="0"/>
              <a:t>Pelicula</a:t>
            </a:r>
            <a:r>
              <a:rPr lang="es-MX" baseline="-25000" dirty="0" smtClean="0"/>
              <a:t>, Ciudad]</a:t>
            </a:r>
            <a:r>
              <a:rPr lang="es-MX" dirty="0" smtClean="0"/>
              <a:t>(Ganancias)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696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Peliculas</a:t>
            </a:r>
            <a:r>
              <a:rPr lang="es-MX" dirty="0" smtClean="0"/>
              <a:t>: </a:t>
            </a:r>
            <a:r>
              <a:rPr lang="es-MX" dirty="0"/>
              <a:t>= </a:t>
            </a:r>
            <a:r>
              <a:rPr lang="el-GR" dirty="0" smtClean="0"/>
              <a:t>π</a:t>
            </a:r>
            <a:r>
              <a:rPr lang="es-MX" baseline="-25000" dirty="0" smtClean="0"/>
              <a:t>[Nombre </a:t>
            </a:r>
            <a:r>
              <a:rPr lang="es-MX" baseline="-25000" dirty="0" err="1" smtClean="0"/>
              <a:t>Pelicula</a:t>
            </a:r>
            <a:r>
              <a:rPr lang="es-MX" baseline="-25000" dirty="0" smtClean="0"/>
              <a:t>, Ciudad]</a:t>
            </a:r>
            <a:r>
              <a:rPr lang="es-MX" dirty="0" smtClean="0"/>
              <a:t>(Ganancias)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32145"/>
              </p:ext>
            </p:extLst>
          </p:nvPr>
        </p:nvGraphicFramePr>
        <p:xfrm>
          <a:off x="1707140" y="2294127"/>
          <a:ext cx="2955430" cy="22210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Los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Angeles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Ratatouille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Tokyo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Find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Nemo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Osaka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60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Peliculas</a:t>
            </a:r>
            <a:r>
              <a:rPr lang="es-MX" dirty="0" smtClean="0"/>
              <a:t>: </a:t>
            </a:r>
            <a:r>
              <a:rPr lang="es-MX" dirty="0"/>
              <a:t>= </a:t>
            </a:r>
            <a:r>
              <a:rPr lang="el-GR" dirty="0" smtClean="0"/>
              <a:t>π</a:t>
            </a:r>
            <a:r>
              <a:rPr lang="es-MX" baseline="-25000" dirty="0" smtClean="0"/>
              <a:t>[Nombre </a:t>
            </a:r>
            <a:r>
              <a:rPr lang="es-MX" baseline="-25000" dirty="0" err="1" smtClean="0"/>
              <a:t>Pelicula</a:t>
            </a:r>
            <a:r>
              <a:rPr lang="es-MX" baseline="-25000" dirty="0" smtClean="0"/>
              <a:t>, Boletos]</a:t>
            </a:r>
            <a:r>
              <a:rPr lang="es-MX" dirty="0" smtClean="0"/>
              <a:t>(Ganancias)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86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Peliculas</a:t>
            </a:r>
            <a:r>
              <a:rPr lang="es-MX" dirty="0" smtClean="0"/>
              <a:t>: </a:t>
            </a:r>
            <a:r>
              <a:rPr lang="es-MX" dirty="0"/>
              <a:t>= </a:t>
            </a:r>
            <a:r>
              <a:rPr lang="el-GR" dirty="0" smtClean="0"/>
              <a:t>π</a:t>
            </a:r>
            <a:r>
              <a:rPr lang="es-MX" baseline="-25000" dirty="0" smtClean="0"/>
              <a:t>[Nombre </a:t>
            </a:r>
            <a:r>
              <a:rPr lang="es-MX" baseline="-25000" dirty="0" err="1" smtClean="0"/>
              <a:t>Pelicula</a:t>
            </a:r>
            <a:r>
              <a:rPr lang="es-MX" baseline="-25000" dirty="0" smtClean="0"/>
              <a:t>, Boletos]</a:t>
            </a:r>
            <a:r>
              <a:rPr lang="es-MX" dirty="0" smtClean="0"/>
              <a:t>(Ganancias)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43559"/>
              </p:ext>
            </p:extLst>
          </p:nvPr>
        </p:nvGraphicFramePr>
        <p:xfrm>
          <a:off x="1707140" y="2294127"/>
          <a:ext cx="2955430" cy="22210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Boletos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10,000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20,0000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15,000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Ratatouille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2,000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Find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Nemo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2,000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487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Peliculas</a:t>
            </a:r>
            <a:r>
              <a:rPr lang="es-MX" dirty="0" smtClean="0"/>
              <a:t>: </a:t>
            </a:r>
            <a:r>
              <a:rPr lang="es-MX" dirty="0"/>
              <a:t>= </a:t>
            </a:r>
            <a:r>
              <a:rPr lang="el-GR" dirty="0" smtClean="0"/>
              <a:t>π</a:t>
            </a:r>
            <a:r>
              <a:rPr lang="es-MX" baseline="-25000" dirty="0" smtClean="0"/>
              <a:t>[Boletos, Precio</a:t>
            </a:r>
            <a:r>
              <a:rPr lang="es-MX" dirty="0" smtClean="0"/>
              <a:t> </a:t>
            </a:r>
            <a:r>
              <a:rPr lang="es-MX" baseline="-25000" dirty="0"/>
              <a:t>Unitario</a:t>
            </a:r>
            <a:r>
              <a:rPr lang="es-MX" baseline="-25000" dirty="0" smtClean="0"/>
              <a:t>]</a:t>
            </a:r>
            <a:r>
              <a:rPr lang="es-MX" dirty="0" smtClean="0"/>
              <a:t>(Ganancias)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76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Anuncios parroquiales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Peliculas</a:t>
            </a:r>
            <a:r>
              <a:rPr lang="es-MX" dirty="0" smtClean="0"/>
              <a:t>: </a:t>
            </a:r>
            <a:r>
              <a:rPr lang="es-MX" dirty="0"/>
              <a:t>= </a:t>
            </a:r>
            <a:r>
              <a:rPr lang="el-GR" dirty="0" smtClean="0"/>
              <a:t>π</a:t>
            </a:r>
            <a:r>
              <a:rPr lang="es-MX" baseline="-25000" dirty="0" smtClean="0"/>
              <a:t>[Boletos, Precio</a:t>
            </a:r>
            <a:r>
              <a:rPr lang="es-MX" dirty="0" smtClean="0"/>
              <a:t> </a:t>
            </a:r>
            <a:r>
              <a:rPr lang="es-MX" baseline="-25000" dirty="0"/>
              <a:t>Unitario</a:t>
            </a:r>
            <a:r>
              <a:rPr lang="es-MX" baseline="-25000" dirty="0" smtClean="0"/>
              <a:t>]</a:t>
            </a:r>
            <a:r>
              <a:rPr lang="es-MX" dirty="0" smtClean="0"/>
              <a:t>(Ganancias)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2391"/>
              </p:ext>
            </p:extLst>
          </p:nvPr>
        </p:nvGraphicFramePr>
        <p:xfrm>
          <a:off x="1707140" y="2294127"/>
          <a:ext cx="2955430" cy="183815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47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 smtClean="0"/>
                        <a:t> Boletos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Precio Unitario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10,000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20,0000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15,000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2,000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002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En SQL</a:t>
            </a:r>
          </a:p>
          <a:p>
            <a:pPr lvl="1"/>
            <a:r>
              <a:rPr lang="es-MX" dirty="0" smtClean="0"/>
              <a:t>No esta definida tal y como en el álgebra</a:t>
            </a:r>
          </a:p>
          <a:p>
            <a:pPr lvl="1"/>
            <a:r>
              <a:rPr lang="en-US" dirty="0"/>
              <a:t>SELECT DISTINCT City FROM [Customers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Alternativa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repite</a:t>
            </a:r>
            <a:r>
              <a:rPr lang="en-US" dirty="0" smtClean="0"/>
              <a:t> </a:t>
            </a:r>
            <a:r>
              <a:rPr lang="en-US" dirty="0" err="1" smtClean="0"/>
              <a:t>renglones</a:t>
            </a:r>
            <a:endParaRPr lang="en-US" dirty="0" smtClean="0"/>
          </a:p>
          <a:p>
            <a:pPr lvl="2"/>
            <a:r>
              <a:rPr lang="en-US" dirty="0" smtClean="0"/>
              <a:t>SELECT City FROM [Customers]</a:t>
            </a:r>
            <a:endParaRPr lang="es-MX" dirty="0" smtClean="0"/>
          </a:p>
          <a:p>
            <a:pPr lvl="1"/>
            <a:r>
              <a:rPr lang="en-US" dirty="0"/>
              <a:t>https://www.w3schools.com/sql/trysql.asp?filename=trysql_select_columns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0989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</a:p>
          <a:p>
            <a:r>
              <a:rPr lang="es-MX" dirty="0" smtClean="0"/>
              <a:t>Tabla Ganancias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07371"/>
              </p:ext>
            </p:extLst>
          </p:nvPr>
        </p:nvGraphicFramePr>
        <p:xfrm>
          <a:off x="1828800" y="2294127"/>
          <a:ext cx="5789200" cy="23218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784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1462273317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2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Nombre Película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Ciudad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Empresa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Boletos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Precio Unitario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Toy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Story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Los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baseline="0" dirty="0" err="1" smtClean="0"/>
                        <a:t>Angeles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$8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Big Hero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CDMX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20,0000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$3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Big Hero</a:t>
                      </a:r>
                      <a:r>
                        <a:rPr lang="es-MX" sz="1200" baseline="0" dirty="0" smtClean="0"/>
                        <a:t>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CDMX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Cinépolis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15,000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$3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05706"/>
                  </a:ext>
                </a:extLst>
              </a:tr>
              <a:tr h="377899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The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Incredibles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CDMX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15,000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$3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Ratatouille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Tokyo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$18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Find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Nemo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Osaka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$18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00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 smtClean="0"/>
              <a:t>[</a:t>
            </a:r>
            <a:r>
              <a:rPr lang="es-MX" baseline="-25000" dirty="0" err="1" smtClean="0"/>
              <a:t>NombrePelicula</a:t>
            </a:r>
            <a:r>
              <a:rPr lang="es-MX" baseline="-25000" dirty="0" smtClean="0"/>
              <a:t>]</a:t>
            </a:r>
            <a:r>
              <a:rPr lang="es-MX" dirty="0" smtClean="0"/>
              <a:t>(</a:t>
            </a:r>
            <a:r>
              <a:rPr lang="el-GR" dirty="0" smtClean="0"/>
              <a:t>σ</a:t>
            </a:r>
            <a:r>
              <a:rPr lang="es-MX" baseline="-25000" dirty="0" smtClean="0"/>
              <a:t>Boletos&gt;10,000</a:t>
            </a:r>
            <a:r>
              <a:rPr lang="es-MX" dirty="0" smtClean="0"/>
              <a:t>(Ganancias))</a:t>
            </a:r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9250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 smtClean="0"/>
              <a:t>[</a:t>
            </a:r>
            <a:r>
              <a:rPr lang="es-MX" baseline="-25000" dirty="0" err="1" smtClean="0"/>
              <a:t>NombrePelicula</a:t>
            </a:r>
            <a:r>
              <a:rPr lang="es-MX" baseline="-25000" dirty="0" smtClean="0"/>
              <a:t>]</a:t>
            </a:r>
            <a:r>
              <a:rPr lang="es-MX" dirty="0" smtClean="0"/>
              <a:t>(</a:t>
            </a:r>
            <a:r>
              <a:rPr lang="el-GR" dirty="0" smtClean="0"/>
              <a:t>σ</a:t>
            </a:r>
            <a:r>
              <a:rPr lang="es-MX" baseline="-25000" dirty="0" smtClean="0"/>
              <a:t>Boletos&gt;10,000</a:t>
            </a:r>
            <a:r>
              <a:rPr lang="es-MX" dirty="0" smtClean="0"/>
              <a:t>(Ganancias))</a:t>
            </a:r>
            <a:endParaRPr lang="es-MX" dirty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72791"/>
              </p:ext>
            </p:extLst>
          </p:nvPr>
        </p:nvGraphicFramePr>
        <p:xfrm>
          <a:off x="3001684" y="2674271"/>
          <a:ext cx="1477715" cy="153987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7715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Story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074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¿Qué pregunta esta contestando?</a:t>
            </a:r>
          </a:p>
          <a:p>
            <a:pPr lvl="1"/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Boletos&gt;10,000</a:t>
            </a:r>
            <a:r>
              <a:rPr lang="es-MX" dirty="0"/>
              <a:t>(Ganancias))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2795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¿Qué pregunta esta contestando?</a:t>
            </a:r>
          </a:p>
          <a:p>
            <a:pPr lvl="1"/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Boletos&gt;10,000</a:t>
            </a:r>
            <a:r>
              <a:rPr lang="es-MX" dirty="0"/>
              <a:t>(Ganancias))</a:t>
            </a:r>
          </a:p>
          <a:p>
            <a:pPr lvl="1"/>
            <a:r>
              <a:rPr lang="es-MX" dirty="0" smtClean="0"/>
              <a:t>Que películas vendieron más de 10,000 boletos.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665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 smtClean="0"/>
              <a:t>σ</a:t>
            </a:r>
            <a:r>
              <a:rPr lang="es-MX" baseline="-25000" dirty="0" smtClean="0"/>
              <a:t>Empresa=</a:t>
            </a:r>
            <a:r>
              <a:rPr lang="es-MX" baseline="-25000" dirty="0" err="1" smtClean="0"/>
              <a:t>Cinemex</a:t>
            </a:r>
            <a:r>
              <a:rPr lang="es-MX" baseline="-25000" dirty="0" smtClean="0"/>
              <a:t> </a:t>
            </a:r>
            <a:r>
              <a:rPr lang="es-MX" dirty="0" smtClean="0"/>
              <a:t>(Ganancias</a:t>
            </a:r>
            <a:r>
              <a:rPr lang="es-MX" dirty="0"/>
              <a:t>))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0415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 smtClean="0"/>
              <a:t>σ</a:t>
            </a:r>
            <a:r>
              <a:rPr lang="es-MX" baseline="-25000" dirty="0" smtClean="0"/>
              <a:t>Empresa=</a:t>
            </a:r>
            <a:r>
              <a:rPr lang="es-MX" baseline="-25000" dirty="0" err="1" smtClean="0"/>
              <a:t>Cinemex</a:t>
            </a:r>
            <a:r>
              <a:rPr lang="es-MX" baseline="-25000" dirty="0" smtClean="0"/>
              <a:t> </a:t>
            </a:r>
            <a:r>
              <a:rPr lang="es-MX" dirty="0" smtClean="0"/>
              <a:t>(Ganancias))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28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91639"/>
              </p:ext>
            </p:extLst>
          </p:nvPr>
        </p:nvGraphicFramePr>
        <p:xfrm>
          <a:off x="1736333" y="2530750"/>
          <a:ext cx="5789200" cy="73869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784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1462273317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2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Nombre Película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Ciudad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Empresa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Boletos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Precio Unitario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Big Hero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CDMX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20,0000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$3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547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¿Qué pregunta se esta contestando?</a:t>
            </a:r>
          </a:p>
          <a:p>
            <a:pPr lvl="1"/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Empresa=</a:t>
            </a:r>
            <a:r>
              <a:rPr lang="es-MX" baseline="-25000" dirty="0" err="1"/>
              <a:t>Cinemex</a:t>
            </a:r>
            <a:r>
              <a:rPr lang="es-MX" baseline="-25000" dirty="0"/>
              <a:t> </a:t>
            </a:r>
            <a:r>
              <a:rPr lang="es-MX" dirty="0"/>
              <a:t>(Ganancias))</a:t>
            </a:r>
          </a:p>
          <a:p>
            <a:pPr lvl="1"/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39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2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de presentar el Lunes 24:</a:t>
            </a:r>
          </a:p>
          <a:p>
            <a:pPr lvl="1"/>
            <a:r>
              <a:rPr lang="es-MX" dirty="0" smtClean="0"/>
              <a:t>Presentación oral del problema</a:t>
            </a:r>
          </a:p>
          <a:p>
            <a:pPr lvl="1"/>
            <a:r>
              <a:rPr lang="es-MX" dirty="0" smtClean="0"/>
              <a:t>Reporte escrito</a:t>
            </a:r>
          </a:p>
          <a:p>
            <a:pPr lvl="1"/>
            <a:r>
              <a:rPr lang="es-MX" dirty="0" smtClean="0"/>
              <a:t>Si se puede en </a:t>
            </a:r>
            <a:r>
              <a:rPr lang="es-MX" dirty="0" err="1" smtClean="0"/>
              <a:t>Latex</a:t>
            </a:r>
            <a:r>
              <a:rPr lang="es-MX" dirty="0" smtClean="0"/>
              <a:t>, estaría genial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323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¿Qué pregunta se esta contestando?</a:t>
            </a:r>
          </a:p>
          <a:p>
            <a:pPr lvl="1"/>
            <a:r>
              <a:rPr lang="es-MX" dirty="0" err="1"/>
              <a:t>Peliculas</a:t>
            </a:r>
            <a:r>
              <a:rPr lang="es-MX" dirty="0"/>
              <a:t>: = </a:t>
            </a:r>
            <a:r>
              <a:rPr lang="el-GR" dirty="0"/>
              <a:t>π</a:t>
            </a:r>
            <a:r>
              <a:rPr lang="es-MX" baseline="-25000" dirty="0"/>
              <a:t>[</a:t>
            </a:r>
            <a:r>
              <a:rPr lang="es-MX" baseline="-25000" dirty="0" err="1"/>
              <a:t>NombrePelicula</a:t>
            </a:r>
            <a:r>
              <a:rPr lang="es-MX" baseline="-25000" dirty="0"/>
              <a:t>]</a:t>
            </a:r>
            <a:r>
              <a:rPr lang="es-MX" dirty="0"/>
              <a:t>(</a:t>
            </a:r>
            <a:r>
              <a:rPr lang="el-GR" dirty="0"/>
              <a:t>σ</a:t>
            </a:r>
            <a:r>
              <a:rPr lang="es-MX" baseline="-25000" dirty="0"/>
              <a:t>Empresa=</a:t>
            </a:r>
            <a:r>
              <a:rPr lang="es-MX" baseline="-25000" dirty="0" err="1"/>
              <a:t>Cinemex</a:t>
            </a:r>
            <a:r>
              <a:rPr lang="es-MX" baseline="-25000" dirty="0"/>
              <a:t> </a:t>
            </a:r>
            <a:r>
              <a:rPr lang="es-MX" dirty="0"/>
              <a:t>(Ganancias))</a:t>
            </a:r>
          </a:p>
          <a:p>
            <a:pPr lvl="1"/>
            <a:r>
              <a:rPr lang="es-MX" dirty="0" smtClean="0"/>
              <a:t>Que películas se exhibieron en </a:t>
            </a:r>
            <a:r>
              <a:rPr lang="es-MX" dirty="0" err="1" smtClean="0"/>
              <a:t>Cinemex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5537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R1: = </a:t>
            </a:r>
            <a:r>
              <a:rPr lang="el-GR" sz="1800" dirty="0" smtClean="0"/>
              <a:t>π</a:t>
            </a:r>
            <a:r>
              <a:rPr lang="es-MX" sz="1800" baseline="-25000" dirty="0" smtClean="0"/>
              <a:t>L</a:t>
            </a:r>
            <a:r>
              <a:rPr lang="es-MX" sz="1800" dirty="0" smtClean="0"/>
              <a:t>(R2)</a:t>
            </a:r>
          </a:p>
          <a:p>
            <a:pPr lvl="1"/>
            <a:r>
              <a:rPr lang="es-MX" sz="1800" dirty="0" smtClean="0"/>
              <a:t>L es una lista de atributos</a:t>
            </a:r>
          </a:p>
          <a:p>
            <a:pPr lvl="1"/>
            <a:r>
              <a:rPr lang="es-MX" sz="1800" dirty="0" smtClean="0"/>
              <a:t>L además permite tener operaciones</a:t>
            </a:r>
          </a:p>
          <a:p>
            <a:pPr lvl="2"/>
            <a:r>
              <a:rPr lang="es-MX" sz="1800" dirty="0" smtClean="0"/>
              <a:t>Aritmética básica (sumas, restas, multiplicaciones)</a:t>
            </a:r>
          </a:p>
          <a:p>
            <a:pPr lvl="2"/>
            <a:r>
              <a:rPr lang="es-MX" sz="1800" dirty="0" smtClean="0"/>
              <a:t>Esta proyección permite entradas duplicadas.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32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R1: </a:t>
            </a:r>
            <a:r>
              <a:rPr lang="es-MX" dirty="0"/>
              <a:t>= </a:t>
            </a:r>
            <a:r>
              <a:rPr lang="el-GR" dirty="0"/>
              <a:t>π</a:t>
            </a:r>
            <a:r>
              <a:rPr lang="es-MX" baseline="-25000" dirty="0" smtClean="0"/>
              <a:t>[A+B</a:t>
            </a:r>
            <a:r>
              <a:rPr lang="es-MX" dirty="0" smtClean="0"/>
              <a:t> </a:t>
            </a:r>
            <a:r>
              <a:rPr lang="es-MX" baseline="-25000" dirty="0" smtClean="0"/>
              <a:t>-&gt;C, A, A]</a:t>
            </a:r>
            <a:r>
              <a:rPr lang="es-MX" dirty="0" smtClean="0"/>
              <a:t>(R2)</a:t>
            </a:r>
          </a:p>
          <a:p>
            <a:endParaRPr lang="es-MX" dirty="0"/>
          </a:p>
          <a:p>
            <a:pPr marL="76200" indent="0">
              <a:buNone/>
            </a:pPr>
            <a:endParaRPr lang="es-MX" dirty="0" smtClean="0"/>
          </a:p>
          <a:p>
            <a:pPr marL="7620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32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95244"/>
              </p:ext>
            </p:extLst>
          </p:nvPr>
        </p:nvGraphicFramePr>
        <p:xfrm>
          <a:off x="1873322" y="2738420"/>
          <a:ext cx="1681536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40768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840768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B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459426" y="24306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0106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R1: </a:t>
            </a:r>
            <a:r>
              <a:rPr lang="es-MX" dirty="0"/>
              <a:t>= </a:t>
            </a:r>
            <a:r>
              <a:rPr lang="el-GR" dirty="0"/>
              <a:t>π</a:t>
            </a:r>
            <a:r>
              <a:rPr lang="es-MX" baseline="-25000" dirty="0" smtClean="0"/>
              <a:t>[A+B</a:t>
            </a:r>
            <a:r>
              <a:rPr lang="es-MX" dirty="0" smtClean="0"/>
              <a:t> </a:t>
            </a:r>
            <a:r>
              <a:rPr lang="es-MX" baseline="-25000" dirty="0" smtClean="0"/>
              <a:t>-&gt;C, A, A]</a:t>
            </a:r>
            <a:r>
              <a:rPr lang="es-MX" dirty="0" smtClean="0"/>
              <a:t>(R2)</a:t>
            </a:r>
          </a:p>
          <a:p>
            <a:endParaRPr lang="es-MX" dirty="0"/>
          </a:p>
          <a:p>
            <a:pPr marL="76200" indent="0">
              <a:buNone/>
            </a:pPr>
            <a:endParaRPr lang="es-MX" dirty="0" smtClean="0"/>
          </a:p>
          <a:p>
            <a:pPr marL="7620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33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873322" y="2738420"/>
          <a:ext cx="1681536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40768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840768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B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459426" y="24306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92574"/>
              </p:ext>
            </p:extLst>
          </p:nvPr>
        </p:nvGraphicFramePr>
        <p:xfrm>
          <a:off x="5601129" y="2738419"/>
          <a:ext cx="1681536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60512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1644936776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7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187233" y="24306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6836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</a:p>
          <a:p>
            <a:r>
              <a:rPr lang="es-MX" dirty="0" smtClean="0"/>
              <a:t>Tabla Ganancias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34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828800" y="2294127"/>
          <a:ext cx="5789200" cy="23218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784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1462273317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2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Nombre Película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Ciudad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Empresa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Boletos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Precio Unitario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Toy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Story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Los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baseline="0" dirty="0" err="1" smtClean="0"/>
                        <a:t>Angeles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$8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Big Hero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CDMX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20,0000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$3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Big Hero</a:t>
                      </a:r>
                      <a:r>
                        <a:rPr lang="es-MX" sz="1200" baseline="0" dirty="0" smtClean="0"/>
                        <a:t>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CDMX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Cinépolis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15,000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$3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05706"/>
                  </a:ext>
                </a:extLst>
              </a:tr>
              <a:tr h="377899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The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Incredibles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CDMX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15,000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$3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Ratatouille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Tokyo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$18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Find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Nemo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Osaka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$18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818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 dirty="0" err="1" smtClean="0"/>
              <a:t>Profit</a:t>
            </a:r>
            <a:r>
              <a:rPr lang="es-MX" sz="1600" dirty="0" smtClean="0"/>
              <a:t>: </a:t>
            </a:r>
            <a:r>
              <a:rPr lang="es-MX" sz="1600" dirty="0"/>
              <a:t>= </a:t>
            </a:r>
            <a:r>
              <a:rPr lang="el-GR" sz="1600" dirty="0"/>
              <a:t>π</a:t>
            </a:r>
            <a:r>
              <a:rPr lang="es-MX" sz="1600" baseline="-25000" dirty="0" smtClean="0"/>
              <a:t>[Boletos*</a:t>
            </a:r>
            <a:r>
              <a:rPr lang="es-MX" sz="1600" baseline="-25000" dirty="0" err="1" smtClean="0"/>
              <a:t>PrecioUnitario</a:t>
            </a:r>
            <a:r>
              <a:rPr lang="es-MX" sz="1600" dirty="0" smtClean="0"/>
              <a:t> </a:t>
            </a:r>
            <a:r>
              <a:rPr lang="es-MX" sz="1600" baseline="-25000" dirty="0" smtClean="0"/>
              <a:t>-&gt;Ganancia, </a:t>
            </a:r>
            <a:r>
              <a:rPr lang="es-MX" sz="1600" baseline="-25000" dirty="0" err="1" smtClean="0"/>
              <a:t>NombrePelicula</a:t>
            </a:r>
            <a:r>
              <a:rPr lang="es-MX" sz="1600" baseline="-25000" dirty="0" smtClean="0"/>
              <a:t>, Empresa]</a:t>
            </a:r>
            <a:r>
              <a:rPr lang="es-MX" sz="1600" dirty="0" smtClean="0"/>
              <a:t>(Ganancias)</a:t>
            </a:r>
            <a:endParaRPr lang="es-MX" sz="1600" dirty="0"/>
          </a:p>
          <a:p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4202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36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828800" y="2294127"/>
          <a:ext cx="5789200" cy="23218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784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1462273317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57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2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Nombre Película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Ciudad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Empresa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Boletos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Precio Unitario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Toy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Story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Los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baseline="0" dirty="0" err="1" smtClean="0"/>
                        <a:t>Angeles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$8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Big Hero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CDMX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20,0000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$3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Big Hero</a:t>
                      </a:r>
                      <a:r>
                        <a:rPr lang="es-MX" sz="1200" baseline="0" dirty="0" smtClean="0"/>
                        <a:t>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CDMX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Cinépolis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15,000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$3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05706"/>
                  </a:ext>
                </a:extLst>
              </a:tr>
              <a:tr h="377899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The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Incredibles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CDMX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Cinemex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15,000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$3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Ratatouille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Tokyo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$18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Find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Nemo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Osaka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$18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17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 dirty="0" err="1" smtClean="0"/>
              <a:t>Profit</a:t>
            </a:r>
            <a:r>
              <a:rPr lang="es-MX" sz="1600" dirty="0" smtClean="0"/>
              <a:t>: </a:t>
            </a:r>
            <a:r>
              <a:rPr lang="es-MX" sz="1600" dirty="0"/>
              <a:t>= </a:t>
            </a:r>
            <a:r>
              <a:rPr lang="el-GR" sz="1600" dirty="0"/>
              <a:t>π</a:t>
            </a:r>
            <a:r>
              <a:rPr lang="es-MX" sz="1600" baseline="-25000" dirty="0" smtClean="0"/>
              <a:t>[Boletos*</a:t>
            </a:r>
            <a:r>
              <a:rPr lang="es-MX" sz="1600" baseline="-25000" dirty="0" err="1" smtClean="0"/>
              <a:t>PrecioUnitario</a:t>
            </a:r>
            <a:r>
              <a:rPr lang="es-MX" sz="1600" dirty="0" smtClean="0"/>
              <a:t> </a:t>
            </a:r>
            <a:r>
              <a:rPr lang="es-MX" sz="1600" baseline="-25000" dirty="0" smtClean="0"/>
              <a:t>-&gt;Ganancia, </a:t>
            </a:r>
            <a:r>
              <a:rPr lang="es-MX" sz="1600" baseline="-25000" dirty="0" err="1" smtClean="0"/>
              <a:t>NombrePelicula</a:t>
            </a:r>
            <a:r>
              <a:rPr lang="es-MX" sz="1600" baseline="-25000" dirty="0" smtClean="0"/>
              <a:t>, Empresa]</a:t>
            </a:r>
            <a:r>
              <a:rPr lang="es-MX" sz="1600" dirty="0" smtClean="0"/>
              <a:t>(Ganancias)</a:t>
            </a:r>
            <a:endParaRPr lang="es-MX" sz="1600" dirty="0"/>
          </a:p>
          <a:p>
            <a:endParaRPr lang="es-MX" sz="1600" dirty="0" smtClean="0"/>
          </a:p>
          <a:p>
            <a:endParaRPr lang="es-MX" sz="1600" dirty="0"/>
          </a:p>
          <a:p>
            <a:endParaRPr lang="es-MX" sz="1600" dirty="0" smtClean="0"/>
          </a:p>
          <a:p>
            <a:endParaRPr lang="es-MX" sz="1600" dirty="0"/>
          </a:p>
          <a:p>
            <a:endParaRPr lang="es-MX" sz="1600" dirty="0" smtClean="0"/>
          </a:p>
          <a:p>
            <a:endParaRPr lang="es-MX" sz="1600" dirty="0"/>
          </a:p>
          <a:p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19936"/>
              </p:ext>
            </p:extLst>
          </p:nvPr>
        </p:nvGraphicFramePr>
        <p:xfrm>
          <a:off x="2517169" y="2158134"/>
          <a:ext cx="2894601" cy="231471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64867">
                  <a:extLst>
                    <a:ext uri="{9D8B030D-6E8A-4147-A177-3AD203B41FA5}">
                      <a16:colId xmlns:a16="http://schemas.microsoft.com/office/drawing/2014/main" val="3970979346"/>
                    </a:ext>
                  </a:extLst>
                </a:gridCol>
                <a:gridCol w="964867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964867">
                  <a:extLst>
                    <a:ext uri="{9D8B030D-6E8A-4147-A177-3AD203B41FA5}">
                      <a16:colId xmlns:a16="http://schemas.microsoft.com/office/drawing/2014/main" val="1462273317"/>
                    </a:ext>
                  </a:extLst>
                </a:gridCol>
              </a:tblGrid>
              <a:tr h="393328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Ganancia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Nombre Película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Empresa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80,000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Toy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Story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60,000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Big Hero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Cinemex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45,000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Big Hero</a:t>
                      </a:r>
                      <a:r>
                        <a:rPr lang="es-MX" sz="1200" baseline="0" dirty="0" smtClean="0"/>
                        <a:t> 6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Cinépolis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05706"/>
                  </a:ext>
                </a:extLst>
              </a:tr>
              <a:tr h="3778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45,000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The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Incredibles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Cinemex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36,000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Ratatouille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281499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36,000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Find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dirty="0" err="1" smtClean="0"/>
                        <a:t>Nemo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Warner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535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Aplicaciones?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1892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Aplicaciones</a:t>
            </a:r>
          </a:p>
          <a:p>
            <a:pPr lvl="1"/>
            <a:r>
              <a:rPr lang="es-MX" dirty="0" smtClean="0"/>
              <a:t>Crear Datos nuevos</a:t>
            </a:r>
          </a:p>
          <a:p>
            <a:pPr lvl="1"/>
            <a:r>
              <a:rPr lang="es-MX" dirty="0" smtClean="0"/>
              <a:t>Encriptación (no recomendable)</a:t>
            </a:r>
            <a:endParaRPr lang="es-MX" dirty="0"/>
          </a:p>
          <a:p>
            <a:pPr lvl="1"/>
            <a:r>
              <a:rPr lang="es-MX" dirty="0" smtClean="0"/>
              <a:t>Limitar el número de datos (normalización)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37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464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Limitaciones</a:t>
            </a:r>
          </a:p>
          <a:p>
            <a:pPr lvl="1"/>
            <a:r>
              <a:rPr lang="es-MX" dirty="0" smtClean="0"/>
              <a:t>Los </a:t>
            </a:r>
            <a:r>
              <a:rPr lang="es-MX" dirty="0" err="1" smtClean="0"/>
              <a:t>SMBDs</a:t>
            </a:r>
            <a:r>
              <a:rPr lang="es-MX" dirty="0" smtClean="0"/>
              <a:t> no están diseñados para fuertes volúmenes de operaciones!</a:t>
            </a:r>
          </a:p>
          <a:p>
            <a:pPr lvl="1"/>
            <a:r>
              <a:rPr lang="es-MX" dirty="0" smtClean="0"/>
              <a:t>No traten de hacer todo con proyecciones por que el sistema no va a aguantar.</a:t>
            </a:r>
          </a:p>
          <a:p>
            <a:pPr lvl="1"/>
            <a:r>
              <a:rPr lang="es-MX" dirty="0" smtClean="0"/>
              <a:t>Usen cosas como Pandas, Excel, etc.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886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41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Álgebra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Sistema matemático que consiste de:</a:t>
            </a:r>
          </a:p>
          <a:p>
            <a:pPr lvl="1"/>
            <a:r>
              <a:rPr lang="es-MX" dirty="0" err="1" smtClean="0"/>
              <a:t>Operandos</a:t>
            </a:r>
            <a:r>
              <a:rPr lang="es-MX" dirty="0" smtClean="0"/>
              <a:t>: Valores de los cuales se pueden construir nuevos valores</a:t>
            </a:r>
          </a:p>
          <a:p>
            <a:pPr lvl="1"/>
            <a:r>
              <a:rPr lang="es-MX" dirty="0" smtClean="0"/>
              <a:t>Operadores: Símbolos que denotan procedimientos para construir los nuevos valores.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82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R1 := </a:t>
            </a:r>
            <a:r>
              <a:rPr lang="el-GR" sz="1800" dirty="0" smtClean="0"/>
              <a:t>σ</a:t>
            </a:r>
            <a:r>
              <a:rPr lang="es-MX" sz="1800" baseline="-25000" dirty="0" smtClean="0"/>
              <a:t>c</a:t>
            </a:r>
            <a:r>
              <a:rPr lang="es-MX" sz="1800" dirty="0" smtClean="0"/>
              <a:t>(R2)</a:t>
            </a:r>
          </a:p>
          <a:p>
            <a:pPr lvl="1"/>
            <a:r>
              <a:rPr lang="es-MX" sz="1800" dirty="0" smtClean="0"/>
              <a:t>C es una condición que se refiere a atributos de R2</a:t>
            </a:r>
          </a:p>
          <a:p>
            <a:pPr lvl="2"/>
            <a:r>
              <a:rPr lang="es-MX" sz="1800" dirty="0" smtClean="0"/>
              <a:t>Como si fuese un “</a:t>
            </a:r>
            <a:r>
              <a:rPr lang="es-MX" sz="1800" dirty="0" err="1" smtClean="0"/>
              <a:t>if</a:t>
            </a:r>
            <a:r>
              <a:rPr lang="es-MX" sz="1800" dirty="0" smtClean="0"/>
              <a:t>”</a:t>
            </a:r>
          </a:p>
          <a:p>
            <a:pPr lvl="1"/>
            <a:r>
              <a:rPr lang="es-MX" sz="1800" dirty="0" smtClean="0"/>
              <a:t>R1 son todos los </a:t>
            </a:r>
            <a:r>
              <a:rPr lang="es-MX" sz="1800" dirty="0" err="1" smtClean="0"/>
              <a:t>tuples</a:t>
            </a:r>
            <a:r>
              <a:rPr lang="es-MX" sz="1800" dirty="0" smtClean="0"/>
              <a:t> que cumplen con la condición C</a:t>
            </a:r>
          </a:p>
          <a:p>
            <a:pPr lvl="2"/>
            <a:endParaRPr lang="es-MX" sz="1800" baseline="-25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3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</a:p>
          <a:p>
            <a:r>
              <a:rPr lang="es-MX" dirty="0" smtClean="0"/>
              <a:t>Tabla Ganancias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39344"/>
              </p:ext>
            </p:extLst>
          </p:nvPr>
        </p:nvGraphicFramePr>
        <p:xfrm>
          <a:off x="1522000" y="2423634"/>
          <a:ext cx="60960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Ganancia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Toy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Story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Los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Angeles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$10</a:t>
                      </a:r>
                      <a:r>
                        <a:rPr lang="es-MX" baseline="0" dirty="0" smtClean="0"/>
                        <a:t>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$20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$17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Ratatouille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Tokyo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$15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88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GananciasMexico</a:t>
            </a:r>
            <a:r>
              <a:rPr lang="es-MX" dirty="0" smtClean="0"/>
              <a:t> </a:t>
            </a:r>
            <a:r>
              <a:rPr lang="es-MX" dirty="0"/>
              <a:t>:= </a:t>
            </a:r>
            <a:r>
              <a:rPr lang="el-GR" dirty="0" smtClean="0"/>
              <a:t>σ</a:t>
            </a:r>
            <a:r>
              <a:rPr lang="es-MX" baseline="-25000" dirty="0" smtClean="0"/>
              <a:t>ciudad = ‘CDMX’</a:t>
            </a:r>
            <a:r>
              <a:rPr lang="es-MX" dirty="0" smtClean="0"/>
              <a:t>(Ganancias)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97"/>
              </p:ext>
            </p:extLst>
          </p:nvPr>
        </p:nvGraphicFramePr>
        <p:xfrm>
          <a:off x="1522000" y="2423634"/>
          <a:ext cx="60960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Ganancia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$20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The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Incredibles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$17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69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7283123" cy="3145500"/>
          </a:xfrm>
        </p:spPr>
        <p:txBody>
          <a:bodyPr/>
          <a:lstStyle/>
          <a:p>
            <a:r>
              <a:rPr lang="es-MX" sz="2000" dirty="0" smtClean="0"/>
              <a:t>Ganancias20 := </a:t>
            </a:r>
            <a:r>
              <a:rPr lang="el-GR" sz="2000" dirty="0" smtClean="0"/>
              <a:t>σ</a:t>
            </a:r>
            <a:r>
              <a:rPr lang="es-MX" sz="2000" baseline="-25000" dirty="0" smtClean="0"/>
              <a:t>ciudad = ‘CDMX’ </a:t>
            </a:r>
            <a:r>
              <a:rPr lang="es-MX" sz="2000" baseline="-25000" dirty="0"/>
              <a:t>∧</a:t>
            </a:r>
            <a:r>
              <a:rPr lang="es-MX" sz="2000" baseline="-25000" dirty="0" smtClean="0"/>
              <a:t> Ganancias </a:t>
            </a:r>
            <a:r>
              <a:rPr lang="es-MX" sz="2000" baseline="-25000" dirty="0"/>
              <a:t>= </a:t>
            </a:r>
            <a:r>
              <a:rPr lang="es-MX" sz="2000" baseline="-25000" dirty="0" smtClean="0"/>
              <a:t>20 millones</a:t>
            </a:r>
            <a:r>
              <a:rPr lang="es-MX" sz="2000" dirty="0" smtClean="0"/>
              <a:t> </a:t>
            </a:r>
            <a:r>
              <a:rPr lang="es-MX" sz="2000" baseline="-25000" dirty="0" smtClean="0"/>
              <a:t>  </a:t>
            </a:r>
            <a:r>
              <a:rPr lang="es-MX" sz="2000" dirty="0" smtClean="0"/>
              <a:t>(Ganancias)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46889"/>
              </p:ext>
            </p:extLst>
          </p:nvPr>
        </p:nvGraphicFramePr>
        <p:xfrm>
          <a:off x="1522000" y="2423634"/>
          <a:ext cx="6096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Película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Ganancia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Big Hero 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CDMX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$20 millones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6465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7681</TotalTime>
  <Words>1096</Words>
  <Application>Microsoft Office PowerPoint</Application>
  <PresentationFormat>Presentación en pantalla (16:9)</PresentationFormat>
  <Paragraphs>488</Paragraphs>
  <Slides>41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Roboto Condensed Light</vt:lpstr>
      <vt:lpstr>Roboto Condensed</vt:lpstr>
      <vt:lpstr>Arial</vt:lpstr>
      <vt:lpstr>Arvo</vt:lpstr>
      <vt:lpstr>Salerio template</vt:lpstr>
      <vt:lpstr>Introducción a las Bases de Datos</vt:lpstr>
      <vt:lpstr>Anuncios parroquiales</vt:lpstr>
      <vt:lpstr>Tarea 2</vt:lpstr>
      <vt:lpstr>Clase Pasada</vt:lpstr>
      <vt:lpstr>Álgebra</vt:lpstr>
      <vt:lpstr>Selección</vt:lpstr>
      <vt:lpstr>Selección</vt:lpstr>
      <vt:lpstr>Selección</vt:lpstr>
      <vt:lpstr>Selección</vt:lpstr>
      <vt:lpstr>Vista</vt:lpstr>
      <vt:lpstr>Vista</vt:lpstr>
      <vt:lpstr>Algebra Relacional</vt:lpstr>
      <vt:lpstr>Proyección</vt:lpstr>
      <vt:lpstr>Proyección</vt:lpstr>
      <vt:lpstr>Proyección</vt:lpstr>
      <vt:lpstr>Proyección</vt:lpstr>
      <vt:lpstr>Proyección</vt:lpstr>
      <vt:lpstr>Proyección</vt:lpstr>
      <vt:lpstr>Proyección</vt:lpstr>
      <vt:lpstr>Proyección</vt:lpstr>
      <vt:lpstr>Proyección</vt:lpstr>
      <vt:lpstr>Operaciones</vt:lpstr>
      <vt:lpstr>Operaciones</vt:lpstr>
      <vt:lpstr>Operaciones</vt:lpstr>
      <vt:lpstr>Operaciones</vt:lpstr>
      <vt:lpstr>Operaciones</vt:lpstr>
      <vt:lpstr>Operaciones</vt:lpstr>
      <vt:lpstr>Operaciones</vt:lpstr>
      <vt:lpstr>Operaciones</vt:lpstr>
      <vt:lpstr>Operaciones</vt:lpstr>
      <vt:lpstr>Proyección extendida</vt:lpstr>
      <vt:lpstr>Proyección Extendida</vt:lpstr>
      <vt:lpstr>Proyección Extendida</vt:lpstr>
      <vt:lpstr>Proyección Extendida</vt:lpstr>
      <vt:lpstr>Proyección Extendida</vt:lpstr>
      <vt:lpstr>Presentación de PowerPoint</vt:lpstr>
      <vt:lpstr>Proyección Extendida</vt:lpstr>
      <vt:lpstr>Proyección Extendida</vt:lpstr>
      <vt:lpstr>Proyección Extendida</vt:lpstr>
      <vt:lpstr>Proyección Extendida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78</cp:revision>
  <dcterms:modified xsi:type="dcterms:W3CDTF">2019-09-19T17:05:34Z</dcterms:modified>
</cp:coreProperties>
</file>