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646" r:id="rId3"/>
    <p:sldId id="686" r:id="rId4"/>
  </p:sldIdLst>
  <p:sldSz cx="9144000" cy="5143500" type="screen16x9"/>
  <p:notesSz cx="6858000" cy="9144000"/>
  <p:embeddedFontLst>
    <p:embeddedFont>
      <p:font typeface="Arvo" panose="020B0604020202020204" charset="0"/>
      <p:regular r:id="rId6"/>
      <p:bold r:id="rId7"/>
      <p:italic r:id="rId8"/>
      <p:boldItalic r:id="rId9"/>
    </p:embeddedFon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Proyecto Final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5137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400" dirty="0"/>
              <a:t>Trabajo Escrito:</a:t>
            </a:r>
          </a:p>
          <a:p>
            <a:pPr lvl="1"/>
            <a:r>
              <a:rPr lang="es-MX" sz="1400" dirty="0"/>
              <a:t>Introducción</a:t>
            </a:r>
          </a:p>
          <a:p>
            <a:pPr lvl="2"/>
            <a:r>
              <a:rPr lang="es-MX" sz="1400" dirty="0"/>
              <a:t>Origen de los datos</a:t>
            </a:r>
          </a:p>
          <a:p>
            <a:pPr lvl="2"/>
            <a:r>
              <a:rPr lang="es-MX" sz="1400" dirty="0"/>
              <a:t>“Historia de los datos”</a:t>
            </a:r>
          </a:p>
          <a:p>
            <a:pPr lvl="1"/>
            <a:r>
              <a:rPr lang="es-MX" sz="1400" dirty="0"/>
              <a:t>Base De Datos</a:t>
            </a:r>
          </a:p>
          <a:p>
            <a:pPr lvl="2"/>
            <a:r>
              <a:rPr lang="es-MX" sz="1400" dirty="0"/>
              <a:t>Diagrama Entidad-Relación</a:t>
            </a:r>
          </a:p>
          <a:p>
            <a:pPr lvl="2"/>
            <a:r>
              <a:rPr lang="es-MX" sz="1400" dirty="0"/>
              <a:t>Pasos para normalizar</a:t>
            </a:r>
          </a:p>
          <a:p>
            <a:pPr lvl="1"/>
            <a:r>
              <a:rPr lang="es-MX" sz="1400" dirty="0"/>
              <a:t>Preguntas ejemplo</a:t>
            </a:r>
          </a:p>
          <a:p>
            <a:pPr lvl="2"/>
            <a:r>
              <a:rPr lang="es-MX" sz="1400" dirty="0"/>
              <a:t>Algebra Relacional y SQL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75779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15387</TotalTime>
  <Words>51</Words>
  <Application>Microsoft Office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Roboto Condensed Light</vt:lpstr>
      <vt:lpstr>Roboto Condensed</vt:lpstr>
      <vt:lpstr>Arvo</vt:lpstr>
      <vt:lpstr>Salerio template</vt:lpstr>
      <vt:lpstr>Introducción a las Bases de Datos</vt:lpstr>
      <vt:lpstr>Proyecto Final</vt:lpstr>
      <vt:lpstr>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128</cp:revision>
  <dcterms:modified xsi:type="dcterms:W3CDTF">2020-11-24T18:38:33Z</dcterms:modified>
</cp:coreProperties>
</file>