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54" r:id="rId34"/>
    <p:sldId id="556" r:id="rId35"/>
    <p:sldId id="555" r:id="rId36"/>
    <p:sldId id="558" r:id="rId37"/>
    <p:sldId id="560" r:id="rId38"/>
    <p:sldId id="562" r:id="rId39"/>
    <p:sldId id="564" r:id="rId40"/>
    <p:sldId id="567" r:id="rId41"/>
    <p:sldId id="568" r:id="rId42"/>
    <p:sldId id="570" r:id="rId43"/>
    <p:sldId id="571" r:id="rId44"/>
    <p:sldId id="573" r:id="rId45"/>
    <p:sldId id="371" r:id="rId46"/>
  </p:sldIdLst>
  <p:sldSz cx="9144000" cy="5143500" type="screen16x9"/>
  <p:notesSz cx="6858000" cy="9144000"/>
  <p:embeddedFontLst>
    <p:embeddedFont>
      <p:font typeface="Arvo" panose="020B0604020202020204" charset="0"/>
      <p:regular r:id="rId48"/>
      <p:bold r:id="rId49"/>
      <p:italic r:id="rId50"/>
      <p:boldItalic r:id="rId51"/>
    </p:embeddedFont>
    <p:embeddedFont>
      <p:font typeface="Roboto Condensed" panose="020B0604020202020204" charset="0"/>
      <p:regular r:id="rId52"/>
      <p:bold r:id="rId53"/>
      <p:italic r:id="rId54"/>
      <p:boldItalic r:id="rId55"/>
    </p:embeddedFont>
    <p:embeddedFont>
      <p:font typeface="Roboto Condensed Light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/>
            <a:t>T1</a:t>
          </a:r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/>
            <a:t>C11</a:t>
          </a:r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/>
            <a:t>C21</a:t>
          </a:r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/>
            <a:t>T2</a:t>
          </a:r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/>
            <a:t>C12</a:t>
          </a:r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/>
            <a:t>C22</a:t>
          </a:r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/>
            <a:t>T3</a:t>
          </a:r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/>
            <a:t>C13</a:t>
          </a:r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/>
            <a:t>C23</a:t>
          </a:r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/>
            <a:t>V1</a:t>
          </a:r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/>
            <a:t>CV11</a:t>
          </a:r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/>
            <a:t>CV21</a:t>
          </a:r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/>
            <a:t>V2</a:t>
          </a:r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/>
            <a:t>CV12</a:t>
          </a:r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/>
            <a:t>CV22</a:t>
          </a:r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T1</a:t>
          </a:r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C21</a:t>
          </a:r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T2</a:t>
          </a:r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C22</a:t>
          </a:r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T3</a:t>
          </a:r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C23</a:t>
          </a:r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V1</a:t>
          </a:r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CV21</a:t>
          </a:r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V2</a:t>
          </a:r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CV22</a:t>
          </a:r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6:59:27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4385 7831 0,'0'0'0,"0"0"0,0 0 0,0 0 0,0 0 0,-8 0 0,8 0 0,0 0 0,-113-54 16,113 54-16,-15 0 0,-1 8 16,1-1-16,0 9 15,-7 14 1,-1 16-16,8 0 15,0 15-15,7 0 16,1-8-16,-1 1 16,8 15-1,0-1-15,-8 1 16,8-23-16,0-8 16,8-8-1,0-7-15,-1 8 16,8-8-16,0 0 15,0-8-15,16 0 16,-1-7 0,8-1-16,-8-7 15,8 0-15,-8-7 16,0-1-16,-7-7 16,7-16-1,8-7-15,0 0 16,0-15-16,-8 14 15,-15 9 1,-8-1-16,1 8 16,-8 1-16,-8-1 15,1-8 1,-16-15-16,1 1 16,-1-1-16,0 8 15,1 7-15,6 16 16,-6 15-1,22 0-15</inkml:trace>
  <inkml:trace contextRef="#ctx0" brushRef="#br0" timeOffset="3104.81">5080 7632 0,'0'0'0,"0"0"15,-7 0-15,-1 0 16,1 0-16,7 0 16,-8 0-16,8 0 15,0 0 1,0 0-16,8-7 15,14-16-15,24-15 16,22-16 0,22-22-16,9-16 15,-24 23-15,-14 24 16,-31 14-16,-7 8 16,-8 8-16,0 0 15,0 7 1,0-7-16,-15 15 15</inkml:trace>
  <inkml:trace contextRef="#ctx0" brushRef="#br0" timeOffset="3537.4">4967 7770 0,'0'0'16,"0"-8"-16,7-7 15,1-8-15,7-8 16,-7 1 0,7-1-16,0 8 15,0 0-15,0 1 16,0-1 0,0 0-16,0 7 15,-7 9-15,-8 7 16,0 0-16,0 0 15,0 0 1,0 0-16,0 0 16,0 7-16,0 16 15,0-23-15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49:36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13774 4984 0,'0'0'0,"0"0"0,0 0 0,-8 0 0,-165-46 0,135 38 16,-30-7-16,22 8 16,1-1-1,7 8-15,8 8 16,0-8-16,-1 0 16,1 0-16,0 0 15,-46 7 1,8 8-16,15 1 15,16-1-15,-1 0 16,-8 0 0,-6 1-16,6-9 15,-7 16-15,0 0 16,8 0-16,7 0 16,0-8-1,1 0-15,6 8 16,1-7-16,0 7 15,7-8 1,1 0-16,-1 8 16,0-8-16,8 0 15,0 1-15,7-1 16,1-7 0,-1 7-16,8 8 15,0 0-15,8 0 16,-1 30-16,1-38 15,7 8 1,0 8-16,8-8 16,7 7-16,0-7 15,1 0 1,-1-8-16,15 16 16,-7-1-16,0-14 15,15 14-15,-8 1 16,0-1-1,1 1-15,14-1 16,39-7-16,-39-8 16,-7 1-1,0-1-15,0 0 16,7 8-16,61 0 16,-38-15-16,-7-1 15,15 1 1,15-1-16,-8 1 15,-7-8-15,14 0 16,1-15 0,-30 15-16,30 7 15,-1-7-15,1 0 16,0 0-16,8 0 16,-9-7-1,-21-1-15,14-7 16,8 7-16,-1-15 15,1 23 1,-15-15-16,0-8 16,-8 16-16,0-9 15,-7 1-15,7-8 16,0 0 0,0 8-16,8-8 15,-8 8-15,0-23 16,-22 30-16,-8 0 15,-1 1 1,9-1-16,-8 1 16,0-9-16,-15 1 15,-8 0 1,0 7-16,0-7 16,1 0-16,-1-16 15,-8-7 1,1-16-16,-15 24 15,-1-8-15,-7 7 16,0 1-16,-7-1 16,-8-7-1,-8 7-15,-7-30 16,-1 16-16,-14-9 16,-8 16-1,0 0-15,8 7 16,-16-7-16,8 8 15,-7-1 1,0 1-16,-1-1 16,-7 1-16,0-1 15,-8 8-15,1 8 16,-1 0-16,-22-1 16,-15 1-1,7 0-15,0 0 16,0-1-16,0 24 15,31-8 1,-9 8-16,-21-1 16,14-7-16,-15 8 15,0-1 1,0 1-16,0 0 16,16-1-16,-16-7 15,8 16-15,7-16 16,0 7-1,8 1-15,7-1 16,8 1-16,0 0 16,0-1-1,-37 16-15,36 0 16,9 8-16,-8 30 16,68-61-16</inkml:trace>
  <inkml:trace contextRef="#ctx0" brushRef="#br0" timeOffset="7029.89">20109 3747 0,'0'0'0,"0"0"15,0 0-15,0 0 16,0 0 0,0 0-16,0 0 15,0 0-15,-15 0 16,-8 0-16,-7 0 16,-15 16-1,-16 7-15,-7-1 16,0 1-16,-15 8 15,-8 7 1,8 0-16,23-7 16,-8 15-16,0-1 15,7-14 1,-7-1-16,15-7 16,8 0-16,7-8 15,0 1-15,0-1 16,1 0-1,-1 1-15,8-1 16,-1 0-16,-6 0 16,6-7-16,1 0 15,0-1 1,7 1-16,0-1 16,8 1-16,0 0 15,0-1 1,8 1-16,-1-8 15,8 0-15,0 0 16,0 0-16,0 0 16,0 0-1,0 0-15,0-8 16,0 1-16,0-9 16,0 1-1,0 0-15,0 7 16,8-7-16,-1 7 15,1 1 1,-8 7-16,0 0 16,0 0-16,0 0 15,0 0-15,0 0 16,0 23 0,0 7-16,0 8 15,0-15-15,0 0 16,0-8-16,0 1 15,0-1 1,0 0-16,0 0 16,0-7-1,0 0-15,7-1 16,1 1-16,-1 0 16,1-1-16,7-7 15,0 0-15,-7 0 16,7-7-1,-8 7-15,-7 0 16,0 0-16,8-8 16,-8 8-1,0 0-15,0-8 16,0 1-16,-8-1 16,-7-7-16,0 15 15,0 0 1,15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0:0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14341 5152 0,'0'0'16,"0"0"-1,0 0-15,0 0 16,0 0-16,8 15 15,-8 0-15,7 1 16,1 6 0,-1 1-16,1 0 15,-1 23-15,1 7 16,-8 1 0,7-8-16,-7-1 15,0-6-15,0-16 16,8-1-1,0 1-15,-8-7 16,0-1-16,0-8 16,0 1-16,0 0 15,0-8 1,0 0-16,7 7 16,1 1-16,-8-8 15,7 8 1,1-1-16,7 1 15,0 0-15,8-1 16,-1-7-16,1 0 16,7 0-1,-7 0-15,0 0 16,-1-7-16,1-1 16,0 0-16,-1 1 15,-6-1 1,-1 0-16,0 1 15,7-9 1,1 1-16,0-8 16,-8-7-16,0 7 15,-7 0-15,-1-8 16,1 9-16,-1-1 16,1 7-1,-8-6-15,0-1 16,0 0-16,0 0 15,0 0 1,0-8-16,0 8 16,0 1-16,0-1 15,0 0-15,0 8 16,0-1 0,0 9-16,0-9 15,0 1-15,0 0 16,0 0-1,0-1-15,0 9 16,0 7-16,0 0 16,0 0-1,0-8-15,0 8 16,0 0-16,0 0 16,0 0-16,-8-15 15,1 7 1,-1 1-16,-7-1 15,0 0-15,0 1 16,-8-1-16,0 8 16,-14-8-1,-1 8-15,-23 0 16,-14 8-16,-39 30 16,39 0-1,-8 0-15,-1-7 16,84-31-16</inkml:trace>
  <inkml:trace contextRef="#ctx0" brushRef="#br0" timeOffset="24280.32">11703 6663 0,'0'0'0,"7"-15"15,8-8 1,23-31-16,23 1 16,14-16-16,8 1 15,-7-16-15,0-8 16,7 8 0,0 8-16,-15 7 15,-8 8-15,-14 23 16,-1 7-1,-7 16-15,-8 0 16,-30 15-16</inkml:trace>
  <inkml:trace contextRef="#ctx0" brushRef="#br0" timeOffset="24673.88">11415 6800 0,'0'0'16,"0"0"-16,0 0 15,8 0 1,22-7-16,31-16 16,7-8-16,-23 1 15,-7 7 1,-16 8-16,-6-1 16,-9 9-16,1-1 15,-8 8-15,0 0 16,0 0-1,0 0-15,0 0 16,0 0-16,-15 0 16,15 0-16</inkml:trace>
  <inkml:trace contextRef="#ctx0" brushRef="#br0" timeOffset="25566.92">6312 6861 0,'0'0'15,"0"0"-15,0 0 16,8-15-16,0 0 15,7 0 1,15-16-16,23-30 16,30-15-16,8-8 15,-8 23 1,15-16-16,0 1 16,-22 15-16,-31 15 15,8-7-15,15 15 16,-7-1-1,-1 1-15,-14 8 16,-9-1-16,-6 1 16,-1-1-16,0 1 15,-30 30 1</inkml:trace>
  <inkml:trace contextRef="#ctx0" brushRef="#br0" timeOffset="26204.51">6131 7037 0,'0'0'15,"0"0"-15,0 0 16,0 0-1,8 0-15,7-8 16,15-15-16,0-7 16,0-1-1,-7 1-15,0-8 16,-8 15-16,-8-8 16,1 16-16,0 0 15,-1-1 1,-7 9-16,0 7 15,0 0-15,0 0 16,0 0-16,8 15 16,-1 8-1,1 0-15,-1-8 16,1-7-16,-8-8 16,0 0-16,7-8 15,1-7 1,7-16-16,8-14 15,-8-1-15,-7-8 16,-8 24-16,0 14 16,-8-14-1,0 38-15,-14 37 16,22-45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1:03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9639 5472 0,'0'0'0,"0"0"15,0 0-15,-15-15 0,0 15 16,-1 0-16,-6 0 16,-9 0-16,-6 0 15,6 0 1,-6 8-16,-1-1 16,8 1-16,-1 0 15,1-1 1,-8 1-16,-7-1 15,0 1-15,-1 0 16,8-1-16,1 1 16,-1 7-1,0 1-15,8-9 16,0 1-16,-1-1 16,1 1-1,0 0-15,0-1 16,7 1-16,0 0 15,1 7-15,-1 0 16,-7-7 0,7 7-16,0 0 15,8 1-15,0-1 16,0 0-16,0 0 16,7 1-1,1-1-15,-1 0 16,8 0-16,-7 8 15,7-7 1,0 6-16,0-6 16,0 7-16,7-8 15,1 0-15,7 8 16,0 0 0,8 0-16,14 7 15,16 1-15,0-8 16,8 0-16,14 0 15,1-1 1,15 1-16,-23-7 16,0-1-16,22 0 15,16 0 1,0 1-16,0-1 16,7 0-16,-7 0 15,-15-7-15,30 0 16,15 7-1,-15 0-15,23-7 16,-31 0-16,0-1 16,39 8-1,-16-15-15,15 16 16,-8-9-16,-22 1 16,46 7-16,-9-7 15,24-1 1,-54-7-16,39 8 15,-8 7-15,30-7 16,-23 0-16,-38-1 16,76 1-1,-98 0-15,106 7 16,-84 0-16,16 0 16,7 1-16,-22 6 15,37-6 1,-45 22-16,8-23 15,37 16-15,-45-31 16,23 15 0,-8-7-16,-46-1 15,54 1-15,0-8 16,-8 0 0,7 0-16,-37 0 15,0 0-15,15 0 16,-15-8-1,0 1-15,-8-9 16,-7 1-16,-23 0 16,-23 0-16,15-8 15,1 0 1,15-8-16,-8 1 16,-8 7-16,8-15 15,-7 7-15,-16 1 16,-7 7-1,-8 0-15,-7 8 16,-8-1-16,0-7 16,0-7-1,-7-1-15,-1 8 16,1-15-16,-1 8 16,-7-1-16,0-7 15,-7 8 1,-1-9-16,-7 1 15,-8-8-15,-7-7 16,0 7 0,-15 0-16,-1 1 15,-22-1-15,-15-8 16,7 1-16,1 0 16,-31-9-1,-23 9-15,8 15 16,-37 7-16,44 8 15,-60-7 1,-7 7-16,-31 0 16,54 15-16,-62-14 15,9-1-15,-31 0 16,83 15 0,-53-7-16,-7-16 15,23-14-15,-77 52 16,152-14-1,-128-16-15,90 15 16,-45-15-16,8 8 16,7 7-16,22-7 15,-29 7 1,-16-30-16,38 61 16,-22-8-16,7 1 15,0-1 1,45 0-16,-22 16 15,-8-1-15,7 1 16,-29 22-16,45-7 16,-129 23-1,8 15-15,136-46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1:29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11468 8907 0,'0'0'16,"0"0"-16,0 0 16,0 0-1,0 0-15,0 0 16,-7-8-16,-8 1 15,-8-9-15,0 1 16,-15 0 0,-15-8-16,1 8 15,-9-1-15,8 9 16,0-1-16,-15 0 16,0 1-1,15 7-15,0 7 16,16 1-16,-9-8 15,-22 8 1,0-1-16,0 1 16,8 0-16,7-1 15,7 1-15,1-1 16,0 1 0,7 0-16,0-1 15,0 9-15,0-9 16,8 1-16,0 7 15,7-7 1,1 7-16,-1 0 16,-7 8-16,-1 0 15,-6 8 1,-9-1-16,8 1 16,8-1-16,0-7 15,0 8-15,7-8 16,8-1-1,0 1-15,0 0 16,0 0-16,-1 0 16,1 15-16,0 8 15,0 0 1,8-8-16,-1 8 16,8-8-16,0 0 15,0 0 1,8 0-16,-1 1 15,1 6-15,7 1 16,0 0-16,0-16 16,8 9-1,-1-9-15,1 1 16,7-1-16,1 8 16,-1 1-1,0 6-15,0 1 16,0 0-16,1-8 15,7-7-15,22 7 16,0-8 0,9 1-16,-9-8 15,0 0-15,16 7 16,7-7-16,-7 8 16,-16-9-1,16 1-15,0 0 16,-1-7-16,1-1 15,-8-15 1,0 0-16,15-8 16,0 1-16,-15-9 15,-7 1-15,14 0 16,8-8 0,-7 0-16,0-8 15,-8-7-15,-8 8 16,-7-8-16,0-16 15,-8 1 1,-7 7-16,-8 8 16,-7 0-16,0-8 15,-8 8 1,0-16-16,0-14 16,-15 6-16,0 1 15,-8-7-15,-7-9 16,-7-14-1,-1 14-15,0 9 16,-7 7-16,-8 0 16,0-8-16,1 8 15,-16-15 1,0 30-16,-15-8 16,-15 9-16,7-9 15,-30 1 1,-22 7-16,14 23 15,-37 23-15,45 15 16,106-15-16</inkml:trace>
  <inkml:trace contextRef="#ctx0" brushRef="#br0" timeOffset="2515.02">18877 8311 0,'0'0'0,"-15"-7"16,-8-8-16,-7-8 15,0 0-15,-1-8 16,1 1 0,-8-1-16,-15-15 15,-7 1-15,-8-1 16,7 8-1,-7-8-15,-15 0 16,-8 0-16,8 0 16,23 16-16,14-1 15,-6 1 1,-9-1-16,-7-14 16,0 22-16,0-8 15,7 8-15,-7 0 16,-7 0-1,-1 1-15,8-1 16,8 7-16,-8 1 16,-8 0-1,1 7-15,6 8 16,-6-7-16,-16 7 16,0 0-16,8 0 15,23 7 1,-8 1-16,-8 0 15,1-1-15,7 1 16,7-1 0,8 1-16,0 0 15,0-1-15,8 1 16,0 0-16,-1-1 16,1 1-1,7-1-15,0 16 16,0 8-16,8-23 15,-8 7 1,1 0-16,-1 8 16,0 7-16,0-7 15,8 8 1,0-1-16,0 1 16,-1-8-16,1 0 15,0 15-15,7-15 16,0 0-1,8 0-15,0 0 16,0 7-16,8 1 16,-1-1-16,0-7 15,8 0 1,0 0-16,0-8 16,8 16-16,0-9 15,7 9-15,-8 0 16,8-1-1,0 1-15,8-1 16,-8-7-16,8 8 16,7-1-1,0 1-15,1-1 16,-1 1-16,8-1 16,-1-7-1,1 0-15,0 0 16,7 7-16,16 1 15,-1-8 1,8 7-16,0 1 16,0-1-16,1 1 15,6-8-15,1 0 16,-8 0 0,-23-16-16,23 9 15,15-1-15,8 0 16,-8-7-16,-15-8 15,15 7 1,1 1-16,-9-8 16,-22 0-16,15 0 15,23 0 1,7 0-16,-7-8 16,0-7-16,7 7 15,0-7-15,-30 8 16,-15-9-1,8-7-15,14 0 16,-7 8-16,0-15 16,-15 14-1,0-6-15,0-1 16,0 0-16,0 0 16,-8 0-16,-7 8 15,-8-1 1,0 1-16,-7 0 15,-8 0-15,0-1 16,0-7 0,1-7-16,-9 15 15,1-1-15,-1-7 16,-7-7-16,0-1 16,-7-7-1,-8-8-15,-16-15 16,-14 0-16,-23-23 15,-8-22 1,1 60-16,-76-8 16,-1-7-16</inkml:trace>
  <inkml:trace contextRef="#ctx0" brushRef="#br0" timeOffset="33247.06">14734 5953 0,'0'0'0,"0"0"15,0 0-15,0 0 16,0 0 0,0 0-16,0-8 15,15-22-15,8-16 16,15-15-16,-1 0 15,1-38 1,-38 99-16</inkml:trace>
  <inkml:trace contextRef="#ctx0" brushRef="#br0" timeOffset="34256.44">14704 5114 0,'0'0'16,"0"0"-16,0 0 15,0 0-15,0 0 16,0 7-16,0 8 16,0 1-1,0 7-15,0 0 16,7 7-16,-7 1 15,8-9-15,0 1 16,-8-23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2:39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9367 5381 0,'0'0'0,"0"0"0,0 0 16,-220 7-16,152 1 0,15 0 16,1 7-1,-1 0-15,-15 8 16,7 0-16,8 0 15,8 0-15,7 0 16,15-8 0,1 0-16,7 0 15,7 1-15,0-1 16,1 0 0,-1 8-16,8 0 15,0 0-15,8 7 16,15 9-16,-1-1 15,8 0 1,8-8-16,8 1 16,-1-1-16,8-7 15,7 0 1,16 0-16,7-8 16,-15 1-16,-15-1 15,38 0-15,15 1 16,-1-9-16,1 1 15,30 7 1,-30-15-16,8 0 16,22 0-16,0 15 15,7-7 1,9 0-16,-47-1 16,47-7-16,-9 0 15,1 8-15,15-1 16,-54-7-1,69 0-15,-15 16 16,0-9-16,0 9 16,-46-16-1,68 15-15,-29-7 16,29-1-16,-52 1 16,82-1-16,-97-7 15,-8-15 1,105 23-16,-105-8 15,53 15-15,-8-15 16,0 8-16,16-1 16,-77-7-1,61 0-15,16 8 16,-24-8-16,24-8 16,-69 8-1,46-15-15,14 7 16,-22 1-16,38 7 15,-68-8-15,30 8 16,8-7 0,-38-9-16,45-7 15,-23 8-15,-44 0 16,21 0 0,1-1-16,0-7 15,-23 1-15,0-1 16,-7 7-16,0-7 15,-16 1 1,-22-1-16,0 0 16,-8 7-16,-7 1 15,-8 0 1,0-8-16,-8 0 16,-7 0-16,-7-7 15,-8-1-15,-16-7 16,-21-8-1,-24 0-15,-22 1 16,-38-9-16,-16 8 16,39 16-1,-76-8-15,15 15 16,-38 0-16,54 8 16,-84 7-16,38 0 15,7-7 1,-52 8-16,14-9 15,1 9-15,37-1 16,-14-7 0,-54 7-16,84 0 15,-69 1-15,31-1 16,45 1-16,-75-1 16,37 8-1,15 0-15,8 8 16,-22-1-16,-1-7 15,53 8-15,-75-1 16,45 9 0,-30-1-16,60 0 15,-60 1 1,-16-1-16,69 0 16,-136 8-16,37 0 15,46 0-15,-121 15 16,75-8-16,0 1 15,122-8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4:23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8475 5159 0,'0'0'0,"0"0"0,-16 0 0,-210 16 16,195-1-16,9 0 15,-1 8-15,8 0 16,-8 0-16,8 7 15,0 9-15,0 6 16,0 9 0,7-8-16,1-8 15,7-8-15,0 1 16,0-8 0,0-16-16,7 16 15,1-8-15,7 1 16,0-1-16,0-7 15,8 7 1,-1-7-16,9-1 16,14-7-16,8-7 15,7-1-15,-7-7 16,-22 7 0,14-15-16,8-15 15,0-8-15,-8 0 16,1 1-1,-16 6-15,0 1 16,-15 23-16,0-16 16,0-14-16,-15 6 15,-7 1 1,-8 0-16,-23 0 16,-7 7-16,7 1 15,-23 7-15,-14 8 16,-1 0-1,8 7-15,68 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4:55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5443 3976 0,'0'0'0,"0"0"16,0 0-16,0 0 16,0 0-1,0 0-15,0 0 16,-7-7-16,-1 7 16,-7 0-1,0 0-15,-8 7 16,0 9-16,1-1 15,-1 8-15,-7 7 16,7 1-16,-7 15 16,15-31-1,0 15-15,-1 1 16,1 7-16,0 0 16,0 0-1,0 1-15,7-9 16,1 1-16,7-8 15,0-1-15,7 1 16,1-7 0,7 7-16,0-1 15,0 1-15,8-7 16,0-1 0,-1 0-16,1 0 15,0 1-15,7-9 16,8 1-16,0 0 15,-1-1 1,9 1-16,-8-8 16,-8 0-16,-8 0 15,-6 0-15,-1 0 16,0-8 0,0 1-16,-7-1 15,-1 8-15,1-8 16,-1-7-1,1 0-15,-8-1 16,7-14-16,-7-8 16,0-8-16,0 0 15,0 0 1,-7 8-16,-1 8 16,1-1-16,-1-15 15,1 8-15,-1 0 16,-7 8-1,0-1-15,-8 0 16,0 1-16,-7-8 16,7 7-1,23 31-15</inkml:trace>
  <inkml:trace contextRef="#ctx0" brushRef="#br0" timeOffset="6158.77">7575 0 0,'23'107'0,"-16"-16"16</inkml:trace>
  <inkml:trace contextRef="#ctx0" brushRef="#br0" timeOffset="7810.49">5670 4793 0,'0'0'0,"0"0"16,0 0-16,7 0 15,1 8-15,7-8 16,8 7 0,7 1-16,0 0 15,1-8-15,6 0 16,-6 0-16,-9 0 15,1 7 1,0-7-16,-8 0 16,0 8-16,0-8 15,0 0 1,0 0-16,-7 0 16,-1 0-16,-7 0 15,8-8-15,-8 8 16</inkml:trace>
  <inkml:trace contextRef="#ctx0" brushRef="#br0" timeOffset="8323.95">5647 4785 0,'0'0'16,"0"0"-16,0 0 16,0 0-16,0 0 15,0 0 1,0 0-16,0 0 16,0 8-16,0-8 15,0 0-15,0 0 16,0 0-1,0 0-15,0 0 16,0 0-16,8-15 16,-1-1-16,1 1 15,-1-8 1,1 8-16,0 0 16,-1 0-16,1 7 15,-8 0 1,0 1-16,0 7 15</inkml:trace>
  <inkml:trace contextRef="#ctx0" brushRef="#br0" timeOffset="17119.39">6872 4022 0,'0'0'0,"0"0"16,0 0-1,0 0-15,-8-7 16,1-1-16,-1 0 16,1 1-1,-1-1-15,1 0 16,-1 1-16,-7-9 15,0 1-15,0 0 16,-1 0 0,-6-1-16,-1 1 15,0 0-15,1 0 16,-8-1 0,7 9-16,-7-1 15,-8 0-15,8 1 16,-1 7-16,9 0 15,-1 0 1,-7 7-16,-8 1 16,0 7-16,-7 8 15,7 0-15,0 0 16,0 8 0,8-1-16,0 8 15,0 0-15,-1 8 16,9-15-1,7-1-15,-1 8 16,1 16-16,8-1 16,-1 1-16,8-16 15,0 8 1,8-8-16,-1 0 16,8 0-16,1 0 15,-1-7 1,7-1-16,9 9 15,6-9-15,1 1 16,0-16-16,0 8 16,-15-8-16,-1-7 15,1-8 1,15 0-16,-1-8 16,9-7-16,7-16 15,-8 1 1,0-1-16,-14 1 15,-9 7-15,9-8 16,-1-7 0,-7-8-16,-1-15 15,-7 0-15,-7 15 16,-1 1-16,-7-16 16,0-31-1,0 54-15,-7-31 16,-1 23-16,-7 8 15,-15 0-15,-38 7 16,-8 24 0,-7 7-16,83 0 15</inkml:trace>
  <inkml:trace contextRef="#ctx0" brushRef="#br0" timeOffset="27544.68">15800 6213 0,'0'0'0,"0"0"16,0 0-16,0 0 15,0 0 1,0 0-16,0 0 15,0 0-15,8 0 16,7 7 0,7-7-16,16 8 15,8 0-15,-1-1 16,8 1 0,15-1-16,38 1 15,-8 0-15,-38-1 16,31-7-16,45 0 15,-22 0 1,7 0-16,45 8 16,-68-8-16,46 8 15,-1-8-15,9 0 16,44-8 0,-105 8-16,83 0 15,-31-8-15,9 1 16,6 14-1,-74-7-15,21 0 16,31-7-16,-37 7 16,-31 0-16,23 0 15,-8 0 1,-23 7-16,-22-7 16,-15 0-16,-23 0 15</inkml:trace>
  <inkml:trace contextRef="#ctx0" brushRef="#br0" timeOffset="28256.52">15498 6739 0,'0'0'0,"0"0"15,15 0-15,7 0 16,16 0-1,0 0-15,0 0 16,0 0-16,15 0 16,22 0-1,8 0-15,0 0 16,16 0-16,14 8 16,1-8-16,-31 0 15,45 0 1,23 0-16,-22 0 15,22-8-15,-45 1 16,38-1 0,-1 8-16,8-15 15,16-8-15,-61 23 16,15 0-16,37-8 16,-37 1-1,15-1-15,0-7 16,-60 7-16,0 0 15,29 1 1,-14-9-16,-23 9 16,-22-1-16,-9 1 15,-37 7 1</inkml:trace>
  <inkml:trace contextRef="#ctx0" brushRef="#br0" timeOffset="29000.52">15445 7190 0,'0'0'15,"0"0"1,0 0-16,15 0 16,23 0-16,7 7 15,8-7-15,-8 0 16,1 0-16,29 0 15,31 0 1,0-7-16,15 7 16,38 0-16,-54-8 15,69 0 1,8 1-16,14-9 16,-44 9-16,37-9 15,-16-6-15,39 6 16,-61 9-1,46-9-15,-23 1 16,22 8-16,-67-1 16,22 0-1,8-7-15</inkml:trace>
  <inkml:trace contextRef="#ctx0" brushRef="#br0" timeOffset="34467.82">15860 4396 0,'0'0'16,"0"0"-16,0 0 15,0 0-15,0 0 16,0 0 0,0 0-16,0 0 15,0 0-15,-7 8 16,-1-1-16,1 9 16,-1-1-1,1 0-15,-1 8 16,1 0-16,-1 0 15,0 0-15,1 7 16,-1 1 0,1-1-16,-1 16 15,1-15-15,-1-1 16,1 1 0,-1-1-16,0-14 15,1-1-15,-1 0 16,1-7-16,7-1 15,0-7 1,0 0-16,0 0 16,0 0-16,0 0 15,0 0 1,0 0-16,7-7 16,1-1-16,7-7 15,8 0 1,-8 7-16,7 0 15,1 8-15,0 0 16,-1 0-16,1 8 16,-8 0-1,0-1-15,1 1 16,-1-8-16,0 7 16,0 1-1,0 0-15,0-1 16,0 1-16,0-8 15,0 0-15,-15 0 16</inkml:trace>
  <inkml:trace contextRef="#ctx0" brushRef="#br0" timeOffset="35101.85">16344 4640 0,'0'0'0,"0"0"16,8 0-16,7-7 15,0 7 1,0 0-16,0 0 15,0 0-15,1 0 16,-16 0-16</inkml:trace>
  <inkml:trace contextRef="#ctx0" brushRef="#br0" timeOffset="35269.85">16412 4892 0,'0'0'16,"0"0"-16,0 0 15,0 0-15,0 0 16,0 0-16</inkml:trace>
  <inkml:trace contextRef="#ctx0" brushRef="#br0" timeOffset="36000.85">17093 4381 0,'0'0'0,"0"0"16,-8 0 0,-7 0-16,0 0 15,0 0-15,0 8 16,0-8-16,-1 0 16,9 0-1,-1 0-15,1 0 16,-1 0-16,8 0 15,0 0 1,-7 15-16,7 0 16,0 8-16,7 0 15,1 7-15,-1 9 16,8-1 0,-7 15-16,0-7 15,-1 0-15,1-8 16,-8-15-1,0 0-15,0 0 16,0-8-16,-8 0 16,8-7-16,0-1 15,0 1 1,0 0-16,0-8 16,0 7-16,8 1 15,7 0 1,8-8-16,-1 0 15,1 0-15,0 0 16,-1 0 0,1 0-16,0 0 15,-23 0-15</inkml:trace>
  <inkml:trace contextRef="#ctx0" brushRef="#br0" timeOffset="37265.85">20835 4137 0,'0'0'0,"0"0"15,0 0-15,7 0 16,16 0 0,7 0-16,8 0 15,0-8-15,0 0 16,-16 1-1,1-1-15,0 8 16,-1 0-16,-6 0 16,-1 0-1,-8 0-15,1 0 16,-1 0-16,1 0 16,-1 8-16,1-1 15,0 1 1,-1 7-16,1 8 15,-1 0-15,-7 15 16,8 16 0,-8-9-16,0-6 15,7 6-15,-7-22 16,8 23-16,-8-23 16,0 0-1,0-8-15,0 0 16,0 1-16,-8-1 15,1-7 1,-8 7-16,-23 0 16,-23 0-16,-14 1 15,22-9-15,53-7 16</inkml:trace>
  <inkml:trace contextRef="#ctx0" brushRef="#br0" timeOffset="38641.51">17743 4457 0,'0'0'16,"0"0"-16,0 0 15,0 0-15,0 0 16,-8 8 0,-7 7-16,0 8 15,-8 15-15,1 0 16,-1 8-16,0 0 16,8-8-1,8-7-15,-1-16 16,8-8-16,0-7 15,0 0 1,8-15-16,22-23 16,8-8-16,7-7 15,0 7-15,-7 8 16,-8 7 0,-7 16-16,-8 7 15,-7 8-15,7 8 16,8 7-16,-1 8 15,1 0 1,-8-8-16,0 1 16,-7-1-16,-1-7 15,-7-1 1,0-7-16</inkml:trace>
  <inkml:trace contextRef="#ctx0" brushRef="#br0" timeOffset="38778.51">17864 4778 0,'0'0'16,"0"0"-16,0 0 16,0 0-1,0 0-15,0 0 16,15 0-16,-15 0 16</inkml:trace>
  <inkml:trace contextRef="#ctx0" brushRef="#br0" timeOffset="38974.51">18454 4854 0,'0'0'15,"0"0"-15,0 0 16,0 0-16</inkml:trace>
  <inkml:trace contextRef="#ctx0" brushRef="#br0" timeOffset="39197.51">19784 4518 0,'0'0'0,"0"0"15,0 8 1,0 22-16,0-30 15</inkml:trace>
  <inkml:trace contextRef="#ctx0" brushRef="#br0" timeOffset="43413.21">8391 9288 0,'0'0'15,"0"0"-15,0 0 16,0 0-16,0 0 16,0 0-16,8 0 15,0-7 1,-1-1-16,8 1 15,0-1-15,8-7 16,7-8-16,0 15 16,23 0-1,0 1-15,0-1 16,0 1-16,0-1 16,0 0-1,15 1-15,0-1 16,8-7-16,-16 7 15,1-7-15,14 15 16,16-8 0,-8 1-16,0-1 15,0 8-15,8 0 16,-8 0 0,-15 0-16,-7 0 15,14 0-15,9-15 16,6 22-16,-7-14 15,1 14 1,6 1-16,16-8 16,-30 0-16,14 0 15,24-8-15,-1 1 16,-14-1 0,14-7-16,8 7 15,-38 16-15,23-8 16,30 0-1,-30 0-15,15 0 16,15 7-16,-45-7 16,14 8-16,31-8 15,-22 8 1,7-1-16,15-7 16,-45 0-16,14 0 15,62-7-15,-77-1 16,16-7-1,98 7-15,-113 1 16,53-1-16,15-7 16,-38 15-1,45-8-15,-75 8 16,14 0-16,54 0 16,-45 0-16,6 0 15,24 0 1,-61 0-16,-15 0 15,38 15-15,0-22 16,-23 7 0,-7 0-16,7 0 15,0 0-15,-15 0 16,-15 0-16,-15 0 16,0 0-1,-1 0-15,-6 0 16,-1 0-16,0 0 15,-7 0 1,-1 7-16,-6-7 16,-1 0-16,-8 8 15,1-8-15,-1 0 16,1 0 0,0 15-16,-8-15 15,0 0-15,0 0 16,0 0-1,0 0-15,0 0 16,0 0-16,0 0 16,0 0-16,0 0 15,0 0 1,0 0-16,0 0 16,0 0-16,0 0 15,0 0 1,0 0-16,0 0 15,0 0-15,0 0 16,0 0-16,0 0 16,7-7-1,-7 7-15,0 0 16,0 0-16,0 0 16,0 0-1</inkml:trace>
  <inkml:trace contextRef="#ctx0" brushRef="#br0" timeOffset="51589.21">3697 4160 0,'0'0'16,"-15"15"-16,0 8 15,-16 23-15,9-1 16,6 1 0,1 0-16,8 7 15,-1 1-15,8 14 16,8 16-16,14 0 15,1-38 1,7-8-16,16 0 16,-1-7-16,8-8 15,15-8-15,0-15 16,8-7 0,-23-1-16,7-23 15,16-22-15,-23-1 16,0 16-1,-16 0-15,-6 0 16,6-15-16,1-31 16,-8-8-16,-22 16 15,-23-23 1,-31-16-16,-22 16 16,8 30-16,7 8 15,-30 0-15,-15 8 16,-8-1-1,-38 39-15,-15-8 16</inkml:trace>
  <inkml:trace contextRef="#ctx0" brushRef="#br0" timeOffset="-128091.92">9087 10372 0,'0'0'0,"15"0"16,0 0-16,15 0 16,1 0-1,6 0-15,1 0 16,8 8-16,6-1 15,1-7 1,0 8-16,15-8 16,0 8-16,16-1 15,-16-7-15,-15 8 16,15-8 0,-8 0-16,8 0 15,15-8-15,-15 8 16,8-15-1,-1 0-15,9 15 16,-1-8-16,-15 1 16,-8-1-16,1 8 15,14 0 1,9 0-16,-9 0 16,-14 0-16,14 8 15,8-8-15,1 7 16,-24-7-1,8-7-15,0 7 16,15 0-16,16 0 16,-24 0-1,8 0-15,0 0 16,8 0-16,-23 7 16,-15-14-16,0 7 15,15 0 1,8 0-16,7 0 15,-15 0-15,7 0 16,9 7-16,-1 1 16,-15-8-1,-8 0-15,1 0 16,7 0-16,15 0 16,0-8-1,-7 1-15,-8-1 16,15 8-16,0 0 15,-22-8-15,-9 1 16,1 14 0,0-22-16,30 15 15,-7 0-15,-8 0 16,-15 0 0,-8-8-16,23 8 15,0 0-15,-7 0 16,-8 0-16,-15 8 15,-8-16 1,0 1-16,-7 7 16,-1-8-16,9 8 15,-1 0-15,8 0 16,-8 0 0,0 0-16,0-8 15,-7 8-15,0 8 16,-8-8-1,0 0-15,-7 0 16,-1 0-16,1 0 16,-1 0-1,1 8-15,-1-8 16,-7 0-16,0 0 16,0 0-16,0 0 15,0 0 1,0 0-16,0 0 15,8 7-15,-8-7 16,0 0-16,0 0 16,0 0-1,0 0-15,0 0 16,0 0-16,0 0 16</inkml:trace>
  <inkml:trace contextRef="#ctx0" brushRef="#br0" timeOffset="-15534.18">8860 12410 0,'0'0'0,"0"0"0,0 0 0,204 46 15,-151-39-15,0 1 16,15 0-16,23-1 16,0 1-16,-8-8 15,7-8 1,16 16-16,-15-8 15,-15-8-15,14 1 16,24-9-16,-16 9 16,0-1-1,38 1-15,-30-9 16,-23 9-16,53 7 16,8-31-16,-31 46 15,92-7 1,-100-8-16,62 15 15,-9-7-15,-6 0 16,6-1 0,-52 1-16,76-1 15,-39-7-15,31 16 16,-38-9-16,-15-7 16,83-7-1,-68-1-15,76 0 16,-106 1-16,53 7 15,7-15 1,-22 15-16,30 7 16,-84 1-16,54-1 15,22 1-15,-15 0 16,8 7 0,-45-7-16,29-1 15,-7 8-15,-7 1 16,14-16-16,-59 0 15,-84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6:1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14432 6228 0,'0'0'15,"0"0"-15,0 0 16,15-8-16,15-15 16,15-7-1,1-1-15,7-7 16,22-31-16,39-37 15,-8-9-15,-46 46 16,61-45 0,7-8-16,-37 38 15,15 0-15,0-8 16,-31 16 0,-22 23-16,-22 22 15,-9 8-15,-7 8 16,-7 7-16,-8 8 15</inkml:trace>
  <inkml:trace contextRef="#ctx0" brushRef="#br0" timeOffset="937.01">14417 6014 0,'0'0'0,"0"0"15,0 0-15,0 8 16,-8-1-16,8-7 15,0 0 1,-8 8-16,1 0 16,7-8-16,0 0 15,0 0 1,0 0-16,0 0 16,0 0-16,0 0 15,0 0-15,0 0 16,0 0-1,0 0-15,7-16 16,1 1-16,7-8 16,0 8-16,0 0 15,-7 7 1,-1-7-16,1 7 16,-8 8-16,0 0 15,0 0 1,0 0-16,0 0 15,0 8-15,0 7 16,-8-7 0,1 7-16,-1 8 15,8-15-15,0-8 16,0 0-16,0 0 16,0 0-1,8 7-15,-1 1 16,9-1-16,6 1 15,1-8 1,7 0-16,-7 8 16,0-8-16,7 0 15,-8 0-15,1 0 16,-8 0 0,0 0-16,-7 0 15,0-8-15,-8 8 16,0 0-1,0 0-15,0 0 16,-8-8-16,0-7 16,-7 0-16,0 0 15,0 7 1,15 8-16</inkml:trace>
  <inkml:trace contextRef="#ctx0" brushRef="#br0" timeOffset="13204.69">19073 6182 0,'0'0'0,"0"0"15,16-8-15,6-7 16,16 0-16,7-8 16,1 0-1,-8-7-15,22-24 16,46-30-16,0 0 15,-8 8 1,15-8-16,8 0 16,-30-8-16,-46 47 15,16-1-15,-1 15 16,1 1 0,-61 30-16</inkml:trace>
  <inkml:trace contextRef="#ctx0" brushRef="#br0" timeOffset="13861.69">19217 6022 0,'0'0'16,"0"0"-16,0 0 16,0 0-16,0 0 15,8 7-15,7-7 16,0 0 0,0 0-16,0-7 15,0-16-15,8-23 16,0-30-1,-8 30-15,0 8 16,0 7-16,-8 8 16,1 8-1,0 8-15,-1-1 16,-7 8-16,0 0 16,8 8-16,-1 7 15,1 8 1,7 7-16,-7-7 15,-1 0-15,1-8 16,-1 1 0,-7-16-16,0 0 15,0 0-15,0 0 16,-7 0-16,-8 0 16,-1-8-1,-6 8-15,-16 15 16,38-15-16</inkml:trace>
  <inkml:trace contextRef="#ctx0" brushRef="#br0" timeOffset="-89846.9">12852 10792 0,'0'0'0,"0"0"0,0 0 15,0 0 1,0 0-16,0 0 15,0 0-15,0 15 16,0 16 0,0 15-16,0 7 15,7 0-15,1 16 16,-1-8-16,-7-30 16,15 91-1,-7-46-15,0 8 16,-1 8-16,-7 14 15,0-22-15,-7 16 16,-1-9 0,0-7-16,8-30 15,0-9-15,0-6 16,0-1 0,0 8-16,0-1 15,0-7-15,0-15 16,0 0-16,0 0 15,0-15 1,0-1-16,0-7 16</inkml:trace>
  <inkml:trace contextRef="#ctx0" brushRef="#br0" timeOffset="-88621.94">13063 10876 0,'0'0'16,"0"0"-16,0 0 16,8-8-16,-1 1 15,1 7 1,7 0-16,8 0 16,7 0-16,0 7 15,46 9-15,7-1 16,-15-15-1,-7 38-15,7-23 16,45-30-16,-7 7 16,-23 8-1,38-23-15,23 16 16,-76-1-16,37-7 16,54 30-16,-53-38 15,45 8 1,-22 7-16,-23-15 15,45 1-15,0 6 16,0 1 0,0 7-16,-45 1 15,45 7-15,-7-8 16,15 23-16,-16-7 16,-44-8-1,22 0-15,30 8 16,-23-1-16,39 9 15,-54-9 1,1 1-16,52 15 16,-30-54-16,38 77 15,-38-15-15,-30-9 16,75 9 0,-60-16-16,30 0 15,-15-7-15,-52 0 16,37-1-1,22 9-15,-52-16 16,15 7-16,22 9 16,-52-16-16,-8 0 15,0 0 1,23-8-16,-8 0 16,-15 1-16,-8-1 15,-7 16 1,8-16-16,7 16 15,-15-1-15,-8 1 16,-7-8-16,-8 0 16,-7 8-1,-1-1-15,1 1 16,-8-8-16,0 7 16,0 1-16,1 0 15,-9-1 1,8 1-16,0 0 15,-7-1-15,-1 1 16,9-1 0,-1 1-16,0 15 15,8 15-15,-1 8 16,8 15 0,-14-15-16,6 7 15,1 1-15,0 7 16,-1 0-16,1 0 15,-8-8 1,0 8-16,0-7 16,0 7-16,8 0 15,0 8 1,-8-24-16,8 1 16,-8 8-16,-8-16 15,8 8-15,-7-16 16,7 1-1,-15-31-15</inkml:trace>
  <inkml:trace contextRef="#ctx0" brushRef="#br0" timeOffset="-87641.52">13509 12334 0,'0'0'0,"-15"7"15,-15 9-15,-15-1 16,-1 8 0,16-16-16,7 16 15,8-7-15,0-1 16,8 0 0,-1 0-16,8 1 15,8-9-15,7 8 16,15 1-16,15-1 15,8 0 1,8-7-16,7 0 16,38-8-16,15 0 15,15 0 1,7-8-16,-52 0 16,30 1-16,60-16 15,-22 15-15,38 0 16,-76-22-1,90 15-15,-44-1 16,75 9-16,-99 7 16,92-8-1,-31 16-15,-23-1 16,46-7-16,-31 8 16,69 7-1,-106-7-15,75 22 16,31 1-16,-114-8 15,114 0-15,-69 0 16,-7-8 0,-15-7-16,38 7 15,-1-23-15,-52 8 16,75 8-16,-29-1 16,29 16-1,-53-15-15,-22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7:44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7953 4724 0,'0'0'0,"0"0"16,0 0-16,0 0 0,-8 0 16,1 0-16,-1 0 15,1 0-15,-1 0 16,1 0-1,-1-7-15,0 14 16,1 1-16,-1 0 16,-7 7-1,0 8-15,0 7 16,7 1-16,-7-1 16,0 16-1,0 23-15,7-23 16,1 22-16,-1-22 15,8-8-15,0 0 16,0 1 0,0 6-16,8-6 15,-1-1-15,-7 0 16,8 8-16,0-16 16,7 1-1,0-1-15,8-7 16,7-8-16,8 1 15,-1-1-15,1-7 16,0-1 0,-8-7-16,0 0 15,-7 0-15,7-7 16,1-9 0,-1 1-16,0 0 15,8-16-15,-8 1 16,0-1-16,-7 8 15,0 0 1,-1 1-16,1-9 16,-8 16-16,-7-1 15,7-22-15,-8-8 16,1-7 0,-8 7-16,0 0 15,-8 1-15,8 7 16,-7 15-1,-1-8-15,-7 1 16,0-9-16,-8 24 16,-7-23-16,0 7 15,-15 1 1,-54-39-16,99 69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7:59:36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8565 5793 0,'0'0'0,"0"0"0,0 0 0,159 23 0,-106-16 16,7-7-1,24 0-15,6 8 16,-14 0-16,-23-8 15,0 0-15,30 0 16,15 0 0,-15 0-16,-7-8 15,30 0-15,15 1 16,-53-1 0,15 0-16,23-7 15,7 8-15,-22-1 16,7-7-16,0 15 15,-14-8 1,-16 0-16,-8-7 16,16 0-16,7 7 15,-8 8-15,-7 0 16,-15 0 0,8 0-16,-8 0 15,-8 0-15,-7 0 16,-8 0-16,-7 0 15,0 8 1,-8-8-16,0 0 16,0 0-16,-8 0 15,1 0 1,0 0-16,-8 0 16,7 0-16,1 8 15,-1-1-15,1 1 16,-8-8-1,7 7-15,1 1 16,0 0-16,-1-1 16,8 1-16,-15-8 15</inkml:trace>
  <inkml:trace contextRef="#ctx0" brushRef="#br0" timeOffset="950.03">12496 5572 0,'0'0'16,"0"0"-16,8 0 15,7 0-15,15 0 16,16 7 0,7 1-16,-1-8 15,-14 0-15,0 7 16,7-7-16,23 8 15,16 0 1,-24-1-16,-7 1 16,0 0-16,15-1 15,23 8-15,-23-7 16,-15 0 0,-8-1-16,-7-14 15,-8 14-15,-7 1 16,-1-8-1,1 0-15,-8 0 16,0 0-16,0 0 16,-7 0-1,0 0-15,-1 0 16,-7 0-16,0 0 16,0 0-16,0 0 15,0 0 1,0 0-16,0 0 15</inkml:trace>
  <inkml:trace contextRef="#ctx0" brushRef="#br0" timeOffset="27841.19">10523 4419 0,'0'0'0,"8"-8"15,7 1-15,8-8 16,-1-8 0,1 0-16,0 0 15,7 0-15,0-8 16,8 9-16,7 6 15,8 1 1,0-8-16,-8 8 16,1 0-16,-1 7 15,8 0 1,15 1-16,0-1 16,-15 0-16,-8 8 15,1-7-15,14 14 16,23 1-1,1 0-15,-16 7 16,15 0-16,8 8 16,-8 0-16,-23 0 15,-7 7 1,8 1-16,7-8 16,37 46-16,-36-31 15,-17-15 1,1 7-16,8 1 15,-1-1-15,-14-7 16,-1 0 0,0 0-16,-14-8 15,-1 0-15,-7 1 16,-8-9-16,0 9 16,0-1-1,0 0-15,-7-7 16,-1-1-16,-7-7 15,0 0-15,0 0 16,0 0 0,0 0-16,0 0 15,0 0-15,0 0 16,0-7 0,0-1-16,0 0 15,0 1-15,-7-8 16,-1-1-16,0 9 15,-7-1 1,0-7-16,0 7 16,0 0-16,0 8 15,7 0-15,1 0 16,-1 0 0,1 0-16,7 0 15,0 0-15,0 0 16,0 0-1,0 0-15,0 0 16,0 0-16,0 0 16,0 0-16,0 0 15,0 0 1,0 0-16,0 0 16,-8 0-16,-7-7 15,-8-1 1,-7-7-16,-30 0 15,-24-1-15,84 16 16</inkml:trace>
  <inkml:trace contextRef="#ctx0" brushRef="#br0" timeOffset="28359.21">10576 4602 0,'0'0'0,"0"0"15,0 0-15,0 0 16,0 0-1,0 0-15,0 0 16,-7-7-16,7-1 16,0-7-16,7-23 15,16-24 1,-8 1-16,0 8 16,0 7-16,0 16 15,-7-1 1,-1 16-16,1 0 15,0 7-15,-8 8 16,0 0 0,0 0-16</inkml:trace>
  <inkml:trace contextRef="#ctx0" brushRef="#br0" timeOffset="30787.83">7363 6556 0,'0'0'16,"8"-8"-16,-1 1 16,9-1-1,6-7-15,8 0 16,8-8-16,8 0 16,14-8-1,1 1-15,-16-1 16,-7 1-16,7-16 15,8 8-15,15-8 16,-8 15 0,-7 9-16,-7 6 15,-1 1-15,16 0 16,-8 0-16,-8 7 16,8 0-1,0 1-15,-8-1 16,-7 0-16,15 1 15,15-9-15,0 9 16,-8-1 0,-7 8-16,-7 8 15,7 7-15,15 0 16,0 1 0,0 7-16,-23-8 15,-7 0-15,-8 0 16,8 8-16,0-8 15,22 16 1,-7-8-16,0 7 16,-8 1-16,-7-1 15,0 9-15,-8-9 16,0 1 0,-7-8-16,7-1 15,-7 1-15,0-7 16,-1-1-1,-7 0-15,1-7 16,-1-1-16,0 1 16,0 0-16,0-1 15,-7-7 1,-1 0-16,-7 0 16,0 0-16,-15-7 15,-8-1 1,1 0-16,-1-7 15,8 8-15,-8-9 16,8 9-16,0-1 16,7 0-1,1 8-15,-1 0 16,8 0-16,0 0 16,0 0-16,0 0 15,0 0 1,0 0-16,8 8 15,7 0-15,0-1 16,0-7 0,-7 0-16,-1 0 15,-7 0-15,0 0 16,0 0-16,-22-15 16,22 15-1</inkml:trace>
  <inkml:trace contextRef="#ctx0" brushRef="#br0" timeOffset="31502.74">7348 6709 0,'0'0'16,"0"0"-16,0 0 15,0 0-15,0 0 16,0 0-1,8-16-15,7 1 16,0-8-16,0-7 16,-7 14-1,-1 1-15,-7 15 16,0 0-16,0 0 16,0 0-16,0 15 15,0 1 1,0-1-16,0 0 15,0 1-15,0-9 16,0 1 0,0-8-16,0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09:23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4891 9327 0,'0'0'15,"0"0"1,0 0-16,0 0 15,0 0-15,0 0 16,0 0-16,0 0 16,8 0-1,7 0-15,0 0 16,15 7-16,8 1 16,7-1-16,1 1 15,7-8 1,0 0-16,0 0 15,15 0-15,-8 0 16,8 0 0,-15-8-16,0 8 15,0 0-15,15 0 16,7 0-16,-6 0 16,6 0-1,8 0-15,16 0 16,6-7-16,-44-1 15,7 8-15,23 0 16,14-7 0,-14-1-16,-8 0 15,16 8-15,-9 0 16,-14 0 0,-16-7-16,8 7 15,16-8-15,-1 8 16,-8 0-16,-7 0 15,16 0 1,-1-8-16,0 8 16,-30 0-16,0-7 15,15 7 1,0 0-16,0 0 16,7 0-16,-7 0 15,-7 0-15,7 0 16,0 0-1,-8 0-15,-7 0 16,-7 7-16,14-7 16,8 0-16,15 8 15,-7-8 1,0 0-16,7 8 16,8-1-16,-1-7 15,-29 0-15,7 0 16,22 0-1,9 0-15,-16 0 16,0 0-16,23-7 16,0-1-1,-38 0-15,15 1 16,23-8-16,0 7 16,7-7-16,0-1 15,23 1 1,-37 0-16,14 0 15,31-1-15,-23 9 16,30-1 0,-23 0-16,-22 8 15,45-7-15,-22-1 16,-8 8-16,23-8 16,-46 8-1,8-7-15,37-1 16,-14 1-16,-8-1 15,15-7-15,-38 7 16,16-7 0,44 7-16,-59 1 15,67 7-15,-30 0 16,-45 0 0,37 0-16,16 7 15,-46 1-15,31-1 16,-16 9-16,-45-9 15,-7 1 1,7 0-16,7-1 16,-7-7-16,-15 8 15,-7-8 1,-9 0-16,-6 0 16,-9 0-16,1 0 15,0 0-15,-1 0 16,-7 0-1,-7 7-15,0-7 16,-1 8-16,-7-8 16,0 8-1,-15 15-15,15-23 16</inkml:trace>
  <inkml:trace contextRef="#ctx0" brushRef="#br0" timeOffset="78709.02">19746 4465 0,'0'0'15,"0"0"-15,0 0 0,30 76 0,-14-15 16,6 23-16,-7 0 15,1-15 1,-9 15-16,1 15 16,-8-7-16,0-8 15,0-8-15,-8 15 16,8-7 0,-7-15-16,7-15 15,0 14-15,-8 1 16,8 7-16,0-7 15,0-16 1,0 8-16,0-7 16,0 7-16,0-15 15,0-1 1,0-6-16,0-16 16,0-1-16,0-6 15,0-9 1,0 1-16,0-8 15,0 0-15,0 0 16</inkml:trace>
  <inkml:trace contextRef="#ctx0" brushRef="#br0" timeOffset="79652">19845 4251 0,'0'0'0,"0"0"15,7 0-15,16 0 16,15 8-16,7-1 16,-15-7-16,8 0 15,30 0 1,8 0-16,7 0 15,0-7-15,8 7 16,14 0-16,1-8 16,-15 8-1,53 0-15,-1-7 16,8-1 0,8 0-16,-68-7 15,53-8-15,7 8 16,-23 0-16,8 7 15,-30 8 1,-23-8-16,23 8 16,0 0-16,-23-7 15,-22-1-15,-16 0 16,-7 8 0,-8 0-16,-7 0 15,-8 0-15,0 0 16,0 8-1,-7 0-15,7-1 16,0 16-16,-8 8 16,1 37-16,0 16 15,-8 0 1,0 0-16,-8 15 16,0 1-16,1-32 15,-1 16-15,1 0 16,7 31-1,7-24-15,8 9 16,-7 22-16,7-23 16,0 8-1,-7 0-15,-1-23 16,1-16-16,-8-7 16,0-61-1</inkml:trace>
  <inkml:trace contextRef="#ctx0" brushRef="#br0" timeOffset="80354.31">20253 6251 0,'0'0'0,"0"0"15,0 0 1,0 0-16,0 0 15,15 7-15,8 1 16,-1-8-16,1 0 16,15 0-1,15 0-15,22-8 16,31 1 0,-30-1-16,52-7 15,46 0-15,-15-1 16,37 1-16,-67 7 15,75-7-15,-38 0 16,8 0 0,-45 7-16,52 0 15,-30 8-15,1 0 16,-16-7 0,-68 7-16,-15 0 15,-8 7-15,0 1 16,-14-8-16,-16 0 15,0 0 1,-15 0-16,0 0 16,0 0-16</inkml:trace>
  <inkml:trace contextRef="#ctx0" brushRef="#br0" timeOffset="81651.25">23481 4312 0,'0'0'16,"0"0"0,0 0-16,0 0 15,0 0-15,-8 8 16,1 7 0,-1 16-16,8-1 15,0 8-15,0 0 16,0-7-16,8 7 15,-1 0 1,1 0-16,7-7 16,0 0-16,8-9 15,-1-6-15,-6-9 16,6-7 0,-7 0-16,0-7 15,1-9-15,-1 1 16,0-8-1,0 0-15,0 0 16,0 1-16,0-1 16,-7-8-16,-1 8 15,1 0 1,-8-7-16,0-8 16,0 38-16</inkml:trace>
  <inkml:trace contextRef="#ctx0" brushRef="#br0" timeOffset="82238.62">24131 4213 0,'0'0'0,"0"0"16,0 8-16,0 15 16,0 15-16,0 0 15,-8-8 1,1-7-16,7-7 16,-8-1-16,1 0 15,7-7 1,0-1-16,0 1 15,0-8-15,0 8 16,0-8-16,0 0 16,0 0-1,0 0-15,-8-16 16,1-7-16,-1-7 16,8-1-1,0 8-15,8 1 16,-1 6-16,8-7 15,8 1-15,7 6 16,-7 9 0,0-1-16,-1 8 15,-7 8-15,0 7 16,1 15 0,-9 1-16,1-1 15,-8 9-15,0-16 16,-8-8-1,1 0-15,-1-7 16,8-8-16,0 0 16,0 0-16,0 0 15</inkml:trace>
  <inkml:trace contextRef="#ctx0" brushRef="#br0" timeOffset="82801.1">24554 4228 0,'0'0'0,"0"0"16,0 0-16,0 23 16,0 15-16,0 8 15,0-8-15,0-15 16,0-8-1,0-7-15,0-8 16,0 0-16,0 0 16,0 0-1,0 0-15,0 0 16,0 0-16,0-15 16,8 0-16,-1-8 15,1 7 1,0 1-16,-1 0 15,1 7-15,-1 1 16,-7 7 0,0 0-16,0 0 15,0 0-15,8 7 16,7 1-16,-8-1 16,1 1-1,0 0-15,7-1 16,0-7-16,0 0 15,-8 0 1,1 0-16,0 0 16,-8 0-16,0 0 15,7 8-15,1 7 16,-1 1 0,1 6-16,-1-6 15,1-1-15,-8-15 16</inkml:trace>
  <inkml:trace contextRef="#ctx0" brushRef="#br0" timeOffset="83828.85">20623 4411 0,'0'0'0,"0"0"16,0 8 0,0 0-16,0 7 15,0 0-15,0 8 16,0 0 0,8 15-16,-1 8 15,1 23-15,-1 22 16,-7-7-16,0 23 15,0 23 1,0-31-16,0-7 16,-7 14-16,-1-14 15,1-23 1,-1-1-16,1-7 16,-1 8-16,8-15 15,0-1-15,0-7 16,0-16-1,8-7-15,-8-23 16</inkml:trace>
  <inkml:trace contextRef="#ctx0" brushRef="#br0" timeOffset="84351.85">21470 4366 0,'0'0'0,"0"0"16,0 7-16,0 9 16,0 14-16,0 8 15,0 16-15,-8 14 16,8 24-1,0-8-15,-7 0 16,7 7 0,0 39-16,7-31 15,1 1-15,7 6 16,0-6-16,-7-24 16,-1 8-1,1 0-15,-1-23 16,1-8-16,-1-14 15,1-17-15,0-6 16,-8-16 0,0 0-16</inkml:trace>
  <inkml:trace contextRef="#ctx0" brushRef="#br0" timeOffset="85300.19">19897 4762 0,'0'0'0,"0"0"16,0 0-16,0 8 16,8 0-16,7 7 15,15 0 1,1-7-16,14 0 15,53-8-15,31-16 16,-16-7-16,38-15 16,-22 8-1,15-1-15,37 8 16,0 0-16,16 0 16,-91 8-1,75 0-15,-37 0 16,-1-1-16,-22 9 15,-45-1-15,15 1 16,22 7 0,-7-8-16,0 0 15,15 1-15,-23 7 16,-30 0 0,-30 0-16,-15 0 15,-8 0-15,-15 0 16</inkml:trace>
  <inkml:trace contextRef="#ctx0" brushRef="#br0" timeOffset="86597.76">20192 7594 0,'0'0'0,"0"0"15,0 0-15,8 15 16,-1 8-16,1 0 16,0 8-1,-1-1-15,1 8 16,-1 8-16,1 30 15,-1 8-15,-7 0 16,0-7 0,8 7-16,-1 15 15,-7-15-15,0-8 16,8 16 0,0 7-16,-1-7 15,8 7-15,-7 8 16,7-8-16,8-8 15,-8 16 1,-8-53-16,-7-54 16</inkml:trace>
  <inkml:trace contextRef="#ctx0" brushRef="#br0" timeOffset="87312.77">20661 7510 0,'15'0'0,"15"0"16,38-8-16,68-7 15,1-8 1,36 0-16,-29 1 16,0-1-16,37-8 15,-30 8 1,23 0-16,-68 16 16,60 14-16,-14-7 15,-32 16-15,24-1 16,-46 0-1,-45-7-15,8 7 16,7 0-16,-15 1 16,0-1-1,-16 0-15,-6 0 16,-1 8-16,-7 0 16,-1 15-16,-7 8 15,1 15 1,-9 8-16,-7 15 15,8 15-15,-8-7 16,0-16 0,7 0-16,1 1 15,-1-9-15,1-14 16,-8-9-16,7 1 16,-7-8-1,0 8-15,0 0 16,0-46-1</inkml:trace>
  <inkml:trace contextRef="#ctx0" brushRef="#br0" timeOffset="87910.96">20548 9182 0,'0'0'15,"0"0"-15,22 7 16,24 1-16,-1-1 15,0 1-15,8 0 16,38-1 0,15-7-16,-23 0 15,0-7-15,68-9 16,-45 1 0,23 0-16,60-8 15,-46 0-15,46-7 16,-83 14-1,106-22-15,-53 15 16,45 0-16,-98 8 16,7 7-16,38 1 15,-53-1 1,1 1-16,-9-9 16,-6 9-16,-84 7 15</inkml:trace>
  <inkml:trace contextRef="#ctx0" brushRef="#br0" timeOffset="88690.96">23640 7403 0,'0'0'0,"0"0"16,0 0-16,0 0 16,7 16-16,1 6 15,-1 9-15,1 15 16,-1 0-1,1-1-15,-1 1 16,1-8-16,0-15 16,7 0-1,0-8-15,8 1 16,-1-1-16,1-8 16,0-7-16,7 0 15,-8 0 1,1-7-16,0-8 15,0-1-15,-8 1 16,0-8 0,0 0-16,-8-7 15,1-1-15,-8 1 16,0-1 0,0 1-16,0-1 15,0-7-15,0 0 16,-8 0-16,8 38 15</inkml:trace>
  <inkml:trace contextRef="#ctx0" brushRef="#br0" timeOffset="89464.02">24267 7273 0,'0'0'15,"0"0"-15,0 0 16,0 0-16,0 0 15,0 16-15,8 7 16,-1 15 0,1 0-16,-1 8 15,1 0-15,-1-1 16,1 1 0,-1-8-16,-7 0 15,0-15-15,0 0 16,0-7-1,0-9-15,0 1 16,0-8-16,0 0 16,0 0-16,0 0 15,-7-8 1,-1 1-16,-14-16 16,-1-8-16,8 1 15,0-1 1,0-7-16,7 0 15,1 0-15,-1 7 16,8 1-16,0 7 16,0 0-1,8 0-15,-1 0 16,8 8-16,0-1 16,8 1-16,-8 7 15,8 1 1,-8 7-16,0 0 15,0 7-15,0 1 16,0 7 0,1 8-16,-1-7 15,-8-1-15,1 0 16,-1 0-16,-7 1 16,0-9-1,0 1-15,0 0 16,-7-1-16,-1 1 15,-7-8 1,15 0-16</inkml:trace>
  <inkml:trace contextRef="#ctx0" brushRef="#br0" timeOffset="90707.02">24789 7518 0,'0'0'15,"0"0"-15,0 7 16,-8 16-16,1 23 15,-1 0-15,0-8 16,-7 0 0,-7 0-16,6-15 15,1 0-15,0-8 16,8 1 0,-1-9-16,1 1 15,7-8-15,0 0 16,0 0-16,0 0 15,7-8 1,8 1-16,8-16 16,0-23-16,7-15 15,-15 15 1,8 0-16,-8 16 16,0 7-16,0 8 15,0-1-15,-7 9 16,-1-1-1,1 8-15,-1 8 16,1 7-16,7 23 16,0 8-1,15 46-15,-22-54 16,0-8-16,-1-7 16,-7-8-16,0-7 15,0 0 1,0-1-16,0-7 15,-15 8-15,15-8 16</inkml:trace>
  <inkml:trace contextRef="#ctx0" brushRef="#br0" timeOffset="90923.02">24645 7815 0,'0'0'16,"0"0"0,15 0-16,8 0 15,15 0-15,-1-7 16,9-1-16,-1-7 16,-7 0-1,-8-1-15,84-29 16</inkml:trace>
  <inkml:trace contextRef="#ctx0" brushRef="#br0" timeOffset="92382.05">20132 7999 0,'0'0'0,"0"0"15,0 0 1,15 0-16,15 0 16,23 7-16,0 1 15,0-8 1,15 0-16,30 7 15,8-7-15,-38 0 16,53 0-16,53-7 16,-38 7-1,68-15-15,-98 7 16,91-15-16,-39 8 16,24-8-16,-54 15 15,-14 1 1,22-9-16,-15 9 15,-8-1-15,8 0 16,-38 1 0,-30-1-16,-8 1 15,-7 7-15,-38 0 16</inkml:trace>
  <inkml:trace contextRef="#ctx0" brushRef="#br0" timeOffset="92868.02">21024 7556 0,'0'0'0,"0"0"16,0 0-1,7 8-15,1 22 16,7 23-16,0 16 16,0 38-1,8 53-15,-8-15 16,0 46-16,0-23 15,0 46-15,16 22 16,-16-83 0,60 267-16,-75-420 15</inkml:trace>
  <inkml:trace contextRef="#ctx0" brushRef="#br0" timeOffset="93567.29">21825 7342 0,'0'0'16,"0"0"-1,0 0-15,0 0 16,0 0-16,0 0 15,0 0-15,8 8 16,-1 15 0,1 23-16,7 60 15,8 24-15,-8-8 16,0 61-16,0-15 16,-7 23-1,7 15-15,0-23 16,8 107-16,-8-152 15</inkml:trace>
  <inkml:trace contextRef="#ctx0" brushRef="#br0" timeOffset="95180.39">21160 6716 0,'0'0'0,"0"0"15,0 16 1,-8 14-16,1 16 16,7 7-16,0 1 15,0-16 1,0-8-16,0-7 16,0 0-16,0-7 15,0-1 1,0-15-16</inkml:trace>
  <inkml:trace contextRef="#ctx0" brushRef="#br0" timeOffset="95491.68">20858 6900 0,'0'0'15,"7"0"-15,38 0 16,31 0-1,30 0-15,60-8 16,-60 8-16,0-8 16,7-7-1,-113 15-15</inkml:trace>
  <inkml:trace contextRef="#ctx0" brushRef="#br0" timeOffset="96884.29">20071 10143 0,'0'0'0,"0"0"15,0 0-15,0 0 16,0 0 0,0 0-16,0 0 15,0 0-15,0 8 16,0 7-16,8 16 15,-1 14 1,1 9-16,7 37 16,0 39-16,0-31 15,0 8 1,8 8-16,-8-16 16,-7-15-16,-8-8 15,0-7 1,7 0-16,1-16 15,0-7-15,7-8 16,0 0-16,7 8 16,1 0-1,-8-8-15,-7-8 16,-8-30-16</inkml:trace>
  <inkml:trace contextRef="#ctx0" brushRef="#br0" timeOffset="97651.82">20230 10021 0,'0'0'0,"0"0"15,23 0 1,22 0-16,8 0 15,23 0-15,22 0 16,-7 8-16,-16-1 16,39 1-1,29 0-15,-14-1 16,37 1-16,-37 0 16,-16-1-1,53 16-15,-45-8 16,23-7-16,-16 7 15,-44-7-15,21 7 16,9 0 0,-31-7-16,-7 0 15,-8-1-15,0 9 16,0-9-16,-15 8 16,-8 1-1,-15-1-15,-7 0 16,0 0-16,-1 1 15,-7 7 1,0 0-16,1 15 16,-1 15-16,0 16 15,0 0-15,0-1 16,0 31 0,-7-7-16,-1-8 15,8 15-15,1 0 16,-9-45-1,1-1-15,-1-7 16,1 0-16,-1 0 16,1-1-16,-1-6 15,1-9 1,0-7-16,-8-8 16,0-15-1</inkml:trace>
  <inkml:trace contextRef="#ctx0" brushRef="#br0" timeOffset="98468.71">20767 11868 0,'0'0'0,"7"0"15,9 0-15,21 0 16,31-8-16,0 1 16,0-1-16,0 1 15,38-9 1,-7 1-16,-16 7 16,7-7-16,16 0 15,8 7 1,-8 1-16,14-1 15,-21 0-15,-16 8 16,8-7 0,22-1-16,0 0 15,16 8-15,-8-7 16,-53-1-16,0 8 16,15-7-1,-7-1-15,-16 0 16,-7 1-16,0-1 15,-15 0 1,-15 1-16,-23 7 16</inkml:trace>
  <inkml:trace contextRef="#ctx0" brushRef="#br0" timeOffset="99512.84">20192 10502 0,'0'0'15,"0"0"-15,0 0 16,15 8-16,16 7 16,6 8-1,1 0-15,8-8 16,14 0-16,23 8 16,23-8-1,-38-7-15,38-8 16,60 0-16,-60-8 15,76 8-15,-54 0 16,-22-7 0,83-1-16,-61 8 15,61 0-15,-83 0 16,0 0 0,53 8-16,-53-8 15,-1 0-15,16 0 16,-37 7-1,-31 1-15,-8 0 16,-7-1-16,-8-7 16,-7 0-16,-1 0 15,-7 0 1,-15 0-16</inkml:trace>
  <inkml:trace contextRef="#ctx0" brushRef="#br0" timeOffset="100102.83">21175 10158 0,'0'0'16,"0"16"-16,8 14 15,7 16-15,0 23 16,0 22-1,0 9-15,-7-32 16,-1 1-16,1 0 16,-1 22-16,8-7 15,1-8 1,6 1-16,1-1 16,0-7-16,7 0 15,-7-1 1,-1 9-16,-7-9 15,0 1-15,-7-16 16,0-7 0,-8-46-16</inkml:trace>
  <inkml:trace contextRef="#ctx0" brushRef="#br0" timeOffset="100789.57">21893 10235 0,'0'0'16,"0"0"-16,0 0 0,0 7 15,8 9 1,-1 14-16,8 1 16,1 22-16,-1 16 15,-8 15 1,8-15-16,-7-1 15,0 24-15,-1 7 16,1 0 0,-1 8-16,1 0 15,-1-23-15,1 23 16,-1-8-16,1-30 16,0-16-1,-8-53-15</inkml:trace>
  <inkml:trace contextRef="#ctx0" brushRef="#br0" timeOffset="104653.07">18098 6602 0,'0'0'15,"0"0"-15,0 0 16,0 0-16,8 0 16,-1 0-1,1 0-15,7 0 16,0-8-16,0 1 15,8-9 1,15-7-16,15-15 16,15 0-16,15-15 15,-8-8-15,-7-16 16,23-7 0,15 0-16,-8 0 15,-15-7-15,1-1 16,6 16-1,-6 7-15,-32 16 16,-6 7-16,-8 8 16,-16 15-16,-7 8 15,-7 7 1,-8 8-16,0 0 16,0 0-16,-8 15 15,-7 8 1,-15 0-16,0-8 15,0 1-15,14-9 16,1-7-16,8 0 16,7 0-1,0 0-15,15-15 16,8-15-16,7-9 16,8 9-16,-1-1 15,-14 16 1,-8 7-16,-7 1 15,-1-1-15,-7 8 16,0 0 0,0 0-16,-7 8 15,-1-1-15,-7 16 16,0 8-16,15-31 16</inkml:trace>
  <inkml:trace contextRef="#ctx0" brushRef="#br0" timeOffset="105950.38">18348 7792 0,'0'0'15,"0"0"-15,15 16 16,7-1-16,16 8 15,8 0-15,-1 0 16,-7 0 0,7 0-16,23 7 15,15 1-15,1-1 16,-24-7 0,23 8-16,23 7 15,-15-15-15,-31-8 16,-14 0-1,-1 0-15,8 8 16,7-7-16,-7-1 16,-7 0-16,-9-7 15,-6-1 1,-9 1-16,1 0 16,-8-8-16,-7 0 15,-1 0-15,-7 0 16,0 0-1,0 0-15,0 0 16,0 0-16,-7-8 16,-8-7-16,-8-1 15,0 1 1,8 0-16,0 7 16,0 1-16,7-1 15,8 8 1,0 0-16,0 0 15,0 0-15,15 0 16,8 0-16,-8 0 16,0 8-1,0-1-15,-7 1 16,0 0-16,-8-8 16,0 7-1,-8 1-15,-7 7 16,-23 8-16,-15 0 15,53-23-15</inkml:trace>
  <inkml:trace contextRef="#ctx0" brushRef="#br0" timeOffset="133045.44">21515 9525 0,'0'0'16,"0"0"-16,0 0 15,0 0-15,0 8 16,0-1-1,0 9-15,8-1 16,-1 15-16,1 1 16,7 7-16,0 8 15,-7-8 1,-1-15-16,1-8 16,-1-7-16,1-8 15,-8 0 1</inkml:trace>
  <inkml:trace contextRef="#ctx0" brushRef="#br0" timeOffset="133288.44">21999 9639 0,'0'0'15,"0"0"-15,0 8 16,0 7-16,-7 24 16,7-1-1,0-38-15</inkml:trace>
  <inkml:trace contextRef="#ctx0" brushRef="#br0" timeOffset="150298.07">23269 7426 0,'0'0'15,"0"0"-15,0 0 16,0 0 0,0 0-16,0 0 15,0 0-15,0 0 16,0 0-16,-7 8 16,7-8-1,0 0-15,0 0 16,0 0-16,7 0 15,1 0 1,-1 0-16,1 0 16,7 0-16,0 0 15,0 0-15,8 0 16,7 0 0,0 0-16,1 0 15,-9 0-15,1 0 16,0 0-1,-8 0-15,0 0 16,-8 0-16,1 0 16,0 7-16,-1 1 15,1 0 1,-1-1-16,1 1 16,-1 7-16,1 0 15,-1 8 1,1 8-16,0 7 15,-1 0-15,1 0 16,-1-7-16,1-1 16,-8 1-1,0 7-15,7 8 16,1 0-16,-8 0 16,0 7-16,0-7 15,0 0 1,0 7-16,7 16 15,-7 7-15,0-7 16,0 15 0,0 0-16,8 0 15,-8-23-15,0-16 16,0-6 0,0-1-16,0-15 15,0-1-15,0 1 16,0-7-16,0-1 15,0 0 1,0 0-16,0 1 16,0-1-16,0 0 15,0 0-15,0 1 16,0-9 0,0 1-16,0 0 15,0-1-15,0 1 16,0 0-1,0-1-15,0-7 16,0 0-16,0 0 16,0 8-1,0-8-15,0 7 16,0 1-16,0-8 16,0 8-16,-8-1 15,1 1 1,-8 0-16,-15-1 15,-16 1-15,1-8 16,-1 0-16,9 0 16,6 0-1,1 0-15,0 0 16,7 0-16,1 0 16,-9 0-1,1 0-15,30 0 16</inkml:trace>
  <inkml:trace contextRef="#ctx0" brushRef="#br0" timeOffset="150905.16">23262 7960 0,'0'0'16,"0"0"-16,0 0 15,0 0-15,7 0 16,8 0-16,8 0 16,15 0-1,15 8-15,15-8 16,-15 0 0,-16 8-16,-37-8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26:14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8527 5701 0,'0'0'0,"0"0"16,0 0-16,0 0 15,0 8-15,0 7 16,0 0-16,0 8 16,0 0-1,0 8-15,8 7 16,0-8-16,-8-7 15,7 8 1,-7-1-16,0-7 16,8 0-16,-8-8 15,0 1-15,0-9 16,0 1 0,0-8-16,0 0 15,0 0-15,7 8 16,1-8-16,7 0 15,0 0 1,8 0-16,7 0 16,8-8-16,0 0 15,-1 1 1,9-1-16,-1 0 16,16 1-16,7-8 15,15 7-15,-30 0 16,7-7-1,23 0-15,16-1 16,-16 1-16,0 0 16,23 0-16,7 7 15,-30 0 1,23 1-16,30 7 16,-15 0-16,0 0 15,30 0 1,-52 0-16,29 7 15,31 1-15,-53-8 16,45 8-16,-23-8 16,-37 0-1,60 7-15,-7-7 16,0 0-16,30-7 16,-69-1-16,69 0 15,-23 8 1,16-7-16,-16 7 15,-60 0-15,90 7 16,-90-7 0,-8 0-16,68 0 15,-30 0-15,-38-7 16,31 7-16,14 0 16,-37-8-1,-15 1-15,-1 7 16,-7 7-16,-22-7 15,-16-7-15,-8 7 16,-6 0 0,-9 0-16,-7 0 15,0 0 1,0 0-16,0 0 16,0 0-16,0-8 15,-7-7-15,-9-8 16,1-8-1,-7-7-15,-24-23 16,46 61-16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02:5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13993 5030 0,'0'15'16,"0"8"-16,0-8 0,106 504 0,-30-427 16,-1 7-1,31 8-15,-8-23 16,-14-23-16,-16 0 16,7-8-16,-7-15 15,15-15 1,-30-7-16,-7-9 15,14 1-15,38-8 16,1 0-16,-16-15 16,8 22-1,37-30-15,-22 8 16,-23 0-16,38-1 16,-8 9-1,-29-1-15,6-7 16,9 0-16,-9-1 15,-29 1 1,-8 8-16,15-9 16,22-7-16,-6 8 15,-9-8-15,-22 0 16,0 0 0,0-15-16,-15-8 15,-16 16-15,-14-31 16,-16-8-1,-14-38-15,-1 31 16,0 7-16,8 16 16,8-23-16,7-1 15,7 9 1,16-1-16,7 8 16,0 30-16,8-22 15,-15 15-15,7-31 16,-7 0-1,-16 23-15,1 1 16,0 7-16,-8-1 16,0 1-1,-8 0-15,-7 8 16,-8 22-16,-15-30 16,-7-16-1,-31 9-15,-29-1 16,-9 8-16,16 15 15,-84 0-15,1-8 16,-16 8 0,76 8-16,-75-15 15,37 22-15,-30-7 16,61-8-16,7 23 16,-15 0-1,30 15-15,30 8 16,-7 15-16,7 38 15,39-37 1,37-39-16</inkml:trace>
  <inkml:trace contextRef="#ctx0" brushRef="#br0" timeOffset="3686.63">14046 4717 0,'0'0'15,"0"0"-15,0 0 16,0 0-16,0 0 16,0 0-1,0 0-15,0 0 16,0 0-16,-7-8 16,-16-7-16,-15-23 15,-37-31 1,-16 8-16,8 0 15,15 7-15,-8-14 16,-45-9 0,30 16-16,8 16 15,-53-32-15,23 16 16,14-8 0,-37-7-16,-7 0 15,22 7-15,-46 0 16,62 24-16,-16-9 15,-38 8 1,8-7-16,-31 22 16,69 9-16,-69-1 15,9 7-15,-62 32 16,107-1 0,-107 15-16,54-22 15,-53 23-15,90-31 16,-106 45-1,61-29-15,8 14 16,0 1-16,-39 15 16,9-8-16,82 0 15,-75 8 1,30-1-16,-30 1 16,75 8-16,-7-16 15,-45 23-15,68-15 16,-54 15-1,54-15-15,30-16 16,-23 16-16,-15 23 16,38-24-1,22-6-15,-14 14 16,-8 0-16,22-14 16,16-9-16,7-7 15,8 0 1,7-8-16,8 0 15,0-7-15,7 0 16,1-1 0,-1-7-16,8 0 15,0 0-15,0 0 16,-8-7-16,8-1 16,0-7-1,0-1-15,0 1 16,0 0-16,0 7 15,0 8-15,0 0 16,0 0 0,8 8-16,0 0 15,-1 7-15,8 0 16,0 0 0,1 1-16,6-1 15,1-7-15,7-1 16,-7-7-16,-1-7 15,-6-1 1,-1-7-16,0 7 16,-8 0-16,-7 8 15,0 0-15,-7 0 16,-8 8 0,15-8-16</inkml:trace>
  <inkml:trace contextRef="#ctx0" brushRef="#br0" timeOffset="5450.91">7000 4534 0,'0'0'15,"0"0"-15,0 0 16,0 0 0,0 0-16,0 0 15,0 0-15,0 0 16,0 0-16,8 22 16,7 32-1,8 45-15,-8 8 16,0 0-16,8 15 15,-1-8 1,-7 1-16,-7-31 16,0 0-16,-8-16 15,-8-6-15,0-9 16,1 0 0,-1-7-16,-7 0 15,8-16-15,-1 1 16,1-8-16,7-8 15,0-7 1,0-8-16,0 0 16,-8 0-16,-15-8 15,-7-7 1,-23 15-16,0-23 16,0 0-16,8 8 15,-8 0 1,-15-1-16,-15 16 15,15-7-15,22 7 16,-6 0-16,-39 0 16,-15 7-16,23-22 15,-23 23 1,-23-8-16,24 0 16,29 0-16,-52 0 15,-16 0 1,38 0-16,-45 0 15,37 0-15,16 7 16,-38 16 0,-15 15-16,45 1 15,-38 14-15,46-23 16,23-7-16,-16 0 16,-7 8-1,7-8-15,15-16 16,1 1-16,-1 0 15,0-1-15,24 1 16,14-8 0,15 0-16,0-8 15,1-7-15,7 0 16,-1-16-16,1-15 16,0-22-1,8-1-15,-1 8 16,8-38-16,0 22 15,0-7 1,0 1-16,0-9 16,8 0-16,-1 1 15,8 22 1,0 0-16,1 1 16,-1-9-16,-8 24 15,1 15-15,7 7 16,-8 1-1,1 14-15,0 1 16,-1 0-16,1 7 16,7 1-16,0-1 15,0 0 1,8 1-16,7 7 16,8 0-16,7 0 15,16 0-15,22 0 16,0 0-1,-15 7-15,45-7 16,39 8-16,-1 0 16,30-1-16,-67 9 15,112-9 1,-82 8-16,83 8 16,-106-7-16,90-9 15,-59 8 1,52-7-16,-91 7 15,69-7-15,-16-16 16,-22 24 0,22-24-16,-83 8 15,0 8-15,23-8 16,-23 0-16,-22 7 16,-16 1-1,-45-8-15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04:44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12693 6396 0,'0'0'0,"0"0"0,0 0 0,30-38 16,0-1-16,1 9 16,6-16-16,1 16 15,45-62 1,8 16-16,-23 15 15,8-16-15,30-7 16,-8 16-16,-23-1 16,-22 23-1,38-61-15,-8 23 16,-7 39-16,-8-9 16,-15 16-16,-8 0 15,-7 7 1,0 8-16,-23 8 15,-15 15-15</inkml:trace>
  <inkml:trace contextRef="#ctx0" brushRef="#br0" timeOffset="1045.46">12769 6640 0,'0'0'16,"0"0"-16,0 0 16,0 0-16,0 0 15,0-8 1,0-7-16,0 0 15,0-8-15,0-8 16,0 9 0,0 6-16,0 1 15,-8 0-15,0-8 16,1 8-16,-1-8 16,1 0-1,-1-8-15,1 1 16,7 7-16,0-8 15,0 8 1,0-15-16,0 0 16,0 15-16,7-7 15,-7 7-15,0 0 16,0 8 0,0-1-16,0 9 15,0-1-15,0 8 16,0-8-1,0 8-15,0 0 16,0 0-16,-7 8 16,-16 15-16,-7 15 15,-1 8 1,9-8-16,7 0 16,0 0-16,-1 8 15,9 0-15,-1-23 16,8 0-1,0-8-15,0-15 16,8 8-16,7-8 16,0-8-1,8-7-15,7-23 16,0-1-16,8-14 16,-8 0-16,-7 14 15,0-6 1,-8 14-16,0 8 15,-8 8-15,-7 15 16,0 0 0,-7 8-16,-23 22 15,30-30-15</inkml:trace>
  <inkml:trace contextRef="#ctx0" brushRef="#br0" timeOffset="59880.55">4128 8090 0,'0'0'0,"0"0"0,7-7 0,379-100 15,-273 122-15,-113-15 16</inkml:trace>
  <inkml:trace contextRef="#ctx0" brushRef="#br0" timeOffset="60289.55">4309 8892 0,'0'0'15,"0"0"-15,15 0 16,23 0-16,15 0 15,0 0 1,30-8-16,8-15 16,-31 0-16,-60 23 15</inkml:trace>
  <inkml:trace contextRef="#ctx0" brushRef="#br0" timeOffset="195465.39">13147 4289 0,'0'0'0,"0"0"0,-16 0 0,-233 168 16,204-122-16,7-8 15,15-7-15,8-8 16,7 7-16,1-7 16,7-8-1,7 8-15,1-8 16,0 1-16,7-9 16,-8 1-1,1-8-15,7 0 16,8-8-16,-1 1 15,1-9-15,0 1 16,-1-8 0,-7 8-16,1-8 15,-1-7-15,-8-16 16,1-15 0,-8 15-16,-8 15 15,1 1-15,-1 7 16,8 8-16,0 7 15,0 8 1,0-8-16,0 8 16,0 0-16,0 0 15,0 0 1,0 0-16,0 0 16,0 0-16,0 0 15,0 0-15,0 0 16,0 0-1,0 0-15,0 0 16,0 0-16,0 0 16,8-7-16,-1-1 15,16 1 1,0-1-16,7 0 16,-8 1-16,9-1 15,-1 8 1,0 0-16,8 0 15,30-8-15,8 1 16,-8-1-16,-23 1 16,-15 7-1,8-8-15,-8 0 16,-7 1-16,0-1 16,-8 0-1,-15 8-15</inkml:trace>
  <inkml:trace contextRef="#ctx0" brushRef="#br0" timeOffset="196506.74">13562 4633 0,'0'0'0,"0"0"16,0 0-16,-7 23 16,-8 45-16,0-14 15,-1 14 1,1 16-16,8-7 15,7-24-15,0-53 16</inkml:trace>
  <inkml:trace contextRef="#ctx0" brushRef="#br0" timeOffset="198016.47">13456 4770 0,'0'0'0,"0"8"15,0 7-15,0 8 16,-7 0-16,7 7 16,0 9-1,7 6-15,9 1 16,6 8-16,1-1 15,-8-23 1,-15-30-16</inkml:trace>
  <inkml:trace contextRef="#ctx0" brushRef="#br0" timeOffset="207197.57">13986 4701 0,'0'0'16,"0"0"-16,0 0 16,0 0-1,0 0-15,0 0 16,0 8-16,0 15 15,7 23 1,1-16-16,-1 8 16,1 1-16,-8 14 15,0 0-15,0 1 16,0-8 0,0-23-16,0-8 15,0-8-15,0-7 16,0 0-1,0 0-15,-8-15 16,1-15-16,-1-8 16,1-1-16,-1 9 15,1-1 1,-1 8-16,8 8 16,0 0-16,0 0 15,0 15-15,0 0 16,0 0-1,0 0-15,15 15 16,0 8-16,8 0 16,0 0-1,-1-1-15,9-6 16,-9-1-16,1-7 16,0-8-1,-1-8-15,1-7 16,-8-1-16,0 1 15,-7 0-15,-1 0 16,1-1 0,-1 1-16,-7 0 15,0 0-15,0 7 16,0 0-16,0 8 16</inkml:trace>
  <inkml:trace contextRef="#ctx0" brushRef="#br0" timeOffset="207613.58">14485 4846 0,'0'0'16,"0"0"-16,-8 8 15,0 0-15,1-1 16,-8 9-16,7-1 16,1-7-1,-1-1-15,1 8 16,-1-7-16,8-8 15,0 0 1,0 0-16,0 0 16,8 0-16,-1 0 15,1 0 1,-1 0-16,-7 0 16,0 0-16,0 0 15,0 0-15,8 8 16,-8-8-1</inkml:trace>
  <inkml:trace contextRef="#ctx0" brushRef="#br0" timeOffset="208182.58">14643 4900 0,'0'0'15,"0"0"1,0 0-16,0 0 16,0 0-16,0 0 15,8 0-15,-1-8 16,9 1-1,-1-1-15,0 0 16,0 8-16,0 0 16,0 0-1,0 8-15,0 0 16,1 7-16,-9 0 16,1-7-16,-1-1 15,-7 1 1,0-8-16,0 0 15,0 0-15,0 0 16,0 0 0,0 0-16,8 0 15,7-8-15,8 1 16,7-1-16,-7 1 16,-8-1-1,-8 0-15,8 1 16,-7 7-16,-8 0 15,0 0-15,7 7 16,-7 1 0,0 7-16,0 8 15,0 0-15,0-23 16</inkml:trace>
  <inkml:trace contextRef="#ctx0" brushRef="#br0" timeOffset="208676.62">15362 4740 0,'0'0'15,"0"0"-15,0 0 16,7 0-16,8-8 15,0 0 1,8 1-16,0-1 16,-1 0-16,-6 8 15,-16 0-15</inkml:trace>
  <inkml:trace contextRef="#ctx0" brushRef="#br0" timeOffset="208869.62">15362 4984 0,'0'0'0,"0"0"15,15 0-15,15-8 16,23 1-16,-53 7 15</inkml:trace>
  <inkml:trace contextRef="#ctx0" brushRef="#br0" timeOffset="209531.49">15785 4404 0,'0'0'0,"0"0"16,0 0 0,0 0-16,0 0 15,0 0-15,15 0 16,15-8 0,16 1-16,-1-1 15,0-7-15,-14 7 16,-1 0-16,0 1 15,0 7 1,1 0-16,-9 0 16,-22 0-16</inkml:trace>
  <inkml:trace contextRef="#ctx0" brushRef="#br0" timeOffset="209904">16065 4503 0,'0'0'16,"0"0"-16,0 0 15,0 0-15,0 8 16,7-1 0,1 9-16,-8-9 15,0 8-15,7 8 16,-7 0-1,0 8-15,0-1 16,8-7-16,-8-23 16</inkml:trace>
  <inkml:trace contextRef="#ctx0" brushRef="#br0" timeOffset="210681.04">16616 4320 0,'0'0'0,"0"0"16,0 0 0,0 0-16,0 0 15,-7-8-15,-1 8 16,1 0-1,-1 0-15,8 0 16,-7 0-16,-1 0 16,1 0-16,-1 0 15,0 8 1,8-8-16,-7 7 16,-1 1-16,1 7 15,-1 1 1,8-1-16,0 0 15,8 0-15,7 8 16,8-7 0,7-9-16,0 8 15,0-7-15,-7 0 16,-8-1-16,-7 1 16,-1 7-1,-7 1-15,-7-1 16,-24 31-16,9-24 15,-24 32-15,16-24 16,7-7 0,1 0-16,7-8 15,0-7-15,15-8 16</inkml:trace>
  <inkml:trace contextRef="#ctx0" brushRef="#br0" timeOffset="-214342.69">17274 4656 0,'0'0'16,"0"0"-1,0 0-15,0 0 16,0 0-16,0 0 16,8-8-1,-1 0-15,1 1 16,-1-1-16,1-7 15,0-8-15,-1 0 16,8-7 0,8-9-16,-8 1 15,0 15-15,0 0 16,0 1 0,1 6-16,-9 9 15,1-1-15,-1 0 16,1 1-16,-8 7 15,0 0 1,7 0-16,1 0 16,7 7-16,15 24 15,16 7 1,6 0-16,9 0 16,-8 1-16,-8-9 15,-15 1-15,1-1 16,-9-7-1,1-8-15,0 1 16,-1-9-16,-22-7 16</inkml:trace>
  <inkml:trace contextRef="#ctx0" brushRef="#br0" timeOffset="-211751.98">18801 4098 0,'0'0'0,"0"0"16,0 0-16,0 0 15,0 0-15,0 0 16,0 0-1,0 0-15,0 0 16,0 0-16,-7-7 16,-8-1-16,-1 1 15,1 7 1,0 0-16,0 0 16,0 7-16,0 1 15,0 7 1,-8 0-16,0 1 15,8 7-15,0-1 16,0 1-16,7 0 16,1 0-1,7-8-15,7 8 16,1-7-16,0-9 16,-1 1-1,1-1-15,-8-7 16,0 0-16,0 0 15,0 0 1,0 0-16,0 0 16,0 0-16,0 0 15,0 0-15,0 0 16,-8 8 0,-7 7-16,0 1 15,-8 7-15,8-1 16,8-6-16,-1 7 15,0-8 1,8 0-16,0 0 16,8 1-1,0-9-15,7 1 16,0 0-16,0-1 16,0 1-16,0-8 15,0 0-15,8 0 16,-23 0-1</inkml:trace>
  <inkml:trace contextRef="#ctx0" brushRef="#br0" timeOffset="-211149.99">18952 4572 0,'0'0'0,"0"0"15,0 0-15,0 0 16,0 0-16,0-8 16,0 0-1,0 1-15,8-8 16,0 7-16,-1 0 16,1-7-16,-8 15 15,7 0 1,-7 0-16,8 0 15,-1 0-15,1 0 16,0 0-16,-8 0 16,0 0-1,7 0-15,1 0 16,-1 0-16,8 0 16,0-8-1,8-7-15,0 0 16,-1 0-16,-6 7 15,-1 0 1,0 8-16,0 0 16,0 8-16,0 0 15,0 7-15,0-8 16,-7 9 0,0-1-16,7 8 15,-15-23-15</inkml:trace>
  <inkml:trace contextRef="#ctx0" brushRef="#br0" timeOffset="-210629.89">19436 4854 0,'0'0'0,"0"0"16,0 0-16,0 0 15,0 0-15,0 0 16,8 0 0,-1-8-16,1 1 15,7-8-15,0-8 16,-7 0-1,-1 7-15,1 9 16,-1-8-16,1 7 16,0 0-16,-1 1 15,1-1 1,-8 8-16,7-8 16,1 1-16,-1-1 15,8 1 1,-7-1-16,7 0 15,0-7-15,-7 0 16,-1-1-16,1 1 16,0 0-1,-8 0-15,0 7 16,0-7-16,-8 0 16,0 7-1,-14 0-15,-9 8 16,9 0-16,22 0 15</inkml:trace>
  <inkml:trace contextRef="#ctx0" brushRef="#br0" timeOffset="-209789.12">19890 4198 0,'0'0'15,"0"0"1,0 0-16,0 0 15,7 0-15,16 0 16,0 0-16,-1 0 16,1-8-1,-8 0-15,0 1 16,1-1-16,-1 1 16,-15 7-16</inkml:trace>
  <inkml:trace contextRef="#ctx0" brushRef="#br0" timeOffset="-209645.12">20003 4503 0,'0'0'0,"0"0"16,8-8-1,-1 1-15,-7 7 16</inkml:trace>
  <inkml:trace contextRef="#ctx0" brushRef="#br0" timeOffset="-208203.12">20880 3793 0,'0'0'15,"0"0"-15,0 0 16,0 0-16,0 0 15,0 0 1,0 0-16,0 0 16,0 0-16,-7-7 15,-1 7 1,1-8-16,-9 8 16,-6 0-16,-16 0 15,0 8-15,0 7 16,8 0-1,-8 8-15,8 8 16,0 30-16,7 15 16,8-15-1,7-8-15,8 8 16,8-15-16,0 0 16,7-8-1,7 0-15,1-15 16,0-7-16,-1-9 15,1-7-15,-8-7 16,0-9 0,0 1-16,-15 15 15</inkml:trace>
  <inkml:trace contextRef="#ctx0" brushRef="#br0" timeOffset="-207861.12">20918 4221 0,'0'0'0,"0"0"16,0 0-16,0 0 15,8 7-15,-1 1 16,1 7-16,7 0 16,0 1-1,0-9-15,0 9 16,-7-9-16,-1 8 15,-7-15 1</inkml:trace>
  <inkml:trace contextRef="#ctx0" brushRef="#br0" timeOffset="-207487.92">21281 4411 0,'0'0'0,"0"0"16,0 0-16,0 0 16,0-7-16,0-8 15,7-1-15,1 1 16,0 0 0,-1-1-16,1 1 15,-1 0-15,1 0 16,-1 7-1,1-7-15,-1 7 16,1 1-16,0 7 16,-1 0-16,1 0 15,7 7 1,0 8-16,0 1 16,0 7-16,0 7 15,-7 1 1,-1-8-16,1-8 15,0-8-15,-8-7 16</inkml:trace>
  <inkml:trace contextRef="#ctx0" brushRef="#br0" timeOffset="-206538.63">21666 3595 0,'0'0'0,"0"0"16,0 0-16,0 0 15,0 0 1,0 0-16,8 7 16,7 1-16,0 0 15,8 7 1,0 0-16,-1 0 15,1 8-15,0 0 16,-1 0-16,1-8 16,0 1-1,-1 7-15,1-1 16,-8 1-16,0-7 16,0 7-16,1-1 15,-9 9 1,1-1-16,-8 9 15,-8-1-15,1 0 16,-16 0 0,0 0-16,0 16 15,-7 14-15,0-7 16,7-7 0,1 7-16,22-61 15</inkml:trace>
  <inkml:trace contextRef="#ctx0" brushRef="#br0" timeOffset="-205600.12">22695 3534 0,'0'0'0,"0"0"15,0 0-15,-8 7 16,0 1 0,-7 0-16,-7 15 15,-1 7-15,-7 8 16,-8 16 0,0 14-16,0 54 15,8 8-15,15-31 16,7 16-16,16-24 15,0-7 1,7-23-16,15 16 16,0-9-16,-7-14 15,7-16 1,-7-7-16,-1-9 16,1-6-16,7-9 15,1 1-15,-9-8 16,8 8-1,-7-8-15,-8 0 16,-15 0-16</inkml:trace>
  <inkml:trace contextRef="#ctx0" brushRef="#br0" timeOffset="-203916.15">23231 3648 0,'0'0'15,"0"0"-15,0 0 16,0 0-16,0 0 15,0 0-15,-7 15 16,-8 8 0,-16 16-16,-14-9 15,0 8-15,7 16 16,-7 37 0,7 1-16,7-8 15,16 23-15,15-8 16,0-23-16,8-30 15,-1-16 1,1-7-16,0-7 16,-1-9-16,8 1 15,8-8 1,7-8-16,0-15 16,-7-7-16,-8-1 15,0 1-15,-7-8 16,-8 7-1,-8 8-15,1 8 16,-8-8-16,0 8 16,-1 7-16,9 1 15,-1 7 1,1 0-16,7 0 16,0 0-16</inkml:trace>
  <inkml:trace contextRef="#ctx0" brushRef="#br0" timeOffset="-203543.16">23647 4175 0,'0'0'0,"0"0"16,0 0-16,0 0 15,-7 0-15,-9 0 16,-6 7-16,-8 1 16,-8 7-1,0 8-15,8 0 16,7-8-16,8 1 16,7-1-1,8 0-15,8 0 16,7 1-16,8-1 15,-1 0 1,1 1-16,0-1 16,-8 0-16,0-7 15,0-1-15,-7-7 16,-1 0 0,-7 0-16</inkml:trace>
  <inkml:trace contextRef="#ctx0" brushRef="#br0" timeOffset="-203211.16">23708 4411 0,'0'0'15,"0"0"-15,0 0 16,0 0 0,0 0-16,0-7 15,0-1-15,0-15 16,0 8-16,7-8 15,1 8 1,-1 0-16,1-1 16,-1 9-16,1-1 15,0 8 1,-1 0-16,1 8 16,-1-1-16,8 24 15,-7-8 1,-1-8-16,1-7 15,-8-8-15,8 7 16,-1 1-16,-7-8 16</inkml:trace>
  <inkml:trace contextRef="#ctx0" brushRef="#br0" timeOffset="-202858.59">24070 4228 0,'0'0'0,"0"0"15,0 0-15,0 0 16,-7 8-16,-8 7 16,0 0-1,0 1-15,-1 7 16,1-1-16,8-6 15,7-9-15,0-7 16,0 0 0,7 0-16,1 0 15,-1 0-15,1 0 16,0 0-16,-8 0 16,7 8-1,1 0-15,-1 7 16,1 8-16,-1-16 15,1 9 1,-8-16-16</inkml:trace>
  <inkml:trace contextRef="#ctx0" brushRef="#br0" timeOffset="-202569.59">24350 4335 0,'0'0'0,"0"0"16,0 0-16,0 0 15,0 0-15,0 0 16,0 0-1,0 0-15,0 0 16,0 0-16,0 0 16,8 8-16,-8-8 15</inkml:trace>
  <inkml:trace contextRef="#ctx0" brushRef="#br0" timeOffset="-202123.59">24418 3641 0,'0'0'16,"0"0"-16,0 7 16,23 31-16,15 31 15,30 84 1,-15-16-16,0 8 16,-23-15-16,-8-16 15,-22 1 1,-22-24-16,22-91 15</inkml:trace>
  <inkml:trace contextRef="#ctx0" brushRef="#br0" timeOffset="-92620.13">20812 8502 0,'0'0'0,"0"0"0,0 0 16,280-30-16,-242 37 15,7 1-15,-7 0 16,-8-1-16,0 1 15,-7 0-15,-8 7 16,0 0 0,0 8-16,0 8 15,1 7-15,-9 23 16,1 0 0,-1-8-16,1 1 15,-1 45-15,1-15 16,0 0-16,7-16 15,0 1 1,0 30-16,0-15 16,0-15-16,-7 0 15,-1-1 1,8 39-16,-7-30 16,7-9-16,0-30 15,8 31-15,-8 0 16,8-1-1,-8-6-15,0-17 16,8 9-16,-1-1 16,8 16-1,1 15-15,-9-31 16,-6-15-16,-1 1 16,0-9-16,0 1 15,0 7 1,-7 0-16,-1-8 15,1 1-15,-8-16 16,0 16 0,0-8-16,0-8 15,0-7-15,0 7 16,0-8-16,0 1 16,0 0-1,0-1-15,0 1 16,0 0-16,0-8 15,0 0 1,0 0-16,0 0 16,0 0-16,0 7 15,0-7 1,0 8-16,0 0 16,-8-1-16,1 1 15,-1-1-15,-7 1 16,-8 7-1,-7-7-15,0 7 16,-8 0-16,-7 1 16,7-1-16,0 8 15,-7 0 1,7-8-16,-15 8 16,0 0-16,-8 7 15,1-7 1,-16 0-16,-37 0 15,113-23-15</inkml:trace>
  <inkml:trace contextRef="#ctx0" brushRef="#br0" timeOffset="-64020.21">21039 8579 0,'0'0'16,"0"0"-16,0 0 16,0 0-1,0 0-15,0 0 16,0 0-16,0 0 15,0 0-15,-15-8 16,-15-7 0,-1-1-16,-6 1 15,6-8-15,9 8 16,-16 0 0,0-1-16,-30-6 15,0 6-15,0 9 16,0-1-16,-23 0 15,-30-7 1,46 8-16,-16 7 16,-60 7-16,30-7 15,-8 8 1,-45 7-16,91 0 16,-60 8-16,-16 0 15,53-15-15,-53 15 16,53-16-1,8 1-15,-38-8 16,0 0-16,0 0 16,-8 8-1,38-1-15,-7 8 16,-16-7-16,16 0 16,7 7-16,0-7 15,1-1 1,44-7-16,-7 0 15,-15 0-15,-15-7 16,7 7 0,0-8-16,-15 8 15,1-8-15,36 1 16,-6-1-16,-16 8 16,-7 0-1,7 0-15,8-8 16,-23 8-16,0 0 15,31-7 1,-24 7-16,-6-8 16,-9 8-16,1 0 15,-8-7-15,7 7 16,39-8 0,-39 0-16,-22 1 15,8-1-15,-8 0 16,0 1-1,53-1-15,-46 0 16,-15-7-16,31 0 16,-53-16-16,52 9 15,1-1 1,-69-8-16,77 16 16,-62-8-16,16 0 15,23 8 1,-39-8-16,9 15 15,-9 1-15,46-1 16,-22 0-16,-31-7 16,38 7-1,-38-7-15,60 0 16,-44 7-16,-1 1 16,0-1-1,-7 0-15,60 1 16,-60-8-16,30 7 15,0 8-15,-23-8 16,53 8 0,-45 0-16,-8 0 15,15 0-15,-37 8 16,75-8-16,-60 15 16,15-22-1,7 7-15,-30 0 16,68 0-16,-68 22 15,31-14 1,-9 7-16,9 1 16,52-9-16,-53 8 15,1 1-15,29-9 16,-22 1 0,23 0-16,30-8 15,-46 7-15,16 1 16,0-8-16,-8 8 15,7-1 1,39 1-16,-1-1 16,-22-7-16,7 0 15,8 0 1,7 0-16,-15 0 16,8 0-16,15 0 15,15-7-15,8 7 16,0-8-1,-8 1-15,0-1 16,0 8-16,8-8 16,-1 8-16,1 0 15,7 0 1,0 0-16,0 8 16,1-8-16,-1 8 15,0-1 1,8 1-16,0-1 15,-1 9-15,1-1 16,0 0-16,7 0 16,0 8-1,1 0-15,-1 8 16,0-8-16,8 7 16,0-7-16,0-8 15,0 16 1,0-1-16,7 9 15,1 14-15,-1 8 16,1 0 0,-1-7-16,0-9 15,8 16-15,0 16 16,0 7-16,0-23 16,-7-8-1,7 8-15,0 23 16,0 15-16,0-30 15,0 7 1,0 16-16,0-8 16,0 8-16,0-24 15,0 1-15,0 15 16,0 15 0,-8-23-16,1 1 15,-1 14-15,-7 1 16,8-16-16,-1-15 15,0-15 1,1 0-16,-8 23 16,7-24-16,1-6 15,-1-9 1,-7 1-16,0-1 16,0 1-16,7-8 15,1-1-15,-9 1 16,1 8-1,8-16-15,-1 0 16,1 1-16,-1-1 16,8-7-16,0-1 15,0-7 1,0 0-16,0 0 16,0 0-16,0 0 15,0 8-15,0-8 16,8 7-1,7 1-15,7 0 16,16-1-16,8 1 16,-1 0-1,0-8-15,-7 7 16,8 1-16,6-8 16,16-8-1,8 8-15,-8 0 16,0 0-16,8-7 15,14-1-15,1-7 16,-23 7 0,8 0-16,30 1 15,0-8-15,-1 7 16,16 8-16,0-8 16,-53 1-1,31 7-15,22-8 16,7 0-16,16 1 15,-1-1 1,-44 0-16,59 8 16,9-7-16,7-1 15,-8 1-15,-53 7 16,61 7 0,-23-7-16,31 8 15,-46-8-15,30 7 16,8 1-16,7 0 15,-7 7 1,-7 0-16,22 1 16,0-9-16,0 16 15,-31-15-15,39 15 16,7-16 0,-22 9-16,14-1 15,1 0-15,37 16 16,-68-24-1,76 8-15,-45 1 16,-1-1-16,8 0 16,1-7-1,29 0-15,-90-8 16,128 7-16,-144-7 16,122 8-16,-54-8 15,16 0 1,53 7-16,-145-7 15,145-7-15,-61 14 16,-15-7-16,8 0 16,30 0-1,7 0-15,-68-7 16,99 7-16,-54-8 16,-37 8-1,98-7-15,-83-1 16,46 8-16,-54-8 15,46 8-15,15 8 16,-98-16 0,105 16-16,-60-23 15,15 15-15,-45 0 16,53-8 0,-23-7-16,-15 7 15,-8 0-15,30 8 16,-29-7-16,7 14 15,-61-7 1,99-7-16,-91 7 16,52-8-16,-59-7 15,-8 7 1,60-15-16,-60 8 16,7-8-16,31 0 15,15 0-15</inkml:trace>
  <inkml:trace contextRef="#ctx0" brushRef="#br0" timeOffset="-36170.16">4952 9090 0,'0'0'0,"0"0"16,0 0 0,0 0-16,-8 0 15,1 0-15,-1-8 16,0 1-16,1 7 15,-8 0 1,7 0-16,1 0 16,-1 0-16,1 7 15,-1 1 1,8-8-16,0 0 16,0 0-16,8 8 15,-1-1-15,1 1 16,7-1-1,23 16-15,22 0 16,8-7-16,8-1 16,-8-8-16,30 9 15,8-9 1,-23-7-16,15 0 16,23 0-16,0-7 15,0 7 1,45-16-16,-75 9 15,-8 7-15,38-8 16,0 1-16,-30 7 16,37 0-1,1 0-15,-53-8 16,37-15-16,23 38 16,-38-15-1,8-15-15,23-8 16,-31 8-16,-45 7 15,15-7-15,8 7 16,-8 1 0,0 7-16,-15-8 15,-16 8-15,-6 0 16,-1 8-16,-8-1 16,1 9-1,7-1-15,1 0 16,-9 8-16,1 0 15,0 15 1,-8 0-16,7 39 16,-14 14-16,-8-7 15,-8 15-15,-7 23 16,0-15 0,0 0-16,-8 23 15,8-16-15,8 8 16,-8 31-16,15-31 15,0-15 1,0 8-16,15-9 16,0-6-16,0-16 15,0 0 1,-7-31-16,7-7 16,-8-8-16,1 0 15,-1-7-15,1-8 16,-8-16-1,0 8-15,0-7 16,0 0-16,0-8 16,0 7-16,0-7 15,0 0 1,0 0-16,0 0 16,0 0-16,0 0 15,0 0 1,0 0-16,-8 0 15,-7-7-15,-7-1 16,-9 0-16,1 8 16,-15-7-1,-8 7-15,0 0 16,-15 7-16,7 1 16,16 0-16,-23 7 15,-23 0 1,-14 0-16,-1 1 15,-23-1-15,1 0 16,37-7 0,-45-8-16,-23 15 15,23-15-15,-38 8 16,76-8-16,-23 0 16,-53 7-1,46-7-15,-54-7 16,76 7-16,-22-8 15,-39-7 1,54-8-16,-46 8 16,38-16-16,38 16 15,-53-16-15,15 9 16,23-9 0,-8 8-16,0 0 15,38 8-15,15 0 16,15-1-16,8 1 15,-8 0 1,1-8-16,6-8 16,1-30-16,0-61 15,0-38 1,7-84-16,0-31 16,8 130-16</inkml:trace>
  <inkml:trace contextRef="#ctx0" brushRef="#br0" timeOffset="50455.77">21236 7876 0,'0'0'0,"15"0"0,22-7 0,546 68 0,-478-38 16,-37-8-16,-22-15 16,-16 0-1,-7-8-15,-8 8 16,-8 0-16,-7 0 16,0 0-1,0 0-15,-15 0 16,-15 0-16,0 8 15,0 0-15,7-1 16,8-7 0,0 0-16,7 0 15,1 0-15,7 0 16,0 0 0,0 0-16</inkml:trace>
  <inkml:trace contextRef="#ctx0" brushRef="#br0" timeOffset="50999.79">21553 11532 0,'0'0'0,"0"0"16,8 0-16,37-7 15,38-9-15,15 1 16,23 7 0,-15-7-16,-23 8 15,-15-1-15,-7 0 16,-8 1-16,-53 7 15</inkml:trace>
  <inkml:trace contextRef="#ctx0" brushRef="#br0" timeOffset="51251.79">21757 12379 0,'0'0'0,"8"0"16,37-7-16,-45 7 15</inkml:trace>
  <inkml:trace contextRef="#ctx0" brushRef="#br0" timeOffset="52576.79">21515 12334 0,'0'0'16,"0"0"-16,0 0 15,0 0 1,0 0-16,0 0 15,0 0-15,15-8 16,31-7-16,37-1 16,15 1-1,23 8-15,45-16 16,-45 23-16,-121 0 16</inkml:trace>
  <inkml:trace contextRef="#ctx0" brushRef="#br0" timeOffset="62471.32">8505 6655 0,'0'0'16,"0"0"-16,0 0 15,0 0 1,0 0-16,0 0 16,0 0-16,0 0 15,0 0-15,0-7 16,7-16-1,1-15-15,-1-8 16,9 0-16,6-7 16,16 7-16,23-8 15,7-22 1,-15 38-16,7 0 16,23-8-16,8 8 15,-31 15 1,-7 8-16,0 7 15,8-7-15,14 7 16,-7-7-16,0 15 16,-15 7-1,8 9-15,7-1 16,0 0-16,-8 1 16,-7 6-16,-15 1 15,0 0 1,-8 0-16,8 0 15,15 15-15,0-23 16,7 16 0,-7-16-16,0 8 15,7 0-15,9-8 16,-1 1-16,0-1 16,-15-8-1,-8 1-15,0 0 16,16-1-16,7-14 15,15-1 1,-23 0-16,1 1 16,7-1-16,15-7 15,0-8-15,-30 8 16,0-1 0,23-6-16,29-9 15,-14 1-15,-8-1 16,1 0-16,-1-7 15,7 0 1,-29 8-16,-8-9 16,0-6-16,15-16 15,0 0-15,-8 15 16,-7 8 0,-15 15-16,0 0 15,7 8-15,1-1 16,6 1-1,-6 7-15,-1 1 16,-7 7-16,-8 7 16,8 24-16,0 22 15,7 24 1,0-9-16,8-14 16,15 7-16,-7 23 15,-8-16 1,-8-6-16,8-9 15,23-7-15,-1-16 16,-7 1 0,-15-8-16,8-8 15,37-15-15,-7 0 16,-23-8-16,-23 8 16,1 0-1,-46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09:35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8316 6625 0,'0'0'0,"0"0"15,0 0-15,0 0 0,0 0 16,0 0-16,0 0 16,0 0-16,0 0 15,0 0 1,0 0-16,0 0 15,0 0-15,0 0 16,0 0 0,0 0-16,7 7 15,1 1-15,-1 0 16,1-1-16,0 1 16,-1 0-1,1-1-15,-1 1 16,-7-8-16,8 15 15,-8-7 1,0-1-16,0 1 16,7 7-16,1-7 15,0 0-15,-1 7 16,1 0 0,-1 0-16,1 1 15,-1-1-15,1 0 16,-1 0-16,1 1 15,0-9 1,-1 9-16,1-9 16,-1 8-16,1 1 15,-8-16-15,0 0 16,7 15 0,1-7-16,-1-1 15,1 1-15,0-1 16,7 1-1,0 0-15,0-1 16,0 1-16,0-8 16,8 0-1,0 8-15,7-8 16,-8 0-16,1 0 16,0 0-16,0 7 15,-1-7-15,1 0 16,0 0-1,-1 0-15,8 8 16,8-8-16,-7-8 16,6 1-1,-6 7-15,-1 0 16,0 0-16,-7 0 16,-1-8-16,-7 8 15,1 0 1,-1 0-16,0 0 15,8 0-15,7 0 16,0 0 0,0-8-16,8 1 15,0-1-15,-8 0 16,0 1-16,1 7 16,-9 0-1,1 0-15,7 0 16,0 0-16,8-8 15,-8 1-15,8-1 16,0 0 0,0 1-16,-8 7 15,-7-8-15,-1 8 16,1-8 0,-8 8-16,0 0 15,0 0-15,8 0 16,0 0-16,0 0 15,7 0 1,8-7-16,-1 7 16,9-8-16,-8 1 15,-1 14 1,-6-7-16,-1-15 16,0 15-16,0 0 15,8 0-15,0 0 16,0 0-16,-1 0 15,9 0 1,-8 0-16,-16 0 16,1 0-16,0 0 15,-1 8 1,1-8-16,0 0 16,7 0-16,8 0 15,0 7-15,-1-7 16,1 0-1,-8 0-15,1 0 16,-1 15-16,-7 1 16,-1-16-1,-7 0-15,8 0 16,0 7-16,-1 1 16,1 0-16,7-1 15,1 1 1,-1-1-16,0 1 15,-7 0-15,-1 7 16,-7-7-16,1-1 16,-1 1-1,0 0-15,0-1 16,8 1-16,-1-1 16,9 1-1,-9 0-15,1 7 16,0-7-16,-1-1 15,-7-7-15,8 8 16,-8-8 0,0 7-16,0 1 15,1 0-15,-1-1 16,0 1-16,-8 0 16,1-1-1,-1 1-15,-7-8 16,8 8-16,-8-8 15,0 0 1,0 0-16,0 0 16,0 0-16,0 0 15,8-8-15,-8 8 16,7-8 0,-7 8-16,8-7 15,-1-9-15,1 1 16,-1 0-1,1 0-15,7-8 16,0 0-16,8-15 16,-8 15-1,0 15-15,8-15 16,-1 8-16,9 0 16,-9-1-16,9 1 15,-1 0-15,0 7 16,-7 1-1,-1-1-15,1 0 16,0 1-16,0-1 16,7 8-1,0 0-15,15-8 16,1 8-16,-1 0 16,8 0-16,-15 8 15,7 0 1,1-1-16,6-14 15,-6 7-15,7 7 16,-8 1 0,-7 0-16,0-1 15,-1 1-15,16-8 16,8 0-16,7 0 16,-8 0-1,-14 8-15,7-8 16,0 7-16,45-14 15,-15 7 1,-30 0-16,-8 0 16,-7 0-16,15 0 15,0 0 1,7-8-16,-7 8 16,0 0-16,-7 0 15,-9 0-15,1 0 16,8 8-16,-1-8 15,0 0 1,1 0-16,-1 0 16,-15 7-16,-7 1 15,0-8 1,-1 0-16,1 0 16,15 0-16,7-8 15,0 8-15,1 0 16,-1 0-1,-7 8-15,0-8 16,-8 7-16,0-7 16,8 8-1,7 0-15,1-8 16,7 0-16,-8 0 16,-7 0-16,-8 0 15,-7 7 1,-1 1-16,16 0 15,0-8-15,15 0 16,0 7 0,-8-7-16,1 0 15,-9 8-15,-6-1 16,6-7-16,1 8 16,0-8-1,7 8-15,1-1 16,-1 1-16,-7 0 15,-15-1 1,-1-7-16,1 0 16,-8 0-16,8 0 15,-1 8-15,9 0 16,-9-8 0,1 0-16,0 0 15,7 0-15,-7 0 16,7 0-1,-7 0-15,-1 0 16,1-8-16,0 8 16,-8 0-1,0 0-15,0-8 16,0 1-16,0-1 16,0 0-16,8-7 15,0 7 1,-1-7-16,1 0 15,-8 0-15,8-8 16,-8 15-16,0-7 16,0 0-1,0-1-15,0 1 16,-7 0-16,0 0 16,-1-1-1,1 9-15,-1-1 16,1-7-16,-1 0 15,1 7-15,-8 8 16,7-8 0,-7 1-16,0-1 15,0 0-15,0 8 16,0-7 0,0-1-16,0 8 15,0-8-15,0 8 16,0 0-16,0 0 15,0 0 1,0 0-16,0 0 16</inkml:trace>
  <inkml:trace contextRef="#ctx0" brushRef="#br0" timeOffset="57695.93">4158 6716 0,'0'0'0,"0"0"16,0 0-16,0 0 15,0 0 1,0 0-16,0 0 15,0 0-15,0 0 16,-8 8 0,8 7-16,-7 8 15,-1 15-15,1 0 16,-1 16-16,1-8 16,7-8-1,0 0-15,-8 15 16,8-30-16,0-7 15,0-1-15,0 0 16,0-7 0,0-1-16,0 1 15,0-8-15,0 8 16,0-8-16,0 0 16,8 7-1,-8-7-15,7 0 16,8 0-16,0 0 15,8-7 1,7-1-16,16 0 16,7 1-16,7-1 15,0-7-15,-7 15 16,15-15 0,16 7-16,-1-7 15,-15 7-15,0-7 16,23 0-16,7 7 15,-7 0 1,-1 8-16,24 0 16,7 0-16,-38 8 15,38-16 1,0 24-16,-8-1 16,16-8-16,-1 1 15,-45-8-15,23 8 16,23-8-1,-1 7-15,16 16 16,-8-23-16,-45-15 16,37 23-16,1-1 15,-24 1 1,24-1-16,-1-7 16,-44 0-16,-1 8 15,23 0 1,-1-1-16,-6 9 15,-16-16-15,0 7 16,0 9-16,-22-9 16,-23 1-1,-8-1-15,-8 1 16,1-8-16,-8 0 16,-7 0-16,-1 0 15,1 0 1,-1 0-16,-7 0 15,0 0-15,0 0 16,0 0 0,0 0-16,0-8 15,0-7-15,0-15 16,8-16-16,-8-38 16,0 0-1,0 84-15</inkml:trace>
  <inkml:trace contextRef="#ctx0" brushRef="#br0" timeOffset="-33905.51">8316 8212 0,'0'0'0,"0"0"0</inkml:trace>
  <inkml:trace contextRef="#ctx0" brushRef="#br0" timeOffset="-31920.44">8429 7693 0,'0'0'0,"0"0"15,0 0-15,0 0 16,0 0-16,0 0 16,0 0-1,0 0-15,8 8 16,-1 0-16,1 7 16,-1 0-1,1 0-15,-8 1 16,8 6-16,-1 1 15,-7 8 1,8-1-16,-8 9 16,7-1-16,-7 0 15,0 0-15,0-15 16,0 0 0,8 0-16,-8-8 15,7 0-15,1 1 16,-1-1-16,1-8 15,0 1 1,7 0-16,0-1 16,0 1-16,8 0 15,-1-1-15,9-7 16,-1 0 0,0 0-16,0 0 15,1 0-15,-1 0 16,0 0-1,8 0-15,0 0 16,-1 0-16,1 0 16,8-7-16,-9 7 15,1 0 1,-15 0-16,-1 0 16,9 0-16,7 0 15,7 0 1,0 0-16,8 0 15,-7-8-15,-1 8 16,0 0-16,1 0 16,7 0-1,7-8-15,0 8 16,-7-7-16,-7-1 16,-16 8-16,8 0 15,15 0 1,0 0-16,15 0 15,-8 0-15,-7-8 16,0 8 0,0 8-16,0-16 15,0 16-15,0-8 16,-8 8 0,0-1-16,-7 1 15,-15 0-15,0-1 16,-1 9-16,1-1 15,0 0-15,-8 0 16,7 1 0,-6-1-16,-1 0 15,0 0-15,0 1 16,0-1 0,0 0-16,-7 0 15,-1 1-15,1-9 16,-1 9-16,1-9 15,-1 1 1,-7-8-16,0 0 16,0 0-16,0 0 15,8 0-15,0-8 16,7 1 0,0-9-16,0-7 15,0 1-15,8-1 16,-1-8-1,-6 16-15,6-8 16,1 8-16,7-8 16,8 8-16,0-1 15,7 1 1,0 0-16,-7 7 16,0 8-16,7-23 15,8 23-15,15 0 16,0 0-1,0 0-15,0 0 16,16 0-16,6 0 16,1 0-1,-30 0-15,14 0 16,31 0-16,0 0 16,-8 0-1,16 0-15,6 0 16,-36 0-16,21 0 15,47 0-15,-69 0 16,15 0 0,68-7-16,-60 14 15,-15-7-15,45 0 16,-15 8-16,-15-1 16,15 1-1,-8-8-15,-45 8 16,15-8-16,16 0 15,6 0 1,-21 7-16,-1 1 16,8-8-16,7 0 15,-38 0-15,-7 0 16,23 0 0,-8 0-16,0-8 15,-8 1-15,-7-1 16,-7 0-1,-9 8-15,9-7 16,-8-8-16,7-1 16,0 1-16,1-8 15,-1-7 1,-7-16-16,-8 8 16,0 0-16,-7-1 15,0 9-15,-1-16 16,1 8-1,-8 7-15,0 1 16,-7-1-16,-1 8 16,-7 0-1,0-7-15,-15-1 16,0-7-16,-8-8 16,-7-15-1,-15 8-15,45 53 16</inkml:trace>
  <inkml:trace contextRef="#ctx0" brushRef="#br0" timeOffset="-26291.89">10674 9059 0,'0'0'15,"0"0"-15,0 0 16,16-7-16,14-1 16,8-7-16,7-8 15,0 0 1,-7 8-16,-8 0 15,1 7-15,-9 0 16,1-7 0,7 0-16,0 0 15,1-1-15,-1 9 16,0-1-16,-7 0 16,0-7-1,-8 7-15,-15 8 16</inkml:trace>
  <inkml:trace contextRef="#ctx0" brushRef="#br0" timeOffset="-25907.91">10916 8869 0,'0'0'16,"0"0"0,0 0-16,8 7 15,-1 1-15,9 0 16,-1 7 0,0 0-16,0 0 15,0 8-15,0-8 16,0 1-16,0 7 15,1 0 1,-1-1-16,7 9 16,1 7-16,0-7 15,-1-1-15,-6-7 16,-1 0 0,-8-8-16,1 1 15,-1-9-15,-7 8 16,0-15-16</inkml:trace>
  <inkml:trace contextRef="#ctx0" brushRef="#br0" timeOffset="-24968.42">11461 8907 0,'0'0'0,"0"0"16,0 0-16,0 0 15,0 0-15,0 0 16,0 0 0,7-8-16,1-7 15,-1 0-15,1-8 16,-1 0-16,1 0 16,0 0-1,-8 8-15,0 0 16,0 7-16,0 0 15,0 1-15,0-1 16,0 8 0,0 0-16,0 0 15,0 0-15,0 0 16,0 0 0,0 0-16,7 0 15,1 0-15,7 8 16,8 7-16,-1 8 15,1-8 1,-8 8-16,0-8 16,0 0-16,0 1 15,-7-9 1,-1 9-16,1-9 16,7 1-16,-7 7 15,7-7-15,0-1 16,0 9-1,0-9-15,0 9 16,0-1-16,-7-8 16,7 9-16,-7-1 15,-8-15 1</inkml:trace>
  <inkml:trace contextRef="#ctx0" brushRef="#br0" timeOffset="-24689.31">11808 9220 0,'0'0'15,"0"0"-15,0 0 16,8 0-16,7 0 16,0 0-1,8 0-15,-8 0 16,8-8-16,-8-7 16,-15 15-16</inkml:trace>
  <inkml:trace contextRef="#ctx0" brushRef="#br0" timeOffset="-17770.25">11551 8495 0,'0'0'16,"0"0"-16,-15-8 15,0 0 1,-8-7-16,8 7 16,-15-7-16,-23-8 15,-15 8-15,0 0 16,0 7 0,8 8-16,-16 8 15,0-1-15,1 9 16,14-1-1,16 8-15,-8 0 16,0 7-16,-7 1 16,7-1-16,0 1 15,7-1 1,1 16-16,15-8 16,-8 16-16,8-16 15,7-8-15,-7 9 16,7 6-1,8 24-15,8 0 16,-1-1-16,8-6 16,0-1-1,8-8-15,-1 0 16,1 1-16,-1-8 16,8-8-16,0-8 15,1 9 1,-1-9-16,7 1 15,1-1-15,7 8 16,1-7-16,-1-8 16,15 22-1,1 1-15,-16-15 16,0-1-16,0 1 16,16-1-1,7-7-15,7 8 16,0-8-16,8 0 15,-15-8-15,8-7 16,-1-1 0,8 1-16,-7-1 15,-16 1-15,1-8 16,-1 0-16,15 0 16,8-8-1,-7 1-15,-1-8 16,-7-1-16,8-7 15,-1 0 1,8 1-16,-7-1 16,-8-8-16,-8 1 15,-15-1-15,1-7 16,-1 7 0,0 1-16,0-1 15,-7 1-15,0-8 16,-1-1-1,1-6-15,-8-1 16,-7 0-16,-1 0 16,-14-7-16,-1 7 15,-7-15 1,-8 0-16,1 0 16,7 23-16,-1 0 15,1 7-15,0 1 16,-7-1-1,-9 0-15,-7 9 16,-7-1-16,-15-8 16,-8 1-1,0-1-15,-16 1 16,-21-16-16,29 23 16,15 8-16,-29-1 15,-16 1 1,8 0-16,-23 15 15,121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11:3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10871 6503 0,'0'0'0,"0"0"16,0 0-1,0 7-15,8 1 16,-1 0-16,8 7 16,0-8-1,0 1-15,1 0 16,-1-8-16,0 0 15,0 0-15,0 0 16,-15 0 0</inkml:trace>
  <inkml:trace contextRef="#ctx0" brushRef="#br0" timeOffset="588.8">10773 6602 0,'0'0'0,"0"0"16,7 7-16,24 9 15,14-1 1,-45-15-16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21:04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9250 0,'0'0'0,"0"0"0,0 0 0,0 0 15,0 0-15,0 8 16,0 7-16,0 8 16,0 15-16,0 0 15,8 1 1,-1-1-16,-7-8 15,0-7-15,8 8 16,-1-16-16,1 0 16,-1 0-1,1 1-15,-1-1 16,1-7-16,0 7 16,7-8-1,0 1-15,0 0 16,0-1-16,0 9 15,0-9 1,8 1-16,7 0 16,0-1-16,8 1 15,0-1-15,0 1 16,0-8-16,7 8 16,0-8-1,1-8-15,7 16 16,0-8-16,15 0 15,-15 0 1,-8 0-16,8 7 16,15-7-16,15 0 15,0-7-15,-15 7 16,-7 0 0,22 0-16,-8-8 15,1 8-15,-23 0 16,0 0-1,15 8-15,15-8 16,0 7-16,0 1 16,-7 0-16,15 22 15,7-22-15,-30-8 16,-15 0 0,23 0-16,22 0 15,-15 7-15,-15 1 16,0 0-1,0 7-15,-7-7 16,7 14-16,-16-14 16,-14 15-1,-7-15-15,-1 7 16,8 0-16,7 0 16,-7 1-16,15-1 15,-16-7 1,-6-1-16,-9-7 15,-7 8-15,1-1 16,-9 1 0,1 0-16,-8-8 15,0 0-15,0 0 16,0 0-16,0 0 16,0 0-1,0 0-15,0 0 16,0 0-16,0 0 15,7-8-15,1-7 16,-1-8 0,1 0-16,7 0 15,0-7-15,0-1 16,-7 16 0,-1 7-16,9-15 15,-1 8-15,0 0 16,0-1-1,23-6-15,0-1 16,7 0-16,-7 8 16,-1 7-16,-6 8 15,-1-8 1,15 1-16,16-1 16,7 0-16,7 8 15,-7 0-15,8 8 16,7-8-1,8 8-15,-23-1 16,-15 1-16,22 0 16,24-1-1,7 1-15,-16 7 16,16-7-16,0-8 16,-15 7-16,-16 1 15,31 0 1,15 7-16,-15-30 15,0 37-15,15-6 16,-31-1-16,1-7 16,23 15-1,-1-16-15,-22 8 16,15-7-16,7-8 16,-30 0-1,-15 15-15,38-15 16,0-7-16,-8-9 15,-15 1 1,23-8-16,0 0 16,-30 0-16,-24 1 15,16-9-15,16 1 16,-24-1 0,8-7-16,-7-8 15,-8 0-15,-1-7 16,1 7-1,-7 8-15,-1 0 16,-15 15-16,-15 8 16,1-1-1,-9 9-15,1-1 16,-1 0-16,-7 8 16,-7-7-16,-31-1 15,38 8 1</inkml:trace>
  <inkml:trace contextRef="#ctx0" brushRef="#br0" timeOffset="2674.83">5330 9922 0,'0'0'15,"0"-8"1,0-22-16,0 30 16,0 0-16,0 0 15,0 0-15,0 0 16,0 0-1,0 0-15,0 0 16,0 30-16,0-7 16,7 15-16,1 46 15,-1 0 1,8 0-16,8-15 16,0-8-16,0 23 15,-1-15 1,8-1-16,-7-22 15,0 0-15,-1-8 16,9 8-16,-9 0 16,9-8-1,14 8-15,8-8 16,0-8-16,7 1 16,1-8-16,14 0 15,9-8 1,-1-15-16,-15 0 15,-15 0-15,22-15 16,8-1-16,8 1 16,-8 7-1,23-7-15,8 0 16,-9 0-16,-21 7 16,44-23-1,-7 9-15,-8 14 16,8 0-16,15-7 15,-52 7-15,29-7 16,38 7 0,-30 8-16,45-7 15,-52 7-15,22-23 16,30 46 0,-37-31-16,30 1 15,-39 7-15,-6 0 16,45 0-16,-38 7 15,15 8 1,22-7-16,-52 0 16,38 15-16,0 0 15,-8-16-15,15 8 16,-45 1 0,22-9-16,16 16 15,-38-8-15,15 8 16,7 0-1,-45-7-15,-7 6 16,15 1-16,-8-7 16,-15-1-16,-15 8 15,-8 0 1,-15-8-16,-7 0 16,-8 0-16,0-7 15,-7 0 1,-1-1-16,-7-7 15,8 8-15,-8 0 16,0-8-16,0 0 16,0 0-1,0 0-15,0 0 16,-8 0-16,1-8 16,-8-7-16,0-8 15,-1 0 1,1 0-16,8-8 15,-1-14-15,1-1 16,7 8-16,7-8 16,1 8-1,-1 7-15,8 1 16,1 7-16,-1-8 16,7 8-1,16-7-15,0 15 16,7-1-16,16-7 15,-16 16 1,0-1-16,24 1 16,14-1-16,0 0 15,0 1-15,-7 7 16,7 7 0,23-22-16,-31 7 15,16 1-15,60-1 16,-53 8-16,-14 0 15,67 0 1,-38 8-16,-30 7 16,38-7-16,0 15 15,-15-16 1,38 1-16,-23-1 16,-53 9-16,45-1 15,23-7 1,-22 7-16,14 0 15,1-15-15,-39 15 16,16-7-16,30-8 16,-15 8-1,-7-1-15,29-7 16,-37 8-16,7 0 16,39-8-1,-24 0-15,-7 0 16,30 0-16,-68 0 15,46 0-15,30 0 16,-31 0-16,16-8 16,-31-7-1,-14 7-15,37-7 16,-23 0-16,-7-1 16,30-14-1,-15-1-15,-53-7 16,23-23-16,-8-8 15,-8 16 1,1-23-16,-16-8 16,-7 0-16,-15 15 15,-8-15-15,-7 38 16,7-61 0,-15 54-16,1 7 15,-9 0-15,-7 1 16,0-1-1,-7-8-15,-16-14 16,-22-9-16,45 77 16</inkml:trace>
  <inkml:trace contextRef="#ctx0" brushRef="#br0" timeOffset="15458.62">13547 10166 0,'0'0'15,"0"0"-15,0 0 16,0 0-1,0 0-15,0 0 16,0 0-16,0 0 16,0 0-1,0 0-15,0 0 16,0 0-16,8-8 16,-1 1-1,1-1-15,-1 1 16,1-1-16,-8 0 15,8 1-15,-1-9 16,1 9 0,-8 7-16,0 0 15,0 0-15,0 0 16</inkml:trace>
  <inkml:trace contextRef="#ctx0" brushRef="#br0" timeOffset="15961.62">13623 10067 0,'0'0'0,"0"0"15,0 0-15,0 0 16,0 0 0,0 0-16,0 0 15,0 0-15,0 0 16,0 0-16,0 0 16,0 0-1,0 0-15,0 0 16,7 8-16,-7-8 15,8 7-15,-8-7 16,7 8 0,1-1-16,0-7 15,-1 0-15,1 0 16,-1 8 0,1 0-16,-1-1 15,1 1-15,0 0 16,7-1-16,0 1 15,0-1 1,0 1-16,0 0 16,0-1-16,-7 1 15,-1 0 1,-7-8-16</inkml:trace>
  <inkml:trace contextRef="#ctx0" brushRef="#br0" timeOffset="16803.43">13630 10227 0,'0'0'16,"0"0"-16,0 0 15,0 0-15,0 0 16,0 0 0,0 0-16,0 0 15,0 0-15,0 0 16,0 0-16,0-7 15,8-9 1,-1 1-16,9-8 16,-1 0-16,7-15 15,-6 23 1,-1 0-16,0-1 16,0 1-16,0 0 15,-7 7 1,-1 0-16,1 1 15,-8 7-15,7-8 16,-7 8-16,0 0 16</inkml:trace>
  <inkml:trace contextRef="#ctx0" brushRef="#br0" timeOffset="17583.09">14046 9899 0,'0'0'0,"0"0"15,0-8 1,0 8-16,0 0 16,0 0-16,0 0 15,0 0-15,0 0 16,0 0-1,0 0-15,8 0 16,-1 0-16,8 8 16,1 0-1,6-1-15,1 9 16,0-1-16,-1 0 16,-7-7-16,0-1 15,-7 1 1,0 0-16,7-1 15,-8 1-15,16 7 16,0 0 0,7 8-16,8 0 15,-8 0-15,-30-23 16</inkml:trace>
  <inkml:trace contextRef="#ctx0" brushRef="#br0" timeOffset="18355.47">13577 10136 0,'0'0'16,"0"0"-1,0 0-15,0 0 16,0 0-16,0 0 15,0 0-15,0 0 16,0 0 0,0 0-16,0 0 15,0 0-15,0 0 16,0 0 0,0 0-16,8-8 15,0-7-15,7 7 16,0-7-16,0 0 15,8-1 1,-8 1-16,0 7 16,0 1-16,-7-1 15,-1 0 1,1 8-16,-8 0 16,0 0-16</inkml:trace>
  <inkml:trace contextRef="#ctx0" brushRef="#br0" timeOffset="18671.49">13774 10036 0,'0'0'15,"0"0"-15,0 0 16,0 0-16,0 0 16,8 16-1,-1-1-15,16 8 16,7 23-16,0-1 16,1-6-16,-1-1 15,-8-8 1,1 1-16,-8-8 15,0 0-15,-7-8 16,-8-15-16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25:31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15634 7716 0,'0'0'0,"0"0"16,0 0-16,90-53 0,-37 15 15,15-1-15,0 1 16,0 0-16,0 0 15,16-15 1,21-24-16,-21 16 16,-16 8-16,0 7 15,30-23 1,8 1-16,-23 6 16,-7 9-16,7 7 15,0 0-15,-23 16 16,-14 7-1,-1 0-15,-7 8 16,-8 0-16,0 7 16,-7 0-1,0 1-15,-8-1 16,-8 8-16,-7 0 16,0 0-16</inkml:trace>
  <inkml:trace contextRef="#ctx0" brushRef="#br0" timeOffset="1107.08">15694 7777 0,'0'0'0,"0"0"16,0 0-16,0 0 16,8-7-1,-1-9-15,8-7 16,1-7-16,-1-1 16,-8 1-16,8-1 15,0 8 1,1-7-16,6 7 15,1 0-15,-8 0 16,0 8-16,0 7 16,-7 1-1,-1-1-15,-7 8 16,0 0-16,0 0 16,0 0-1,0 0-15,-7 8 16,-1-1-16,1 9 15,-8-1-15,-1 0 16,9 0 0,-8 8-16,7 0 15,1-8-15,-1 1 16,1-1 0,7-7-16,0 7 15,0-8-15,0-7 16,7 8-1,1-8-15,7 0 16,7 0-16,1 0 16,0-8-16,0 1 15,-1-1 1,-7 1-16,0-1 16,-7 0-16,0 1 15,-8 7-15,0 0 16,0-8-1,0 0-15,0 1 16,-8-1-16,0 1 16,-7-1-1,-7 0-15,-1-7 16,23 15-16</inkml:trace>
  <inkml:trace contextRef="#ctx0" brushRef="#br0" timeOffset="5782.83">11438 6930 0,'0'0'0,"0"0"16,0 0-16,0 0 15,0 0-15,0 0 16,0 0-1,0 0-15,0 0 16,0 0-16,0 0 16,-8 8-16,-7 15 15,-7-1 1,-9 9-16,-6 0 16,-16 7-16,0 7 15,7 1 1,-7 8-16,-7 14 15,7-14-15,-15-1 16,8 1-16,7-1 16,15 1-1,0-1-15,0 0 16,0-7-16,8-8 16,0-7-1,7-8-15,8 0 16,0-8-16,0 8 15,7-16-15,1 1 16,-1 0 0,8-8-16,0 0 15,0 0-15,0 0 16,15 0-16,16 0 16,-1-8-1,-7 0-15,7-7 16,0 0-16,0 0 15,1-1 1,-9 9-16,-7-1 16,-7 8-16,-1 0 15,-7 0-15,0 0 16,0 0 0,0 0-16,-7 15 15,-1-7-15,1 0 16,-1-1-1,1 1-15,7 0 16,0-8-16,0 0 16,0 0-16,0 0 15,0 0 1,0 0-16,0 0 16,0 0-16,0 0 15,0 0-15,0 0 16,0 0-1</inkml:trace>
  <inkml:trace contextRef="#ctx0" brushRef="#br0" timeOffset="6999.4">6055 8021 0,'0'0'0,"8"-7"15,7 7-15,23-31 16,15 1-16,-8 7 15,-7 0-15,-8 0 16,0 0 0,8-7-16,0 7 15,-8 0-15,1-8 16,-1 1 0,-8 15-16,1-8 15,-8 7-15,0 1 16,0 0-16,1 0 15,6-8 1,-7 0-16,1 8 16,-9 7-16,1 0 15,-1 1 1,1-1-16,-8 8 16,7-8-16,-7 8 15,0 0-15,0 0 16,0 0-1,0 0-15,8 0 16,-1-7-16,1 7 16,0 0-16,-1-8 15,1 8 1,-1 0-16,-7 0 16,8 0-16,-8 0 15,0 0 1,0 0-16,7 0 15,-7 0-15,8 0 16,-1 0-16,1 0 16,7-8-1,-7 8-15,-1 0 16,-7 0-16,0 0 16,0 0-16</inkml:trace>
  <inkml:trace contextRef="#ctx0" brushRef="#br0" timeOffset="7420.41">5897 8105 0,'0'0'16,"0"0"-16,0-7 15,7-8 1,16-24-16,0-14 16,-1-8-16,-7 7 15,-15 1 1,0 7-16,-7 8 15,-1 23-15,1 7 16,7 8 0,0 0-16,0 15 15,0 1-15,0 7 16,0-8-16,7 8 16,1-8-1,-1 8-15,1 0 16,-1-8-16,9 16 15,-16-31-15</inkml:trace>
  <inkml:trace contextRef="#ctx0" brushRef="#br0" timeOffset="32023.12">6055 8052 0,'0'0'16,"0"0"-16,0 0 15,0 0 1,0 0-16,0 0 16,0 0-16,0 0 15,8 0-15,22-15 16,23-16 0,15-7-16,-15 0 15,23-8-15,22-7 16,-7 7-16,-23 15 15,-15-7 1,-16 8-16,-6 14 16,-9 1-16,-7 7 15,-7 1 1,0-1-16,-8 1 16,0 7-16,0-16 15,0 16-15,0 0 16</inkml:trace>
  <inkml:trace contextRef="#ctx0" brushRef="#br0" timeOffset="33159.76">5383 7770 0,'0'0'15,"0"0"-15,-8 7 16,8-7 0,-8 8-16,1-8 15,-1 7-15,1-7 16,-8 0 0,0 8-16,-8 0 15,0-1-15,-7 1 16,0 0-16,-1-1 15,-6 9 1,6-1-16,-6 15 16,6 9-16,-6 14 15,14 0-15,8-7 16,7 0 0,1 7-16,-1 1 15,8-16-15,8 0 16,-1 0-1,16-7-15,15-1 16,15-7-16,0-15 16,7-1-16,8-7 15,0-15 1,8-8-16,-23 0 16,-8 1-16,-15 6 15,-7 1 1,-8 0-16,0-1 15,-7 1-15,-8-8 16,-8-7-16,-7-8 16,-23-23-1,0-8-15,16 38 16,-16-37-16,8 22 16,7 15-1,0 16-15,-7 7 16,-23 39-16,53-31 15</inkml:trace>
  <inkml:trace contextRef="#ctx0" brushRef="#br0" timeOffset="34448.53">10138 8052 0,'0'0'15,"0"0"-15,0 0 16,0 0-16,0 0 15,0 0 1,0 0-16,0-8 16,0-7-16,-8 0 15,-7 0 1,0-1-16,-8 1 16,1 0-16,-1 7 15,0 8-15,-7 8 16,-8 7-1,-22 23-15,7 0 16,15 1-16,8-1 16,-1 0-1,9-8-15,-1 9 16,16-9-16,-1 8 16,8 0-16,8 1 15,22 6 1,15 1-16,8-8 15,0 0-15,-8-15 16,16 8-16,7-16 16,-23-7-1,-7-8-15,-15-8 16,-1-7-16,1-8 16,0 0-1,-8-7-15,-8-16 16,-22-8-16,-15-14 15,-15-1-15,-16 0 16,-29 8 0,90 61-16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14:33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19376 4801 0,'0'0'0,"0"0"0,0 7 0,-53 474 15,53-305-15,0-69 16,0 22-16,7 1 16,1-31-16,-8 16 15,8 7 1,-8-38-16,0-8 16,0 0-1,0-7-15,0-69 16</inkml:trace>
  <inkml:trace contextRef="#ctx0" brushRef="#br0" timeOffset="775.59">19315 4648 0,'0'0'0,"0"0"16,0 0-16,15 0 15,38-8 1,46-7-16,6 0 15,16 0 1,46-8-16,-61 7 0,83 1 16,-8-8-1,8 8-15,-60 0 16,97-1-16,-52 1 16,38 8-1,-99-1-15,38 0 16,1 8-16,-62 8 15,1 7-15,0-7 16,-16 7 0,-22 0-16,-15 1 15,8 7-15,-1 7 16,0 16 0,1 15-16,-1 8 15,-15-1-15,0 1 16,1 23-16,-9 14 15,-14-22 1,-1-15-16,1 23 16,-8 15-16,0-24 15,-8-14 1,8 15-16,-7 8 16,-1-16-16,-7-15 15,0-8-15,-8 9 16,-7-9-1,30-53-15</inkml:trace>
  <inkml:trace contextRef="#ctx0" brushRef="#br0" timeOffset="1154.09">19247 6495 0,'8'0'0,"15"-8"15,22-7 1,68-8-16,38 0 15,38 0-15,-30 8 16,45 0-16,0 7 16,31 1-1,-107 7-15,137 0 16,-91-8-16,15 8 16,-91 0-1,38 0-15,-7 0 16,-46 0-16,-8 0 15,-75 0-15</inkml:trace>
  <inkml:trace contextRef="#ctx0" brushRef="#br0" timeOffset="1992.63">20253 3740 0,'0'0'16,"0"0"-16,0 0 16,0 0-16,0 7 15,0 1 1,0 0-16,0-1 15,0 9-15,0-1 16,0 8 0,7 7-16,1 16 15,7 7-15,8 9 16,-1-9 0,1-7-16,0 0 15,7-8-15,0-8 16,8-7-16,0-8 15,15-7-15,15 0 16,-23-16 0,-15 0-16,1-7 15,-1 0 1,0-8-16,0-8 16,-7-7-16,-8 0 15,0-8-15,-7 1 16,-8 6-16,0 1 15,0 0 1,0 0-16,0 0 16,0 7-16,0 8 15,0 0 1,-8 1-16,8 6 16,-7-7-16,7 23 15</inkml:trace>
  <inkml:trace contextRef="#ctx0" brushRef="#br0" timeOffset="2586.85">21145 4045 0,'0'0'15,"0"8"1,0 7-16,0 8 16,0 7-16,0 9 15,0 6-15,0 9 16,0-1-1,7-15-15,-7 1 16,8-9-16,-8-7 16,7 0-1,-7-8-15,0-15 16</inkml:trace>
  <inkml:trace contextRef="#ctx0" brushRef="#br0" timeOffset="3016.84">21122 3854 0,'0'0'15,"0"0"-15,8 0 16,7 0-16,7 0 16,9 0-1,7 0-15,-1 0 16,-6 0-16,6 0 16,-6 0-1,-9 8-15,1 0 16,0 7-16,-8 15 15,0 8-15,-8 1 16,-7-1 0,-7-15-16,-8 7 15,-15-7-15,-1-8 16,1-7 0,7 0-16,8-8 15,8-8-15,7-7 16,0 15-16</inkml:trace>
  <inkml:trace contextRef="#ctx0" brushRef="#br0" timeOffset="3764.52">22143 3641 0,'0'0'15,"0"0"-15,0 0 16,0 0-16,-8 15 15,-7 8 1,0 7-16,0 1 16,7 7-16,-7 8 15,8 0-15,-1-1 16,8-7 0,0-15-16,0-7 15,0-1-15,0-7 16,0-8-1,0 0-15,0 0 16,15-16-16,0-14 16,8-16-16,0-23 15,-8 1 1,0 14-16,-8 1 16,1 22-16,0 8 15,-8 16 1,0 7-16,0 0 15,0 0-15,0 23 16,7 15-16,8 8 16,-7-1-1,-1-7-15,8-7 16,1-8-16,6-8 16,1-7-16,0-8 15,-1 0 1,-7-8-16,1 1 15,-9-1-15,1 0 16,-1 1 0,-7 7-16,0 0 15,8 7-15,-1 47 16,1 68 0,-1-8-16,1 31 15,0-53-15,-1-23 16,-7-69-16</inkml:trace>
  <inkml:trace contextRef="#ctx0" brushRef="#br0" timeOffset="4659.53">19391 7342 0,'0'0'16,"0"0"0,0 0-16,0 0 15,0 0-15,0 0 16,0 0-16,0 15 16,0 8-1,0 8-15,0 22 16,0 31-16,0 23 15,0-23 1,7 31-16,1 30 16,7-31-16,8 46 15,0-30-15,-1-23 16,1 7 0,7-14-16,-7-39 15,-8-8-15,0 1 16,0-16-1,0-8-15,-15-30 16</inkml:trace>
  <inkml:trace contextRef="#ctx0" brushRef="#br0" timeOffset="5318.52">19663 7419 0,'0'0'16,"15"0"-16,53 0 16,38 0-16,-15-8 15,37 0 1,54-22-16,-16-1 16,46-15-16,-91 16 15,60-8 1,-7 15-16,75 0 15,-90 23-15,76 0 16,-1 15-16,-90 8 16,98 8-1,-91-16-15,53 15 16,-113-14-16,-31-1 16,16 0-16,-1 16 15,-14-1 1,-24 1-16,1 15 15,0 38-15,-15 30 16,-23 16 0,-15 30-16,-8-30 15,8 30-15,0-23 16,0-30 0,-8 23-16,0-23 15,8-16-15,-8 1 16,8 0-16,8-31 15,-1-23-15,1-15 16,-1-8 0,-7-7-16,15-8 15</inkml:trace>
  <inkml:trace contextRef="#ctx0" brushRef="#br0" timeOffset="5784.15">19988 9075 0,'0'0'0,"15"0"15,23-8-15,75 0 16,31 8-16,38-7 15,-16-8 1,30 7-16,46-7 16,23-8-16,-53 7 15,90-6-15,-68 6 16,61 9 0,-30 7-16,-114 0 15,23 7 1,0 9-16,-53-1 15,-8 0-15,-113-15 16</inkml:trace>
  <inkml:trace contextRef="#ctx0" brushRef="#br0" timeOffset="6603.63">20827 9510 0,'0'0'0,"0"0"16,0 0-16,0 0 15,0 0-15,0 0 16,0 7-1,0 1-15,0 7 16,0 1-16,0 6 16,0 9-1,0 7-15,8 8 16,-1 7-16,1-7 16,7-15-16,0-1 15,8-7 1,0-8-16,7-7 15,8-8-15,-1-15 16,1-8-16,-8-8 16,8 1-1,0-8-15,-8-1 16,1-6-16,-1-1 16,0-23-1,-15 23-15,0 8 16,-7 8-16,-1-1 15,1 8-15,-8 0 16,0 0 0,0 1-16,-8-1 15,1 0-15,7-8 16,0 1 0,0 30-16</inkml:trace>
  <inkml:trace contextRef="#ctx0" brushRef="#br0" timeOffset="8357.09">21644 9960 0,'0'0'0,"0"8"15,0 7 1,0 8-16,7 7 16,1 9-16,-1-1 15,9 7-15,-9-6 16,1-9-1,-1-7-15,1 0 16,-8 0-16,0-16 16,0 1-16,0-8 15,0 0 1,0-8-16,-8-22 16,8 30-16</inkml:trace>
  <inkml:trace contextRef="#ctx0" brushRef="#br0" timeOffset="8763.66">21561 9563 0,'0'0'0,"0"0"16,0 0-16,0 0 15,0 0-15,0 0 16,15 0-16,23 0 16,14 0-1,1-7-15,-7 7 16,-1 7 0,-7 1-16,-8-1 15,-7 9-15,-1 7 16,-14-1-16,0 9 15,-8 0-15,-8-1 16,-7 8 0,-8-7-16,-7-1 15,-15 1-15,-1-8 16,8-8 0,8-7-16,15-8 15,8 0-15,7 0 16,0 0-16</inkml:trace>
  <inkml:trace contextRef="#ctx0" brushRef="#br0" timeOffset="9537.68">22589 9258 0,'0'0'0,"-8"0"15,-15 8-15,-7-1 16,-8 8-16,1-7 15,14 0 1,0 7-16,8-7 16,8-1-16,7 1 15,7 7-15,16 8 16,15 8 0,-1-1-16,-6 1 15,-1-1-15,-7-7 16,-8 0-1,-8 0-15,-7 7 16,-7 1-16,-8 7 16,-16 8-1,-14 0-15,7-16 16,0 1-16,8-8 16,8-8-16,6-8 15,9-7 1,7 0-16,0 0 15,0-7-15,0 7 16</inkml:trace>
  <inkml:trace contextRef="#ctx0" brushRef="#br0" timeOffset="10186.85">22936 9327 0,'0'0'16,"0"0"-16,0 0 15,0 0 1,0 15-16,0 15 15,0 16-15,8 0 16,0-8-16,-8-7 16,0-8-1,7-1-15,-7-6 16,0-1-16,0-7 16,0-1-1,0-7-15,0 0 16,0 0-16,0 0 15,0 0 1,0-15-16,0-8 16,0-7-16,0-9 15,0 1-15,0 15 16,-7 0-16,7 8 16,0 0-1,0 7-15,0 1 16,0-1-16,0 0 15,0 8 1,0-7-16,0 7 16,0 0-16,0-8 15,7 0 1,1 1-16,-1-1 16,16-7-16,7 7 15,0 1-15,-7-1 16,-8 0-1,-7 8-15,-1 0 16,-7 0-16,0 0 16,0 0-16</inkml:trace>
  <inkml:trace contextRef="#ctx0" brushRef="#br0" timeOffset="10448.44">22944 9571 0,'0'0'16,"0"0"-16,0 0 16,0 0-16,0 0 15,0 0 1,0 0-16,8 0 15,7 0-15,0 0 16,8-8 0,7 1-16,8-1 15,-38 8-15</inkml:trace>
  <inkml:trace contextRef="#ctx0" brushRef="#br0" timeOffset="10787.97">23458 9784 0,'0'0'0,"0"0"15,0 0-15,0 0 16</inkml:trace>
  <inkml:trace contextRef="#ctx0" brushRef="#br0" timeOffset="11089.98">22710 9830 0,'0'0'0,"0"0"16,0 0-16</inkml:trace>
  <inkml:trace contextRef="#ctx0" brushRef="#br0" timeOffset="21589.15">19338 5205 0,'0'0'16,"0"0"-16,0 0 15,0 0-15,0 0 16,8 0 0,14-7-16,24-1 15,14-7-15,16-8 16,7 7-1,45-6-15,24-1 16,-39 0-16,99 0 16,-38-8-16,22 8 15,-60 1 1,98-9-16,-37 1 16,0-1-16,-31 0 15,30 1-15,-29 7 16,-8 8-1,-69-1-15,39 16 16,-23 0-16,-38 0 16,-15 0-1,-23 0-15,-8 8 16,-22-8-16</inkml:trace>
  <inkml:trace contextRef="#ctx0" brushRef="#br0" timeOffset="22120.1">20200 4709 0,'0'0'0,"-8"23"16,1 15-16,-8 16 16,7 22-16,0 31 15,1 7 1,7-15-16,0 16 15,-8 15-15,8-39 16,0 16 0,-7 15-16,-1-15 15,8 0-15,0 38 16,0-31-16,8 47 16,7-54-1,-15-107-15</inkml:trace>
  <inkml:trace contextRef="#ctx0" brushRef="#br0" timeOffset="22523.09">21349 4595 0,'0'0'16,"0"0"-1,0 0-15,0 0 16,0 0-16,0 0 15,0 0-15,0 15 16,-8 46 0,-7 46-16,-7 45 15,6 47-15,-6-1 16,14-15 0,-7 16-16,15-54 15,-7-31-15,7 16 16,0-46-16,0-84 15</inkml:trace>
  <inkml:trace contextRef="#ctx0" brushRef="#br0" timeOffset="23473.54">19656 7899 0,'0'0'0,"0"0"15,0 0-15,0 0 16,0 0-16,7 0 15,23 0-15,23-7 16,15-1 0,15-7-16,-15 0 15,16-1-15,74-22 16,-22 0 0,69-8-16,-77 8 15,84-15-15,-53 22 16,45-15-1,-83 16-15,30 7 16,38-8-16,-46 8 16,31 1-16,-75 6 15,59 9 1,-14-1-16,-23 8 16,7 0-16,-37 8 15,-30-1-15,-24-7 16,-14 0-1,-8 0-15,0 0 16,0 0-16,-7 0 16,0 0-1,-8 0-15,0 0 16,0 0-16,0 0 16</inkml:trace>
  <inkml:trace contextRef="#ctx0" brushRef="#br0" timeOffset="24050.23">20669 7220 0,'0'0'0,"0"0"16,0 0-1,0 0-15,0 0 16,0 0-16,-8 15 16,0 23-1,1 16-15,-1 15 16,-7 22-16,15 31 15,0-22 1,0-9-16,0 47 16,0-24-16,0 0 15,0 16-15,0-23 16,-7-15-16,-8 22 16,7-15-1,0-15-15,8 0 16,0 8-16,0-31 15,8-23 1,0-15-16,-8-23 16</inkml:trace>
  <inkml:trace contextRef="#ctx0" brushRef="#br0" timeOffset="24516.32">21946 7419 0,'0'0'15,"0"0"-15,0 0 16,-7 15-16,-1 15 15,0 39 1,1 38-16,-1-23 16,-7 46-16,15 15 15,0-31 1,0 39-16,0-39 16,0-15-16,0 1 15,8-9-15,-8-22 16,0-69-1</inkml:trace>
  <inkml:trace contextRef="#ctx0" brushRef="#br0" timeOffset="71510.25">12406 3992 0,'0'0'0,"0"0"0,-15 0 16,-492 122-16,326-61 15,67-8-15,39 1 16,-9 30-16,1 0 15,15 0 1,-7 22-16,29 1 16,8-23-16,8 8 15,8 7-15,6-7 16,16-24 0,8 1-16,7 7 15,8 16-15,15-23 16,22 7-16,1-23 15,-9-15 1,9 1-16,30-1 16,7-15-16,8-8 15,0-15-15,15-23 16,-23 0 0,-23 0-16,9-15 15,6-8-15,-6-7 16,-9-8-1,-14 7-15,-8 9 16,-1-9-16,-6-15 16,-8-7-16,-8 0 15,-8 7 1,-14 0-16,0-30 16,-8 15-16,-8 8 15,-7 0-15,-15-24 16,-8 1-1,-7 8-15,-8 14 16,-15-7-16,0-7 16,7 22-1,8 8-15,15 23 16,-7 0-16,0 7 16,-8 16-16,0 7 15,-8 1 1,61 7-16</inkml:trace>
  <inkml:trace contextRef="#ctx0" brushRef="#br0" timeOffset="72891.5">13509 4098 0,'0'0'15,"0"0"1,-15-7-16,-15-8 15,0-1-15,0 9 16,7-1-16,0 0 16,1 1-1,-1-1-15,0 1 16,0-1-16,1 0 16,-8 8-1,-38 16-15,7-1 16,8 8-16,8 7 15,7 1-15,-23-1 16,1 8 0,0 1-16,-9 6 15,9 1-15,7 8 16,0-9 0,0 1-16,0 0 15,8 0-15,0 0 16,7 15-16,8-8 15,-1 8 1,9-7-16,7-16 16,-1 15-16,1 16 15,8 15-15,-1-8 16,1-15 0,7 0-16,0 8 15,7 0-15,1-1 16,-1-22-1,8-8-15,8 8 16,7-8-16,1 0 16,6-7-16,9 7 15,7 0 1,-8-7-16,16 7 16,-1-8-16,0 1 15,8-1 1,-22-7-16,7-7 15,15-9-15,38 9 16,-38-16-16,-15 0 16,-8-8-1,0 0-15,1-7 16,52-16-16,-30 1 16,-8-23-16,-14 14 15,-8 1 1,-1 0-16,9-8 15,-1-15-15,-7-7 16,-8-1 0,0 0-16,-7 8 15,-8-8-15,-7-15 16,-1 8 0,-7 7-16,0 1 15,-7-16-15,-8 0 16,-8 7-16,-7 16 15,7 8 1,-15 0-16,-7-16 16,-16-7-16,-52-8 15,45 38-15,8 0 16,-1-7 0,-7-8-16,-38-8 15,23 23-15,23 8 16,60 38-1</inkml:trace>
  <inkml:trace contextRef="#ctx0" brushRef="#br0" timeOffset="83905.63">12391 4709 0,'0'0'0,"0"0"16,0 0-16,7 0 15,1 0 1,7 0-16,15-8 16,0-7-16,8 0 15,0 0 1,-8 7-16,-15 0 16,0 1-16,-7 7 15,-8 0-15,0 0 16,0 0-1,-15 15-15,-15 16 16,-8-1-16,0 1 16,8-1-16,-1-7 15,16-8 1,0-7-16,8 0 16,-1-1-16,8-7 15,0 0-15,0 0 16,0 0-1,8 0-15,7 0 16,7-7-16,9-1 16,-1 0-1,0 1-15,-7-1 16,0 8-16,-8 0 16,-8 0-1,-7 0-15,0 0 16,-7 15-16,-1 1 15,-7 6-15,-8 1 16,1-7 0,-1-1-16,8 0 15,0 0-15,0-7 16,7 0-16,0-1 16,1 1-1,7-8-15,0 0 16,0 0-16,7 0 15,16-8-15,7 1 16,8-1 0,0-7-16,-8 7 15,-7 1-15,-8 7 16,-7 0 0,-8 0-16,0 0 15,0 0-15,-23 15 16,-15 8-16,-7 7 15,-8 1 1,7-1-16,9 1 16,6-8-16,1-8 15,15 0-15,0-7 16,7-1 0,1 1-16,7-8 15,0 0-15,0 0 16,7 0-1,16 0-15,7-8 16,8 1-16,-8-1 16,1 1-16,-9-1 15,-7 8 1,-7 0-16,-8 0 16,0 0-16,0 15 15,-15 8-15,-8 15 16,-7-7-1,0 7-15,7-15 16,0 0-16,8-8 16,0-7-1,8-1-15,-1 1 16,0 0-16,8-8 16,0 0-16,0 0 15,0 0 1,0 0-16,0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16:36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12360 3862 0,'0'0'16,"0"0"-16,-7 0 0,-394 15 0,310 8 15,1 0-15,-9 15 16,16 16-1,23-9-15,-1 9 16,-14 7-16,-16 0 16,8 8-16,15-1 15,-8 1 1,8-8-16,0 0 16,15 0-16,0 15 15,23-7 1,7 7-16,1 1 15,7 14-15,7-7 16,0-15 0,8 0-16,0-1 15,0 1-15,0 0 16,8-16-16,7 1 16,8-9-1,-1 9-15,9-1 16,6 1-16,1-1 15,-8-7-15,1-8 16,-1-7 0,0-1-16,8 1 15,0-8-15,0-1 16,-1 1 0,16 0-16,0 0 15,-15 0-15,7 0 16,23 0-16,8-8 15,0-7 1,-8-8-16,-8-8 16,8-7-16,0 0 15,8-8-15,-16 0 16,-14 0 0,-9 0-16,9-8 15,7-14-15,7-24 16,1 0-16,-16 1 15,-7 7 1,7-23-16,1-8 16,-9 23-16,-6 8 15,-1-7 1,0-1-16,0-15 16,-7 15-16,-8 1 15,0 6-15,-7-14 16,-8 0-1,0-1-15,-8 16 16,1 8-16,-8-8 16,-1-8-1,1 16-15,0-8 16,-7 15-16,-9 0 16,-6-7-16,-9-8 15,-14-16 1,-8 9-16,0 7 15,15 22-15,-23 1 16,-22 8-16,98 30 16</inkml:trace>
  <inkml:trace contextRef="#ctx0" brushRef="#br0" timeOffset="1399.17">13555 3992 0,'0'0'0,"0"0"16,0 0-16,0 0 15,0 0-15,-8-8 16,-7-7 0,-15-1-16,-16 1 15,1 0-15,0 0 16,-1 7-1,-7 0-15,-37 8 16,-9 16-16,24 7 16,22-1-1,-30 24-15,-15 8 16,-1 7-16,16-8 16,-8 16-16,-14 22 15,14-14 1,30-24-16,1 24 15,-1 6-15,-14 24 16,22-23 0,0-7-16,8 14 15,7-7-15,8 0 16,7-15-16,8-1 16,7 1-1,1 15-15,7-23 16,7-7-16,1 14 15,7 1-15,15 30 16,8-22 0,0-9-16,7-7 15,8 0-15,-8-7 16,-14-16-16,14 8 16,8-8-1,7 0-15,8-7 16,-7-9-16,7-6 15,23-1 1,-8-7-16,0-1 16,-30-7-16,22 0 15,46-7-15,-37-9 16,-24 1 0,8-8-16,0-7 15,68-24-15,-60 16 16,-23 0-1,0 0-15,7-8 16,1 0-16,7-23 16,-15 1-16,-8 7 15,0 0 1,-7 0-16,0-8 16,0-23-16,-8 24 15,0-1-15,-7 8 16,0-31-1,-8 16-15,0 15 16,-8 8-16,1-1 16,-1-22-1,-7-31-15,0 31 16,-7 7-16,-1 8 16,-7-15-1,-7-1-15,-1 16 16,0 15-16,-15-7 15,-22 0 1,-46-24-16,-7 8 16,-54-7-16,-7 30 15,-37 16-15,52 7 16</inkml:trace>
  <inkml:trace contextRef="#ctx0" brushRef="#br0" timeOffset="20851.55">11090 4472 0,'0'0'16,"0"0"-16,0 0 16,15 0-1,16 0-15,22-7 16,-1-8-16,-6-8 15,7 0-15,15-8 16,30-15 0,0 8-16,-7 0 15,7 8-15,8-9 16,-15 17-16,-38-1 16,-8 0-1,-15 7-15,1 9 16,-9-1-16,-14 8 15,-8 0 1</inkml:trace>
  <inkml:trace contextRef="#ctx0" brushRef="#br0" timeOffset="21286.8">10712 5220 0,'0'0'0,"15"-15"16,31-23-16,37-23 15,8 8 1,-1 7-16,39-15 16,-23 0-16,-16-8 15,16 0-15,-7 8 16,-16 15-1,-15 16-15,0-1 16,-8 1-16,-14 15 16,-1-1-16,-15 9 15,-7-1 1,-23 8-16,0 0 16</inkml:trace>
  <inkml:trace contextRef="#ctx0" brushRef="#br0" timeOffset="21662.8">11098 5564 0,'0'0'0,"0"0"0,15-8 16,15 1 0,23-16-16,8-8 15,-9 8-15,9-7 16,7-8-16,8-1 15,-8 9 1,-8-1-16,-7 8 16,0 1-16,-8-1 15,8 7 1,-15 9-16,-38 7 16</inkml:trace>
  <inkml:trace contextRef="#ctx0" brushRef="#br0" timeOffset="22003.8">11007 6174 0,'0'0'0,"0"0"15,23-15 1,15 0-16,22-8 16,23-7-16,-22 7 15,-16 7-15,16-14 16,7-1-1,15 1-15,7-16 16,-14 0-16,30-7 16,-106 53-1</inkml:trace>
  <inkml:trace contextRef="#ctx0" brushRef="#br0" timeOffset="22613.5">12837 4526 0,'0'0'0,"0"0"16,7-8-1,31-22-15,75-24 16,-37 9-16,-8-1 16,8 0-1,45 8-15,-38 0 16,-23 7-16,8 1 16,0-1-16,15 0 15,-15 1 1,-7 7-16,-16 8 15,1 0-15,-9 7 16,-37 8 0</inkml:trace>
  <inkml:trace contextRef="#ctx0" brushRef="#br0" timeOffset="22959.49">12746 4999 0,'0'0'0,"7"0"15,9-8-15,29-7 16,83-23-16,-29 8 16,-9-16-1,1-8-15,91-22 16,-114 38-16,15 0 16,-8 7-16,-7 8 15,-7 8 1,-23 0-16,-38 15 15</inkml:trace>
  <inkml:trace contextRef="#ctx0" brushRef="#br0" timeOffset="23283.03">12731 5587 0,'0'0'0,"15"-8"0,15-15 16,38-15-16,76-31 15,-54 24 1,1-1-16,68-23 15,-46 8-15,-45 15 16,-7 0 0,-1 8-16,1 15 15,-8 8-15,-15 15 16,-38 0-16</inkml:trace>
  <inkml:trace contextRef="#ctx0" brushRef="#br0" timeOffset="23628.05">12678 6060 0,'0'0'0,"0"0"15,15 0-15,23 0 16,7-8-16,38-7 16,38-15-1,-30 7-15,-8-23 16,46-15-16,-8 0 15,-53 23-15,15-8 16,0 0 0,-83 46-16</inkml:trace>
  <inkml:trace contextRef="#ctx0" brushRef="#br0" timeOffset="23898.2">12874 6449 0,'0'0'16,"38"-15"-16,68-16 16,-15-7-16,90-23 15,-30 8-15</inkml:trace>
  <inkml:trace contextRef="#ctx0" brushRef="#br0" timeOffset="27675.6">18189 4366 0,'0'0'16,"0"0"-16,0 0 15,0 0 1,0 0-16,0 0 16,7 0-16,-7 0 15,0 0-15,0 0 16,0 0 0,8 7-16,0 16 15,-1 15-15,1 8 16,-1 23-1,1 15-15,-1 15 16,-7-23-16,8 1 16,-8 14-16,0 8 15,0-22 1,0-9-16,0 9 16,0 14-16,-8 9 15,1-16 1,7 7-16,0 16 15,0-23-15,0-23 16,0-8 0,7 1-16,1-8 15,0-16-15,-1-7 16,1-8-16,-1-7 16,-7-8-1</inkml:trace>
  <inkml:trace contextRef="#ctx0" brushRef="#br0" timeOffset="28541.33">18370 4175 0,'0'0'16,"23"-8"-1,22 1-15,8 7 16,-7-8-16,29 0 15,31 8-15,15 0 16,-15-7 0,60-9-16,-60 9 15,53-1-15,15-7 16,-16 7 0,39 8-16,-53 0 15,67 8-15,-44-1 16,7-14-16,-76 7 15,76 0 1,-38 0-16,-23 0 16,1 0-16,-24 0 15,-29 0 1,-16 7-16,-7 1 16,0 0-16,-1-1 15,-6 1-15,-1 0 16,-7 7-1,-1 0-15,-7 0 16,1 1-16,-1 14 16,7 16-16,-7 15 15,1 0 1,-1 8-16,-8 15 16,8 15-16,-7 8 15,0-23 1,-1 15-16,1 8 15,-1-16-15,1-7 16,-1 0 0,1 0-16,-1-15 15,1-8-15,-8-15 16,-8 7 0,8-53-16</inkml:trace>
  <inkml:trace contextRef="#ctx0" brushRef="#br0" timeOffset="29091.33">18597 6014 0,'0'0'0,"-7"0"16,-1 0-16,0 0 15,1 0 1,7 0-16,0 0 15,0 0-15,0 0 16,0 0 0,7 0-16,16 0 15,45 0-15,46 0 16,14 0 0,38-7-16,-29 7 15,44-8-15,15 16 16,16-16-1,-38 0-15,68 1 16,-38-9-16,0 1 16,-45 15-16,37 0 15,-29-8 1,-8 16-16,-76 0 16,0-8-16,0 7 15,-7 1-15,-23-8 16,-16 0-1,-37 0-15</inkml:trace>
  <inkml:trace contextRef="#ctx0" brushRef="#br0" timeOffset="30207.9">22362 4297 0,'0'0'0,"0"15"16,8 23-16,-1 16 15,8-1 1,0-7-16,8 0 16,7 0-16,0-16 15,1 1-15,6-8 16,1-8 0,15-8-16,-7-14 15,-1-8-15,-7-8 16,0-8-1,-8 1-15,-8-16 16,1-31-16,-8 9 16,-7 14-1,-8 1-15,0 7 16,0 8-16,-8 7 16,1 9-16,-1 6 15,1 9 1,7 7-16</inkml:trace>
  <inkml:trace contextRef="#ctx0" brushRef="#br0" timeOffset="30826.89">23163 4091 0,'0'0'0,"0"0"16,0 0-16,-7 15 16,-1 8-16,1 30 15,-9 31 1,1 16-16,0-16 15,8-8-15,-1-7 16,1-1-16,7-30 16,0-15-1,0-7-15,0-1 16,0-15 0,0 0-16,0 0 15,0 0-15,0-15 16,0-16-16,0-7 15,7 0-15,1-16 16,-1-14 0,1-1-16,-1 8 15,1 15-15,7 0 16,0 8 0,8 8-16,7-1 15,0 8-15,-7 8 16,0 7-16,-1 8 15,-7 0 1,1 8-16,-9 7 16,1 0-16,-8 1 15,0 7 1,0 0-16,-8-1 16,8-6-16,0-1 15,0 0 1,0-15-16</inkml:trace>
  <inkml:trace contextRef="#ctx0" brushRef="#br0" timeOffset="31466.53">23700 4198 0,'0'0'0,"0"7"16,0 24-16,0 22 15,0 16 1,0-16-16,-8-7 16,8-15-16,0-8 15,0 0 1,0-16-16,0 1 15,0-1-15,0-7 16,0 0-16,0 0 16,0 0-1,0-15-15,8-31 16,0-7-16,-1 0 16,1 14-1,-1 9-15,1 7 16,-1 8-16,1 7 15,0 0-15,7 8 16,7 16 0,1 7-16,7 15 15,0 0-15,-7-15 16,-8 0 0,0-8-16,1-7 15,-9-8-15,8 0 16,0-8-16,0-7 15,1-1 1,-1 1-16,-8 0 16,1 7-16,-8 8 15,0 0 1,7 16-16,8 14 16,1 8-16,-1 8 15,-8 7-15,8-7 16,1 0-1,-16-46-15</inkml:trace>
  <inkml:trace contextRef="#ctx0" brushRef="#br0" timeOffset="32423.53">18650 7754 0,'0'0'0,"0"0"0,0 0 16,0 0-16,0 0 15,0 0 1,0 0-16,0 0 16,0 0-16,0 0 15,0 16 1,-7 37-16,7 46 16,0 8-16,0 8 15,0 45 1,0-38-16,0 54 15,0-31-15,-8 45 16,8-29-16,0-16 16,0-8-1,0-53-15,-8-8 16,8-22-16,0-31 16,0-23-16</inkml:trace>
  <inkml:trace contextRef="#ctx0" brushRef="#br0" timeOffset="33092.53">18635 7625 0,'0'0'16,"0"0"-16,15-8 15,30 0 1,39 1-16,21 7 15,47 0-15,-9 0 16,-37 0 0,76 0-16,-16-16 15,68 9-15,-67-1 16,97 1 0,-22 7-16,-76 0 15,99 7-15,-69-7 16,-14-7-16,-54 7 15,39-8-15,-54 8 16,-7 0 0,-23 8-16,-15-1 15,-22 1-15,-16 7 16,-8 0 0,1 16-16,-8 7 15,-7 15-15,-1 16 16,-7 38-16,-15 0 15,-7-23 1,-1 15-16,-7 23 16,7-38-16,8 0 15,-8 8 1,1-1-16,6-22 16,9-16-16,-1 1 15,-7-8-15,-8 7 16,-7-7-1,30-46-15</inkml:trace>
  <inkml:trace contextRef="#ctx0" brushRef="#br0" timeOffset="33515.67">18711 9556 0,'0'0'16,"0"0"-16,0 0 15,22 7-15,46 1 16,15-1-1,46 1-15,30 0 16,-61-8-16,83 0 16,-14 0-1,75-8-15,-99 8 16,145 0-16,-54-8 16,-60 8-16,128 8 15,-98-16 1,-30 16-16,15 0 15,-30-1-15,-31 1 16,-7-8 0,-45 0-16,-16 0 15,-60 0-15</inkml:trace>
  <inkml:trace contextRef="#ctx0" brushRef="#br0" timeOffset="34216.07">22808 7472 0,'0'0'15,"0"0"-15,0 0 16,0 0-16,0 15 16,0 16-1,0 22-15,0 1 16,8 7-16,-1-16 15,8 1 1,0 0-16,0-8 16,8 8-16,-8-15 15,0-1-15,0-7 16,8-8 0,15-7-16,15-8 15,-8-8-15,-7-7 16,0-16-1,-8 9-15,-7-9 16,-8 0-16,0-14 16,0-1-16,-7-8 15,-1 1 1,1 15-16,-8 7 16,0 8-16,0 1 15,0 6-15,0-7 16,0 0-1,0 23-15</inkml:trace>
  <inkml:trace contextRef="#ctx0" brushRef="#br0" timeOffset="34888.51">23677 7487 0,'0'0'16,"0"0"-16,0 0 15,0 0-15,0 15 16,0 16-1,-7 30-15,7 8 16,0-16-16,0-7 16,0-8-1,0 0-15,0-7 16,0-8-16,0 0 16,0-16-1,0 1-15,0-8 16,0 0-16,-8 0 15,1-8-15,-8-15 16,-1-15 0,1-8-16,0-22 15,0-1-15,8 0 16,7 1-16,7-1 16,1 16-1,7 14-15,0 9 16,0-1-16,0 16 15,0 7 1,0 8-16,8 8 16,7 7-16,1 16 15,-1-1 1,0 1-16,-7-1 16,-8 1-16,0-1 15,-8-7-15,1 0 16,-8 0-1,-8 0-15,-7 0 16,0-8-16,0 0 16,0 1-16,15-16 15</inkml:trace>
  <inkml:trace contextRef="#ctx0" brushRef="#br0" timeOffset="35918.51">23246 8525 0,'0'0'16,"0"0"-16,0 0 15,0 0-15,0 0 16,0 0-1,0 0-15,-15 0 16,-7-7-16,-9-1 16,-6 0-16,-1 8 15,15 0 1,0 8-16,1 0 16,7-1-16,0 1 15,7-1-15,0 1 16,8 0-1,0-1-15,8 9 16,30 7-16,30 7 16,0 1-1,-8 7-15,-14-15 16,-1 7-16,-7 1 16,-15-8-16,-8-1 15,-15-6 1,-8 7-16,-15 15 15,-14 8-15,-24-8 16,-14 0 0,6-8-16,32-14 15,6-9-15,1-7 16,0-7-16,30 7 16</inkml:trace>
  <inkml:trace contextRef="#ctx0" brushRef="#br0" timeOffset="36178.51">23715 9143 0,'0'0'16,"0"0"-16,0 0 15,0 0-15,0 8 16,0-8 0,0 0-16,0 0 15</inkml:trace>
  <inkml:trace contextRef="#ctx0" brushRef="#br0" timeOffset="36776.58">23821 8464 0,'0'0'16,"0"0"-16,0 15 15,0 8-15,8 31 16,-1 45 0,-7-7-16,0-1 15,0 1-15,0-31 16,0-23-16,0-15 15,0-8 1,0-7-16,0-8 16,0 0-16,-7-23 15,-1-15 1,0-8-16,1 8 16,-8-8-16,7 0 15,1 0 1,-1 1-16,1 6 15,-1-6-15,8-1 16,0 0-16,0 8 16,8 7-1,-1 8-15,1 8 16,7 0-16,7 0 16,1-1-1,0 1-15,7 0 16,0 0-16,1 7 15,6 0 1,1 1-16,-8 7 16,1 0-16,-1-8 15,-7 8-15,-23 0 16</inkml:trace>
  <inkml:trace contextRef="#ctx0" brushRef="#br0" timeOffset="36963.64">23987 8785 0,'0'0'0,"15"-16"15,16 1-15,14 0 16,8 0-16,-53 15 15</inkml:trace>
  <inkml:trace contextRef="#ctx0" brushRef="#br0" timeOffset="37763.3">18665 8311 0,'0'0'0,"0"0"16,15 0-1,31 0-15,29 0 16,-7-7-16,23-1 15,30-7-15,-8 0 16,-7 7 0,76-7-16,-16 7 15,61 1-15,-76-1 16,98 0 0,-14 8-16,-84-7 15,53 7-15,-7-8 16,7 8-16,-76 0 15,46 8 1,-23-8-16,-37 0 16,-16 0-16,-98 0 15</inkml:trace>
  <inkml:trace contextRef="#ctx0" brushRef="#br0" timeOffset="38649.25">19769 7564 0,'0'0'15,"0"0"1,0 0-16,0 0 16,0 0-16,0 0 15,0 0-15,0 7 16,0 8 0,-8 8-16,8 15 15,-7 8-15,-1 8 16,8 7-1,-7 30-15,7 16 16,0-30-16,0 14 16,0 39-1,-8-23-15,8-8 16,-7 23-16,7-15 16,0-23-16,0 0 15,0 23 1,0-31-16,-8-7 15,8-16-15,0 16 16,0-16 0,0 1-16,0-9 15,0-6-15,0-39 16</inkml:trace>
  <inkml:trace contextRef="#ctx0" brushRef="#br0" timeOffset="39170.28">21205 7525 0,'0'0'0,"0"8"16,-7 23-16,-1 37 15,8 16-15,0 38 16,0 54-16,0-8 16,0 76-1,0 23-15,8 0 16,-8 8-16,0-130 16</inkml:trace>
  <inkml:trace contextRef="#ctx0" brushRef="#br0" timeOffset="40110.4">19255 3999 0,'0'0'15,"0"0"-15,0 0 16,7-7-16,-7 7 16,8 0-16,0 0 15,-1 0 1,1 0-16,-1 7 15,1 9-15,-1 6 16,8 17 0,-7-1-16,7 8 15,0 22-15,0 24 16,-7-8 0,-1 0-16,9 30 15,-9 8-15,1-22 16,7 6-16,0 1 15,0 0 1,-7-31-16,7 16 16,0 7-16,0-15 15,0-7-15,8 22 16,-1 8 0,1-31-16,-8-7 15,8 7-15,0 0 16,-8-22-16,0-9 15,-8-22 1,-7-23-16</inkml:trace>
  <inkml:trace contextRef="#ctx0" brushRef="#br0" timeOffset="40683.39">20721 4068 0,'0'0'0,"0"0"16,0 0-16,-15 8 16,0 7-16,-7 15 15,-1 16-15,8 38 16,0 15 0,0-7-16,-1 22 15,1 54-15,15-46 16,0 77-1,8-46-15,7 45 16,0-45-16,15 30 16,1-38-16,6-8 15,-6-15 1,-16-53-16,-8-16 16,1-14-16,-8-39 15</inkml:trace>
  <inkml:trace contextRef="#ctx0" brushRef="#br0" timeOffset="41489.98">18280 4801 0,'0'0'16,"0"0"-16,0 0 15,0 0-15,0 0 16,0 0-1,0 0-15,15 7 16,15 1-16,15 0 16,23-8-1,-7-8-15,-1 0 16,31 1-16,38-1 16,-24-7-16,47 7 15,-9-7 1,-22 7-16,61-7 15,-24 7-15,31-7 16,-60 0 0,52 0-16,-14-1 15,-24 1-15,9 0 16,-47-1-16,39 1 16,-8 8-1,-7-9-15,-1 9 16,-30 7-16,-45-8 15,-15 8 1,-8 0-16,-30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19:43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3727 5686 0,'0'0'16,"0"0"-16,0 0 0,121 0 0,-91 0 16,0 0-1,1 0-15,-1 0 16,0 0-16,0 0 15,8 0-15,-15 0 16,0-8 0,-1 8-16,8 0 15,1 0-15,6 0 16,9-7 0,-1 7-16,8 0 15,-8 0-15,1 0 16,-1 0-16,8 0 15,0 0 1,-8 0-16,8-8 16,-7 8-16,-9 0 15,-6 0-15,-1 0 16,8 0 0,0 0-16,-1 0 15,1 0-15,0 0 16,0 8-16,0-8 15,-1 7 1,1-7-16,0 8 16,7-8-16,1 0 15,-1 0-15,0 0 16,1 0 0,-1 0-16,-15 0 15,1 0-15,6 0 16,9-8-1,7 8-15,0-7 16,0 7-16,-8-8 16,8 8-16,-8-8 15,0 8 1,1-7-16,-1 7 16,8 0-16,-8 0 15,-7 0 1,-7 0-16,-9 0 15,1 0-15,7 7 16,8 1-16,-8-8 16,8 8-1,-8-8-15,0 0 16,1 0-16,-1 0 16,0 0-16,0 0 15,1 0 1,-9 0-16,1 0 15,0 0-15,-1 0 16,1 7 0,-8-7-16,8 0 15,-8 0-15,0 0 16,0 0-16,0 0 16,0 0-1,1 0-15,-9 0 16,1 0-16,-1 0 15,1 0 1,-1 0-16,1 0 16,-1 0-16,1 0 15,0 0-15,-1 8 16,1-8 0,-1 0-16,1 0 15,-1 0-15,1 0 16,0 0-16,-1 0 15,1 0 1,-1 0-16,1 0 16,-8 0-16,0 0 15,7 0-15,-7 0 16,0 0 0,0 0-16,0 0 15,0 0-15,0 0 16,0 0-16,0 0 15,0 0 1,8-8-16,-1 1 16,1-1-16,0-7 15,-8-8 1,0-8-16,0 1 16,0-8-16,-8 7 15,8 1 1,-8-1-16,8 1 15,-7-1-15,-1 1 16,1-9-16,-1-6 16,1-1-1,-1 0-15,8 8 16,0 0-16,0 0 16,0 7-16,-7 0 15,7 1 1,-8-1-16,8 1 15,0-1-15,-8 1 16,1-1-16,7 1 16,-8 7-1,8 0-15,0 0 16,0 0-16,0 8 16,0 0-1,0-1-15,0 9 16,0-1-16,0 0 15,0 1 1,0 7-16,0 0 16,0 0-16,0 0 15,0 0-15,0 0 16,-7-8-16,7 8 16,-8 0-1,1-7-15,-1-1 16,-7 8-16,-8-8 15,1 8 1,-9 0-16,-14 0 16,0-7-16,-8-1 15,-15 8-15,-8 0 16,8 0 0,15 0-16,-23 0 15,-7 0-15,-15 0 16,0 0-1,-1 0-15,-6 8 16,14-8-16,15 7 16,-14 1-16,-16 0 15,23-8 1,-8 0-16,8 7 16,-16 1-16,24-8 15,14 7 1,-7 1-16,-7 0 15,-8-8-15,7 7 16,0-7-16,8 0 16,0 8-1,0 0-15,8-8 16,7 0-16,8 0 16,-8 7-16,0-7 15,0 8 1,0 0-16,0-1 15,0-7-15,8 8 16,-1-1 0,9 1-16,-1-8 15,0 0-15,0 0 16,8 0-16,0 0 16,7 8-1,0-8-15,1 0 16,6 0-16,1 0 15,0 0-15,8 0 16,-1 7 0,1 1-16,-1 0 15,8-8-15,-8 7 16,1 1 0,-1-1-16,1 9 15,7-1-15,-8 8 16,8 0-16,0 0 15,0 0 1,0 7-16,0 8 16,0 0-16,0 8 15,0 0 1,0 7-16,0-14 16,0-1-16,0 0 15,0 8-15,0 0 16,-7 7-1,7-7-15,-8 0 16,8-8-16,0-8 16,0-7-16,0-8 15,0-7 1,0-8-16</inkml:trace>
  <inkml:trace contextRef="#ctx0" brushRef="#br0" timeOffset="9821.28">5277 4824 0,'0'0'0,"0"0"16,0 0-16,0 0 16,0 0-1,0-16-15,0-7 16,-8-7-16,1-8 16,-1-8-16,1 0 15,-1 0 1,0 1-16,8-9 15,0 8-15,8-7 16,-8 7-16,0 8 16,8 0-1,-1 0-15,1-8 16,-1 8-16,1 7 16,-1 1-16,1 7 15,-1 0 1,1 8-16,0-1 15,-1 1-15,8 0 16,8-1 0,7 1-16,0 0 15,8 7-15,0 1 16,-8-1-16,0 8 16,8 0-1,8 0-15,-1 0 16,0 0-16,1-8 15,-1 8 1,-7 0-16,7 0 16,-7 0-16,0 0 15,7 0 1,1-7-16,-1-1 16,-7 8-16,-8-7 15,-7-1-15,-8 8 16,0 0-1,-8 0-15,-7 0 16</inkml:trace>
  <inkml:trace contextRef="#ctx0" brushRef="#br0" timeOffset="19474.1">7325 3892 0,'0'0'0,"0"0"15,0 0-15,0 0 16,0 0-1,0 0-15,0 0 16,0 0-16,-15-7 16,-7-1-1,-1 1-15,-7-1 16,7 8-16,0 0 16,1 0-16,-1 8 15,0-1 1,-7 1-16,0-1 15,7 9-15,1-1 16,6-7 0,1 7-16,0 0 15,8 0-15,-1 1 16,8-1-16,0 0 16,0 0-1,8 1-15,-1 7 16,-7-8-16,0 0 15,0 0 1,0 1-16,0-1 16,-7 0-16,-1 0 15,-7 1-15,0-9 16,0 1 0,0 0-16,-8-1 15,8 1-15,0-8 16,0 0-16,7 0 15,0 0 1,1 0-16,-1 0 16,8 0-16</inkml:trace>
  <inkml:trace contextRef="#ctx0" brushRef="#br0" timeOffset="19866.7">7560 3946 0,'0'0'16,"0"0"-16,0 0 15,0 0-15,0 0 16,0 0 0,0 7-16,0 9 15,-8 7-15,8 0 16,-7-1-16,-1 1 15,8 0 1,0-8-16,0 1 16,0-9-16,0 1 15,0-8 1</inkml:trace>
  <inkml:trace contextRef="#ctx0" brushRef="#br0" timeOffset="20615.24">7976 4053 0,'0'0'15,"0"0"-15,0 0 16,0 0-16,0 0 16,0 0-16,-8-8 15,0 0 1,1 1-16,-1-1 16,1 1-16,-8-9 15,7 9-15,1-1 16,-9 0-1,9 8-15,-1 0 16,8 0-16,-7 8 16,-1 0-1,1 7-15,-1-7 16,8 7-16,0 0 16,0-7-16,0-1 15,8 1 1,-1 0-16,1-1 15,-1 1-15,1-8 16,-1 0-16,1 0 16,0 0-1,-1 7-15,1 1 16,-1 0-16,1-1 16,-1 9-1,1-1-15,-8 8 16,0 0-16,0 7 15,0 1-15,0 7 16,-8-8 0,1 1-16,-1-8 15,-7 0-15,8-8 16,-1-7 0,-7-1-16,7 1 15,1-8-15,-8 0 16,0-8-16,-1 1 15,1-9 1,0-14-16,0-1 16,7-7-16,1-8 15,7 46-15</inkml:trace>
  <inkml:trace contextRef="#ctx0" brushRef="#br0" timeOffset="25718.17">8157 4251 0,'0'0'0,"0"0"0,0 0 15,0 0-15,0 0 16,0 0-16,0 0 15,0 0-15,0-7 16,0-9 0,0 1-16,0 0 15,0-1-15,0 1 16,8 8-16,-1-1 16,1-7-1,-1 7-15,8 0 16,1 1-16,-1-9 15,0 9 1,0-1-16,0 8 16,0 0-16,-7 0 15,-1 0 1,8 8-16,0-1 16,1 1-16,-1 0 15,0-8-15,-8 0 16,1 0-1,0 0-15,-1 0 16,1 0-16,-1 0 16,8-8-16,0 0 15,1 1 1,-1-8-16,0-1 16,0 1-16,8-8 15,7 0-15,0 8 16,8 0-1,0-1-15,-8 9 16,0 7-16,-7 0 16,0 7-1,-1 9-15,-7-1 16,0 8-16,1 0 16,-9 0-16,1 0 15,-8-1 1,0-6-16,0-9 15,0 1-15,0 0 16,0-8-16,0 0 16</inkml:trace>
  <inkml:trace contextRef="#ctx0" brushRef="#br0" timeOffset="26314.04">9480 4098 0,'0'0'0,"0"0"16,0 0-16,0-7 15,0-8-15,-8-1 16,1-7-16,-8 1 16,-8-1-1,0 0-15,1 7 16,-1 9-16,8-1 15,0 8-15,0 8 16,0 15 0,-1 7-16,1 1 15,8-8-15,7-8 16,0-7 0,0-1-16,0-7 15,0 0-15,7-7 16,8-9-16,1-7 15,-1 1 1,-8 6-16,1 9 16,-1-1-16,-7 8 15,15 8-15,8 30 16,7 23 0,1-8-16,-1 1 15,0-1-15,0-15 16,-15-7-16,-15-31 15</inkml:trace>
  <inkml:trace contextRef="#ctx0" brushRef="#br0" timeOffset="76722">9185 8983 0,'0'0'0,"0"0"16,0 0-16,-23 0 0,23 0 16,0 0-16,0 0 15,8 0 1,0 0-16,7 0 15,7-8-15,16 8 16,15-7-16,15 7 16,0 0-1,0-8-15,23 8 16,0 0-16,-1 0 16,-29-7-16,7 7 15,23 0 1,7 0-16,-7 0 15,-8 0-15,0 0 16,8 7-16,-8 1 16,-30-8-1,30 0-15,8 7 16,-1-7-16,-7 0 16,1 0-16,21-7 15,-6 7 1,-39-8-16,8 1 15,23-1-15,0 8 16,-8 0 0,0 0-16,8 0 15,7 0-15,-7-8 16,-31 1-16,23-1 16,23-7-1,0 0-15,0-8 16,0 0-16,0 7 15,-31 1-15,8 0 16,53 0 0,-52 7-16,-16 0 15,7 1-15,61 7 16,-30 0 0,-38-8-16,30 8 15,16 0-15,-8 0 16,-23 0-1,23 8-15,0-1 16,-31 1-16,16 0 16,37 7-16,-7-7 15,-15-1 1,38-7-16,-38 8 16,-38-8-16,37 0 15,32 0-15,-32-8 16,16 8-1,15 0-15,-52 0 16,29 0-16,53 8 16,-52-8-1,37 15-15,-7-7 16,-46-1-16,68 9 16,-30-16-16,-7 7 15,22-7 1,-60 0-16,60 8 15,15 7-15,-22-7 16,7-1 0,-68 1-16,0 0 15,23-1-15,0 1 16,-23 0-16,15-8 16,1 7-1,-9-7-15,-22 0 16,0 0-16,1 0 15,-1 0 1,-23 0-16,-7-7 16,-38 7-16</inkml:trace>
  <inkml:trace contextRef="#ctx0" brushRef="#br0" timeOffset="78307.78">4785 9655 0,'0'0'16,"0"0"-16,0 0 15,0 0 1,8 7-16,7 1 16,0-8-16,8 8 15,0-8-15,22 7 16,8 1-1,7-8-15,8 8 16,-15-8-16,15 0 16,0 0-1,0 0-15,0 0 16,-15 0-16,-15 0 16,-8 0-16,8 0 15,-8-8 1,1 8-16,-1 0 15,0 0-15,-7 0 16,-8 0 0,0 0-16,0 0 15,-7 0-15,-1 0 16,1 0-16,-8 0 16,0 0-1,0 0-15,0 0 16,0 0-16,0 0 15</inkml:trace>
  <inkml:trace contextRef="#ctx0" brushRef="#br0" timeOffset="86690.01">4785 10990 0,'0'0'0,"0"0"16,0 8-16,0 0 16,8-1-16,-1 1 15,1 0-15,7-1 16,0 1-1,0-1-15,1 1 16,6 0-16,16-1 16,7 1-1,8 0-15,8-1 16,-8 1-16,0-8 16,15 0-16,7 0 15,1 0 1,-8 0-16,-23 0 15,23 0-15,15 0 16,23 0 0,-23 0-16,8 0 15,15 0-15,0-8 16,-38 8-16,0-7 16,30 7-1,16-8-15,-24 8 16,9-8-16,6 8 15,-6 0 1,-39 0-16,16 0 16,30 0-16,-8 8 15,-15-8-15,0 0 16,8 0 0,7 0-16,-30 0 15,-15 0-15,15 0 16,8 0-16,7 0 15,-7 0 1,-1 0-16,8 0 16,0-8-16,8 8 15,-38 0-15,15-7 16,15 7 0,0 0-16,1-8 15,-16 8-15,15 0 16,0 0-1,15 0-15,-37 0 16,7 0-16,22 0 16,9 8-16,-16-8 15,8 0 1,7 7-16,8 1 16,-38 0-16,0-8 15,15 7-15,15 1 16,1-1-1,-1-7-15,8 0 16,-1 8-16,-36-8 16,21 0-1,9 8-15,-1-8 16,-15 0-16,15 0 16,8 0-16,0 0 15,-38 0 1,23 0-16,14 0 15,-6 0-15,-16-8 16,23 0 0,0 8-16,-23-7 15,-23-1-15,16 8 16,15-7-16,-1-1 16,-22 0-1,0 1-15,0 7 16,-7 0-16,-1-8 15,8 8 1,-30 0-16,0-8 16,-8 1-16,16-1 15,-1 1-15,23-1 16,-23 0 0,-7 1-16,-8-1 15,-7 8-15,0-8 16,-8 8-16,0 0 15,0 0 1,-7 0-16,-1 0 16,1 0-16,-1 0 15,-7 0 1,0 0-16,0 0 16,0 0-16,0 0 15,0 0 1,0 0-16,0 0 15,0 0-15</inkml:trace>
  <inkml:trace contextRef="#ctx0" brushRef="#br0" timeOffset="128330">4687 4442 0,'0'0'0,"0"0"0,0 0 15,-60 198-15,52-129 16,0-8-16,1 0 15,-1 8-15,8 15 16,-7 7-16,7-14 16,0-9-1,-8 16-15,8 0 16,0-7-16,0-9 16,0-14-1,8 7-15,-8-15 16,0-8-16,0-8 15,0-7 1,0-8-16,0 1 16,0-9-16,0-7 15,0 0-15,0 0 16,0 0 0,0 0-16,0 0 15,0 0-15,0 0 16,0 0-16,0 0 15,0 0-15,0-7 16,-8-1 0,1 0-16,-8 1 15,-16-8-15,-6 7 16,-9-7 0,1 7-16,-8 0 15,15 1-15,-7-1 16,-16 1-16,-7-1 15,-7 0 1,-1 8-16,8 0 16,0 0-16,0 0 15,7 0 1,9 0-16,6 0 16,16 0-16,7 0 15,-7 0-15,0 8 16,0 0-1,7-1-15,0-7 16,0 8-16,1-8 16,7 0-1,0 0-15,7 0 16,0 0-16,1 0 16,-1 0-16,1-8 15,-8 1 1,0-9-16,-1 1 15,1-16-15,0-14 16,8-9-16,-1 1 16,8-1-1,0 1-15,0-16 16,-8 1-16,1-1 16,-1 15-1,1 1-15,-1 7 16,1 0-16,7-7 15,0 7-15,0 0 16,0 1 0,0 14-16,0 1 15,0 7-15,0 7 16,7 1-16,-7 8 16,8-1-1,-1 0-15,8 1 16,1-1-16,6 0 15,16 1 1,7-1-16,-7 0 16,30 1-16,31-8 15,6-1-15,1 9 16,15-9 0,0 1-16,-38 8 15,0-9-15,8 9 16,-8-9-16,-7 1 15,0 0 1,-76 15-16</inkml:trace>
  <inkml:trace contextRef="#ctx0" brushRef="#br0" timeOffset="-166763.6">5632 5694 0,'0'0'0,"0"0"16,0 0 0,0 0-16,0 0 15,0 0-15,0 0 16,0 0-16,0 0 15,0 0 1,0 0-16,0 0 16,0 15-16,0 31 15,0 7 1,-7 1-16,7-1 16,0-7-16,0 0 15,0-16-15,0-7 16,0 0-1,0-8-15,0-7 16,0-8-16,0 0 16,0 7-16,0-7 15</inkml:trace>
  <inkml:trace contextRef="#ctx0" brushRef="#br0" timeOffset="-166187.59">5640 5610 0,'0'0'0,"0"0"16,0 0-16,0 0 15,0 0 1,-8 7-16,-7 9 16,-8-1-16,8-8 15,0 1 1,0 0-16,7-1 15,1 1-15,7-8 16,0 0-16,0 0 16,0 0-16,7 0 15,1 0 1,-1 0-16,1 0 16,0-8-16,-8 8 15,0 0 1,0 0-16,0 0 15,0 0-15,0 0 16,0 0-16,7 8 16,1 0-1,-8-1-15,0 1 16,0 0-16,0-1 16,0-7-1,0 8-15,0-1 16,-8 9-16,8-16 15</inkml:trace>
  <inkml:trace contextRef="#ctx0" brushRef="#br0" timeOffset="-165837.03">5602 5953 0,'0'0'0,"0"0"16,0 0 0,0 0-16,7 0 15,9 8-15,6-1 16,16 1 0,7 0-16,8-1 15,15-7-15,-22 0 16,22 0-16,22 8 15,16 0 1,-38-1-16,-7 1 16,22-1-16,38 1 15,-15-8-15,7 0 16,1-8 0,-31 1-16,-15-1 15,-68 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23:20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20835 8296 0,'0'0'0,"0"0"0,0 0 0,0 23 16,0-23-16,0 0 15,23-15-15,22-23 16,46-31-16,14-30 15,32-16 1,-1 16-16,-38-8 16,15 16-1,-52 45-15,-23 23 16,-16 15-16,-22 8 16</inkml:trace>
  <inkml:trace contextRef="#ctx0" brushRef="#br0" timeOffset="857.62">20858 9433 0,'0'0'0,"0"8"15,-8 0 1,8-1-16,0 1 16,0-8-16,0 0 15,0 0-15,8-8 16,22-22 0,23-31-16,37-23 15,-6-23-15,14 8 16,-15 30-16,0 8 15,-37 15 1,-16 16-16,-8 14 16,-6 9-16,-1 7 15,-15 0 1</inkml:trace>
  <inkml:trace contextRef="#ctx0" brushRef="#br0" timeOffset="1628.29">20782 10548 0,'0'0'16,"0"15"-16,0 8 15,0-8 1,0-7-16,0-1 16,0-7-16,0 0 15,0 0 1,8-22-16,14-24 16,24-31-16,37-52 15,15-9-15,-22 1 16,22 0-1,0 30-15,-30 38 16,-15 16-16,-23 14 16,1 9-1,-9 7-15,-7 8 16,0 7-16,-15 8 16</inkml:trace>
  <inkml:trace contextRef="#ctx0" brushRef="#br0" timeOffset="2731.18">20729 11647 0,'0'0'0,"0"0"15,0 0-15,0 0 16,0 0-1,0 0-15,0 0 16,8 0-16,-8 0 16,7 0-16,1 0 15,7-8 1,0-7-16,8-8 16,22-23-16,46-30 15,-1-23 1,-6-8-16,29-31 15,15-7-15,-67 61 16,-1 0-16,-7 16 16,15-9-1,-68 77-15</inkml:trace>
  <inkml:trace contextRef="#ctx0" brushRef="#br0" timeOffset="32831.17">5738 6335 0,'0'0'0,"0"0"0,0 0 15,23 0 1,14 0-16,9 0 15,-8 0-15,7 0 16,23 0 0,8 0-16,22 0 15,-30 0-15,15 7 16,61-7-16,-8 0 16,30 8-1,-15-8-15,-15 0 16,38-8-16,-7-7 15,37 7 1,-83 1-16,68-1 16,-31 8-16,16-7 15,-38 7-15,-22 0 16,52-8 0,-53 8-16,16 0 15,22-8-15,-68 1 16,8 7-16,15-8 15,-15 0 1,-23-7-16,-16 0 16,1-8-16,0 0 15,0 0 1,-7 0-16,-1-7 16,0-1-16,-14 1 15,-9-1-15,1-7 16,-8 0-1,0-8-15,-7 8 16,-1 0-16,-7 0 16,0-1-16,0-6 15,-7-1 1,-1-8-16,1 1 16,-1 7-16,-7 16 15,0-1 1,-15 1-16,-8-1 15,0 8-15,-15 8 16,-15 0-16,-23 15 16,-15 0-1,38 0-15,0 0 16,-30 0-16,-8 0 16,0 0-1,-7 0-15,-23 0 16,30 0-16,-53 0 15,1 0-15,-9-8 16,9 8 0,52 0-16,-53-8 15,-7 1-15,30 7 16,-16 0 0,47-8-16,-32 8 15,-14-8-15,30 1 16,-15-1-16,23 8 15,45-7-15,-15-1 16,-1-15 0,9 8-16,7 0 15,15-1-15,8 1 16,-1 7 0,8 1-16,8-1 15,7 0-15,1 8 16,7 0-1,7 0-15,1 8 16,-1 0-16,8 7 16,0 16-16,8 14 15,7 32 1,0 22-16,0 0 16,-8-15-16,9 31 15,-9-9-15,-7-22 16,0 16-1,0 6-15,-7-22 16,-1-30-16,8-54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23:49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3856 6228 0,'0'0'0,"0"0"15,7 0 1,16 0-16,22 8 16,8-8-16,-8 0 15,-7 0-15,-8 0 16,-7 0-1,7-8-15,23 0 16,15 8-16,0 0 16,0-7-16,-15-1 15,15 0 1,15 1-16,1-1 16,-16 0-16,-15 1 15,15-1-15,15 1 16,0-1-1,-7 0-15,-1 1 16,16-1 0,15 8-16,-23 0 15,-23 0-15,24 0 16,6 8-16,1-8 16,-8 0-1,0 0-15,16 0 16,-9 7-16,-22-7 15,15 0-15,31 0 16,-1 0-16,-14 0 16,14 0-1,0 8-15,-30 0 16,16-8-16,14 7 16,-7 1-1,0-1-15,30 1 16,-23 0-16,-30-1 15,23 1 1,15 0-16,-15-1 16,15-7-16,23 8 15,-46 0-15,8-1 16,37 1-16,-22-1 16,8 9-1,22-9-15,-68-7 16,53 8-16,8-8 15,-23 0 1,30 0-16,-30 0 16,-15 0-16,38 0 15,-1 0 1,-7 0-16,23 8 16,-68-8-16,60 7 15,0-7-15,-15 0 16,23 8-1,-53-8-15,30 7 16,15-7-16,0 8 16,8 0-16,-53-8 15,30 7 1,15-7-16,-15 8 16,15-8-16,-22 8 15,-8-1 1,60 1-16,-67-8 15,90 15-15,-76-15 16,24 8-16,14-8 16,0 0-1,16 0-15,-84 0 16,83-8-16,-7 1 16,8-1-1,-46 0-15,30 1 16,23-1-16,-15 0 15,7 1-15,-67 7 16,75-8 0,-46 8-16,39 0 15,-69 0-15,31 0 16,22-8 0,-30 8-16,15 0 15,-30 0-15,-15 0 16,30 0-16,-15-7 15,0 7 1,23 0-16,-46 0 16,-15 0-16,38 0 15,0-8-15,-23-7 16,8 15 0,0-8-16,-23 1 15,-15-1-15,16 0 16,6 8-1,-7-7-15,-15-1 16,-7 1-16,7-1 16,0 0-16,-8 1 15,1 7 1,-23 0-16,0 0 16,7 0-16,8 0 15,0-8 1,0 8-16,-8-8 15,-7 8-15,-8-7 16,-7-1-16,-1 0 16,-6 1-1,-1-1-15,-8 1 16,1-1-16,7-7 16,-8-1-1,1 1-15,7-8 16,-7-7-16,-1-1 15,1-15-15,-1-15 16,1 8 0,-1-1-16,1-7 15,-8-7-15,0-9 16,0 1 0,8 7-16,-1-7 15,-7-16-15,0-14 16,0 22-16,8-8 15,-1-15 1,1 8-16,-8 23 16,7-1-16,-7 9 15,0-9 1,0 9-16,0 14 16,0 8-16,0 16 15,0-1 1,0 9-16,-7-1 15,-1 7-15,1 1 16,-1 0-16,-7 0 16,-8-1-1,1 1-15,-16 0 16,-7 7-16,-8 0 16,-8 8-16,8 0 15,-7 8 1,-16 0-16,-15-1 15,-7-7-15,-23 8 16,-22-8 0,37 0-16,-45-8 15,-23-7-15,0 7 16,-15 1-16,22-1 16,-67 1-1,30 7-15,-45 0 16,-24-8-16,-29 8 15,68 0 1,-69 0-16,54-8 16,-61 1-16,7 7 15,61-8 1,-105 0-16,82 1 16,-75-1-16,38 1 15,-24-1 1,130 0-16,-159 1 15,45 7-15,7-8 16,8 0-16,-45 1 16,121-1-1,-106 8-15,38-8 16,-8 1-16,0-1 16,91 1-16,-121-9 15,60 1 1,46 0-16,-76 0 15,53 7-15,-22 0 16,-1 1-16,31-1 16,-54 16-1,39-8-15,45 0 16,-91 7-16,53-7 16,76 8-1,-84-8-15,54 0 16,-16 0-16,76 0 15,-61-8-15,46 1 16,-30-1 0,67 0-16,-29 1 15,-8-1-15,22 0 16,1 1-16,14-1 16,31 8-1,-23 0-15,0 0 16,23 8-16,15-1 15,0 1 1,8 0-16,7-1 16,7 1-16,1 7 15,15-7-15,-1 7 16,9 0 0,-1 8-16,8 0 15,0 8-15,7 7 16,1 8-1,-1-1-15,1 1 16,7 31-16,7 14 16,1 1-16,-1-8 15,1 38 1,-8 8-16,0-24 16,0 32-16,-8 7 15,1-38-15,7 45 16,-8-30-1,8 23-15,8 23 16,7-30-16,0 22 16</inkml:trace>
  <inkml:trace contextRef="#ctx0" brushRef="#br0" timeOffset="22247.44">11143 5304 0,'0'0'16,"0"0"-16,0 0 16,0 0-1,0 0-15,0 0 16,0 0-16,8 8 15,-8 0-15,0 7 16,0 8 0,-8 15-16,1 8 15,-1 0-15,0-1 16,8-6 0,0-1-16,-7 7 15,-1-6-15,1-1 16,7-8-16,-8 1 15,1-8-15,7 0 16,0-8 0,0-15-16</inkml:trace>
  <inkml:trace contextRef="#ctx0" brushRef="#br0" timeOffset="23860.85">11022 5190 0,'0'0'16,"0"0"-16,0 0 15,0 0-15,0 0 16,0 0 0,8 0-16,-1 0 15,8-8-15,1 1 16,-1-1-1,7 0-15,1 1 16,7-1-16,8 0 16,0 1-16,0-1 15,-16 1-15,1-1 16,0 0 0,-1 1-16,9-1 15,-1 8-15,8-8 16,7 1-1,0-1-15,8 1 16,-7 7-16,-9 0 16,9-8-16,7 0 15,15 1 1,-8 7-16,-7-8 16,-7 8-16,-9 0 15,1 0-15,15-8 16,0 1-1,7 7-15,1-8 16,-8 8-16,0 0 16,15 0-16,0 0 15,-15 0 1,7 0-16,-14 0 16,-9 0-16,1 0 15,0 0 1,15 8-16,23-1 15,-24-7-15,-6 8 16,-1 0 0,-7-8-16,7 0 15,38 0-15,-14 0 16,-9 7-16,-15-7 16,-7 0-1,0 0-15,7 0 16,8 0-16,8 0 15,-1 0 1,-7 0-16,0 0 16,-8 0-16,1 0 15,7 0-15,0 0 16,-8 0 0,0 0-16,-7 0 15,-15 0-15,-1 0 16,1 0-1,7 0-15,1 0 16,-1 0-16,0 0 16,0 0-16,1 0 15,-1 0 1,0 0-16,0 0 16,-7 0-1,0 0-15,-1 0 16,1 0-16,7 0 15,0 0-15,1 0 16,-1 0-16,0 0 16,-7 0-1,7 0-15,-7 0 16,-1-7-16,1 7 16,0 0-1,0 0-15,-8 0 16,0 0-16,-8 0 15,1 0-15,-1 0 16,1 0 0,0 7-16,-1 1 15,1 0-15,-1-1 16,1 8-16,-1 1 16,1 7-1,-8-1-15,0 1 16,0 8-1,0-8-15,0 7 16,0 1-16,0-1 16,0 16-16,0 0 15,7 0 1,1 0-16,-8-16 16,8 1-16,-1-1 15,1 1-15,-8-1 16,0 1-1,0-1-15,0 8 16,0-38-16</inkml:trace>
  <inkml:trace contextRef="#ctx0" brushRef="#br0" timeOffset="24853.52">11015 5945 0,'0'0'16,"7"0"-16,8 0 16,8 0-16,22-7 15,8 7-15,8-8 16,-16 1-16,-7-1 15,7 0 1,16-7-16,29 0 16,-6 7-16,-9 1 15,1-1 1,30 0-16,0 1 16,-46-1-16,8 0 15,30 1-15,8-1 16,-15 0-1,15 1-15,15-1 16,-23 1-16,-22-1 16,29 0-16,16-7 15,-22 7 1,-9 1-16,62-1 16,-62 1-1,-7 7-15,23-8 16,0 8-16,-8-8 15,8 8-15,0 0 16,-15 0-16,-38-7 16,7 7-1,16 0-15,-1 0 16,-7-8-16,0 8 16,-22-8-1,-1 8-15,-7 0 16,0 0-16,0 0 15,-16 0-15,-22 0 16</inkml:trace>
  <inkml:trace contextRef="#ctx0" brushRef="#br0" timeOffset="36791.61">3848 4617 0,'0'0'16,"0"0"-16,0 0 15,-8 16-15,1-1 16,-1 0-16,1 8 16,-1 0-1,1 0-15,-9 0 16,9 0-16,-8 0 15,0 0-15,0-1 16,-1 9 0,9 0-16,-1 7 15,1 7-15,-1 1 16,1 8-16,-1-9 16,1-6-1,-1-1-15,0-8 16,1 1-16,-1-1 15,8 1-15,0-1 16,0-7 0,0 0-16,0 0 15,0 0-15,0-8 16,0-7 0,0-8-16</inkml:trace>
  <inkml:trace contextRef="#ctx0" brushRef="#br0" timeOffset="38115.18">3916 4579 0,'0'0'16,"0"0"-16,8 0 15,7 8-15,15 0 16,8-1-16,7 1 16,-7-8-1,0 0-15,30 0 16,15-8-16,15 1 15,-7-1 1,15 8-16,7-8 16,-22 1-16,0-1 15,37 0-15,-7 1 16,-8-8 0,46 7-16,-53-7 15,23-1-15,44 1 16,-44 0-16,52 0 15,-75-1 1,38 1-16,22 0 16,-52 7-1,67-7-15,-60 7 16,0 8-16,38-7 16,-46-1-16,31 0 15,-1 8-15,-60 0 16,31-7-1,14 7-15,-22 0 16,0 0-16,23 0 16,-46 0-1,-15 0-15,22-8 16,9 8-16,-16 0 16,-7 0-16,-1 0 15,16 0-15,-8 0 16,-15 0-1,-23 0-15,8 0 16,15 0-16,0 0 16,-15 0-1,-7 8-15,-9-1 16,1-7-16,-8 8 16,-7 0-16,0-1 15,7 1 1,0 0-16,1-1 15,-1 1-15,0 7 16,-7 0 0,-1-7-16,-6 0 15,-1-1-15,0 1 16,-8 7 0,1-7-16,-1 7 15,1-7-15,0-1 16,-1 1-16,-7 7 15,8 0-15,-8 1 16,7 7 0,1-1-16,-1 9 15,1 7-15,-1 0 16,1 8-16,-8-8 16,0 0-1,-8 8-15,1 0 16,-1 15-16,-7 8 15,8-16 1,-1 1-16,1-1 16,-1 0-16,8 16 15,0 0-15,0 0 16,8-16 0,-1-7-16,1 0 15,-1-1-15,1-14 16,-1-8-1,1 0-15,-8-8 16,0-7-16,0-8 16</inkml:trace>
  <inkml:trace contextRef="#ctx0" brushRef="#br0" timeOffset="39236.68">3614 5686 0,'0'0'16,"7"0"-16,16 0 16,7 0-16,0 0 15,1 0-15,6 0 16,1 0-16,8 0 15,6 0 1,9 0-16,-1 0 16,-14 0-16,7 0 15,30 0-15,0 0 16,8 0 0,7 0-16,8 0 15,7 0 1,-30 0-16,31 0 15,22 0-15,-15 0 16,22 0-16,1 0 16,-38 0-16,38 0 15,7 0 1,0 0-16,-7 0 16,-46 0-16,53 8 15,0-8 1,-7 0-16,15 7 15,-54-7-15,32 0 16,6 0-16,-14 0 16,22 8-1,-23-8-15,-22 0 16,30 0-16,0 0 16,-22 0-16,14 8 15,-22-8 1,-15 7-16,22 1 15,-7-8-15,-15 7 16,-8-7 0,8 0-16,-8 0 15,-15 0-15,-23 0 16,1 0-16,7 0 16,7 0-1,-7 0-15,0 0 16,-15 0-16,-1 0 15,-6 0-15,-9 0 16,-22 0 0</inkml:trace>
  <inkml:trace contextRef="#ctx0" brushRef="#br0" timeOffset="43333.83">9873 6838 0,'0'0'16,"0"0"-16,0 0 16,0 0-16,0 8 15,0 7 1,0 8-16,0 8 15,0 15 1,0-8-16,8 0 16,-1 8-16,1 7 15,-1 23-15,1-7 16,-1-15-16,1-1 16,-8-7-1,0 15-15,0 0 16,8 8-16,-1-16 15,1-7 1,-8-8-16,7 15 16,-7 16-16,0 7 15,0-7-15,0-8 16,0 15 0,0 16-16,0 7 15,0-30-15,0 0 16,0 15-1,0 7-15,8-7 16,-8-30-16,0 7 16,0 15-16,7 16 15,-7-24 1,0-7-16,0-7 16,0 7-16,0 7 15,0 1-15,0-8 16,0-15-1,0-8-15,0-7 16,0 7-16,0-8 16,-7-7-16,7 0 15,0-8 1,0 1-16,0-9 16,0 1-16,0-8 15,0 0 1,0 0-16,0 0 15</inkml:trace>
  <inkml:trace contextRef="#ctx0" brushRef="#br0" timeOffset="44814.56">10221 6785 0,'0'0'15,"23"0"-15,14 0 16,31-8-16,23 8 16,-8 0-16,-15-7 15,0 7 1,38 0-16,8 0 16,-9 0-16,16 0 15,-7 0 1,-16 0-16,38 0 15,0 0-15,-15 0 16,23 0 0,-31 0-16,-15 0 15,46 0-15,-8 0 16,8 0-16,-1 0 16,-44 0-1,37 0-15,15-8 16,-53 1-16,69-1 15,-39 8-15,-45-8 16,38 1 0,8 7-16,-31 0 15,8-8-15,15 0 16,-38 8 0,-15 0-16,15 0 15,15 0-15,-7 0 16,-15 0-16,-8-7 15,0-1 1,0 0-16,-8 8 16,-7-7-16,-15 7 15,-8-8 1,8 8-16,0 0 16,0 0-16,0 0 15,-1 0-15,-6 0 16,-1 0-1,-8 0-15,1 0 16,0 0-16,0 0 16,-8 0-1,0 8-15,0-1 16,0 1-16,0 0 16,-7-1-16,7 9 15,0-1 1,0 15-16,8 9 15,-1 6-15,1 9 16,0-1-16,-1-7 16,-6 15-1,6 15-15,1 16 16,0-8-16,-8-15 16,7 30-1,1 15-15,-8-22 16,0 7-16,0 16 15,-7-1 1,0-22-16,-1 22 16,1 8-16,-8-38 15,7 23-15,8 15 16,0-15 0,1-15-16,-1 14 15,7 9 1,-7-23-16,1 14 15,-9 17-15,1-17 16,-8 1-16,7 0 16,-7-8-16,0-15 15,8 0 1,-1-23-16,1-23 16,-8-22-16,0-16 15,0 0-15</inkml:trace>
  <inkml:trace contextRef="#ctx0" brushRef="#br0" timeOffset="45868.28">11241 10052 0,'16'0'16,"21"0"-16,16 0 16,46 0-1,14 0-15,-7 0 16,22 0-16,1-8 15,-38 8 1,14-8-16,39 1 16,-15-1-16,14 8 15,-14-8-15,-31 8 16,91-7 0,-61-1-16,24 8 15,6-7-15,-67-1 16,83 0-1,-30 1-15,-16-1 16,39 0-16,-84 8 16,22-7-16,54 7 15,-53 0 1,30 0-16,0 0 16,-53 7-16,8 1 15,15 0-15,-8-1 16,-22 1-1,-23-8-15,-8 0 16,-15 0-16,-30 0 16</inkml:trace>
  <inkml:trace contextRef="#ctx0" brushRef="#br0" timeOffset="137470.84">12912 4106 0,'0'0'0,"0"0"16,0 0-16,0 313 0,8-229 16,-8-15-16,0-1 15,0 1-15,7-23 16,1 0 0,-1-16-16,1-7 15,0 0-15,-8-8 16,7-7-16,1 0 15,-8-8 1</inkml:trace>
  <inkml:trace contextRef="#ctx0" brushRef="#br0" timeOffset="-16448.6">8391 3717 0,'-7'8'0,"-23"7"0,-31 15 16,-287 192-16,250-146 0,-8-7 15,0-1 1,23-7-16,15-15 16,-7 8-16,14-16 15,16-15 1,7 0-16,15-16 16,8 1-16,8-8 15,7 0-15,0 0 16,0 0-1,7-8-15,31-15 16,15-7-16,7-8 16,-7-1-1,-7 17-15,-16 6 16,-7 1-16,-8 7 16,-15 8-16,0 0 15,0 0 1,-8 8-16,-7 7 15,0 1-15,0-1 16,7-8-16,1 1 16,7-8-1,0 0-15,15 8 16,38-1-16,30-7 16,-83 0-1</inkml:trace>
  <inkml:trace contextRef="#ctx0" brushRef="#br0" timeOffset="-15002.57">18121 3725 0,'0'0'15,"-8"7"-15,-7 1 16,-7 7-16,-1 0 16,-7 1-16,7 6 15,-7 9 1,-23 7-16,-38 31 16,-15 7-16,15-7 15,-14 0 1,-24 15-16,38-8 15,-14 0-15,-1-7 16,15-16-16,15-7 16,16-8-1,15-7-15,7-16 16,8 0-16,14-7 16,1 0-16,15-8 15,0 0 1,0 0-16,15-8 15,16-7-15,29-8 16,16-8 0,-8 1-16,-15 7 15,-23 8-15,-15 7 16,-7 0 0,-8 8-16,0 0 15,-23 0-15,-22 8 16,-8 0-16,0-1 15,7 1 1,16-8-16,7 0 16,16 0-16,7 0 15,0 0-15,23-8 16,37-7 0,1-8-16,-24 8 15,-14 7-15,-15 0 16,-8 8-1,-23 0-15,-113 31 16,-68 15-16,53-16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34:0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3667 5762 0,'0'0'0,"0"0"16,0 0-16,0 0 15,0 0 1,0 0-16,0 0 16,0-7-16,-8-1 15,8 8-15,0 0 16,0 0 0,0 0-16,0 0 15,0 0-15,8-8 16,7 1-1,7-1-15,9 8 16,6 0-16,1 0 16,8-7-16,6 7 15,1 0 1,0-8-16,-7 0 16,-9 8-16,16-7 15,15-1 1,16 0-16,-1 1 15,0-1-15,-8 0 16,9 1-16,6-1 16,-22 1-1,0-1-15,16 0 16,14-7-16,-7 7 16,-1 1-16,9-1 15,6 8 1,-21 0-16,-1 0 15,15 0-15,8 8 16,-23-1-16,0 1 16,23 0-1,-8 7-15,-30-7 16,0-1-16,31 1 16,6-1-1,-6 1-15,-9 0 16,16-1-16,0 1 15,-30 0 1,22-1-16,8 1 16,-15 0-16,-1-1 15,9 1-15,-1 7 16,-15-7 0,-15 7-16,15 0 15,8 0-15,7 1 16,-15-9-16,8 1 15,7 0 1,-15-1-16,-7-7 16,0 8-16,7 0 15,0-8-15,0 7 16,0 1 0,0-8-16,8 7 15,-15-7-15,-23 0 16,7-7-1,8 7-15,0-8 16,0 1-16,0 7 16,-15-8-16,8 8 15,-1 0 1,8 0-16,-15 0 16,0 0-16,-15 0 15,-15 0-15,-1 0 16,1 0-1,-8 0-15,0 0 16,0 0-16,-7 0 16,-1 0-1,1 0-15,0 0 16,-8 0-16,0 0 16,7 0-16,1-8 15,-1 1 1,1-9-16,-1-7 15,1 1-15,-1-9 16,1-7 0,0-8-16,-1-7 15,1-1-15,-8 1 16,0 7-16,0 8 16,-8-8-1,8-7-15,0-8 16,-7-8-16,7 15 15,-8 9 1,8 7-16,0-1 16,0 1-16,0 8 15,0-1-15,-8 8 16,1 0 0,-1 0-16,1 8 15,-1 0-15,1 0 16,-1-1-16,-7 1 15,-8 0 1,-15 0-16,-7-1 16,-8 9-16,-7-9 15,-8 9-15,0-1 16,-8 1 0,-7 7-16,15-8 15,0 0-15,-30 1 16,-8-1-16,0 0 15,-8 1 1,-14-1-16,22 0 16,-15 1-16,-22-1 15,14-7 1,0 0-16,-7 7 16,38-7-16,-46 7 15,-7 1-15,15-1 16,-15-7-1,38-1-15,-54 1 16,16 0-16,7 0 16,-7-1-1,45 1-15,-22 0 16,-23 0-16,22-1 16,-22 1-16,23 7 15,22 8 1,-53-7-16,30 7 15,8 0-15,-22-8 16,52 0 0,-15 8-16,-7-7 15,-1 7-15,9-8 16,-1 1-16,7-1 16,24 0-1,14 1-15,-7-1 16,-7 8-16,7-8 15,15 1-15,0-1 16,8 8 0,7 0-16,0 0 15,8 0-15,-1 0 16,9 8-16,-1-1 16,8 1-1,0 0-15,0-1 16,0 9-16,0 6 15,7 9-15,0 7 16,1 0 0,-1 8-16,8 0 15,0 7-15,0 8 16,0 8 0,0-16-16,0 1 15,0-8-15,0 7 16,0 16-1,0 7-15,0 0 16,0-7-16,0 15 16,-7 38-16,7-122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0T17:32:3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16004 12906 0,'0'0'0,"0"0"0,0 0 0,144 31 0,-91-24 16,0 1-1,0-1-15,-8 9 16,0-9-16,8 1 16,23 0-1,7-1-15,0 1 16,0 0-16,46-1 15,-23-7-15,-31 8 16,8-1 0,46 1-16,-31-8 15,-15 0-15,38 0 16,-15 0-16,-38 0 16,0 0-1,30-8-15,8 1 16,-30-1-1,-1 1-15,9-1 16,6 0-16,-22 1 16,-15-1-16,0 0 15,-7 1-15,-1 7 16,8-8 0,-8 0-16,-7 8 15,-8 0-15,1-7 16,-9-1-1,1 1-15,-8-1 16,-7 8-16,-1 0 16,1 0-16,-8 0 15,0 0 1,0 0-16,0 0 16,0 0-16,0 0 15,0 0 1,0 0-16,-8-8 15,8 8-15</inkml:trace>
  <inkml:trace contextRef="#ctx0" brushRef="#br0" timeOffset="30839.58">16095 10616 0,'0'0'0,"0"0"16,0 0-16,0 0 16,0 0-16,0-7 15,7-8 1,1-1-16,7 1 15,8-8-15,7 8 16,8-8 0,15 8-16,0 7 15,-8 0-15,8 8 16,38 0-16,14 0 16,-14 0-1,23 0-15,37 0 16,-60-15-16,29 7 15,39 1-15,-15-8 16,37-1 0,-67 9-16,75-9 15,-8 1-15,31 8 16,-69-1 0,84 0-16,-53 1 15,76-1-15,-122 0 16,122 1-1,-69-9-15,23 9 16,-15-1-16,23 1 16,22 22-16,-90-8 15,120 16 1,-105-7-16,45-1 16,-90 0-16,52 16 15,-30-16-15,-30 8 16,7 0-1,-30 0-15,-30-8 16,-15-7-16,-8-1 16,-7 1-1,-8-1-15,0 1 16,-7 0-16,-1-1 16,-7-7-1,0 0-15</inkml:trace>
  <inkml:trace contextRef="#ctx0" brushRef="#br0" timeOffset="50578.32">17320 7861 0,'0'0'15,"7"0"-15,8 0 16,8 0-16,15 0 16,-8 0-1,8-7-15,7-1 16,8 0-16,15 1 16,8-1-16,-23 0 15,-8 1 1,0 7-16,23 0 15,31-8-15,-1 8 16,-15-8 0,23 1-16,7-1 15,-37 1-15,-8-1 16,38 0-16,15 1 16,-38-1-1,30 0-15,23 8 16,-45-7-16,-8-1 15,53 8 1,-30-7-16,-15 7 16,37 0-16,1 0 15,-61 0-15,15 0 16,61 0 0,-38 0-16,-8-8 15,15 8-15,1-8 16,-46 1-16,7-1 15,31 8 1,0-8-16,-38 8 16,-8 0-1,1 0-15,-1 8 16,-7 0-16,-15-8 16,-38 0-16</inkml:trace>
  <inkml:trace contextRef="#ctx0" brushRef="#br0" timeOffset="56221.16">14046 6319 0,'0'0'0,"0"0"16,0 0-16,0 0 15,8 0-15,-1 0 16,1 0-1,7-7-15,0-1 16,8 1-16,7-9 16,0 1-16,0-8 15,1 0 1,6 0-16,9-7 16,-1 7-16,8 0 15,-15 8 1,0 0-16,-8-1 15,-7 9-15,-8-1 16,0 0-16,0 1 16,-7-1-1,-1 8-15,-7 0 16,0 0-16,0 0 16,0 0-1,0 0-15</inkml:trace>
  <inkml:trace contextRef="#ctx0" brushRef="#br0" timeOffset="56773.49">13971 6281 0,'0'0'0,"0"0"15,0 0-15,0 0 16,0 0-16,0 0 16,0 0-16,15-7 15,15-24 1,8 1-16,0 7 15,-8 7-15,-8 9 16,1-1 0,-8 8-16,-7 0 15,-1 0-15,-7 0 16,0 0-16,0 0 16,0 0-1,0 0-15,0 0 16,0 0-16,0 0 15,0 0 1,0 0-16,0 0 16</inkml:trace>
  <inkml:trace contextRef="#ctx0" brushRef="#br0" timeOffset="57620.67">11491 5862 0,'0'0'16,"0"0"0,0 0-16,0 0 15,7 0-15,16-8 16,7 0-16,8-7 16,15-8-1,0 0-15,0 0 16,-8 0-16,1 8 15,7 0-15,-8 0 16,8-1 0,-15 9-16,-16-1 15,9-7-15,-1 7 16,0 1 0,0-1-16,1 0 15,-1 1-15,-8-1 16,-6 0-1,-16 8-15</inkml:trace>
  <inkml:trace contextRef="#ctx0" brushRef="#br0" timeOffset="58109.67">11491 5808 0,'0'0'0,"0"0"15,0 0-15,0 0 16,7 0 0,9 0-16,6-8 15,1 1-15,0-1 16,-8 1-16,0-1 15,-8 8 1,1 0-16,0 15 16,-1 16-16,1 7 15,-1-8-15,1-7 16,-1 0 0,-7-8-16,0-7 15,0-8-15,0 0 16</inkml:trace>
  <inkml:trace contextRef="#ctx0" brushRef="#br0" timeOffset="81633.22">9276 6961 0,'0'0'16,"0"0"-16,0 0 15,0 0-15,0 0 16,0 0-16,0 0 15,0 0 1,0 0-16,0 0 16,0 0-16,-8 0 15,-7 0 1,-7 7-16,-24 1 16,-7-1-16,-7 9 15,-1-1-15,8 8 16,-7 0-16,-1 0 15,-7 7 1,0 1-16,8 7 16,-8 8-16,-23 15 15,0 0 1,8-15-16,8 7 16,-9 0-16,1 9 15,0 14 1,23-7-16,14-8 15,-14 23-15,-23 15 16,15-15-16,0-8 16,7 0-1,16 8-15,-8 16 16,8-24-16,-1 0 16,1 8-16,-1 23 15,9-23 1,6-8-16,1 16 15,7-1-15,8-7 16,8-15-16,7 0 16,0-1-1,7 1-15,1-8 16,-1-15-16,1 0 16,7-8-1,0 0-15,0 0 16,1-7-16,-1-1 15,0-7-15,-8-8 16,1 1 0,-1-9-16,-7-7 15,0 0-15,0 0 16,0 0 0,0 0-16,0 0 15,0 0-15,0-7 16,-7-9-16,-1 1 15,-7-8 1,0 0-16,8 1 16,-1 6-16,0 1 15,1 7-15,7 8 16,0 0 0,0 0-16,7 8 15,9 7-15,-1 1 16,7-1-1,-7 0-15,-7-7 16,0-1-16,-1 1 16,-7-8-16,0 0 15,0 0 1,0 0-16,0 0 16,-7-8-16,-1 1 15,0-1 1,8 8-16,-7-8 15,-1 1-15,8 7 16</inkml:trace>
  <inkml:trace contextRef="#ctx0" brushRef="#br0" timeOffset="82266.95">7371 9288 0,'0'0'0,"-8"16"16,-7 37-16,-15 46 15,7 8 1,1 15-16,-1 23 16,8-38-16,-8 53 15,8-30 1,0-23-16,7 7 16,8-30-16,0-30 15,0-24 1,0-14-16,8-9 15,-8-7-15,15-23 16,-15 23-16</inkml:trace>
  <inkml:trace contextRef="#ctx0" brushRef="#br0" timeOffset="82827.25">7454 9159 0,'0'0'16,"0"0"-16,0 0 15,23-8 1,45-7-16,22-8 15,-14 0-15,15-8 16,30-7-16,-23 8 16,-30 14-1,-15 9-15,-8 14 16,-7 1-16,-8 15 16,1 23-1,-9 7-15,1 8 16,-8 0-16,0 23 15,-7 38-15,-8-15 16,0 15 0,0 23-16,-8-38 15,8 0-15,0 8 16,-7-24-16,-9-7 16,-14 8-1,0-24-15,0-14 16,0-16-16,-16-7 15,-22 7 1,15-15-16,8-8 16,7 0-16,8-7 15,7-8-15,0 0 16,-7-16 0,30 16-16</inkml:trace>
  <inkml:trace contextRef="#ctx0" brushRef="#br0" timeOffset="83084.23">7567 10548 0,'0'0'0,"0"0"15,23 0 1,22-8-16,1 0 16,-1 1-16,23-8 15,0-1 1,-7 1-16,-1-8 16,-22 0-16,-38 23 15</inkml:trace>
  <inkml:trace contextRef="#ctx0" brushRef="#br0" timeOffset="83472.25">7726 9258 0,'0'0'15,"0"0"1,0 0-16,0 15 16,0 16-16,8 14 15,-1 1-15,1-8 16,-1-7-16,1-8 15,-1 0 1,1-8-16,0-7 16,-1-1-16,1 1 15,-8-8 1,0 0-16,7-15 16,8-31-16,-7-23 15,-8 69 1</inkml:trace>
  <inkml:trace contextRef="#ctx0" brushRef="#br0" timeOffset="83668.25">8081 9227 0,'0'0'15,"0"0"-15,8 16 16,15 29-16,7 47 16,-30-92-1</inkml:trace>
  <inkml:trace contextRef="#ctx0" brushRef="#br0" timeOffset="169122.44">9359 8777 0,'0'0'0,"0"0"0,0 0 0,0 0 0,0 0 0,0 0 0,8-23 16,7 0-16,0 0 16,0 0-16,8-7 15,7-16 1,0-7-16,-7-1 15,-1 1-15,-6 7 16,-1 8-16,0 7 16,0 1-1,0-1-15,0 8 16,-7 1-16,-1-1 16,8 0-16,-7 0 15,7 0 1,-7 0-16,-1 8 15,-7 7-15,0 1 16,0 7 0,0 0-16,0 0 15,0 0-15,-7 0 16,-8 7-16,-1 1 16,9-1-1,-8 1-15,0 0 16,0-1-16,7-7 15,0 0-15,1 0 16,-1 0 0,8 0-16,0 0 15,0 0 1,0-7-16,15-16 16,8-8-16,22-7 15,8 0-15,-7 15 16,-8 0-16,-8 8 15,-8 7 1,-6 8-16,-9 0 16,1 0-16,-1 0 15,-7 0-15,0 0 16,0 0 0,0 0-16,-15 0 15,-23 0-15,-22 8 16,-8 7-1,68-15-15</inkml:trace>
  <inkml:trace contextRef="#ctx0" brushRef="#br0" timeOffset="202713.91">9344 8907 0,'0'0'0,"0"0"15,0 0-15,159-252 0,-129 206 16,-7 8-16,-1-8 15,-7 0-15,1 8 16,-1 0 0,7 0-16,-7 7 15,1 8-15,-1 1 16,-8 6 0,1 1-16,-1 7 15,-7 8-15,0 0 16,0 0-16,0 0 15,0 0 1,0 0-16,-7 0 16,-8 0-16,0 8 15,-8 0-15,8-1 16,0 1 0,0-8-16,7 0 15,0 0-15,8 0 16,0 0-1,0 0-15,0-8 16,8-7-16,7-8 16,8 0-16,-1 8 15,-6 0 1,-1 7-16,-8 0 16,1 1-16,-8 7 15,0 0 1,0 0-16,0 0 15,0 0-15,0 0 16,0 0-16,0 0 16,0 0-16,0 0 15,0 0 1,0 0-16,0 0 16,-8 0-16,8 0 15</inkml:trace>
  <inkml:trace contextRef="#ctx0" brushRef="#br0" timeOffset="-183404.52">9261 6434 0,'0'23'15,"0"61"-15,0 7 0,-91 1276 0,83-1200 16,8-37-16,-7-46 16,-8 0-1,15-84-15</inkml:trace>
  <inkml:trace contextRef="#ctx0" brushRef="#br0" timeOffset="-182583.76">8792 5976 0,'0'0'15,"8"-23"-15,14-15 16,1 0-16,7-8 15,8 15-15,23-7 16,22 0 0,-15 15-16,38 0 15,37 8-15,1 15 16,45-8 0,-68 8-16,68-7 15,0-1-15,0-7 16,-15 0-16,60-16 15,-7 1 1,-16 7-16,-14 7 16,52 9-16,-14 7 15,-54 0-15,46 0 16,0 7 0,-53 9-16,75-1 15,-120 0-15,113 16 16,-91-8-1,38 0-15,-30-1 16,-8 1-16,-38 0 16,-37 0-16,-8 8 15,0 7 1,0 0-16,-15 8 16,-8 0-16,-7 22 15,0 16 1,-16 31-16,-6-16 15,-1 38-15,0 8 16,0-23-16,-8 39 16,1-39-1,0 0-15,-1 23 16,1-46-16,-1 0 16,-7 16-16,8-16 15,-8-38 1,0-7-16,0 7 15,-8-8-15,-7 1 16,-8-1 0,-52 8-16,75-61 15</inkml:trace>
  <inkml:trace contextRef="#ctx0" brushRef="#br0" timeOffset="-181899.72">9223 8571 0,'0'0'0,"0"0"16,0 0-16,0 0 15,15-8 1,15-15-16,16 1 16,29-1-16,8 0 15,16 7-15,14 1 16,8 8 0,-15 7-16,45 0 15,8 0-15,0 0 16,7-16-16,8 1 15,15-8 1,7 8-16,-14-8 16,22 0-16,0 8 15,30-8 1,-67 15-16,97-15 16,-60 16-16,-30-8 15,98 7-15,-151 8 16,152-8-1,-137 8-15,75 8 16,-52 7-16,7 0 16,-67-7-16,14 15 15,8 7 1,-30 1-16,-23 7 16,-15 0-16,-8 8 15,-45-46 1</inkml:trace>
  <inkml:trace contextRef="#ctx0" brushRef="#br0" timeOffset="-175944.48">13880 6587 0,'0'0'0,"0"0"16,0 0-16,0 0 15,0 0-15,0 0 16,0 0 0,0 0-16,0 0 15,0 0-15,0 0 16,0 0-1,0 0-15,0 0 16,0 0-16,0 0 16,7 0-16,1 0 15,15-8 1,7 0-16,15-7 16,16 0-16,-1-8 15,-7 0 1,-15 8-16,15-8 15,22 0-15,24-8 16,-1-7 0,-7 0-16,30 0 15,-8-8-15,-45 16 16,30-9-16,8 1 16,0 8-1,0 7-15,0 0 16,7 0-16,-45 8 15,15 0-15,23-1 16,-8-7 0,-22 8-16,7 0 15,0 0-15,-7 7 16,-8 0 0,-23 1-16,-14-1 15,-9 0-15,1 1 16,0 7-16,-8 0 15,-8 0 1,-7 0-16,0 0 16,0 0-16,0 0 15,0 0 1</inkml:trace>
  <inkml:trace contextRef="#ctx0" brushRef="#br0" timeOffset="-175069.19">13963 6472 0,'0'0'0,"0"0"16,0 0-16,0 0 15,0 0 1,0 0-16,8-8 16,7 1-16,0-1 15,0 1-15,8-9 16,7 1-1,8-8-15,-8 0 16,-7 0-16,-1 0 16,-7 8-1,0 0-15,-7 7 16,0 1-16,-8 7 16,0 0-16,0 0 15,0 0 1,-8 15-16,-7 8 15,-8 7-15,-7 1 16,-8 7 0,8-7-16,7-1 15,8-7-15,0-8 16,7 1 0,1-1-16,-1-8 15,8-7-15,0 0 16,0 0-16,0 0 15,0 0 1,8 0-16,15 8 16,-1-8-16,9 0 15,-1 0-15,0 0 16,-7 0 0,-8 0-16,-8 0 15,1 0-15,-1 0 16,1-8-1,-8 1-15,0-8 16,-8-1-16,1-7 16,-1 8-16,1 7 15,7 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w3schools.com/sql/trysql.asp?filename=trysql_select_un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básicas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Unión:</a:t>
            </a:r>
          </a:p>
          <a:p>
            <a:pPr lvl="1"/>
            <a:r>
              <a:rPr lang="es-MX" dirty="0"/>
              <a:t>Unir dos o más tablas</a:t>
            </a:r>
          </a:p>
          <a:p>
            <a:r>
              <a:rPr lang="es-MX" dirty="0"/>
              <a:t>Intersección:</a:t>
            </a:r>
          </a:p>
          <a:p>
            <a:pPr lvl="1"/>
            <a:r>
              <a:rPr lang="es-MX" dirty="0"/>
              <a:t>Que elementos de dos tablas son comunes.</a:t>
            </a:r>
          </a:p>
          <a:p>
            <a:r>
              <a:rPr lang="es-MX" dirty="0"/>
              <a:t>Diferencia:</a:t>
            </a:r>
          </a:p>
          <a:p>
            <a:pPr lvl="1"/>
            <a:r>
              <a:rPr lang="es-MX" dirty="0"/>
              <a:t>Que elementos de dos tablas no son comunes.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3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Unión</a:t>
            </a:r>
          </a:p>
          <a:p>
            <a:pPr lvl="1"/>
            <a:r>
              <a:rPr lang="es-MX" sz="2000" dirty="0"/>
              <a:t>Cuando estamos importando nuevas tablas, o nuevos sistemas.</a:t>
            </a:r>
          </a:p>
          <a:p>
            <a:pPr lvl="1"/>
            <a:r>
              <a:rPr lang="es-MX" sz="2000" dirty="0"/>
              <a:t>Cuando queremos hacer contabilización</a:t>
            </a:r>
          </a:p>
          <a:p>
            <a:pPr lvl="1"/>
            <a:r>
              <a:rPr lang="es-MX" sz="2000" dirty="0"/>
              <a:t>El esquema debe de ser el mismo.</a:t>
            </a:r>
          </a:p>
          <a:p>
            <a:pPr lvl="1"/>
            <a:r>
              <a:rPr lang="es-MX" sz="2000" dirty="0">
                <a:hlinkClick r:id="rId2"/>
              </a:rPr>
              <a:t>https://www.w3schools.com/sql/trysql.asp?filename=trysql_select_union</a:t>
            </a:r>
            <a:endParaRPr lang="es-MX" sz="2000" dirty="0"/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D3DA3E-0BA7-4DEE-831B-820FACC5AD2D}"/>
                  </a:ext>
                </a:extLst>
              </p14:cNvPr>
              <p14:cNvContentPartPr/>
              <p14:nvPr/>
            </p14:nvContentPartPr>
            <p14:xfrm>
              <a:off x="1760760" y="1483560"/>
              <a:ext cx="7250760" cy="278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D3DA3E-0BA7-4DEE-831B-820FACC5AD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400" y="1474200"/>
                <a:ext cx="726948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1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Intersección:</a:t>
            </a:r>
          </a:p>
          <a:p>
            <a:pPr lvl="1"/>
            <a:r>
              <a:rPr lang="es-MX" dirty="0"/>
              <a:t>Deben tener el mismo esquema</a:t>
            </a:r>
          </a:p>
          <a:p>
            <a:pPr lvl="1"/>
            <a:r>
              <a:rPr lang="es-MX" dirty="0"/>
              <a:t>Que valores son comunes a las tablas</a:t>
            </a:r>
          </a:p>
          <a:p>
            <a:pPr lvl="1"/>
            <a:r>
              <a:rPr lang="es-MX" dirty="0"/>
              <a:t>Sirve para ver en que coinciden ambas</a:t>
            </a:r>
          </a:p>
          <a:p>
            <a:pPr lvl="1"/>
            <a:r>
              <a:rPr lang="es-MX" dirty="0"/>
              <a:t>SQL: INTERSECT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6DFB03-590E-45E2-B17C-850F7281036F}"/>
                  </a:ext>
                </a:extLst>
              </p14:cNvPr>
              <p14:cNvContentPartPr/>
              <p14:nvPr/>
            </p14:nvContentPartPr>
            <p14:xfrm>
              <a:off x="3978720" y="1302480"/>
              <a:ext cx="4466520" cy="240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6DFB03-590E-45E2-B17C-850F72810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360" y="1293120"/>
                <a:ext cx="4485240" cy="24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8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</a:t>
            </a:r>
          </a:p>
          <a:p>
            <a:pPr lvl="1"/>
            <a:r>
              <a:rPr lang="es-MX" dirty="0"/>
              <a:t>Debe de tener el mismo esquema</a:t>
            </a:r>
          </a:p>
          <a:p>
            <a:pPr lvl="1"/>
            <a:r>
              <a:rPr lang="es-MX" dirty="0"/>
              <a:t>Te devuelve los valores que son diferentes entre ambas bases</a:t>
            </a:r>
          </a:p>
          <a:p>
            <a:pPr lvl="1"/>
            <a:r>
              <a:rPr lang="es-MX" dirty="0"/>
              <a:t>SQL: EXCEPT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7651EA-0AC4-4006-98AF-54FB91FCF79D}"/>
                  </a:ext>
                </a:extLst>
              </p14:cNvPr>
              <p14:cNvContentPartPr/>
              <p14:nvPr/>
            </p14:nvContentPartPr>
            <p14:xfrm>
              <a:off x="3856320" y="1390320"/>
              <a:ext cx="4834080" cy="207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7651EA-0AC4-4006-98AF-54FB91FCF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960" y="1380960"/>
                <a:ext cx="485280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4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Otros operadores:</a:t>
            </a:r>
          </a:p>
          <a:p>
            <a:pPr lvl="1"/>
            <a:r>
              <a:rPr lang="es-MX" sz="1800" dirty="0"/>
              <a:t>Selección: Selecciona uno o más renglones.</a:t>
            </a:r>
          </a:p>
          <a:p>
            <a:pPr lvl="1"/>
            <a:r>
              <a:rPr lang="es-MX" sz="1800" dirty="0"/>
              <a:t>Proyección: Selecciona una o más columnas.</a:t>
            </a:r>
          </a:p>
          <a:p>
            <a:pPr lvl="1"/>
            <a:r>
              <a:rPr lang="es-MX" sz="1800" dirty="0" err="1"/>
              <a:t>Products</a:t>
            </a:r>
            <a:r>
              <a:rPr lang="es-MX" sz="1800" dirty="0"/>
              <a:t> y </a:t>
            </a:r>
            <a:r>
              <a:rPr lang="es-MX" sz="1800" dirty="0" err="1"/>
              <a:t>Joins</a:t>
            </a:r>
            <a:r>
              <a:rPr lang="es-MX" sz="1800" dirty="0"/>
              <a:t>: Son composiciones de relaciones</a:t>
            </a:r>
          </a:p>
          <a:p>
            <a:pPr lvl="1"/>
            <a:r>
              <a:rPr lang="es-MX" sz="1800" dirty="0"/>
              <a:t>Renombrar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1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C es una condición que se refiere a atributos de R2</a:t>
            </a:r>
          </a:p>
          <a:p>
            <a:pPr lvl="2"/>
            <a:r>
              <a:rPr lang="es-MX" sz="1800" dirty="0"/>
              <a:t>Como si fuese un “</a:t>
            </a:r>
            <a:r>
              <a:rPr lang="es-MX" sz="1800" dirty="0" err="1"/>
              <a:t>if</a:t>
            </a:r>
            <a:r>
              <a:rPr lang="es-MX" sz="1800" dirty="0"/>
              <a:t>”</a:t>
            </a:r>
          </a:p>
          <a:p>
            <a:pPr lvl="1"/>
            <a:r>
              <a:rPr lang="es-MX" sz="1800" dirty="0"/>
              <a:t>R1 son todos los </a:t>
            </a:r>
            <a:r>
              <a:rPr lang="es-MX" sz="1800" dirty="0" err="1"/>
              <a:t>tuples</a:t>
            </a:r>
            <a:r>
              <a:rPr lang="es-MX" sz="1800" dirty="0"/>
              <a:t> que cumplen con la condición C</a:t>
            </a:r>
          </a:p>
          <a:p>
            <a:pPr lvl="1"/>
            <a:r>
              <a:rPr lang="es-MX" sz="1800" dirty="0"/>
              <a:t>R1 es una nueva tabla o relación.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EC2DDA-0807-4FC2-8066-9E87D7132F37}"/>
                  </a:ext>
                </a:extLst>
              </p14:cNvPr>
              <p14:cNvContentPartPr/>
              <p14:nvPr/>
            </p14:nvContentPartPr>
            <p14:xfrm>
              <a:off x="1145880" y="1390320"/>
              <a:ext cx="5620320" cy="261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EC2DDA-0807-4FC2-8066-9E87D7132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520" y="1380960"/>
                <a:ext cx="5639040" cy="26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8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0ECCA1-B191-4650-BC9E-0A7DA4ECF9F0}"/>
                  </a:ext>
                </a:extLst>
              </p14:cNvPr>
              <p14:cNvContentPartPr/>
              <p14:nvPr/>
            </p14:nvContentPartPr>
            <p14:xfrm>
              <a:off x="2065680" y="1848960"/>
              <a:ext cx="5748120" cy="234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0ECCA1-B191-4650-BC9E-0A7DA4ECF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320" y="1839600"/>
                <a:ext cx="576684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8217AF-C6D2-4736-84BB-6A33443A556D}"/>
                  </a:ext>
                </a:extLst>
              </p14:cNvPr>
              <p14:cNvContentPartPr/>
              <p14:nvPr/>
            </p14:nvContentPartPr>
            <p14:xfrm>
              <a:off x="1257480" y="1338120"/>
              <a:ext cx="5881320" cy="230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8217AF-C6D2-4736-84BB-6A33443A5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120" y="1328760"/>
                <a:ext cx="5900040" cy="23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5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SQL se utiliza el “</a:t>
            </a:r>
            <a:r>
              <a:rPr lang="es-MX" dirty="0" err="1"/>
              <a:t>where</a:t>
            </a:r>
            <a:r>
              <a:rPr lang="es-MX" dirty="0"/>
              <a:t>”</a:t>
            </a:r>
          </a:p>
          <a:p>
            <a:r>
              <a:rPr lang="es-MX" dirty="0"/>
              <a:t>https://www.w3schools.com/sql/trysql.asp?filename=trysql_op_in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3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53D779-8DB8-4EFA-ABAF-827F4E66B973}"/>
                  </a:ext>
                </a:extLst>
              </p14:cNvPr>
              <p14:cNvContentPartPr/>
              <p14:nvPr/>
            </p14:nvContentPartPr>
            <p14:xfrm>
              <a:off x="1306440" y="1530360"/>
              <a:ext cx="2319120" cy="58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53D779-8DB8-4EFA-ABAF-827F4E66B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080" y="1521000"/>
                <a:ext cx="2337840" cy="6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0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Viene la parte de tirar números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Visión de 3 niveles en una base de datos: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/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/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6DE311-755B-4D41-8048-AF6AB7AD1362}"/>
                  </a:ext>
                </a:extLst>
              </p14:cNvPr>
              <p14:cNvContentPartPr/>
              <p14:nvPr/>
            </p14:nvContentPartPr>
            <p14:xfrm>
              <a:off x="2561040" y="1981080"/>
              <a:ext cx="5443200" cy="271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6DE311-755B-4D41-8048-AF6AB7AD13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1680" y="1971720"/>
                <a:ext cx="546192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97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¿Por qué usar vistas?</a:t>
            </a:r>
          </a:p>
          <a:p>
            <a:pPr lvl="1"/>
            <a:r>
              <a:rPr lang="es-MX" dirty="0"/>
              <a:t>Escondemos datos de algunos usuarios.</a:t>
            </a:r>
          </a:p>
          <a:p>
            <a:pPr lvl="1"/>
            <a:r>
              <a:rPr lang="es-MX" dirty="0"/>
              <a:t>Hacer los </a:t>
            </a:r>
            <a:r>
              <a:rPr lang="es-MX" dirty="0" err="1"/>
              <a:t>queries</a:t>
            </a:r>
            <a:r>
              <a:rPr lang="es-MX" dirty="0"/>
              <a:t> mas naturales y fáciles de usar</a:t>
            </a:r>
          </a:p>
          <a:p>
            <a:pPr lvl="1"/>
            <a:r>
              <a:rPr lang="es-MX" dirty="0"/>
              <a:t>Modularidad de acceso a la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78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 = </a:t>
            </a:r>
            <a:r>
              <a:rPr lang="es-MX" dirty="0" err="1"/>
              <a:t>ViewQuery</a:t>
            </a:r>
            <a:r>
              <a:rPr lang="es-MX" dirty="0"/>
              <a:t>(R1 , R2 , …, Rn )</a:t>
            </a:r>
          </a:p>
          <a:p>
            <a:pPr lvl="1"/>
            <a:r>
              <a:rPr lang="es-MX" dirty="0"/>
              <a:t>El esquema de V es el que resulte del </a:t>
            </a:r>
            <a:r>
              <a:rPr lang="es-MX" dirty="0" err="1"/>
              <a:t>Query</a:t>
            </a:r>
            <a:endParaRPr lang="es-MX" dirty="0"/>
          </a:p>
          <a:p>
            <a:pPr lvl="1"/>
            <a:r>
              <a:rPr lang="es-MX" dirty="0"/>
              <a:t>SQL: </a:t>
            </a:r>
            <a:r>
              <a:rPr lang="es-MX" dirty="0" err="1"/>
              <a:t>Create</a:t>
            </a:r>
            <a:r>
              <a:rPr lang="es-MX" dirty="0"/>
              <a:t> View </a:t>
            </a:r>
            <a:r>
              <a:rPr lang="es-MX" dirty="0" err="1"/>
              <a:t>Vname</a:t>
            </a:r>
            <a:r>
              <a:rPr lang="es-MX" dirty="0"/>
              <a:t> As:</a:t>
            </a:r>
          </a:p>
          <a:p>
            <a:pPr marL="533400" lvl="1" indent="0">
              <a:buNone/>
            </a:pPr>
            <a:r>
              <a:rPr lang="es-MX" dirty="0">
                <a:solidFill>
                  <a:srgbClr val="FF0000"/>
                </a:solidFill>
              </a:rPr>
              <a:t>&lt;</a:t>
            </a:r>
            <a:r>
              <a:rPr lang="es-MX" dirty="0" err="1">
                <a:solidFill>
                  <a:srgbClr val="FF0000"/>
                </a:solidFill>
              </a:rPr>
              <a:t>Query</a:t>
            </a:r>
            <a:r>
              <a:rPr lang="es-MX" dirty="0">
                <a:solidFill>
                  <a:srgbClr val="FF0000"/>
                </a:solidFill>
              </a:rPr>
              <a:t>&gt; &lt; - 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3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∧ </a:t>
            </a:r>
          </a:p>
          <a:p>
            <a:r>
              <a:rPr lang="es-MX" sz="4800" dirty="0"/>
              <a:t>∨</a:t>
            </a:r>
          </a:p>
          <a:p>
            <a:r>
              <a:rPr lang="es-MX" sz="4800" dirty="0"/>
              <a:t>¬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91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∧ := Intersección</a:t>
            </a:r>
          </a:p>
          <a:p>
            <a:r>
              <a:rPr lang="es-MX" sz="4800" dirty="0"/>
              <a:t>∨ := Unión</a:t>
            </a:r>
          </a:p>
          <a:p>
            <a:r>
              <a:rPr lang="es-MX" sz="4800" dirty="0"/>
              <a:t>¬ := Negación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96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/>
              <a:t>GananciasNotMexico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</a:t>
            </a:r>
            <a:r>
              <a:rPr lang="es-MX" dirty="0"/>
              <a:t>¬</a:t>
            </a:r>
            <a:r>
              <a:rPr lang="es-MX" baseline="-25000" dirty="0"/>
              <a:t>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D2AE55-98BB-425E-9540-3EEDF50B3AB7}"/>
                  </a:ext>
                </a:extLst>
              </p14:cNvPr>
              <p14:cNvContentPartPr/>
              <p14:nvPr/>
            </p14:nvContentPartPr>
            <p14:xfrm>
              <a:off x="4425120" y="1348920"/>
              <a:ext cx="2814480" cy="82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D2AE55-98BB-425E-9540-3EEDF50B3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760" y="1339560"/>
                <a:ext cx="2833200" cy="8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20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/>
              <a:t>GananciasNotMexico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</a:t>
            </a:r>
            <a:r>
              <a:rPr lang="es-MX" dirty="0"/>
              <a:t>¬</a:t>
            </a:r>
            <a:r>
              <a:rPr lang="es-MX" baseline="-25000" dirty="0"/>
              <a:t>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026F66-C6C8-47E3-B662-1C3894B9922A}"/>
                  </a:ext>
                </a:extLst>
              </p14:cNvPr>
              <p14:cNvContentPartPr/>
              <p14:nvPr/>
            </p14:nvContentPartPr>
            <p14:xfrm>
              <a:off x="2207160" y="1805040"/>
              <a:ext cx="3154680" cy="72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026F66-C6C8-47E3-B662-1C3894B99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800" y="1795680"/>
                <a:ext cx="317340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88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∨ Ganancias = 10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E06804-8F38-4218-A9EA-B1D5555B239B}"/>
                  </a:ext>
                </a:extLst>
              </p14:cNvPr>
              <p14:cNvContentPartPr/>
              <p14:nvPr/>
            </p14:nvContentPartPr>
            <p14:xfrm>
              <a:off x="3075480" y="1791360"/>
              <a:ext cx="3056400" cy="63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E06804-8F38-4218-A9EA-B1D5555B2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6120" y="1782000"/>
                <a:ext cx="3075120" cy="6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4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∨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522000" y="2423634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CF754A-FEBC-47A8-9D50-1D6019D05941}"/>
                  </a:ext>
                </a:extLst>
              </p14:cNvPr>
              <p14:cNvContentPartPr/>
              <p14:nvPr/>
            </p14:nvContentPartPr>
            <p14:xfrm>
              <a:off x="3456360" y="1841040"/>
              <a:ext cx="3339720" cy="197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CF754A-FEBC-47A8-9D50-1D6019D05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7000" y="1831680"/>
                <a:ext cx="335844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6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es un algebra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98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3FA20B-9B21-46EA-9D5E-1FADB909BC5B}"/>
                  </a:ext>
                </a:extLst>
              </p14:cNvPr>
              <p14:cNvContentPartPr/>
              <p14:nvPr/>
            </p14:nvContentPartPr>
            <p14:xfrm>
              <a:off x="2993760" y="1890360"/>
              <a:ext cx="3211560" cy="37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3FA20B-9B21-46EA-9D5E-1FADB909B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400" y="1881000"/>
                <a:ext cx="3230280" cy="3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3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8D178D-506E-491D-B924-72877A1A5CD9}"/>
                  </a:ext>
                </a:extLst>
              </p14:cNvPr>
              <p14:cNvContentPartPr/>
              <p14:nvPr/>
            </p14:nvContentPartPr>
            <p14:xfrm>
              <a:off x="2895840" y="1816200"/>
              <a:ext cx="261360" cy="24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8D178D-506E-491D-B924-72877A1A5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480" y="1806840"/>
                <a:ext cx="28008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139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R1 se construye:</a:t>
            </a:r>
          </a:p>
          <a:p>
            <a:pPr lvl="2"/>
            <a:r>
              <a:rPr lang="es-MX" sz="1800" dirty="0"/>
              <a:t>Se analiza cada </a:t>
            </a:r>
            <a:r>
              <a:rPr lang="es-MX" sz="1800" dirty="0" err="1"/>
              <a:t>tuple</a:t>
            </a:r>
            <a:r>
              <a:rPr lang="es-MX" sz="1800" dirty="0"/>
              <a:t> de R2</a:t>
            </a:r>
          </a:p>
          <a:p>
            <a:pPr lvl="2"/>
            <a:r>
              <a:rPr lang="es-MX" sz="1800" dirty="0"/>
              <a:t>Se extraen los atributos de la lista L</a:t>
            </a:r>
          </a:p>
          <a:p>
            <a:pPr lvl="2"/>
            <a:r>
              <a:rPr lang="es-MX" sz="1800" dirty="0"/>
              <a:t>Se debe de seguir el orden en L</a:t>
            </a:r>
          </a:p>
          <a:p>
            <a:pPr lvl="2"/>
            <a:r>
              <a:rPr lang="es-MX" sz="1800" dirty="0"/>
              <a:t>Se crea un nuevo </a:t>
            </a:r>
            <a:r>
              <a:rPr lang="es-MX" sz="1800" dirty="0" err="1"/>
              <a:t>tuple</a:t>
            </a:r>
            <a:r>
              <a:rPr lang="es-MX" sz="1800" dirty="0"/>
              <a:t> de R1</a:t>
            </a:r>
          </a:p>
          <a:p>
            <a:pPr lvl="1"/>
            <a:r>
              <a:rPr lang="es-MX" sz="1800" dirty="0"/>
              <a:t>Se eliminan </a:t>
            </a:r>
            <a:r>
              <a:rPr lang="es-MX" sz="1800" dirty="0" err="1"/>
              <a:t>tuples</a:t>
            </a:r>
            <a:r>
              <a:rPr lang="es-MX" sz="1800" dirty="0"/>
              <a:t> duplicados, si existen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DCE68A-245E-4AFB-933F-7E490DA58944}"/>
                  </a:ext>
                </a:extLst>
              </p14:cNvPr>
              <p14:cNvContentPartPr/>
              <p14:nvPr/>
            </p14:nvContentPartPr>
            <p14:xfrm>
              <a:off x="1284480" y="0"/>
              <a:ext cx="6357960" cy="451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DCE68A-245E-4AFB-933F-7E490DA58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120" y="-9360"/>
                <a:ext cx="6376680" cy="45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4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591086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8FF4BB-54AF-47C0-9BF2-66AF0551A873}"/>
                  </a:ext>
                </a:extLst>
              </p14:cNvPr>
              <p14:cNvContentPartPr/>
              <p14:nvPr/>
            </p14:nvContentPartPr>
            <p14:xfrm>
              <a:off x="4626720" y="1813320"/>
              <a:ext cx="2792520" cy="276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8FF4BB-54AF-47C0-9BF2-66AF0551A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7360" y="1803960"/>
                <a:ext cx="2811240" cy="27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380A5D-3C5D-4C4C-8D42-914887BB1906}"/>
                  </a:ext>
                </a:extLst>
              </p14:cNvPr>
              <p14:cNvContentPartPr/>
              <p14:nvPr/>
            </p14:nvContentPartPr>
            <p14:xfrm>
              <a:off x="2792160" y="1698120"/>
              <a:ext cx="256320" cy="33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380A5D-3C5D-4C4C-8D42-914887BB1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800" y="1688760"/>
                <a:ext cx="27504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69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3D5769-A83C-44B3-B93B-FD9F98486007}"/>
                  </a:ext>
                </a:extLst>
              </p14:cNvPr>
              <p14:cNvContentPartPr/>
              <p14:nvPr/>
            </p14:nvContentPartPr>
            <p14:xfrm>
              <a:off x="2645280" y="1481040"/>
              <a:ext cx="2275560" cy="9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3D5769-A83C-44B3-B93B-FD9F984860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920" y="1471680"/>
                <a:ext cx="2294280" cy="9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60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Boletos]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86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Boletos]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87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[Boletos, Precio</a:t>
            </a:r>
            <a:r>
              <a:rPr lang="es-MX" dirty="0"/>
              <a:t> </a:t>
            </a:r>
            <a:r>
              <a:rPr lang="es-MX" baseline="-25000" dirty="0"/>
              <a:t>Unitario]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D1D747-53EA-499D-82A5-59FE593692C2}"/>
                  </a:ext>
                </a:extLst>
              </p14:cNvPr>
              <p14:cNvContentPartPr/>
              <p14:nvPr/>
            </p14:nvContentPartPr>
            <p14:xfrm>
              <a:off x="3069720" y="2046960"/>
              <a:ext cx="2030760" cy="13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D1D747-53EA-499D-82A5-59FE59369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360" y="2037600"/>
                <a:ext cx="20494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769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[Boletos, Precio</a:t>
            </a:r>
            <a:r>
              <a:rPr lang="es-MX" dirty="0"/>
              <a:t> </a:t>
            </a:r>
            <a:r>
              <a:rPr lang="es-MX" baseline="-25000" dirty="0"/>
              <a:t>Unitario]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295543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80FA4-68B8-4924-95FB-76F2AC230C67}"/>
                  </a:ext>
                </a:extLst>
              </p14:cNvPr>
              <p14:cNvContentPartPr/>
              <p14:nvPr/>
            </p14:nvContentPartPr>
            <p14:xfrm>
              <a:off x="1254600" y="1214280"/>
              <a:ext cx="4888440" cy="103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80FA4-68B8-4924-95FB-76F2AC230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240" y="1204920"/>
                <a:ext cx="490716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0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Sistema matemático que consiste de:</a:t>
            </a:r>
          </a:p>
          <a:p>
            <a:pPr lvl="1"/>
            <a:r>
              <a:rPr lang="es-MX" dirty="0" err="1"/>
              <a:t>Operandos</a:t>
            </a:r>
            <a:r>
              <a:rPr lang="es-MX" dirty="0"/>
              <a:t>: Valores de los cuales se pueden construir nuevos valores</a:t>
            </a:r>
          </a:p>
          <a:p>
            <a:pPr lvl="1"/>
            <a:r>
              <a:rPr lang="es-MX" dirty="0"/>
              <a:t>Operadores: Símbolos que denotan procedimientos para construir los nuevos valores.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4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Los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20AB57-C1BF-4B11-86FD-9C1B80AC0666}"/>
                  </a:ext>
                </a:extLst>
              </p14:cNvPr>
              <p14:cNvContentPartPr/>
              <p14:nvPr/>
            </p14:nvContentPartPr>
            <p14:xfrm>
              <a:off x="1439640" y="1272240"/>
              <a:ext cx="7454520" cy="318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20AB57-C1BF-4B11-86FD-9C1B80AC0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280" y="1262880"/>
                <a:ext cx="7473240" cy="32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1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14F873-4D4D-4C11-8CC6-75572B211845}"/>
                  </a:ext>
                </a:extLst>
              </p14:cNvPr>
              <p14:cNvContentPartPr/>
              <p14:nvPr/>
            </p14:nvContentPartPr>
            <p14:xfrm>
              <a:off x="1477800" y="2385000"/>
              <a:ext cx="4411800" cy="125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14F873-4D4D-4C11-8CC6-75572B211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440" y="2375640"/>
                <a:ext cx="4430520" cy="12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50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001684" y="2674271"/>
          <a:ext cx="1477715" cy="153987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F8B846-C59A-44ED-863A-4B4A747AD0B7}"/>
                  </a:ext>
                </a:extLst>
              </p14:cNvPr>
              <p14:cNvContentPartPr/>
              <p14:nvPr/>
            </p14:nvContentPartPr>
            <p14:xfrm>
              <a:off x="3878280" y="2341080"/>
              <a:ext cx="84600" cy="4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F8B846-C59A-44ED-863A-4B4A747AD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920" y="2331720"/>
                <a:ext cx="1033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07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040E34-7678-4AFF-BE20-FE75D2866D0F}"/>
                  </a:ext>
                </a:extLst>
              </p14:cNvPr>
              <p14:cNvContentPartPr/>
              <p14:nvPr/>
            </p14:nvContentPartPr>
            <p14:xfrm>
              <a:off x="1918800" y="3330000"/>
              <a:ext cx="4708440" cy="71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040E34-7678-4AFF-BE20-FE75D2866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9440" y="3320640"/>
                <a:ext cx="472716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79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r>
              <a:rPr lang="es-MX" dirty="0"/>
              <a:t>Que películas vendieron más de 10,000 boletos.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A971BB-722C-45FF-9B52-29373428C001}"/>
                  </a:ext>
                </a:extLst>
              </p14:cNvPr>
              <p14:cNvContentPartPr/>
              <p14:nvPr/>
            </p14:nvContentPartPr>
            <p14:xfrm>
              <a:off x="1779840" y="2412360"/>
              <a:ext cx="4449960" cy="69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A971BB-722C-45FF-9B52-29373428C0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480" y="2403000"/>
                <a:ext cx="446868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66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2+2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82C76A-D0C4-4A1C-B922-4B6DA46C5FDA}"/>
                  </a:ext>
                </a:extLst>
              </p14:cNvPr>
              <p14:cNvContentPartPr/>
              <p14:nvPr/>
            </p14:nvContentPartPr>
            <p14:xfrm>
              <a:off x="1474920" y="2563560"/>
              <a:ext cx="552960" cy="54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82C76A-D0C4-4A1C-B922-4B6DA46C5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5560" y="2554200"/>
                <a:ext cx="57168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79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2:= Valor, Operador</a:t>
            </a:r>
          </a:p>
          <a:p>
            <a:r>
              <a:rPr lang="es-MX" dirty="0"/>
              <a:t>+: = Operando</a:t>
            </a:r>
          </a:p>
          <a:p>
            <a:pPr lvl="1"/>
            <a:r>
              <a:rPr lang="es-MX" dirty="0"/>
              <a:t>Este procedimiento implica adicionar los dos valores a los extremos del operando.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1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¿Cuáles son los </a:t>
            </a:r>
            <a:r>
              <a:rPr lang="es-MX" dirty="0" err="1"/>
              <a:t>operandos</a:t>
            </a:r>
            <a:r>
              <a:rPr lang="es-MX" dirty="0"/>
              <a:t>?</a:t>
            </a:r>
          </a:p>
          <a:p>
            <a:endParaRPr lang="es-MX" dirty="0"/>
          </a:p>
          <a:p>
            <a:r>
              <a:rPr lang="es-MX" dirty="0"/>
              <a:t>¿Cuáles son los operadores?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5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Operandos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Relaciones o variables que denotan esas relaciones (tablas)</a:t>
            </a:r>
          </a:p>
          <a:p>
            <a:pPr marL="533400" lvl="1" indent="0">
              <a:buNone/>
            </a:pPr>
            <a:endParaRPr lang="es-MX" dirty="0"/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5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  <a:p>
            <a:pPr lvl="1"/>
            <a:r>
              <a:rPr lang="es-MX" dirty="0"/>
              <a:t>Están diseñados para hacer las operaciones más básicas que necesitemos con esas tablas.</a:t>
            </a:r>
          </a:p>
          <a:p>
            <a:pPr lvl="2"/>
            <a:r>
              <a:rPr lang="es-MX" dirty="0"/>
              <a:t>Esto es la definición de un lenguaje de </a:t>
            </a:r>
            <a:r>
              <a:rPr lang="es-MX" dirty="0" err="1"/>
              <a:t>Query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590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1168</Words>
  <Application>Microsoft Office PowerPoint</Application>
  <PresentationFormat>On-screen Show (16:9)</PresentationFormat>
  <Paragraphs>441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Roboto Condensed Light</vt:lpstr>
      <vt:lpstr>Roboto Condensed</vt:lpstr>
      <vt:lpstr>Arvo</vt:lpstr>
      <vt:lpstr>Salerio template</vt:lpstr>
      <vt:lpstr>Introducción a las Bases de Datos</vt:lpstr>
      <vt:lpstr>Algebra Relacional</vt:lpstr>
      <vt:lpstr>PowerPoint Presentation</vt:lpstr>
      <vt:lpstr>Álgebra</vt:lpstr>
      <vt:lpstr>Álgebra</vt:lpstr>
      <vt:lpstr>PowerPoint Presentation</vt:lpstr>
      <vt:lpstr>Álgebra Relacional</vt:lpstr>
      <vt:lpstr>Álgebra Relacional</vt:lpstr>
      <vt:lpstr>Álgebra Relacional</vt:lpstr>
      <vt:lpstr>Operaciones básicas</vt:lpstr>
      <vt:lpstr>Álgebra Relacional</vt:lpstr>
      <vt:lpstr>Álgebra Relacional</vt:lpstr>
      <vt:lpstr>Álgebra Relacional</vt:lpstr>
      <vt:lpstr>Álgebra Relacional</vt:lpstr>
      <vt:lpstr>Selección</vt:lpstr>
      <vt:lpstr>Selección</vt:lpstr>
      <vt:lpstr>Selección</vt:lpstr>
      <vt:lpstr>Seleccion</vt:lpstr>
      <vt:lpstr>Selección</vt:lpstr>
      <vt:lpstr>Vista</vt:lpstr>
      <vt:lpstr>Vista</vt:lpstr>
      <vt:lpstr>Vistas</vt:lpstr>
      <vt:lpstr>Selección</vt:lpstr>
      <vt:lpstr>Operadores lógicos</vt:lpstr>
      <vt:lpstr>Operadores lógicos</vt:lpstr>
      <vt:lpstr>Selección</vt:lpstr>
      <vt:lpstr>Selección</vt:lpstr>
      <vt:lpstr>Selección</vt:lpstr>
      <vt:lpstr>Selección</vt:lpstr>
      <vt:lpstr>Selección</vt:lpstr>
      <vt:lpstr>Selección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Operaciones</vt:lpstr>
      <vt:lpstr>Operaciones</vt:lpstr>
      <vt:lpstr>Operaciones</vt:lpstr>
      <vt:lpstr>Operaciones</vt:lpstr>
      <vt:lpstr>Operaciones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69</cp:revision>
  <dcterms:modified xsi:type="dcterms:W3CDTF">2020-09-15T18:27:56Z</dcterms:modified>
</cp:coreProperties>
</file>